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wdp" ContentType="image/vnd.ms-photo"/>
  <Default Extension="tiff" ContentType="image/tif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theme/theme3.xml" ContentType="application/vnd.openxmlformats-officedocument.theme+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theme/theme4.xml" ContentType="application/vnd.openxmlformats-officedocument.theme+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theme/theme5.xml" ContentType="application/vnd.openxmlformats-officedocument.theme+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theme/theme6.xml" ContentType="application/vnd.openxmlformats-officedocument.theme+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theme/theme7.xml" ContentType="application/vnd.openxmlformats-officedocument.theme+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theme/theme8.xml" ContentType="application/vnd.openxmlformats-officedocument.theme+xml"/>
  <Override PartName="/ppt/theme/theme9.xml" ContentType="application/vnd.openxmlformats-officedocument.theme+xml"/>
  <Override PartName="/ppt/theme/theme10.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72" r:id="rId1"/>
    <p:sldMasterId id="2147483691" r:id="rId2"/>
    <p:sldMasterId id="2147483676" r:id="rId3"/>
    <p:sldMasterId id="2147483738" r:id="rId4"/>
    <p:sldMasterId id="2147483699" r:id="rId5"/>
    <p:sldMasterId id="2147483733" r:id="rId6"/>
    <p:sldMasterId id="2147483745" r:id="rId7"/>
    <p:sldMasterId id="2147483752" r:id="rId8"/>
  </p:sldMasterIdLst>
  <p:notesMasterIdLst>
    <p:notesMasterId r:id="rId40"/>
  </p:notesMasterIdLst>
  <p:handoutMasterIdLst>
    <p:handoutMasterId r:id="rId41"/>
  </p:handoutMasterIdLst>
  <p:sldIdLst>
    <p:sldId id="321" r:id="rId9"/>
    <p:sldId id="320" r:id="rId10"/>
    <p:sldId id="328" r:id="rId11"/>
    <p:sldId id="329" r:id="rId12"/>
    <p:sldId id="326" r:id="rId13"/>
    <p:sldId id="327" r:id="rId14"/>
    <p:sldId id="322" r:id="rId15"/>
    <p:sldId id="268" r:id="rId16"/>
    <p:sldId id="287" r:id="rId17"/>
    <p:sldId id="269" r:id="rId18"/>
    <p:sldId id="317" r:id="rId19"/>
    <p:sldId id="288" r:id="rId20"/>
    <p:sldId id="307" r:id="rId21"/>
    <p:sldId id="271" r:id="rId22"/>
    <p:sldId id="324" r:id="rId23"/>
    <p:sldId id="325" r:id="rId24"/>
    <p:sldId id="343" r:id="rId25"/>
    <p:sldId id="344" r:id="rId26"/>
    <p:sldId id="330" r:id="rId27"/>
    <p:sldId id="331" r:id="rId28"/>
    <p:sldId id="332" r:id="rId29"/>
    <p:sldId id="333" r:id="rId30"/>
    <p:sldId id="334" r:id="rId31"/>
    <p:sldId id="335" r:id="rId32"/>
    <p:sldId id="336" r:id="rId33"/>
    <p:sldId id="340" r:id="rId34"/>
    <p:sldId id="337" r:id="rId35"/>
    <p:sldId id="338" r:id="rId36"/>
    <p:sldId id="341" r:id="rId37"/>
    <p:sldId id="342" r:id="rId38"/>
    <p:sldId id="339" r:id="rId39"/>
  </p:sldIdLst>
  <p:sldSz cx="9144000" cy="5143500" type="screen16x9"/>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userDrawn="1">
          <p15:clr>
            <a:srgbClr val="A4A3A4"/>
          </p15:clr>
        </p15:guide>
        <p15:guide id="9" pos="288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FF"/>
    <a:srgbClr val="BFBFBF"/>
    <a:srgbClr val="39AA95"/>
    <a:srgbClr val="0F786D"/>
    <a:srgbClr val="EEEFEF"/>
    <a:srgbClr val="35AF98"/>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21E4AEA4-8DFA-4A89-87EB-49C32662AFE0}">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35" autoAdjust="0"/>
    <p:restoredTop sz="94694"/>
  </p:normalViewPr>
  <p:slideViewPr>
    <p:cSldViewPr snapToGrid="0" snapToObjects="1">
      <p:cViewPr>
        <p:scale>
          <a:sx n="75" d="100"/>
          <a:sy n="75" d="100"/>
        </p:scale>
        <p:origin x="1651" y="739"/>
      </p:cViewPr>
      <p:guideLst>
        <p:guide orient="horz" pos="1620"/>
        <p:guide pos="2880"/>
      </p:guideLst>
    </p:cSldViewPr>
  </p:slideViewPr>
  <p:notesTextViewPr>
    <p:cViewPr>
      <p:scale>
        <a:sx n="3" d="2"/>
        <a:sy n="3" d="2"/>
      </p:scale>
      <p:origin x="0" y="0"/>
    </p:cViewPr>
  </p:notesTextViewPr>
  <p:sorterViewPr>
    <p:cViewPr varScale="1">
      <p:scale>
        <a:sx n="100" d="100"/>
        <a:sy n="100" d="100"/>
      </p:scale>
      <p:origin x="0" y="0"/>
    </p:cViewPr>
  </p:sorterViewPr>
  <p:notesViewPr>
    <p:cSldViewPr snapToGrid="0" snapToObjects="1">
      <p:cViewPr varScale="1">
        <p:scale>
          <a:sx n="85" d="100"/>
          <a:sy n="85" d="100"/>
        </p:scale>
        <p:origin x="3804" y="84"/>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5.xml"/><Relationship Id="rId18" Type="http://schemas.openxmlformats.org/officeDocument/2006/relationships/slide" Target="slides/slide10.xml"/><Relationship Id="rId26" Type="http://schemas.openxmlformats.org/officeDocument/2006/relationships/slide" Target="slides/slide18.xml"/><Relationship Id="rId39" Type="http://schemas.openxmlformats.org/officeDocument/2006/relationships/slide" Target="slides/slide31.xml"/><Relationship Id="rId21" Type="http://schemas.openxmlformats.org/officeDocument/2006/relationships/slide" Target="slides/slide13.xml"/><Relationship Id="rId34" Type="http://schemas.openxmlformats.org/officeDocument/2006/relationships/slide" Target="slides/slide26.xml"/><Relationship Id="rId42" Type="http://schemas.openxmlformats.org/officeDocument/2006/relationships/presProps" Target="presProps.xml"/><Relationship Id="rId7" Type="http://schemas.openxmlformats.org/officeDocument/2006/relationships/slideMaster" Target="slideMasters/slideMaster7.xml"/><Relationship Id="rId2" Type="http://schemas.openxmlformats.org/officeDocument/2006/relationships/slideMaster" Target="slideMasters/slideMaster2.xml"/><Relationship Id="rId16" Type="http://schemas.openxmlformats.org/officeDocument/2006/relationships/slide" Target="slides/slide8.xml"/><Relationship Id="rId29" Type="http://schemas.openxmlformats.org/officeDocument/2006/relationships/slide" Target="slides/slide21.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3.xml"/><Relationship Id="rId24" Type="http://schemas.openxmlformats.org/officeDocument/2006/relationships/slide" Target="slides/slide16.xml"/><Relationship Id="rId32" Type="http://schemas.openxmlformats.org/officeDocument/2006/relationships/slide" Target="slides/slide24.xml"/><Relationship Id="rId37" Type="http://schemas.openxmlformats.org/officeDocument/2006/relationships/slide" Target="slides/slide29.xml"/><Relationship Id="rId40" Type="http://schemas.openxmlformats.org/officeDocument/2006/relationships/notesMaster" Target="notesMasters/notesMaster1.xml"/><Relationship Id="rId45" Type="http://schemas.openxmlformats.org/officeDocument/2006/relationships/tableStyles" Target="tableStyles.xml"/><Relationship Id="rId5" Type="http://schemas.openxmlformats.org/officeDocument/2006/relationships/slideMaster" Target="slideMasters/slideMaster5.xml"/><Relationship Id="rId15" Type="http://schemas.openxmlformats.org/officeDocument/2006/relationships/slide" Target="slides/slide7.xml"/><Relationship Id="rId23" Type="http://schemas.openxmlformats.org/officeDocument/2006/relationships/slide" Target="slides/slide15.xml"/><Relationship Id="rId28" Type="http://schemas.openxmlformats.org/officeDocument/2006/relationships/slide" Target="slides/slide20.xml"/><Relationship Id="rId36" Type="http://schemas.openxmlformats.org/officeDocument/2006/relationships/slide" Target="slides/slide28.xml"/><Relationship Id="rId10" Type="http://schemas.openxmlformats.org/officeDocument/2006/relationships/slide" Target="slides/slide2.xml"/><Relationship Id="rId19" Type="http://schemas.openxmlformats.org/officeDocument/2006/relationships/slide" Target="slides/slide11.xml"/><Relationship Id="rId31" Type="http://schemas.openxmlformats.org/officeDocument/2006/relationships/slide" Target="slides/slide23.xml"/><Relationship Id="rId44" Type="http://schemas.openxmlformats.org/officeDocument/2006/relationships/theme" Target="theme/theme1.xml"/><Relationship Id="rId4" Type="http://schemas.openxmlformats.org/officeDocument/2006/relationships/slideMaster" Target="slideMasters/slideMaster4.xml"/><Relationship Id="rId9" Type="http://schemas.openxmlformats.org/officeDocument/2006/relationships/slide" Target="slides/slide1.xml"/><Relationship Id="rId14" Type="http://schemas.openxmlformats.org/officeDocument/2006/relationships/slide" Target="slides/slide6.xml"/><Relationship Id="rId22" Type="http://schemas.openxmlformats.org/officeDocument/2006/relationships/slide" Target="slides/slide14.xml"/><Relationship Id="rId27" Type="http://schemas.openxmlformats.org/officeDocument/2006/relationships/slide" Target="slides/slide19.xml"/><Relationship Id="rId30" Type="http://schemas.openxmlformats.org/officeDocument/2006/relationships/slide" Target="slides/slide22.xml"/><Relationship Id="rId35" Type="http://schemas.openxmlformats.org/officeDocument/2006/relationships/slide" Target="slides/slide27.xml"/><Relationship Id="rId43" Type="http://schemas.openxmlformats.org/officeDocument/2006/relationships/viewProps" Target="viewProps.xml"/><Relationship Id="rId8" Type="http://schemas.openxmlformats.org/officeDocument/2006/relationships/slideMaster" Target="slideMasters/slideMaster8.xml"/><Relationship Id="rId3" Type="http://schemas.openxmlformats.org/officeDocument/2006/relationships/slideMaster" Target="slideMasters/slideMaster3.xml"/><Relationship Id="rId12" Type="http://schemas.openxmlformats.org/officeDocument/2006/relationships/slide" Target="slides/slide4.xml"/><Relationship Id="rId17" Type="http://schemas.openxmlformats.org/officeDocument/2006/relationships/slide" Target="slides/slide9.xml"/><Relationship Id="rId25" Type="http://schemas.openxmlformats.org/officeDocument/2006/relationships/slide" Target="slides/slide17.xml"/><Relationship Id="rId33" Type="http://schemas.openxmlformats.org/officeDocument/2006/relationships/slide" Target="slides/slide25.xml"/><Relationship Id="rId38" Type="http://schemas.openxmlformats.org/officeDocument/2006/relationships/slide" Target="slides/slide30.xml"/><Relationship Id="rId20" Type="http://schemas.openxmlformats.org/officeDocument/2006/relationships/slide" Target="slides/slide12.xml"/><Relationship Id="rId41"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10.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D22A2E2C-04F5-4239-9F95-C2292D13E14B}" type="datetimeFigureOut">
              <a:rPr lang="en-GB" smtClean="0"/>
              <a:t>24/11/2022</a:t>
            </a:fld>
            <a:endParaRPr lang="en-GB"/>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B9FC279C-40BC-4AA3-9202-A91672476CD8}" type="slidenum">
              <a:rPr lang="en-GB" smtClean="0"/>
              <a:t>‹#›</a:t>
            </a:fld>
            <a:endParaRPr lang="en-GB"/>
          </a:p>
        </p:txBody>
      </p:sp>
    </p:spTree>
    <p:extLst>
      <p:ext uri="{BB962C8B-B14F-4D97-AF65-F5344CB8AC3E}">
        <p14:creationId xmlns:p14="http://schemas.microsoft.com/office/powerpoint/2010/main" val="36990894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9.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4E1A363-DE7C-6B45-BDC4-78487A9F0DE0}" type="datetimeFigureOut">
              <a:rPr lang="en-GB" smtClean="0"/>
              <a:t>24/11/2022</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61AC723-4482-DA4B-A373-81FD13C2369A}" type="slidenum">
              <a:rPr lang="en-GB" smtClean="0"/>
              <a:t>‹#›</a:t>
            </a:fld>
            <a:endParaRPr lang="en-GB"/>
          </a:p>
        </p:txBody>
      </p:sp>
    </p:spTree>
    <p:extLst>
      <p:ext uri="{BB962C8B-B14F-4D97-AF65-F5344CB8AC3E}">
        <p14:creationId xmlns:p14="http://schemas.microsoft.com/office/powerpoint/2010/main" val="26616703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3.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3.xml"/></Relationships>
</file>

<file path=ppt/slideLayouts/_rels/slideLayout12.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7.png"/><Relationship Id="rId1" Type="http://schemas.openxmlformats.org/officeDocument/2006/relationships/slideMaster" Target="../slideMasters/slideMaster3.xml"/><Relationship Id="rId4" Type="http://schemas.openxmlformats.org/officeDocument/2006/relationships/image" Target="../media/image6.png"/></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3.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7.png"/><Relationship Id="rId1" Type="http://schemas.openxmlformats.org/officeDocument/2006/relationships/slideMaster" Target="../slideMasters/slideMaster3.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8.jpeg"/><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9.jpeg"/><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0.jpeg"/><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1.tiff"/><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1.tiff"/><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1.tiff"/><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1.tiff"/><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11.tiff"/><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15.svg"/><Relationship Id="rId2" Type="http://schemas.openxmlformats.org/officeDocument/2006/relationships/image" Target="../media/image12.png"/><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15.svg"/><Relationship Id="rId2" Type="http://schemas.openxmlformats.org/officeDocument/2006/relationships/image" Target="../media/image12.png"/><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3" Type="http://schemas.openxmlformats.org/officeDocument/2006/relationships/image" Target="../media/image17.svg"/><Relationship Id="rId2" Type="http://schemas.openxmlformats.org/officeDocument/2006/relationships/image" Target="../media/image13.png"/><Relationship Id="rId1" Type="http://schemas.openxmlformats.org/officeDocument/2006/relationships/slideMaster" Target="../slideMasters/slideMaster3.xml"/><Relationship Id="rId4" Type="http://schemas.openxmlformats.org/officeDocument/2006/relationships/image" Target="../media/image6.png"/></Relationships>
</file>

<file path=ppt/slideLayouts/_rels/slideLayout3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4.jpeg"/><Relationship Id="rId1" Type="http://schemas.openxmlformats.org/officeDocument/2006/relationships/slideMaster" Target="../slideMasters/slideMaster4.xml"/></Relationships>
</file>

<file path=ppt/slideLayouts/_rels/slideLayout3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5.jpeg"/><Relationship Id="rId1" Type="http://schemas.openxmlformats.org/officeDocument/2006/relationships/slideMaster" Target="../slideMasters/slideMaster4.xml"/></Relationships>
</file>

<file path=ppt/slideLayouts/_rels/slideLayout3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6.jpeg"/><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7.jpeg"/><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8.jpeg"/><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9.jpeg"/><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6.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Master" Target="../slideMasters/slideMaster7.xml"/></Relationships>
</file>

<file path=ppt/slideLayouts/_rels/slideLayout4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7.xml"/></Relationships>
</file>

<file path=ppt/slideLayouts/_rels/slideLayout48.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7.xml"/></Relationships>
</file>

<file path=ppt/slideLayouts/_rels/slideLayout49.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Master" Target="../slideMasters/slideMaster7.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0.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8.xml"/></Relationships>
</file>

<file path=ppt/slideLayouts/_rels/slideLayout51.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8.xml"/></Relationships>
</file>

<file path=ppt/slideLayouts/_rels/slideLayout5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23.jpeg"/><Relationship Id="rId1" Type="http://schemas.openxmlformats.org/officeDocument/2006/relationships/slideMaster" Target="../slideMasters/slideMaster8.xml"/></Relationships>
</file>

<file path=ppt/slideLayouts/_rels/slideLayout5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8.xml"/></Relationships>
</file>

<file path=ppt/slideLayouts/_rels/slideLayout5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8.xml"/></Relationships>
</file>

<file path=ppt/slideLayouts/_rels/slideLayout5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8.xml"/></Relationships>
</file>

<file path=ppt/slideLayouts/_rels/slideLayout5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8.xml"/></Relationships>
</file>

<file path=ppt/slideLayouts/_rels/slideLayout5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8.xml"/></Relationships>
</file>

<file path=ppt/slideLayouts/_rels/slideLayout58.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7.png"/><Relationship Id="rId1" Type="http://schemas.openxmlformats.org/officeDocument/2006/relationships/slideMaster" Target="../slideMasters/slideMaster8.xml"/><Relationship Id="rId4" Type="http://schemas.openxmlformats.org/officeDocument/2006/relationships/image" Target="../media/image6.png"/></Relationships>
</file>

<file path=ppt/slideLayouts/_rels/slideLayout5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8.jpeg"/><Relationship Id="rId1" Type="http://schemas.openxmlformats.org/officeDocument/2006/relationships/slideMaster" Target="../slideMasters/slideMaster8.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3.xml"/></Relationships>
</file>

<file path=ppt/slideLayouts/_rels/slideLayout6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24.jpeg"/><Relationship Id="rId1" Type="http://schemas.openxmlformats.org/officeDocument/2006/relationships/slideMaster" Target="../slideMasters/slideMaster8.xml"/></Relationships>
</file>

<file path=ppt/slideLayouts/_rels/slideLayout6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25.jpeg"/><Relationship Id="rId1" Type="http://schemas.openxmlformats.org/officeDocument/2006/relationships/slideMaster" Target="../slideMasters/slideMaster8.xml"/></Relationships>
</file>

<file path=ppt/slideLayouts/_rels/slideLayout6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26.jpeg"/><Relationship Id="rId1" Type="http://schemas.openxmlformats.org/officeDocument/2006/relationships/slideMaster" Target="../slideMasters/slideMaster8.xml"/></Relationships>
</file>

<file path=ppt/slideLayouts/_rels/slideLayout6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27.jpeg"/><Relationship Id="rId1" Type="http://schemas.openxmlformats.org/officeDocument/2006/relationships/slideMaster" Target="../slideMasters/slideMaster8.xml"/></Relationships>
</file>

<file path=ppt/slideLayouts/_rels/slideLayout6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9.jpeg"/><Relationship Id="rId1" Type="http://schemas.openxmlformats.org/officeDocument/2006/relationships/slideMaster" Target="../slideMasters/slideMaster8.xml"/></Relationships>
</file>

<file path=ppt/slideLayouts/_rels/slideLayout6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0.jpeg"/><Relationship Id="rId1" Type="http://schemas.openxmlformats.org/officeDocument/2006/relationships/slideMaster" Target="../slideMasters/slideMaster8.xml"/></Relationships>
</file>

<file path=ppt/slideLayouts/_rels/slideLayout6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28.jpeg"/><Relationship Id="rId1" Type="http://schemas.openxmlformats.org/officeDocument/2006/relationships/slideMaster" Target="../slideMasters/slideMaster8.xml"/></Relationships>
</file>

<file path=ppt/slideLayouts/_rels/slideLayout6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29.jpeg"/><Relationship Id="rId1" Type="http://schemas.openxmlformats.org/officeDocument/2006/relationships/slideMaster" Target="../slideMasters/slideMaster8.xml"/></Relationships>
</file>

<file path=ppt/slideLayouts/_rels/slideLayout6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30.jpeg"/><Relationship Id="rId1" Type="http://schemas.openxmlformats.org/officeDocument/2006/relationships/slideMaster" Target="../slideMasters/slideMaster8.xml"/></Relationships>
</file>

<file path=ppt/slideLayouts/_rels/slideLayout6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1.tiff"/><Relationship Id="rId1" Type="http://schemas.openxmlformats.org/officeDocument/2006/relationships/slideMaster" Target="../slideMasters/slideMaster8.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3.xml"/></Relationships>
</file>

<file path=ppt/slideLayouts/_rels/slideLayout7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1.tiff"/><Relationship Id="rId1" Type="http://schemas.openxmlformats.org/officeDocument/2006/relationships/slideMaster" Target="../slideMasters/slideMaster8.xml"/></Relationships>
</file>

<file path=ppt/slideLayouts/_rels/slideLayout71.xml.rels><?xml version="1.0" encoding="UTF-8" standalone="yes"?>
<Relationships xmlns="http://schemas.openxmlformats.org/package/2006/relationships"><Relationship Id="rId2" Type="http://schemas.openxmlformats.org/officeDocument/2006/relationships/image" Target="../media/image11.tiff"/><Relationship Id="rId1" Type="http://schemas.openxmlformats.org/officeDocument/2006/relationships/slideMaster" Target="../slideMasters/slideMaster8.xml"/></Relationships>
</file>

<file path=ppt/slideLayouts/_rels/slideLayout72.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12.png"/><Relationship Id="rId1" Type="http://schemas.openxmlformats.org/officeDocument/2006/relationships/slideMaster" Target="../slideMasters/slideMaster8.xml"/></Relationships>
</file>

<file path=ppt/slideLayouts/_rels/slideLayout73.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12.png"/><Relationship Id="rId1" Type="http://schemas.openxmlformats.org/officeDocument/2006/relationships/slideMaster" Target="../slideMasters/slideMaster8.xml"/></Relationships>
</file>

<file path=ppt/slideLayouts/_rels/slideLayout7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8.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8.xml"/></Relationships>
</file>

<file path=ppt/slideLayouts/_rels/slideLayout7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9.jpeg"/><Relationship Id="rId1" Type="http://schemas.openxmlformats.org/officeDocument/2006/relationships/slideMaster" Target="../slideMasters/slideMaster8.xml"/></Relationships>
</file>

<file path=ppt/slideLayouts/_rels/slideLayout78.xml.rels><?xml version="1.0" encoding="UTF-8" standalone="yes"?>
<Relationships xmlns="http://schemas.openxmlformats.org/package/2006/relationships"><Relationship Id="rId3" Type="http://schemas.openxmlformats.org/officeDocument/2006/relationships/image" Target="../media/image20.svg"/><Relationship Id="rId2" Type="http://schemas.openxmlformats.org/officeDocument/2006/relationships/image" Target="../media/image13.png"/><Relationship Id="rId1" Type="http://schemas.openxmlformats.org/officeDocument/2006/relationships/slideMaster" Target="../slideMasters/slideMaster8.xml"/><Relationship Id="rId4" Type="http://schemas.openxmlformats.org/officeDocument/2006/relationships/image" Target="../media/image6.png"/></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3.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3.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Agenda">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FE4CC636-801E-6C4F-8E5A-40A6F9F6FFC7}"/>
              </a:ext>
            </a:extLst>
          </p:cNvPr>
          <p:cNvSpPr txBox="1">
            <a:spLocks/>
          </p:cNvSpPr>
          <p:nvPr userDrawn="1"/>
        </p:nvSpPr>
        <p:spPr>
          <a:xfrm>
            <a:off x="0" y="713889"/>
            <a:ext cx="9144000" cy="495300"/>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2400" spc="600" dirty="0">
                <a:solidFill>
                  <a:schemeClr val="bg1"/>
                </a:solidFill>
                <a:latin typeface="Calibri Light" panose="020F0302020204030204" pitchFamily="34" charset="0"/>
                <a:ea typeface="Lato" panose="020F0502020204030203" pitchFamily="34" charset="0"/>
                <a:cs typeface="Calibri Light" panose="020F0302020204030204" pitchFamily="34" charset="0"/>
              </a:rPr>
              <a:t>Agenda</a:t>
            </a:r>
          </a:p>
          <a:p>
            <a:pPr algn="ctr"/>
            <a:endParaRPr lang="en-US" sz="2400" spc="600" dirty="0">
              <a:solidFill>
                <a:schemeClr val="bg1"/>
              </a:solidFill>
              <a:latin typeface="Calibri Light" panose="020F0302020204030204" pitchFamily="34" charset="0"/>
              <a:ea typeface="Lato" panose="020F0502020204030203" pitchFamily="34" charset="0"/>
              <a:cs typeface="Calibri Light" panose="020F0302020204030204" pitchFamily="34" charset="0"/>
            </a:endParaRPr>
          </a:p>
        </p:txBody>
      </p:sp>
      <p:cxnSp>
        <p:nvCxnSpPr>
          <p:cNvPr id="10" name="Straight Connector 9">
            <a:extLst>
              <a:ext uri="{FF2B5EF4-FFF2-40B4-BE49-F238E27FC236}">
                <a16:creationId xmlns:a16="http://schemas.microsoft.com/office/drawing/2014/main" id="{78BADC31-0254-7942-B6C6-B7B046D4AC59}"/>
              </a:ext>
            </a:extLst>
          </p:cNvPr>
          <p:cNvCxnSpPr>
            <a:cxnSpLocks/>
          </p:cNvCxnSpPr>
          <p:nvPr userDrawn="1"/>
        </p:nvCxnSpPr>
        <p:spPr>
          <a:xfrm>
            <a:off x="752475" y="1319046"/>
            <a:ext cx="7636613" cy="0"/>
          </a:xfrm>
          <a:prstGeom prst="line">
            <a:avLst/>
          </a:prstGeom>
          <a:ln w="3175">
            <a:solidFill>
              <a:schemeClr val="bg1"/>
            </a:solidFill>
          </a:ln>
        </p:spPr>
        <p:style>
          <a:lnRef idx="1">
            <a:schemeClr val="accent1"/>
          </a:lnRef>
          <a:fillRef idx="0">
            <a:schemeClr val="accent1"/>
          </a:fillRef>
          <a:effectRef idx="0">
            <a:schemeClr val="accent1"/>
          </a:effectRef>
          <a:fontRef idx="minor">
            <a:schemeClr val="tx1"/>
          </a:fontRef>
        </p:style>
      </p:cxnSp>
      <p:grpSp>
        <p:nvGrpSpPr>
          <p:cNvPr id="5" name="Group 4">
            <a:extLst>
              <a:ext uri="{FF2B5EF4-FFF2-40B4-BE49-F238E27FC236}">
                <a16:creationId xmlns:a16="http://schemas.microsoft.com/office/drawing/2014/main" id="{38773A36-8220-0740-B96C-83A5F83F77D1}"/>
              </a:ext>
            </a:extLst>
          </p:cNvPr>
          <p:cNvGrpSpPr>
            <a:grpSpLocks noChangeAspect="1"/>
          </p:cNvGrpSpPr>
          <p:nvPr userDrawn="1"/>
        </p:nvGrpSpPr>
        <p:grpSpPr bwMode="gray">
          <a:xfrm>
            <a:off x="7974612" y="291900"/>
            <a:ext cx="792000" cy="153571"/>
            <a:chOff x="4375150" y="6157913"/>
            <a:chExt cx="1874838" cy="363537"/>
          </a:xfrm>
        </p:grpSpPr>
        <p:sp>
          <p:nvSpPr>
            <p:cNvPr id="6" name="Freeform 5">
              <a:extLst>
                <a:ext uri="{FF2B5EF4-FFF2-40B4-BE49-F238E27FC236}">
                  <a16:creationId xmlns:a16="http://schemas.microsoft.com/office/drawing/2014/main" id="{CB15671B-C3EC-E245-80C2-28031C15E97D}"/>
                </a:ext>
              </a:extLst>
            </p:cNvPr>
            <p:cNvSpPr>
              <a:spLocks noEditPoints="1"/>
            </p:cNvSpPr>
            <p:nvPr userDrawn="1"/>
          </p:nvSpPr>
          <p:spPr bwMode="gray">
            <a:xfrm>
              <a:off x="4375150" y="6176963"/>
              <a:ext cx="193675" cy="341312"/>
            </a:xfrm>
            <a:custGeom>
              <a:avLst/>
              <a:gdLst/>
              <a:ahLst/>
              <a:cxnLst>
                <a:cxn ang="0">
                  <a:pos x="0" y="0"/>
                </a:cxn>
                <a:cxn ang="0">
                  <a:pos x="0" y="108"/>
                </a:cxn>
                <a:cxn ang="0">
                  <a:pos x="61" y="108"/>
                </a:cxn>
                <a:cxn ang="0">
                  <a:pos x="61" y="0"/>
                </a:cxn>
                <a:cxn ang="0">
                  <a:pos x="0" y="0"/>
                </a:cxn>
                <a:cxn ang="0">
                  <a:pos x="33" y="71"/>
                </a:cxn>
                <a:cxn ang="0">
                  <a:pos x="20" y="64"/>
                </a:cxn>
                <a:cxn ang="0">
                  <a:pos x="19" y="87"/>
                </a:cxn>
                <a:cxn ang="0">
                  <a:pos x="28" y="90"/>
                </a:cxn>
                <a:cxn ang="0">
                  <a:pos x="28" y="91"/>
                </a:cxn>
                <a:cxn ang="0">
                  <a:pos x="6" y="91"/>
                </a:cxn>
                <a:cxn ang="0">
                  <a:pos x="6" y="90"/>
                </a:cxn>
                <a:cxn ang="0">
                  <a:pos x="12" y="87"/>
                </a:cxn>
                <a:cxn ang="0">
                  <a:pos x="11" y="21"/>
                </a:cxn>
                <a:cxn ang="0">
                  <a:pos x="5" y="21"/>
                </a:cxn>
                <a:cxn ang="0">
                  <a:pos x="5" y="19"/>
                </a:cxn>
                <a:cxn ang="0">
                  <a:pos x="20" y="16"/>
                </a:cxn>
                <a:cxn ang="0">
                  <a:pos x="20" y="44"/>
                </a:cxn>
                <a:cxn ang="0">
                  <a:pos x="42" y="16"/>
                </a:cxn>
                <a:cxn ang="0">
                  <a:pos x="54" y="36"/>
                </a:cxn>
                <a:cxn ang="0">
                  <a:pos x="33" y="71"/>
                </a:cxn>
              </a:cxnLst>
              <a:rect l="0" t="0" r="r" b="b"/>
              <a:pathLst>
                <a:path w="61" h="108">
                  <a:moveTo>
                    <a:pt x="0" y="0"/>
                  </a:moveTo>
                  <a:cubicBezTo>
                    <a:pt x="0" y="108"/>
                    <a:pt x="0" y="108"/>
                    <a:pt x="0" y="108"/>
                  </a:cubicBezTo>
                  <a:cubicBezTo>
                    <a:pt x="61" y="108"/>
                    <a:pt x="61" y="108"/>
                    <a:pt x="61" y="108"/>
                  </a:cubicBezTo>
                  <a:cubicBezTo>
                    <a:pt x="61" y="0"/>
                    <a:pt x="61" y="0"/>
                    <a:pt x="61" y="0"/>
                  </a:cubicBezTo>
                  <a:lnTo>
                    <a:pt x="0" y="0"/>
                  </a:lnTo>
                  <a:close/>
                  <a:moveTo>
                    <a:pt x="33" y="71"/>
                  </a:moveTo>
                  <a:cubicBezTo>
                    <a:pt x="23" y="71"/>
                    <a:pt x="20" y="64"/>
                    <a:pt x="20" y="64"/>
                  </a:cubicBezTo>
                  <a:cubicBezTo>
                    <a:pt x="19" y="87"/>
                    <a:pt x="19" y="87"/>
                    <a:pt x="19" y="87"/>
                  </a:cubicBezTo>
                  <a:cubicBezTo>
                    <a:pt x="28" y="90"/>
                    <a:pt x="28" y="90"/>
                    <a:pt x="28" y="90"/>
                  </a:cubicBezTo>
                  <a:cubicBezTo>
                    <a:pt x="28" y="91"/>
                    <a:pt x="28" y="91"/>
                    <a:pt x="28" y="91"/>
                  </a:cubicBezTo>
                  <a:cubicBezTo>
                    <a:pt x="6" y="91"/>
                    <a:pt x="6" y="91"/>
                    <a:pt x="6" y="91"/>
                  </a:cubicBezTo>
                  <a:cubicBezTo>
                    <a:pt x="6" y="90"/>
                    <a:pt x="6" y="90"/>
                    <a:pt x="6" y="90"/>
                  </a:cubicBezTo>
                  <a:cubicBezTo>
                    <a:pt x="12" y="87"/>
                    <a:pt x="12" y="87"/>
                    <a:pt x="12" y="87"/>
                  </a:cubicBezTo>
                  <a:cubicBezTo>
                    <a:pt x="11" y="21"/>
                    <a:pt x="11" y="21"/>
                    <a:pt x="11" y="21"/>
                  </a:cubicBezTo>
                  <a:cubicBezTo>
                    <a:pt x="5" y="21"/>
                    <a:pt x="5" y="21"/>
                    <a:pt x="5" y="21"/>
                  </a:cubicBezTo>
                  <a:cubicBezTo>
                    <a:pt x="5" y="21"/>
                    <a:pt x="5" y="19"/>
                    <a:pt x="5" y="19"/>
                  </a:cubicBezTo>
                  <a:cubicBezTo>
                    <a:pt x="20" y="16"/>
                    <a:pt x="20" y="16"/>
                    <a:pt x="20" y="16"/>
                  </a:cubicBezTo>
                  <a:cubicBezTo>
                    <a:pt x="20" y="44"/>
                    <a:pt x="20" y="44"/>
                    <a:pt x="20" y="44"/>
                  </a:cubicBezTo>
                  <a:cubicBezTo>
                    <a:pt x="26" y="23"/>
                    <a:pt x="36" y="16"/>
                    <a:pt x="42" y="16"/>
                  </a:cubicBezTo>
                  <a:cubicBezTo>
                    <a:pt x="47" y="16"/>
                    <a:pt x="54" y="19"/>
                    <a:pt x="54" y="36"/>
                  </a:cubicBezTo>
                  <a:cubicBezTo>
                    <a:pt x="54" y="67"/>
                    <a:pt x="38" y="71"/>
                    <a:pt x="33" y="71"/>
                  </a:cubicBez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dirty="0">
                <a:solidFill>
                  <a:srgbClr val="000000"/>
                </a:solidFill>
                <a:latin typeface="Calibri Light" panose="020F0302020204030204" pitchFamily="34" charset="0"/>
                <a:cs typeface="Calibri Light" panose="020F0302020204030204" pitchFamily="34" charset="0"/>
              </a:endParaRPr>
            </a:p>
          </p:txBody>
        </p:sp>
        <p:sp>
          <p:nvSpPr>
            <p:cNvPr id="8" name="Freeform 7">
              <a:extLst>
                <a:ext uri="{FF2B5EF4-FFF2-40B4-BE49-F238E27FC236}">
                  <a16:creationId xmlns:a16="http://schemas.microsoft.com/office/drawing/2014/main" id="{846EF31E-3418-7A49-80B5-9483B5C07B34}"/>
                </a:ext>
              </a:extLst>
            </p:cNvPr>
            <p:cNvSpPr>
              <a:spLocks/>
            </p:cNvSpPr>
            <p:nvPr userDrawn="1"/>
          </p:nvSpPr>
          <p:spPr bwMode="gray">
            <a:xfrm>
              <a:off x="4435475" y="6246813"/>
              <a:ext cx="82550" cy="147637"/>
            </a:xfrm>
            <a:custGeom>
              <a:avLst/>
              <a:gdLst/>
              <a:ahLst/>
              <a:cxnLst>
                <a:cxn ang="0">
                  <a:pos x="19" y="0"/>
                </a:cxn>
                <a:cxn ang="0">
                  <a:pos x="0" y="33"/>
                </a:cxn>
                <a:cxn ang="0">
                  <a:pos x="14" y="47"/>
                </a:cxn>
                <a:cxn ang="0">
                  <a:pos x="26" y="17"/>
                </a:cxn>
                <a:cxn ang="0">
                  <a:pos x="19" y="0"/>
                </a:cxn>
              </a:cxnLst>
              <a:rect l="0" t="0" r="r" b="b"/>
              <a:pathLst>
                <a:path w="26" h="47">
                  <a:moveTo>
                    <a:pt x="19" y="0"/>
                  </a:moveTo>
                  <a:cubicBezTo>
                    <a:pt x="9" y="0"/>
                    <a:pt x="0" y="28"/>
                    <a:pt x="0" y="33"/>
                  </a:cubicBezTo>
                  <a:cubicBezTo>
                    <a:pt x="0" y="34"/>
                    <a:pt x="4" y="47"/>
                    <a:pt x="14" y="47"/>
                  </a:cubicBezTo>
                  <a:cubicBezTo>
                    <a:pt x="24" y="47"/>
                    <a:pt x="26" y="27"/>
                    <a:pt x="26" y="17"/>
                  </a:cubicBezTo>
                  <a:cubicBezTo>
                    <a:pt x="26" y="7"/>
                    <a:pt x="23" y="0"/>
                    <a:pt x="19" y="0"/>
                  </a:cubicBez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dirty="0">
                <a:solidFill>
                  <a:srgbClr val="000000"/>
                </a:solidFill>
                <a:latin typeface="Calibri Light" panose="020F0302020204030204" pitchFamily="34" charset="0"/>
                <a:cs typeface="Calibri Light" panose="020F0302020204030204" pitchFamily="34" charset="0"/>
              </a:endParaRPr>
            </a:p>
          </p:txBody>
        </p:sp>
        <p:sp>
          <p:nvSpPr>
            <p:cNvPr id="9" name="Freeform 8">
              <a:extLst>
                <a:ext uri="{FF2B5EF4-FFF2-40B4-BE49-F238E27FC236}">
                  <a16:creationId xmlns:a16="http://schemas.microsoft.com/office/drawing/2014/main" id="{D4A5FD6C-ACBD-E648-8CC6-4D14A371C5CE}"/>
                </a:ext>
              </a:extLst>
            </p:cNvPr>
            <p:cNvSpPr>
              <a:spLocks/>
            </p:cNvSpPr>
            <p:nvPr userDrawn="1"/>
          </p:nvSpPr>
          <p:spPr bwMode="gray">
            <a:xfrm>
              <a:off x="4625975" y="6300788"/>
              <a:ext cx="98425" cy="144462"/>
            </a:xfrm>
            <a:custGeom>
              <a:avLst/>
              <a:gdLst/>
              <a:ahLst/>
              <a:cxnLst>
                <a:cxn ang="0">
                  <a:pos x="18" y="0"/>
                </a:cxn>
                <a:cxn ang="0">
                  <a:pos x="7" y="22"/>
                </a:cxn>
                <a:cxn ang="0">
                  <a:pos x="23" y="46"/>
                </a:cxn>
                <a:cxn ang="0">
                  <a:pos x="31" y="27"/>
                </a:cxn>
                <a:cxn ang="0">
                  <a:pos x="18" y="0"/>
                </a:cxn>
              </a:cxnLst>
              <a:rect l="0" t="0" r="r" b="b"/>
              <a:pathLst>
                <a:path w="31" h="46">
                  <a:moveTo>
                    <a:pt x="18" y="0"/>
                  </a:moveTo>
                  <a:cubicBezTo>
                    <a:pt x="17" y="0"/>
                    <a:pt x="0" y="4"/>
                    <a:pt x="7" y="22"/>
                  </a:cubicBezTo>
                  <a:cubicBezTo>
                    <a:pt x="15" y="46"/>
                    <a:pt x="22" y="46"/>
                    <a:pt x="23" y="46"/>
                  </a:cubicBezTo>
                  <a:cubicBezTo>
                    <a:pt x="25" y="46"/>
                    <a:pt x="31" y="45"/>
                    <a:pt x="31" y="27"/>
                  </a:cubicBezTo>
                  <a:cubicBezTo>
                    <a:pt x="30" y="8"/>
                    <a:pt x="25" y="0"/>
                    <a:pt x="18" y="0"/>
                  </a:cubicBez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dirty="0">
                <a:solidFill>
                  <a:srgbClr val="000000"/>
                </a:solidFill>
                <a:latin typeface="Calibri Light" panose="020F0302020204030204" pitchFamily="34" charset="0"/>
                <a:cs typeface="Calibri Light" panose="020F0302020204030204" pitchFamily="34" charset="0"/>
              </a:endParaRPr>
            </a:p>
          </p:txBody>
        </p:sp>
        <p:sp>
          <p:nvSpPr>
            <p:cNvPr id="11" name="Freeform 10">
              <a:extLst>
                <a:ext uri="{FF2B5EF4-FFF2-40B4-BE49-F238E27FC236}">
                  <a16:creationId xmlns:a16="http://schemas.microsoft.com/office/drawing/2014/main" id="{C5C25555-2E21-0C4E-BB50-D3BD5936928B}"/>
                </a:ext>
              </a:extLst>
            </p:cNvPr>
            <p:cNvSpPr>
              <a:spLocks noEditPoints="1"/>
            </p:cNvSpPr>
            <p:nvPr userDrawn="1"/>
          </p:nvSpPr>
          <p:spPr bwMode="gray">
            <a:xfrm>
              <a:off x="4581525" y="6176963"/>
              <a:ext cx="193675" cy="341312"/>
            </a:xfrm>
            <a:custGeom>
              <a:avLst/>
              <a:gdLst/>
              <a:ahLst/>
              <a:cxnLst>
                <a:cxn ang="0">
                  <a:pos x="0" y="0"/>
                </a:cxn>
                <a:cxn ang="0">
                  <a:pos x="0" y="108"/>
                </a:cxn>
                <a:cxn ang="0">
                  <a:pos x="61" y="108"/>
                </a:cxn>
                <a:cxn ang="0">
                  <a:pos x="61" y="0"/>
                </a:cxn>
                <a:cxn ang="0">
                  <a:pos x="0" y="0"/>
                </a:cxn>
                <a:cxn ang="0">
                  <a:pos x="42" y="91"/>
                </a:cxn>
                <a:cxn ang="0">
                  <a:pos x="19" y="63"/>
                </a:cxn>
                <a:cxn ang="0">
                  <a:pos x="20" y="91"/>
                </a:cxn>
                <a:cxn ang="0">
                  <a:pos x="5" y="88"/>
                </a:cxn>
                <a:cxn ang="0">
                  <a:pos x="4" y="86"/>
                </a:cxn>
                <a:cxn ang="0">
                  <a:pos x="11" y="86"/>
                </a:cxn>
                <a:cxn ang="0">
                  <a:pos x="11" y="19"/>
                </a:cxn>
                <a:cxn ang="0">
                  <a:pos x="6" y="17"/>
                </a:cxn>
                <a:cxn ang="0">
                  <a:pos x="5" y="16"/>
                </a:cxn>
                <a:cxn ang="0">
                  <a:pos x="28" y="16"/>
                </a:cxn>
                <a:cxn ang="0">
                  <a:pos x="27" y="18"/>
                </a:cxn>
                <a:cxn ang="0">
                  <a:pos x="19" y="19"/>
                </a:cxn>
                <a:cxn ang="0">
                  <a:pos x="19" y="43"/>
                </a:cxn>
                <a:cxn ang="0">
                  <a:pos x="32" y="37"/>
                </a:cxn>
                <a:cxn ang="0">
                  <a:pos x="53" y="70"/>
                </a:cxn>
                <a:cxn ang="0">
                  <a:pos x="42" y="91"/>
                </a:cxn>
              </a:cxnLst>
              <a:rect l="0" t="0" r="r" b="b"/>
              <a:pathLst>
                <a:path w="61" h="108">
                  <a:moveTo>
                    <a:pt x="0" y="0"/>
                  </a:moveTo>
                  <a:cubicBezTo>
                    <a:pt x="0" y="108"/>
                    <a:pt x="0" y="108"/>
                    <a:pt x="0" y="108"/>
                  </a:cubicBezTo>
                  <a:cubicBezTo>
                    <a:pt x="61" y="108"/>
                    <a:pt x="61" y="108"/>
                    <a:pt x="61" y="108"/>
                  </a:cubicBezTo>
                  <a:cubicBezTo>
                    <a:pt x="61" y="0"/>
                    <a:pt x="61" y="0"/>
                    <a:pt x="61" y="0"/>
                  </a:cubicBezTo>
                  <a:lnTo>
                    <a:pt x="0" y="0"/>
                  </a:lnTo>
                  <a:close/>
                  <a:moveTo>
                    <a:pt x="42" y="91"/>
                  </a:moveTo>
                  <a:cubicBezTo>
                    <a:pt x="26" y="91"/>
                    <a:pt x="19" y="63"/>
                    <a:pt x="19" y="63"/>
                  </a:cubicBezTo>
                  <a:cubicBezTo>
                    <a:pt x="20" y="91"/>
                    <a:pt x="20" y="91"/>
                    <a:pt x="20" y="91"/>
                  </a:cubicBezTo>
                  <a:cubicBezTo>
                    <a:pt x="20" y="91"/>
                    <a:pt x="6" y="89"/>
                    <a:pt x="5" y="88"/>
                  </a:cubicBezTo>
                  <a:cubicBezTo>
                    <a:pt x="4" y="88"/>
                    <a:pt x="4" y="86"/>
                    <a:pt x="4" y="86"/>
                  </a:cubicBezTo>
                  <a:cubicBezTo>
                    <a:pt x="11" y="86"/>
                    <a:pt x="11" y="86"/>
                    <a:pt x="11" y="86"/>
                  </a:cubicBezTo>
                  <a:cubicBezTo>
                    <a:pt x="11" y="86"/>
                    <a:pt x="12" y="21"/>
                    <a:pt x="11" y="19"/>
                  </a:cubicBezTo>
                  <a:cubicBezTo>
                    <a:pt x="11" y="18"/>
                    <a:pt x="6" y="17"/>
                    <a:pt x="6" y="17"/>
                  </a:cubicBezTo>
                  <a:cubicBezTo>
                    <a:pt x="5" y="16"/>
                    <a:pt x="5" y="16"/>
                    <a:pt x="5" y="16"/>
                  </a:cubicBezTo>
                  <a:cubicBezTo>
                    <a:pt x="28" y="16"/>
                    <a:pt x="28" y="16"/>
                    <a:pt x="28" y="16"/>
                  </a:cubicBezTo>
                  <a:cubicBezTo>
                    <a:pt x="27" y="18"/>
                    <a:pt x="27" y="18"/>
                    <a:pt x="27" y="18"/>
                  </a:cubicBezTo>
                  <a:cubicBezTo>
                    <a:pt x="24" y="18"/>
                    <a:pt x="19" y="19"/>
                    <a:pt x="19" y="19"/>
                  </a:cubicBezTo>
                  <a:cubicBezTo>
                    <a:pt x="19" y="43"/>
                    <a:pt x="19" y="43"/>
                    <a:pt x="19" y="43"/>
                  </a:cubicBezTo>
                  <a:cubicBezTo>
                    <a:pt x="19" y="43"/>
                    <a:pt x="24" y="37"/>
                    <a:pt x="32" y="37"/>
                  </a:cubicBezTo>
                  <a:cubicBezTo>
                    <a:pt x="53" y="37"/>
                    <a:pt x="53" y="67"/>
                    <a:pt x="53" y="70"/>
                  </a:cubicBezTo>
                  <a:cubicBezTo>
                    <a:pt x="53" y="73"/>
                    <a:pt x="54" y="91"/>
                    <a:pt x="42" y="91"/>
                  </a:cubicBez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dirty="0">
                <a:solidFill>
                  <a:srgbClr val="000000"/>
                </a:solidFill>
                <a:latin typeface="Calibri Light" panose="020F0302020204030204" pitchFamily="34" charset="0"/>
                <a:cs typeface="Calibri Light" panose="020F0302020204030204" pitchFamily="34" charset="0"/>
              </a:endParaRPr>
            </a:p>
          </p:txBody>
        </p:sp>
        <p:sp>
          <p:nvSpPr>
            <p:cNvPr id="12" name="Freeform 11">
              <a:extLst>
                <a:ext uri="{FF2B5EF4-FFF2-40B4-BE49-F238E27FC236}">
                  <a16:creationId xmlns:a16="http://schemas.microsoft.com/office/drawing/2014/main" id="{B5000CB5-8FA5-3B48-8335-EAB6EDA5BE77}"/>
                </a:ext>
              </a:extLst>
            </p:cNvPr>
            <p:cNvSpPr>
              <a:spLocks noEditPoints="1"/>
            </p:cNvSpPr>
            <p:nvPr userDrawn="1"/>
          </p:nvSpPr>
          <p:spPr bwMode="gray">
            <a:xfrm>
              <a:off x="4816475" y="6176963"/>
              <a:ext cx="139700" cy="193675"/>
            </a:xfrm>
            <a:custGeom>
              <a:avLst/>
              <a:gdLst/>
              <a:ahLst/>
              <a:cxnLst>
                <a:cxn ang="0">
                  <a:pos x="18" y="35"/>
                </a:cxn>
                <a:cxn ang="0">
                  <a:pos x="14" y="33"/>
                </a:cxn>
                <a:cxn ang="0">
                  <a:pos x="15" y="3"/>
                </a:cxn>
                <a:cxn ang="0">
                  <a:pos x="20" y="1"/>
                </a:cxn>
                <a:cxn ang="0">
                  <a:pos x="35" y="17"/>
                </a:cxn>
                <a:cxn ang="0">
                  <a:pos x="18" y="35"/>
                </a:cxn>
                <a:cxn ang="0">
                  <a:pos x="5" y="3"/>
                </a:cxn>
                <a:cxn ang="0">
                  <a:pos x="6" y="4"/>
                </a:cxn>
                <a:cxn ang="0">
                  <a:pos x="6" y="29"/>
                </a:cxn>
                <a:cxn ang="0">
                  <a:pos x="7" y="57"/>
                </a:cxn>
                <a:cxn ang="0">
                  <a:pos x="5" y="59"/>
                </a:cxn>
                <a:cxn ang="0">
                  <a:pos x="1" y="60"/>
                </a:cxn>
                <a:cxn ang="0">
                  <a:pos x="1" y="61"/>
                </a:cxn>
                <a:cxn ang="0">
                  <a:pos x="1" y="61"/>
                </a:cxn>
                <a:cxn ang="0">
                  <a:pos x="10" y="61"/>
                </a:cxn>
                <a:cxn ang="0">
                  <a:pos x="22" y="61"/>
                </a:cxn>
                <a:cxn ang="0">
                  <a:pos x="22" y="61"/>
                </a:cxn>
                <a:cxn ang="0">
                  <a:pos x="22" y="60"/>
                </a:cxn>
                <a:cxn ang="0">
                  <a:pos x="15" y="58"/>
                </a:cxn>
                <a:cxn ang="0">
                  <a:pos x="14" y="57"/>
                </a:cxn>
                <a:cxn ang="0">
                  <a:pos x="14" y="36"/>
                </a:cxn>
                <a:cxn ang="0">
                  <a:pos x="19" y="36"/>
                </a:cxn>
                <a:cxn ang="0">
                  <a:pos x="44" y="16"/>
                </a:cxn>
                <a:cxn ang="0">
                  <a:pos x="21" y="0"/>
                </a:cxn>
                <a:cxn ang="0">
                  <a:pos x="0" y="1"/>
                </a:cxn>
                <a:cxn ang="0">
                  <a:pos x="0" y="1"/>
                </a:cxn>
                <a:cxn ang="0">
                  <a:pos x="1" y="2"/>
                </a:cxn>
                <a:cxn ang="0">
                  <a:pos x="5" y="3"/>
                </a:cxn>
              </a:cxnLst>
              <a:rect l="0" t="0" r="r" b="b"/>
              <a:pathLst>
                <a:path w="44" h="61">
                  <a:moveTo>
                    <a:pt x="18" y="35"/>
                  </a:moveTo>
                  <a:cubicBezTo>
                    <a:pt x="16" y="35"/>
                    <a:pt x="14" y="34"/>
                    <a:pt x="14" y="33"/>
                  </a:cubicBezTo>
                  <a:cubicBezTo>
                    <a:pt x="14" y="31"/>
                    <a:pt x="14" y="13"/>
                    <a:pt x="15" y="3"/>
                  </a:cubicBezTo>
                  <a:cubicBezTo>
                    <a:pt x="15" y="2"/>
                    <a:pt x="16" y="1"/>
                    <a:pt x="20" y="1"/>
                  </a:cubicBezTo>
                  <a:cubicBezTo>
                    <a:pt x="29" y="1"/>
                    <a:pt x="35" y="8"/>
                    <a:pt x="35" y="17"/>
                  </a:cubicBezTo>
                  <a:cubicBezTo>
                    <a:pt x="35" y="28"/>
                    <a:pt x="27" y="35"/>
                    <a:pt x="18" y="35"/>
                  </a:cubicBezTo>
                  <a:close/>
                  <a:moveTo>
                    <a:pt x="5" y="3"/>
                  </a:moveTo>
                  <a:cubicBezTo>
                    <a:pt x="6" y="3"/>
                    <a:pt x="6" y="3"/>
                    <a:pt x="6" y="4"/>
                  </a:cubicBezTo>
                  <a:cubicBezTo>
                    <a:pt x="6" y="7"/>
                    <a:pt x="6" y="25"/>
                    <a:pt x="6" y="29"/>
                  </a:cubicBezTo>
                  <a:cubicBezTo>
                    <a:pt x="6" y="34"/>
                    <a:pt x="7" y="54"/>
                    <a:pt x="7" y="57"/>
                  </a:cubicBezTo>
                  <a:cubicBezTo>
                    <a:pt x="7" y="58"/>
                    <a:pt x="6" y="58"/>
                    <a:pt x="5" y="59"/>
                  </a:cubicBezTo>
                  <a:cubicBezTo>
                    <a:pt x="1" y="60"/>
                    <a:pt x="1" y="60"/>
                    <a:pt x="1" y="60"/>
                  </a:cubicBezTo>
                  <a:cubicBezTo>
                    <a:pt x="1" y="60"/>
                    <a:pt x="1" y="60"/>
                    <a:pt x="1" y="61"/>
                  </a:cubicBezTo>
                  <a:cubicBezTo>
                    <a:pt x="1" y="61"/>
                    <a:pt x="1" y="61"/>
                    <a:pt x="1" y="61"/>
                  </a:cubicBezTo>
                  <a:cubicBezTo>
                    <a:pt x="3" y="61"/>
                    <a:pt x="7" y="61"/>
                    <a:pt x="10" y="61"/>
                  </a:cubicBezTo>
                  <a:cubicBezTo>
                    <a:pt x="14" y="61"/>
                    <a:pt x="18" y="61"/>
                    <a:pt x="22" y="61"/>
                  </a:cubicBezTo>
                  <a:cubicBezTo>
                    <a:pt x="22" y="61"/>
                    <a:pt x="22" y="61"/>
                    <a:pt x="22" y="61"/>
                  </a:cubicBezTo>
                  <a:cubicBezTo>
                    <a:pt x="22" y="60"/>
                    <a:pt x="22" y="60"/>
                    <a:pt x="22" y="60"/>
                  </a:cubicBezTo>
                  <a:cubicBezTo>
                    <a:pt x="15" y="58"/>
                    <a:pt x="15" y="58"/>
                    <a:pt x="15" y="58"/>
                  </a:cubicBezTo>
                  <a:cubicBezTo>
                    <a:pt x="14" y="58"/>
                    <a:pt x="14" y="58"/>
                    <a:pt x="14" y="57"/>
                  </a:cubicBezTo>
                  <a:cubicBezTo>
                    <a:pt x="14" y="55"/>
                    <a:pt x="14" y="39"/>
                    <a:pt x="14" y="36"/>
                  </a:cubicBezTo>
                  <a:cubicBezTo>
                    <a:pt x="15" y="36"/>
                    <a:pt x="17" y="36"/>
                    <a:pt x="19" y="36"/>
                  </a:cubicBezTo>
                  <a:cubicBezTo>
                    <a:pt x="34" y="36"/>
                    <a:pt x="44" y="27"/>
                    <a:pt x="44" y="16"/>
                  </a:cubicBezTo>
                  <a:cubicBezTo>
                    <a:pt x="44" y="6"/>
                    <a:pt x="37" y="0"/>
                    <a:pt x="21" y="0"/>
                  </a:cubicBezTo>
                  <a:cubicBezTo>
                    <a:pt x="13" y="0"/>
                    <a:pt x="3" y="1"/>
                    <a:pt x="0" y="1"/>
                  </a:cubicBezTo>
                  <a:cubicBezTo>
                    <a:pt x="0" y="1"/>
                    <a:pt x="0" y="1"/>
                    <a:pt x="0" y="1"/>
                  </a:cubicBezTo>
                  <a:cubicBezTo>
                    <a:pt x="0" y="2"/>
                    <a:pt x="0" y="2"/>
                    <a:pt x="1" y="2"/>
                  </a:cubicBezTo>
                  <a:lnTo>
                    <a:pt x="5" y="3"/>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dirty="0">
                <a:solidFill>
                  <a:srgbClr val="000000"/>
                </a:solidFill>
                <a:latin typeface="Calibri Light" panose="020F0302020204030204" pitchFamily="34" charset="0"/>
                <a:cs typeface="Calibri Light" panose="020F0302020204030204" pitchFamily="34" charset="0"/>
              </a:endParaRPr>
            </a:p>
          </p:txBody>
        </p:sp>
        <p:sp>
          <p:nvSpPr>
            <p:cNvPr id="13" name="Freeform 12">
              <a:extLst>
                <a:ext uri="{FF2B5EF4-FFF2-40B4-BE49-F238E27FC236}">
                  <a16:creationId xmlns:a16="http://schemas.microsoft.com/office/drawing/2014/main" id="{8079FB22-5781-BE4B-8072-1501CD47DFAA}"/>
                </a:ext>
              </a:extLst>
            </p:cNvPr>
            <p:cNvSpPr>
              <a:spLocks/>
            </p:cNvSpPr>
            <p:nvPr userDrawn="1"/>
          </p:nvSpPr>
          <p:spPr bwMode="gray">
            <a:xfrm>
              <a:off x="4972050" y="6224588"/>
              <a:ext cx="117475" cy="146050"/>
            </a:xfrm>
            <a:custGeom>
              <a:avLst/>
              <a:gdLst/>
              <a:ahLst/>
              <a:cxnLst>
                <a:cxn ang="0">
                  <a:pos x="14" y="26"/>
                </a:cxn>
                <a:cxn ang="0">
                  <a:pos x="15" y="23"/>
                </a:cxn>
                <a:cxn ang="0">
                  <a:pos x="33" y="0"/>
                </a:cxn>
                <a:cxn ang="0">
                  <a:pos x="36" y="1"/>
                </a:cxn>
                <a:cxn ang="0">
                  <a:pos x="36" y="2"/>
                </a:cxn>
                <a:cxn ang="0">
                  <a:pos x="37" y="13"/>
                </a:cxn>
                <a:cxn ang="0">
                  <a:pos x="36" y="14"/>
                </a:cxn>
                <a:cxn ang="0">
                  <a:pos x="36" y="13"/>
                </a:cxn>
                <a:cxn ang="0">
                  <a:pos x="33" y="7"/>
                </a:cxn>
                <a:cxn ang="0">
                  <a:pos x="30" y="5"/>
                </a:cxn>
                <a:cxn ang="0">
                  <a:pos x="15" y="33"/>
                </a:cxn>
                <a:cxn ang="0">
                  <a:pos x="14" y="42"/>
                </a:cxn>
                <a:cxn ang="0">
                  <a:pos x="15" y="44"/>
                </a:cxn>
                <a:cxn ang="0">
                  <a:pos x="22" y="45"/>
                </a:cxn>
                <a:cxn ang="0">
                  <a:pos x="23" y="46"/>
                </a:cxn>
                <a:cxn ang="0">
                  <a:pos x="23" y="46"/>
                </a:cxn>
                <a:cxn ang="0">
                  <a:pos x="11" y="46"/>
                </a:cxn>
                <a:cxn ang="0">
                  <a:pos x="1" y="46"/>
                </a:cxn>
                <a:cxn ang="0">
                  <a:pos x="1" y="46"/>
                </a:cxn>
                <a:cxn ang="0">
                  <a:pos x="2" y="45"/>
                </a:cxn>
                <a:cxn ang="0">
                  <a:pos x="6" y="44"/>
                </a:cxn>
                <a:cxn ang="0">
                  <a:pos x="7" y="43"/>
                </a:cxn>
                <a:cxn ang="0">
                  <a:pos x="7" y="23"/>
                </a:cxn>
                <a:cxn ang="0">
                  <a:pos x="7" y="6"/>
                </a:cxn>
                <a:cxn ang="0">
                  <a:pos x="6" y="4"/>
                </a:cxn>
                <a:cxn ang="0">
                  <a:pos x="1" y="4"/>
                </a:cxn>
                <a:cxn ang="0">
                  <a:pos x="0" y="3"/>
                </a:cxn>
                <a:cxn ang="0">
                  <a:pos x="1" y="3"/>
                </a:cxn>
                <a:cxn ang="0">
                  <a:pos x="14" y="0"/>
                </a:cxn>
                <a:cxn ang="0">
                  <a:pos x="15" y="1"/>
                </a:cxn>
                <a:cxn ang="0">
                  <a:pos x="14" y="22"/>
                </a:cxn>
                <a:cxn ang="0">
                  <a:pos x="14" y="26"/>
                </a:cxn>
              </a:cxnLst>
              <a:rect l="0" t="0" r="r" b="b"/>
              <a:pathLst>
                <a:path w="37" h="46">
                  <a:moveTo>
                    <a:pt x="14" y="26"/>
                  </a:moveTo>
                  <a:cubicBezTo>
                    <a:pt x="15" y="25"/>
                    <a:pt x="15" y="24"/>
                    <a:pt x="15" y="23"/>
                  </a:cubicBezTo>
                  <a:cubicBezTo>
                    <a:pt x="17" y="14"/>
                    <a:pt x="23" y="0"/>
                    <a:pt x="33" y="0"/>
                  </a:cubicBezTo>
                  <a:cubicBezTo>
                    <a:pt x="34" y="0"/>
                    <a:pt x="35" y="0"/>
                    <a:pt x="36" y="1"/>
                  </a:cubicBezTo>
                  <a:cubicBezTo>
                    <a:pt x="36" y="1"/>
                    <a:pt x="36" y="1"/>
                    <a:pt x="36" y="2"/>
                  </a:cubicBezTo>
                  <a:cubicBezTo>
                    <a:pt x="37" y="13"/>
                    <a:pt x="37" y="13"/>
                    <a:pt x="37" y="13"/>
                  </a:cubicBezTo>
                  <a:cubicBezTo>
                    <a:pt x="37" y="13"/>
                    <a:pt x="36" y="14"/>
                    <a:pt x="36" y="14"/>
                  </a:cubicBezTo>
                  <a:cubicBezTo>
                    <a:pt x="36" y="14"/>
                    <a:pt x="36" y="13"/>
                    <a:pt x="36" y="13"/>
                  </a:cubicBezTo>
                  <a:cubicBezTo>
                    <a:pt x="35" y="11"/>
                    <a:pt x="34" y="9"/>
                    <a:pt x="33" y="7"/>
                  </a:cubicBezTo>
                  <a:cubicBezTo>
                    <a:pt x="32" y="6"/>
                    <a:pt x="31" y="5"/>
                    <a:pt x="30" y="5"/>
                  </a:cubicBezTo>
                  <a:cubicBezTo>
                    <a:pt x="22" y="5"/>
                    <a:pt x="17" y="21"/>
                    <a:pt x="15" y="33"/>
                  </a:cubicBezTo>
                  <a:cubicBezTo>
                    <a:pt x="14" y="36"/>
                    <a:pt x="14" y="41"/>
                    <a:pt x="14" y="42"/>
                  </a:cubicBezTo>
                  <a:cubicBezTo>
                    <a:pt x="14" y="43"/>
                    <a:pt x="14" y="43"/>
                    <a:pt x="15" y="44"/>
                  </a:cubicBezTo>
                  <a:cubicBezTo>
                    <a:pt x="22" y="45"/>
                    <a:pt x="22" y="45"/>
                    <a:pt x="22" y="45"/>
                  </a:cubicBezTo>
                  <a:cubicBezTo>
                    <a:pt x="23" y="45"/>
                    <a:pt x="23" y="45"/>
                    <a:pt x="23" y="46"/>
                  </a:cubicBezTo>
                  <a:cubicBezTo>
                    <a:pt x="23" y="46"/>
                    <a:pt x="23" y="46"/>
                    <a:pt x="23" y="46"/>
                  </a:cubicBezTo>
                  <a:cubicBezTo>
                    <a:pt x="21" y="46"/>
                    <a:pt x="16" y="46"/>
                    <a:pt x="11" y="46"/>
                  </a:cubicBezTo>
                  <a:cubicBezTo>
                    <a:pt x="6" y="46"/>
                    <a:pt x="3" y="46"/>
                    <a:pt x="1" y="46"/>
                  </a:cubicBezTo>
                  <a:cubicBezTo>
                    <a:pt x="1" y="46"/>
                    <a:pt x="1" y="46"/>
                    <a:pt x="1" y="46"/>
                  </a:cubicBezTo>
                  <a:cubicBezTo>
                    <a:pt x="1" y="45"/>
                    <a:pt x="1" y="45"/>
                    <a:pt x="2" y="45"/>
                  </a:cubicBezTo>
                  <a:cubicBezTo>
                    <a:pt x="6" y="44"/>
                    <a:pt x="6" y="44"/>
                    <a:pt x="6" y="44"/>
                  </a:cubicBezTo>
                  <a:cubicBezTo>
                    <a:pt x="7" y="43"/>
                    <a:pt x="7" y="43"/>
                    <a:pt x="7" y="43"/>
                  </a:cubicBezTo>
                  <a:cubicBezTo>
                    <a:pt x="7" y="40"/>
                    <a:pt x="7" y="28"/>
                    <a:pt x="7" y="23"/>
                  </a:cubicBezTo>
                  <a:cubicBezTo>
                    <a:pt x="7" y="18"/>
                    <a:pt x="7" y="8"/>
                    <a:pt x="7" y="6"/>
                  </a:cubicBezTo>
                  <a:cubicBezTo>
                    <a:pt x="7" y="5"/>
                    <a:pt x="6" y="4"/>
                    <a:pt x="6" y="4"/>
                  </a:cubicBezTo>
                  <a:cubicBezTo>
                    <a:pt x="1" y="4"/>
                    <a:pt x="1" y="4"/>
                    <a:pt x="1" y="4"/>
                  </a:cubicBezTo>
                  <a:cubicBezTo>
                    <a:pt x="0" y="4"/>
                    <a:pt x="0" y="3"/>
                    <a:pt x="0" y="3"/>
                  </a:cubicBezTo>
                  <a:cubicBezTo>
                    <a:pt x="0" y="3"/>
                    <a:pt x="0" y="3"/>
                    <a:pt x="1" y="3"/>
                  </a:cubicBezTo>
                  <a:cubicBezTo>
                    <a:pt x="14" y="0"/>
                    <a:pt x="14" y="0"/>
                    <a:pt x="14" y="0"/>
                  </a:cubicBezTo>
                  <a:cubicBezTo>
                    <a:pt x="15" y="0"/>
                    <a:pt x="15" y="0"/>
                    <a:pt x="15" y="1"/>
                  </a:cubicBezTo>
                  <a:cubicBezTo>
                    <a:pt x="15" y="3"/>
                    <a:pt x="14" y="17"/>
                    <a:pt x="14" y="22"/>
                  </a:cubicBezTo>
                  <a:cubicBezTo>
                    <a:pt x="14" y="24"/>
                    <a:pt x="14" y="25"/>
                    <a:pt x="14" y="26"/>
                  </a:cubicBez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dirty="0">
                <a:solidFill>
                  <a:srgbClr val="000000"/>
                </a:solidFill>
                <a:latin typeface="Calibri Light" panose="020F0302020204030204" pitchFamily="34" charset="0"/>
                <a:cs typeface="Calibri Light" panose="020F0302020204030204" pitchFamily="34" charset="0"/>
              </a:endParaRPr>
            </a:p>
          </p:txBody>
        </p:sp>
        <p:sp>
          <p:nvSpPr>
            <p:cNvPr id="14" name="Freeform 13">
              <a:extLst>
                <a:ext uri="{FF2B5EF4-FFF2-40B4-BE49-F238E27FC236}">
                  <a16:creationId xmlns:a16="http://schemas.microsoft.com/office/drawing/2014/main" id="{F37F23CE-F62C-A547-B89F-C7CC061F66CE}"/>
                </a:ext>
              </a:extLst>
            </p:cNvPr>
            <p:cNvSpPr>
              <a:spLocks noEditPoints="1"/>
            </p:cNvSpPr>
            <p:nvPr userDrawn="1"/>
          </p:nvSpPr>
          <p:spPr bwMode="gray">
            <a:xfrm>
              <a:off x="5099050" y="6176963"/>
              <a:ext cx="66675" cy="193675"/>
            </a:xfrm>
            <a:custGeom>
              <a:avLst/>
              <a:gdLst/>
              <a:ahLst/>
              <a:cxnLst>
                <a:cxn ang="0">
                  <a:pos x="10" y="0"/>
                </a:cxn>
                <a:cxn ang="0">
                  <a:pos x="14" y="4"/>
                </a:cxn>
                <a:cxn ang="0">
                  <a:pos x="10" y="9"/>
                </a:cxn>
                <a:cxn ang="0">
                  <a:pos x="5" y="4"/>
                </a:cxn>
                <a:cxn ang="0">
                  <a:pos x="10" y="0"/>
                </a:cxn>
                <a:cxn ang="0">
                  <a:pos x="14" y="15"/>
                </a:cxn>
                <a:cxn ang="0">
                  <a:pos x="15" y="16"/>
                </a:cxn>
                <a:cxn ang="0">
                  <a:pos x="14" y="39"/>
                </a:cxn>
                <a:cxn ang="0">
                  <a:pos x="14" y="58"/>
                </a:cxn>
                <a:cxn ang="0">
                  <a:pos x="15" y="59"/>
                </a:cxn>
                <a:cxn ang="0">
                  <a:pos x="20" y="60"/>
                </a:cxn>
                <a:cxn ang="0">
                  <a:pos x="21" y="61"/>
                </a:cxn>
                <a:cxn ang="0">
                  <a:pos x="20" y="61"/>
                </a:cxn>
                <a:cxn ang="0">
                  <a:pos x="11" y="61"/>
                </a:cxn>
                <a:cxn ang="0">
                  <a:pos x="1" y="61"/>
                </a:cxn>
                <a:cxn ang="0">
                  <a:pos x="1" y="61"/>
                </a:cxn>
                <a:cxn ang="0">
                  <a:pos x="1" y="60"/>
                </a:cxn>
                <a:cxn ang="0">
                  <a:pos x="6" y="59"/>
                </a:cxn>
                <a:cxn ang="0">
                  <a:pos x="7" y="58"/>
                </a:cxn>
                <a:cxn ang="0">
                  <a:pos x="7" y="38"/>
                </a:cxn>
                <a:cxn ang="0">
                  <a:pos x="7" y="21"/>
                </a:cxn>
                <a:cxn ang="0">
                  <a:pos x="6" y="19"/>
                </a:cxn>
                <a:cxn ang="0">
                  <a:pos x="1" y="19"/>
                </a:cxn>
                <a:cxn ang="0">
                  <a:pos x="0" y="18"/>
                </a:cxn>
                <a:cxn ang="0">
                  <a:pos x="0" y="18"/>
                </a:cxn>
                <a:cxn ang="0">
                  <a:pos x="14" y="15"/>
                </a:cxn>
              </a:cxnLst>
              <a:rect l="0" t="0" r="r" b="b"/>
              <a:pathLst>
                <a:path w="21" h="61">
                  <a:moveTo>
                    <a:pt x="10" y="0"/>
                  </a:moveTo>
                  <a:cubicBezTo>
                    <a:pt x="13" y="0"/>
                    <a:pt x="14" y="2"/>
                    <a:pt x="14" y="4"/>
                  </a:cubicBezTo>
                  <a:cubicBezTo>
                    <a:pt x="14" y="7"/>
                    <a:pt x="12" y="9"/>
                    <a:pt x="10" y="9"/>
                  </a:cubicBezTo>
                  <a:cubicBezTo>
                    <a:pt x="8" y="9"/>
                    <a:pt x="5" y="7"/>
                    <a:pt x="5" y="4"/>
                  </a:cubicBezTo>
                  <a:cubicBezTo>
                    <a:pt x="5" y="2"/>
                    <a:pt x="7" y="0"/>
                    <a:pt x="10" y="0"/>
                  </a:cubicBezTo>
                  <a:close/>
                  <a:moveTo>
                    <a:pt x="14" y="15"/>
                  </a:moveTo>
                  <a:cubicBezTo>
                    <a:pt x="15" y="15"/>
                    <a:pt x="15" y="15"/>
                    <a:pt x="15" y="16"/>
                  </a:cubicBezTo>
                  <a:cubicBezTo>
                    <a:pt x="15" y="20"/>
                    <a:pt x="14" y="34"/>
                    <a:pt x="14" y="39"/>
                  </a:cubicBezTo>
                  <a:cubicBezTo>
                    <a:pt x="14" y="43"/>
                    <a:pt x="14" y="55"/>
                    <a:pt x="14" y="58"/>
                  </a:cubicBezTo>
                  <a:cubicBezTo>
                    <a:pt x="14" y="58"/>
                    <a:pt x="14" y="59"/>
                    <a:pt x="15" y="59"/>
                  </a:cubicBezTo>
                  <a:cubicBezTo>
                    <a:pt x="20" y="60"/>
                    <a:pt x="20" y="60"/>
                    <a:pt x="20" y="60"/>
                  </a:cubicBezTo>
                  <a:cubicBezTo>
                    <a:pt x="20" y="60"/>
                    <a:pt x="21" y="60"/>
                    <a:pt x="21" y="61"/>
                  </a:cubicBezTo>
                  <a:cubicBezTo>
                    <a:pt x="21" y="61"/>
                    <a:pt x="20" y="61"/>
                    <a:pt x="20" y="61"/>
                  </a:cubicBezTo>
                  <a:cubicBezTo>
                    <a:pt x="18" y="61"/>
                    <a:pt x="15" y="61"/>
                    <a:pt x="11" y="61"/>
                  </a:cubicBezTo>
                  <a:cubicBezTo>
                    <a:pt x="7" y="61"/>
                    <a:pt x="3" y="61"/>
                    <a:pt x="1" y="61"/>
                  </a:cubicBezTo>
                  <a:cubicBezTo>
                    <a:pt x="1" y="61"/>
                    <a:pt x="1" y="61"/>
                    <a:pt x="1" y="61"/>
                  </a:cubicBezTo>
                  <a:cubicBezTo>
                    <a:pt x="1" y="60"/>
                    <a:pt x="1" y="60"/>
                    <a:pt x="1" y="60"/>
                  </a:cubicBezTo>
                  <a:cubicBezTo>
                    <a:pt x="6" y="59"/>
                    <a:pt x="6" y="59"/>
                    <a:pt x="6" y="59"/>
                  </a:cubicBezTo>
                  <a:cubicBezTo>
                    <a:pt x="7" y="58"/>
                    <a:pt x="7" y="58"/>
                    <a:pt x="7" y="58"/>
                  </a:cubicBezTo>
                  <a:cubicBezTo>
                    <a:pt x="7" y="55"/>
                    <a:pt x="7" y="43"/>
                    <a:pt x="7" y="38"/>
                  </a:cubicBezTo>
                  <a:cubicBezTo>
                    <a:pt x="7" y="34"/>
                    <a:pt x="7" y="23"/>
                    <a:pt x="7" y="21"/>
                  </a:cubicBezTo>
                  <a:cubicBezTo>
                    <a:pt x="6" y="20"/>
                    <a:pt x="6" y="19"/>
                    <a:pt x="6" y="19"/>
                  </a:cubicBezTo>
                  <a:cubicBezTo>
                    <a:pt x="1" y="19"/>
                    <a:pt x="1" y="19"/>
                    <a:pt x="1" y="19"/>
                  </a:cubicBezTo>
                  <a:cubicBezTo>
                    <a:pt x="0" y="19"/>
                    <a:pt x="0" y="18"/>
                    <a:pt x="0" y="18"/>
                  </a:cubicBezTo>
                  <a:cubicBezTo>
                    <a:pt x="0" y="18"/>
                    <a:pt x="0" y="18"/>
                    <a:pt x="0" y="18"/>
                  </a:cubicBezTo>
                  <a:lnTo>
                    <a:pt x="14" y="15"/>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dirty="0">
                <a:solidFill>
                  <a:srgbClr val="000000"/>
                </a:solidFill>
                <a:latin typeface="Calibri Light" panose="020F0302020204030204" pitchFamily="34" charset="0"/>
                <a:cs typeface="Calibri Light" panose="020F0302020204030204" pitchFamily="34" charset="0"/>
              </a:endParaRPr>
            </a:p>
          </p:txBody>
        </p:sp>
        <p:sp>
          <p:nvSpPr>
            <p:cNvPr id="15" name="Freeform 14">
              <a:extLst>
                <a:ext uri="{FF2B5EF4-FFF2-40B4-BE49-F238E27FC236}">
                  <a16:creationId xmlns:a16="http://schemas.microsoft.com/office/drawing/2014/main" id="{77AD480E-49FF-AD4A-A91A-69E44C369372}"/>
                </a:ext>
              </a:extLst>
            </p:cNvPr>
            <p:cNvSpPr>
              <a:spLocks/>
            </p:cNvSpPr>
            <p:nvPr userDrawn="1"/>
          </p:nvSpPr>
          <p:spPr bwMode="gray">
            <a:xfrm>
              <a:off x="5181600" y="6224588"/>
              <a:ext cx="111125" cy="146050"/>
            </a:xfrm>
            <a:custGeom>
              <a:avLst/>
              <a:gdLst/>
              <a:ahLst/>
              <a:cxnLst>
                <a:cxn ang="0">
                  <a:pos x="0" y="27"/>
                </a:cxn>
                <a:cxn ang="0">
                  <a:pos x="9" y="6"/>
                </a:cxn>
                <a:cxn ang="0">
                  <a:pos x="25" y="0"/>
                </a:cxn>
                <a:cxn ang="0">
                  <a:pos x="33" y="1"/>
                </a:cxn>
                <a:cxn ang="0">
                  <a:pos x="33" y="2"/>
                </a:cxn>
                <a:cxn ang="0">
                  <a:pos x="34" y="12"/>
                </a:cxn>
                <a:cxn ang="0">
                  <a:pos x="33" y="13"/>
                </a:cxn>
                <a:cxn ang="0">
                  <a:pos x="33" y="13"/>
                </a:cxn>
                <a:cxn ang="0">
                  <a:pos x="29" y="5"/>
                </a:cxn>
                <a:cxn ang="0">
                  <a:pos x="28" y="3"/>
                </a:cxn>
                <a:cxn ang="0">
                  <a:pos x="24" y="2"/>
                </a:cxn>
                <a:cxn ang="0">
                  <a:pos x="12" y="10"/>
                </a:cxn>
                <a:cxn ang="0">
                  <a:pos x="8" y="27"/>
                </a:cxn>
                <a:cxn ang="0">
                  <a:pos x="21" y="43"/>
                </a:cxn>
                <a:cxn ang="0">
                  <a:pos x="27" y="43"/>
                </a:cxn>
                <a:cxn ang="0">
                  <a:pos x="35" y="39"/>
                </a:cxn>
                <a:cxn ang="0">
                  <a:pos x="35" y="40"/>
                </a:cxn>
                <a:cxn ang="0">
                  <a:pos x="35" y="41"/>
                </a:cxn>
                <a:cxn ang="0">
                  <a:pos x="25" y="46"/>
                </a:cxn>
                <a:cxn ang="0">
                  <a:pos x="18" y="46"/>
                </a:cxn>
                <a:cxn ang="0">
                  <a:pos x="0" y="27"/>
                </a:cxn>
              </a:cxnLst>
              <a:rect l="0" t="0" r="r" b="b"/>
              <a:pathLst>
                <a:path w="35" h="46">
                  <a:moveTo>
                    <a:pt x="0" y="27"/>
                  </a:moveTo>
                  <a:cubicBezTo>
                    <a:pt x="0" y="20"/>
                    <a:pt x="3" y="12"/>
                    <a:pt x="9" y="6"/>
                  </a:cubicBezTo>
                  <a:cubicBezTo>
                    <a:pt x="13" y="2"/>
                    <a:pt x="19" y="0"/>
                    <a:pt x="25" y="0"/>
                  </a:cubicBezTo>
                  <a:cubicBezTo>
                    <a:pt x="29" y="0"/>
                    <a:pt x="31" y="1"/>
                    <a:pt x="33" y="1"/>
                  </a:cubicBezTo>
                  <a:cubicBezTo>
                    <a:pt x="33" y="2"/>
                    <a:pt x="33" y="2"/>
                    <a:pt x="33" y="2"/>
                  </a:cubicBezTo>
                  <a:cubicBezTo>
                    <a:pt x="34" y="12"/>
                    <a:pt x="34" y="12"/>
                    <a:pt x="34" y="12"/>
                  </a:cubicBezTo>
                  <a:cubicBezTo>
                    <a:pt x="34" y="13"/>
                    <a:pt x="33" y="13"/>
                    <a:pt x="33" y="13"/>
                  </a:cubicBezTo>
                  <a:cubicBezTo>
                    <a:pt x="33" y="13"/>
                    <a:pt x="33" y="13"/>
                    <a:pt x="33" y="13"/>
                  </a:cubicBezTo>
                  <a:cubicBezTo>
                    <a:pt x="31" y="10"/>
                    <a:pt x="30" y="8"/>
                    <a:pt x="29" y="5"/>
                  </a:cubicBezTo>
                  <a:cubicBezTo>
                    <a:pt x="29" y="4"/>
                    <a:pt x="28" y="4"/>
                    <a:pt x="28" y="3"/>
                  </a:cubicBezTo>
                  <a:cubicBezTo>
                    <a:pt x="27" y="3"/>
                    <a:pt x="25" y="2"/>
                    <a:pt x="24" y="2"/>
                  </a:cubicBezTo>
                  <a:cubicBezTo>
                    <a:pt x="19" y="2"/>
                    <a:pt x="15" y="5"/>
                    <a:pt x="12" y="10"/>
                  </a:cubicBezTo>
                  <a:cubicBezTo>
                    <a:pt x="10" y="14"/>
                    <a:pt x="8" y="20"/>
                    <a:pt x="8" y="27"/>
                  </a:cubicBezTo>
                  <a:cubicBezTo>
                    <a:pt x="8" y="38"/>
                    <a:pt x="14" y="43"/>
                    <a:pt x="21" y="43"/>
                  </a:cubicBezTo>
                  <a:cubicBezTo>
                    <a:pt x="24" y="43"/>
                    <a:pt x="26" y="43"/>
                    <a:pt x="27" y="43"/>
                  </a:cubicBezTo>
                  <a:cubicBezTo>
                    <a:pt x="30" y="42"/>
                    <a:pt x="32" y="41"/>
                    <a:pt x="35" y="39"/>
                  </a:cubicBezTo>
                  <a:cubicBezTo>
                    <a:pt x="35" y="39"/>
                    <a:pt x="35" y="40"/>
                    <a:pt x="35" y="40"/>
                  </a:cubicBezTo>
                  <a:cubicBezTo>
                    <a:pt x="35" y="40"/>
                    <a:pt x="35" y="41"/>
                    <a:pt x="35" y="41"/>
                  </a:cubicBezTo>
                  <a:cubicBezTo>
                    <a:pt x="33" y="42"/>
                    <a:pt x="29" y="44"/>
                    <a:pt x="25" y="46"/>
                  </a:cubicBezTo>
                  <a:cubicBezTo>
                    <a:pt x="24" y="46"/>
                    <a:pt x="22" y="46"/>
                    <a:pt x="18" y="46"/>
                  </a:cubicBezTo>
                  <a:cubicBezTo>
                    <a:pt x="7" y="46"/>
                    <a:pt x="0" y="40"/>
                    <a:pt x="0" y="27"/>
                  </a:cubicBez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dirty="0">
                <a:solidFill>
                  <a:srgbClr val="000000"/>
                </a:solidFill>
                <a:latin typeface="Calibri Light" panose="020F0302020204030204" pitchFamily="34" charset="0"/>
                <a:cs typeface="Calibri Light" panose="020F0302020204030204" pitchFamily="34" charset="0"/>
              </a:endParaRPr>
            </a:p>
          </p:txBody>
        </p:sp>
        <p:sp>
          <p:nvSpPr>
            <p:cNvPr id="16" name="Freeform 15">
              <a:extLst>
                <a:ext uri="{FF2B5EF4-FFF2-40B4-BE49-F238E27FC236}">
                  <a16:creationId xmlns:a16="http://schemas.microsoft.com/office/drawing/2014/main" id="{EBC727E0-F742-6B45-B468-6E1A28AB6550}"/>
                </a:ext>
              </a:extLst>
            </p:cNvPr>
            <p:cNvSpPr>
              <a:spLocks noEditPoints="1"/>
            </p:cNvSpPr>
            <p:nvPr userDrawn="1"/>
          </p:nvSpPr>
          <p:spPr bwMode="gray">
            <a:xfrm>
              <a:off x="5308600" y="6224588"/>
              <a:ext cx="119063" cy="146050"/>
            </a:xfrm>
            <a:custGeom>
              <a:avLst/>
              <a:gdLst/>
              <a:ahLst/>
              <a:cxnLst>
                <a:cxn ang="0">
                  <a:pos x="20" y="2"/>
                </a:cxn>
                <a:cxn ang="0">
                  <a:pos x="29" y="18"/>
                </a:cxn>
                <a:cxn ang="0">
                  <a:pos x="27" y="21"/>
                </a:cxn>
                <a:cxn ang="0">
                  <a:pos x="9" y="21"/>
                </a:cxn>
                <a:cxn ang="0">
                  <a:pos x="20" y="2"/>
                </a:cxn>
                <a:cxn ang="0">
                  <a:pos x="38" y="20"/>
                </a:cxn>
                <a:cxn ang="0">
                  <a:pos x="21" y="0"/>
                </a:cxn>
                <a:cxn ang="0">
                  <a:pos x="0" y="27"/>
                </a:cxn>
                <a:cxn ang="0">
                  <a:pos x="19" y="46"/>
                </a:cxn>
                <a:cxn ang="0">
                  <a:pos x="26" y="45"/>
                </a:cxn>
                <a:cxn ang="0">
                  <a:pos x="37" y="40"/>
                </a:cxn>
                <a:cxn ang="0">
                  <a:pos x="37" y="40"/>
                </a:cxn>
                <a:cxn ang="0">
                  <a:pos x="37" y="39"/>
                </a:cxn>
                <a:cxn ang="0">
                  <a:pos x="29" y="42"/>
                </a:cxn>
                <a:cxn ang="0">
                  <a:pos x="22" y="43"/>
                </a:cxn>
                <a:cxn ang="0">
                  <a:pos x="9" y="29"/>
                </a:cxn>
                <a:cxn ang="0">
                  <a:pos x="9" y="23"/>
                </a:cxn>
                <a:cxn ang="0">
                  <a:pos x="35" y="22"/>
                </a:cxn>
                <a:cxn ang="0">
                  <a:pos x="38" y="20"/>
                </a:cxn>
              </a:cxnLst>
              <a:rect l="0" t="0" r="r" b="b"/>
              <a:pathLst>
                <a:path w="38" h="46">
                  <a:moveTo>
                    <a:pt x="20" y="2"/>
                  </a:moveTo>
                  <a:cubicBezTo>
                    <a:pt x="26" y="2"/>
                    <a:pt x="29" y="13"/>
                    <a:pt x="29" y="18"/>
                  </a:cubicBezTo>
                  <a:cubicBezTo>
                    <a:pt x="29" y="20"/>
                    <a:pt x="28" y="20"/>
                    <a:pt x="27" y="21"/>
                  </a:cubicBezTo>
                  <a:cubicBezTo>
                    <a:pt x="24" y="21"/>
                    <a:pt x="15" y="22"/>
                    <a:pt x="9" y="21"/>
                  </a:cubicBezTo>
                  <a:cubicBezTo>
                    <a:pt x="9" y="9"/>
                    <a:pt x="14" y="2"/>
                    <a:pt x="20" y="2"/>
                  </a:cubicBezTo>
                  <a:close/>
                  <a:moveTo>
                    <a:pt x="38" y="20"/>
                  </a:moveTo>
                  <a:cubicBezTo>
                    <a:pt x="38" y="11"/>
                    <a:pt x="33" y="0"/>
                    <a:pt x="21" y="0"/>
                  </a:cubicBezTo>
                  <a:cubicBezTo>
                    <a:pt x="9" y="0"/>
                    <a:pt x="0" y="14"/>
                    <a:pt x="0" y="27"/>
                  </a:cubicBezTo>
                  <a:cubicBezTo>
                    <a:pt x="0" y="40"/>
                    <a:pt x="8" y="46"/>
                    <a:pt x="19" y="46"/>
                  </a:cubicBezTo>
                  <a:cubicBezTo>
                    <a:pt x="22" y="46"/>
                    <a:pt x="25" y="46"/>
                    <a:pt x="26" y="45"/>
                  </a:cubicBezTo>
                  <a:cubicBezTo>
                    <a:pt x="30" y="44"/>
                    <a:pt x="35" y="42"/>
                    <a:pt x="37" y="40"/>
                  </a:cubicBezTo>
                  <a:cubicBezTo>
                    <a:pt x="37" y="40"/>
                    <a:pt x="37" y="40"/>
                    <a:pt x="37" y="40"/>
                  </a:cubicBezTo>
                  <a:cubicBezTo>
                    <a:pt x="37" y="39"/>
                    <a:pt x="37" y="39"/>
                    <a:pt x="37" y="39"/>
                  </a:cubicBezTo>
                  <a:cubicBezTo>
                    <a:pt x="34" y="40"/>
                    <a:pt x="31" y="41"/>
                    <a:pt x="29" y="42"/>
                  </a:cubicBezTo>
                  <a:cubicBezTo>
                    <a:pt x="27" y="43"/>
                    <a:pt x="25" y="43"/>
                    <a:pt x="22" y="43"/>
                  </a:cubicBezTo>
                  <a:cubicBezTo>
                    <a:pt x="16" y="43"/>
                    <a:pt x="10" y="38"/>
                    <a:pt x="9" y="29"/>
                  </a:cubicBezTo>
                  <a:cubicBezTo>
                    <a:pt x="9" y="27"/>
                    <a:pt x="9" y="25"/>
                    <a:pt x="9" y="23"/>
                  </a:cubicBezTo>
                  <a:cubicBezTo>
                    <a:pt x="13" y="23"/>
                    <a:pt x="31" y="23"/>
                    <a:pt x="35" y="22"/>
                  </a:cubicBezTo>
                  <a:cubicBezTo>
                    <a:pt x="37" y="22"/>
                    <a:pt x="38" y="21"/>
                    <a:pt x="38" y="20"/>
                  </a:cubicBez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dirty="0">
                <a:solidFill>
                  <a:srgbClr val="000000"/>
                </a:solidFill>
                <a:latin typeface="Calibri Light" panose="020F0302020204030204" pitchFamily="34" charset="0"/>
                <a:cs typeface="Calibri Light" panose="020F0302020204030204" pitchFamily="34" charset="0"/>
              </a:endParaRPr>
            </a:p>
          </p:txBody>
        </p:sp>
        <p:sp>
          <p:nvSpPr>
            <p:cNvPr id="17" name="Freeform 16">
              <a:extLst>
                <a:ext uri="{FF2B5EF4-FFF2-40B4-BE49-F238E27FC236}">
                  <a16:creationId xmlns:a16="http://schemas.microsoft.com/office/drawing/2014/main" id="{E6DDB773-26B3-EC4C-9477-74CE4F904CFC}"/>
                </a:ext>
              </a:extLst>
            </p:cNvPr>
            <p:cNvSpPr>
              <a:spLocks noEditPoints="1"/>
            </p:cNvSpPr>
            <p:nvPr userDrawn="1"/>
          </p:nvSpPr>
          <p:spPr bwMode="gray">
            <a:xfrm>
              <a:off x="5503863" y="6176963"/>
              <a:ext cx="146050" cy="193675"/>
            </a:xfrm>
            <a:custGeom>
              <a:avLst/>
              <a:gdLst/>
              <a:ahLst/>
              <a:cxnLst>
                <a:cxn ang="0">
                  <a:pos x="19" y="1"/>
                </a:cxn>
                <a:cxn ang="0">
                  <a:pos x="34" y="14"/>
                </a:cxn>
                <a:cxn ang="0">
                  <a:pos x="16" y="29"/>
                </a:cxn>
                <a:cxn ang="0">
                  <a:pos x="14" y="28"/>
                </a:cxn>
                <a:cxn ang="0">
                  <a:pos x="15" y="3"/>
                </a:cxn>
                <a:cxn ang="0">
                  <a:pos x="19" y="1"/>
                </a:cxn>
                <a:cxn ang="0">
                  <a:pos x="28" y="28"/>
                </a:cxn>
                <a:cxn ang="0">
                  <a:pos x="30" y="28"/>
                </a:cxn>
                <a:cxn ang="0">
                  <a:pos x="43" y="14"/>
                </a:cxn>
                <a:cxn ang="0">
                  <a:pos x="20" y="0"/>
                </a:cxn>
                <a:cxn ang="0">
                  <a:pos x="0" y="1"/>
                </a:cxn>
                <a:cxn ang="0">
                  <a:pos x="0" y="1"/>
                </a:cxn>
                <a:cxn ang="0">
                  <a:pos x="0" y="2"/>
                </a:cxn>
                <a:cxn ang="0">
                  <a:pos x="5" y="3"/>
                </a:cxn>
                <a:cxn ang="0">
                  <a:pos x="6" y="4"/>
                </a:cxn>
                <a:cxn ang="0">
                  <a:pos x="6" y="30"/>
                </a:cxn>
                <a:cxn ang="0">
                  <a:pos x="6" y="57"/>
                </a:cxn>
                <a:cxn ang="0">
                  <a:pos x="5" y="59"/>
                </a:cxn>
                <a:cxn ang="0">
                  <a:pos x="1" y="60"/>
                </a:cxn>
                <a:cxn ang="0">
                  <a:pos x="0" y="61"/>
                </a:cxn>
                <a:cxn ang="0">
                  <a:pos x="0" y="61"/>
                </a:cxn>
                <a:cxn ang="0">
                  <a:pos x="9" y="61"/>
                </a:cxn>
                <a:cxn ang="0">
                  <a:pos x="17" y="61"/>
                </a:cxn>
                <a:cxn ang="0">
                  <a:pos x="46" y="44"/>
                </a:cxn>
                <a:cxn ang="0">
                  <a:pos x="30" y="29"/>
                </a:cxn>
                <a:cxn ang="0">
                  <a:pos x="28" y="29"/>
                </a:cxn>
                <a:cxn ang="0">
                  <a:pos x="28" y="28"/>
                </a:cxn>
                <a:cxn ang="0">
                  <a:pos x="37" y="45"/>
                </a:cxn>
                <a:cxn ang="0">
                  <a:pos x="18" y="59"/>
                </a:cxn>
                <a:cxn ang="0">
                  <a:pos x="13" y="57"/>
                </a:cxn>
                <a:cxn ang="0">
                  <a:pos x="14" y="31"/>
                </a:cxn>
                <a:cxn ang="0">
                  <a:pos x="19" y="30"/>
                </a:cxn>
                <a:cxn ang="0">
                  <a:pos x="37" y="45"/>
                </a:cxn>
              </a:cxnLst>
              <a:rect l="0" t="0" r="r" b="b"/>
              <a:pathLst>
                <a:path w="46" h="61">
                  <a:moveTo>
                    <a:pt x="19" y="1"/>
                  </a:moveTo>
                  <a:cubicBezTo>
                    <a:pt x="29" y="1"/>
                    <a:pt x="34" y="6"/>
                    <a:pt x="34" y="14"/>
                  </a:cubicBezTo>
                  <a:cubicBezTo>
                    <a:pt x="34" y="24"/>
                    <a:pt x="25" y="29"/>
                    <a:pt x="16" y="29"/>
                  </a:cubicBezTo>
                  <a:cubicBezTo>
                    <a:pt x="15" y="29"/>
                    <a:pt x="14" y="28"/>
                    <a:pt x="14" y="28"/>
                  </a:cubicBezTo>
                  <a:cubicBezTo>
                    <a:pt x="14" y="26"/>
                    <a:pt x="14" y="10"/>
                    <a:pt x="15" y="3"/>
                  </a:cubicBezTo>
                  <a:cubicBezTo>
                    <a:pt x="15" y="2"/>
                    <a:pt x="16" y="1"/>
                    <a:pt x="19" y="1"/>
                  </a:cubicBezTo>
                  <a:close/>
                  <a:moveTo>
                    <a:pt x="28" y="28"/>
                  </a:moveTo>
                  <a:cubicBezTo>
                    <a:pt x="28" y="28"/>
                    <a:pt x="29" y="28"/>
                    <a:pt x="30" y="28"/>
                  </a:cubicBezTo>
                  <a:cubicBezTo>
                    <a:pt x="36" y="26"/>
                    <a:pt x="43" y="21"/>
                    <a:pt x="43" y="14"/>
                  </a:cubicBezTo>
                  <a:cubicBezTo>
                    <a:pt x="43" y="5"/>
                    <a:pt x="36" y="0"/>
                    <a:pt x="20" y="0"/>
                  </a:cubicBezTo>
                  <a:cubicBezTo>
                    <a:pt x="12" y="0"/>
                    <a:pt x="4" y="0"/>
                    <a:pt x="0" y="1"/>
                  </a:cubicBezTo>
                  <a:cubicBezTo>
                    <a:pt x="0" y="1"/>
                    <a:pt x="0" y="1"/>
                    <a:pt x="0" y="1"/>
                  </a:cubicBezTo>
                  <a:cubicBezTo>
                    <a:pt x="0" y="2"/>
                    <a:pt x="0" y="2"/>
                    <a:pt x="0" y="2"/>
                  </a:cubicBezTo>
                  <a:cubicBezTo>
                    <a:pt x="5" y="3"/>
                    <a:pt x="5" y="3"/>
                    <a:pt x="5" y="3"/>
                  </a:cubicBezTo>
                  <a:cubicBezTo>
                    <a:pt x="6" y="3"/>
                    <a:pt x="6" y="3"/>
                    <a:pt x="6" y="4"/>
                  </a:cubicBezTo>
                  <a:cubicBezTo>
                    <a:pt x="6" y="9"/>
                    <a:pt x="6" y="24"/>
                    <a:pt x="6" y="30"/>
                  </a:cubicBezTo>
                  <a:cubicBezTo>
                    <a:pt x="6" y="34"/>
                    <a:pt x="7" y="54"/>
                    <a:pt x="6" y="57"/>
                  </a:cubicBezTo>
                  <a:cubicBezTo>
                    <a:pt x="6" y="58"/>
                    <a:pt x="6" y="58"/>
                    <a:pt x="5" y="59"/>
                  </a:cubicBezTo>
                  <a:cubicBezTo>
                    <a:pt x="1" y="60"/>
                    <a:pt x="1" y="60"/>
                    <a:pt x="1" y="60"/>
                  </a:cubicBezTo>
                  <a:cubicBezTo>
                    <a:pt x="0" y="60"/>
                    <a:pt x="0" y="60"/>
                    <a:pt x="0" y="61"/>
                  </a:cubicBezTo>
                  <a:cubicBezTo>
                    <a:pt x="0" y="61"/>
                    <a:pt x="0" y="61"/>
                    <a:pt x="0" y="61"/>
                  </a:cubicBezTo>
                  <a:cubicBezTo>
                    <a:pt x="3" y="61"/>
                    <a:pt x="7" y="61"/>
                    <a:pt x="9" y="61"/>
                  </a:cubicBezTo>
                  <a:cubicBezTo>
                    <a:pt x="11" y="61"/>
                    <a:pt x="15" y="61"/>
                    <a:pt x="17" y="61"/>
                  </a:cubicBezTo>
                  <a:cubicBezTo>
                    <a:pt x="33" y="61"/>
                    <a:pt x="46" y="56"/>
                    <a:pt x="46" y="44"/>
                  </a:cubicBezTo>
                  <a:cubicBezTo>
                    <a:pt x="46" y="36"/>
                    <a:pt x="39" y="30"/>
                    <a:pt x="30" y="29"/>
                  </a:cubicBezTo>
                  <a:cubicBezTo>
                    <a:pt x="29" y="29"/>
                    <a:pt x="28" y="29"/>
                    <a:pt x="28" y="29"/>
                  </a:cubicBezTo>
                  <a:lnTo>
                    <a:pt x="28" y="28"/>
                  </a:lnTo>
                  <a:close/>
                  <a:moveTo>
                    <a:pt x="37" y="45"/>
                  </a:moveTo>
                  <a:cubicBezTo>
                    <a:pt x="37" y="55"/>
                    <a:pt x="28" y="59"/>
                    <a:pt x="18" y="59"/>
                  </a:cubicBezTo>
                  <a:cubicBezTo>
                    <a:pt x="16" y="59"/>
                    <a:pt x="13" y="58"/>
                    <a:pt x="13" y="57"/>
                  </a:cubicBezTo>
                  <a:cubicBezTo>
                    <a:pt x="13" y="56"/>
                    <a:pt x="14" y="33"/>
                    <a:pt x="14" y="31"/>
                  </a:cubicBezTo>
                  <a:cubicBezTo>
                    <a:pt x="14" y="30"/>
                    <a:pt x="16" y="30"/>
                    <a:pt x="19" y="30"/>
                  </a:cubicBezTo>
                  <a:cubicBezTo>
                    <a:pt x="30" y="30"/>
                    <a:pt x="37" y="37"/>
                    <a:pt x="37" y="45"/>
                  </a:cubicBez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dirty="0">
                <a:solidFill>
                  <a:srgbClr val="000000"/>
                </a:solidFill>
                <a:latin typeface="Calibri Light" panose="020F0302020204030204" pitchFamily="34" charset="0"/>
                <a:cs typeface="Calibri Light" panose="020F0302020204030204" pitchFamily="34" charset="0"/>
              </a:endParaRPr>
            </a:p>
          </p:txBody>
        </p:sp>
        <p:sp>
          <p:nvSpPr>
            <p:cNvPr id="18" name="Freeform 17">
              <a:extLst>
                <a:ext uri="{FF2B5EF4-FFF2-40B4-BE49-F238E27FC236}">
                  <a16:creationId xmlns:a16="http://schemas.microsoft.com/office/drawing/2014/main" id="{2ED4ABDA-23FE-4A44-8CA1-396D7262AABB}"/>
                </a:ext>
              </a:extLst>
            </p:cNvPr>
            <p:cNvSpPr>
              <a:spLocks noEditPoints="1"/>
            </p:cNvSpPr>
            <p:nvPr userDrawn="1"/>
          </p:nvSpPr>
          <p:spPr bwMode="gray">
            <a:xfrm>
              <a:off x="5672138" y="6224588"/>
              <a:ext cx="136525" cy="146050"/>
            </a:xfrm>
            <a:custGeom>
              <a:avLst/>
              <a:gdLst/>
              <a:ahLst/>
              <a:cxnLst>
                <a:cxn ang="0">
                  <a:pos x="16" y="43"/>
                </a:cxn>
                <a:cxn ang="0">
                  <a:pos x="8" y="32"/>
                </a:cxn>
                <a:cxn ang="0">
                  <a:pos x="18" y="18"/>
                </a:cxn>
                <a:cxn ang="0">
                  <a:pos x="29" y="25"/>
                </a:cxn>
                <a:cxn ang="0">
                  <a:pos x="30" y="27"/>
                </a:cxn>
                <a:cxn ang="0">
                  <a:pos x="29" y="29"/>
                </a:cxn>
                <a:cxn ang="0">
                  <a:pos x="16" y="43"/>
                </a:cxn>
                <a:cxn ang="0">
                  <a:pos x="29" y="21"/>
                </a:cxn>
                <a:cxn ang="0">
                  <a:pos x="28" y="20"/>
                </a:cxn>
                <a:cxn ang="0">
                  <a:pos x="17" y="16"/>
                </a:cxn>
                <a:cxn ang="0">
                  <a:pos x="0" y="34"/>
                </a:cxn>
                <a:cxn ang="0">
                  <a:pos x="11" y="46"/>
                </a:cxn>
                <a:cxn ang="0">
                  <a:pos x="28" y="35"/>
                </a:cxn>
                <a:cxn ang="0">
                  <a:pos x="30" y="33"/>
                </a:cxn>
                <a:cxn ang="0">
                  <a:pos x="30" y="33"/>
                </a:cxn>
                <a:cxn ang="0">
                  <a:pos x="30" y="36"/>
                </a:cxn>
                <a:cxn ang="0">
                  <a:pos x="30" y="45"/>
                </a:cxn>
                <a:cxn ang="0">
                  <a:pos x="31" y="46"/>
                </a:cxn>
                <a:cxn ang="0">
                  <a:pos x="36" y="46"/>
                </a:cxn>
                <a:cxn ang="0">
                  <a:pos x="43" y="46"/>
                </a:cxn>
                <a:cxn ang="0">
                  <a:pos x="43" y="45"/>
                </a:cxn>
                <a:cxn ang="0">
                  <a:pos x="42" y="45"/>
                </a:cxn>
                <a:cxn ang="0">
                  <a:pos x="38" y="43"/>
                </a:cxn>
                <a:cxn ang="0">
                  <a:pos x="37" y="42"/>
                </a:cxn>
                <a:cxn ang="0">
                  <a:pos x="37" y="31"/>
                </a:cxn>
                <a:cxn ang="0">
                  <a:pos x="37" y="20"/>
                </a:cxn>
                <a:cxn ang="0">
                  <a:pos x="24" y="0"/>
                </a:cxn>
                <a:cxn ang="0">
                  <a:pos x="4" y="10"/>
                </a:cxn>
                <a:cxn ang="0">
                  <a:pos x="5" y="12"/>
                </a:cxn>
                <a:cxn ang="0">
                  <a:pos x="5" y="12"/>
                </a:cxn>
                <a:cxn ang="0">
                  <a:pos x="20" y="4"/>
                </a:cxn>
                <a:cxn ang="0">
                  <a:pos x="29" y="14"/>
                </a:cxn>
                <a:cxn ang="0">
                  <a:pos x="30" y="21"/>
                </a:cxn>
                <a:cxn ang="0">
                  <a:pos x="29" y="21"/>
                </a:cxn>
              </a:cxnLst>
              <a:rect l="0" t="0" r="r" b="b"/>
              <a:pathLst>
                <a:path w="43" h="46">
                  <a:moveTo>
                    <a:pt x="16" y="43"/>
                  </a:moveTo>
                  <a:cubicBezTo>
                    <a:pt x="11" y="43"/>
                    <a:pt x="8" y="39"/>
                    <a:pt x="8" y="32"/>
                  </a:cubicBezTo>
                  <a:cubicBezTo>
                    <a:pt x="8" y="25"/>
                    <a:pt x="12" y="18"/>
                    <a:pt x="18" y="18"/>
                  </a:cubicBezTo>
                  <a:cubicBezTo>
                    <a:pt x="24" y="18"/>
                    <a:pt x="27" y="22"/>
                    <a:pt x="29" y="25"/>
                  </a:cubicBezTo>
                  <a:cubicBezTo>
                    <a:pt x="29" y="26"/>
                    <a:pt x="30" y="27"/>
                    <a:pt x="30" y="27"/>
                  </a:cubicBezTo>
                  <a:cubicBezTo>
                    <a:pt x="30" y="28"/>
                    <a:pt x="29" y="29"/>
                    <a:pt x="29" y="29"/>
                  </a:cubicBezTo>
                  <a:cubicBezTo>
                    <a:pt x="27" y="37"/>
                    <a:pt x="21" y="43"/>
                    <a:pt x="16" y="43"/>
                  </a:cubicBezTo>
                  <a:close/>
                  <a:moveTo>
                    <a:pt x="29" y="21"/>
                  </a:moveTo>
                  <a:cubicBezTo>
                    <a:pt x="29" y="21"/>
                    <a:pt x="28" y="20"/>
                    <a:pt x="28" y="20"/>
                  </a:cubicBezTo>
                  <a:cubicBezTo>
                    <a:pt x="26" y="18"/>
                    <a:pt x="22" y="16"/>
                    <a:pt x="17" y="16"/>
                  </a:cubicBezTo>
                  <a:cubicBezTo>
                    <a:pt x="5" y="16"/>
                    <a:pt x="0" y="26"/>
                    <a:pt x="0" y="34"/>
                  </a:cubicBezTo>
                  <a:cubicBezTo>
                    <a:pt x="0" y="42"/>
                    <a:pt x="5" y="46"/>
                    <a:pt x="11" y="46"/>
                  </a:cubicBezTo>
                  <a:cubicBezTo>
                    <a:pt x="20" y="46"/>
                    <a:pt x="26" y="40"/>
                    <a:pt x="28" y="35"/>
                  </a:cubicBezTo>
                  <a:cubicBezTo>
                    <a:pt x="29" y="34"/>
                    <a:pt x="29" y="33"/>
                    <a:pt x="30" y="33"/>
                  </a:cubicBezTo>
                  <a:cubicBezTo>
                    <a:pt x="30" y="33"/>
                    <a:pt x="30" y="33"/>
                    <a:pt x="30" y="33"/>
                  </a:cubicBezTo>
                  <a:cubicBezTo>
                    <a:pt x="30" y="34"/>
                    <a:pt x="30" y="35"/>
                    <a:pt x="30" y="36"/>
                  </a:cubicBezTo>
                  <a:cubicBezTo>
                    <a:pt x="30" y="38"/>
                    <a:pt x="30" y="44"/>
                    <a:pt x="30" y="45"/>
                  </a:cubicBezTo>
                  <a:cubicBezTo>
                    <a:pt x="30" y="45"/>
                    <a:pt x="30" y="46"/>
                    <a:pt x="31" y="46"/>
                  </a:cubicBezTo>
                  <a:cubicBezTo>
                    <a:pt x="32" y="46"/>
                    <a:pt x="34" y="46"/>
                    <a:pt x="36" y="46"/>
                  </a:cubicBezTo>
                  <a:cubicBezTo>
                    <a:pt x="39" y="46"/>
                    <a:pt x="42" y="46"/>
                    <a:pt x="43" y="46"/>
                  </a:cubicBezTo>
                  <a:cubicBezTo>
                    <a:pt x="43" y="46"/>
                    <a:pt x="43" y="46"/>
                    <a:pt x="43" y="45"/>
                  </a:cubicBezTo>
                  <a:cubicBezTo>
                    <a:pt x="43" y="45"/>
                    <a:pt x="43" y="45"/>
                    <a:pt x="42" y="45"/>
                  </a:cubicBezTo>
                  <a:cubicBezTo>
                    <a:pt x="38" y="43"/>
                    <a:pt x="38" y="43"/>
                    <a:pt x="38" y="43"/>
                  </a:cubicBezTo>
                  <a:cubicBezTo>
                    <a:pt x="37" y="43"/>
                    <a:pt x="37" y="43"/>
                    <a:pt x="37" y="42"/>
                  </a:cubicBezTo>
                  <a:cubicBezTo>
                    <a:pt x="37" y="40"/>
                    <a:pt x="37" y="34"/>
                    <a:pt x="37" y="31"/>
                  </a:cubicBezTo>
                  <a:cubicBezTo>
                    <a:pt x="37" y="28"/>
                    <a:pt x="37" y="22"/>
                    <a:pt x="37" y="20"/>
                  </a:cubicBezTo>
                  <a:cubicBezTo>
                    <a:pt x="37" y="10"/>
                    <a:pt x="35" y="0"/>
                    <a:pt x="24" y="0"/>
                  </a:cubicBezTo>
                  <a:cubicBezTo>
                    <a:pt x="15" y="0"/>
                    <a:pt x="9" y="4"/>
                    <a:pt x="4" y="10"/>
                  </a:cubicBezTo>
                  <a:cubicBezTo>
                    <a:pt x="4" y="11"/>
                    <a:pt x="4" y="12"/>
                    <a:pt x="5" y="12"/>
                  </a:cubicBezTo>
                  <a:cubicBezTo>
                    <a:pt x="5" y="12"/>
                    <a:pt x="5" y="12"/>
                    <a:pt x="5" y="12"/>
                  </a:cubicBezTo>
                  <a:cubicBezTo>
                    <a:pt x="9" y="7"/>
                    <a:pt x="14" y="4"/>
                    <a:pt x="20" y="4"/>
                  </a:cubicBezTo>
                  <a:cubicBezTo>
                    <a:pt x="25" y="4"/>
                    <a:pt x="28" y="8"/>
                    <a:pt x="29" y="14"/>
                  </a:cubicBezTo>
                  <a:cubicBezTo>
                    <a:pt x="29" y="16"/>
                    <a:pt x="29" y="19"/>
                    <a:pt x="30" y="21"/>
                  </a:cubicBezTo>
                  <a:lnTo>
                    <a:pt x="29" y="21"/>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dirty="0">
                <a:solidFill>
                  <a:srgbClr val="000000"/>
                </a:solidFill>
                <a:latin typeface="Calibri Light" panose="020F0302020204030204" pitchFamily="34" charset="0"/>
                <a:cs typeface="Calibri Light" panose="020F0302020204030204" pitchFamily="34" charset="0"/>
              </a:endParaRPr>
            </a:p>
          </p:txBody>
        </p:sp>
        <p:sp>
          <p:nvSpPr>
            <p:cNvPr id="19" name="Freeform 18">
              <a:extLst>
                <a:ext uri="{FF2B5EF4-FFF2-40B4-BE49-F238E27FC236}">
                  <a16:creationId xmlns:a16="http://schemas.microsoft.com/office/drawing/2014/main" id="{04A122A7-509A-BC43-A647-BE0C1AD19D35}"/>
                </a:ext>
              </a:extLst>
            </p:cNvPr>
            <p:cNvSpPr>
              <a:spLocks noEditPoints="1"/>
            </p:cNvSpPr>
            <p:nvPr userDrawn="1"/>
          </p:nvSpPr>
          <p:spPr bwMode="gray">
            <a:xfrm>
              <a:off x="5818188" y="6176963"/>
              <a:ext cx="63500" cy="193675"/>
            </a:xfrm>
            <a:custGeom>
              <a:avLst/>
              <a:gdLst/>
              <a:ahLst/>
              <a:cxnLst>
                <a:cxn ang="0">
                  <a:pos x="10" y="0"/>
                </a:cxn>
                <a:cxn ang="0">
                  <a:pos x="14" y="4"/>
                </a:cxn>
                <a:cxn ang="0">
                  <a:pos x="10" y="9"/>
                </a:cxn>
                <a:cxn ang="0">
                  <a:pos x="5" y="4"/>
                </a:cxn>
                <a:cxn ang="0">
                  <a:pos x="10" y="0"/>
                </a:cxn>
                <a:cxn ang="0">
                  <a:pos x="14" y="15"/>
                </a:cxn>
                <a:cxn ang="0">
                  <a:pos x="15" y="16"/>
                </a:cxn>
                <a:cxn ang="0">
                  <a:pos x="14" y="39"/>
                </a:cxn>
                <a:cxn ang="0">
                  <a:pos x="14" y="58"/>
                </a:cxn>
                <a:cxn ang="0">
                  <a:pos x="15" y="59"/>
                </a:cxn>
                <a:cxn ang="0">
                  <a:pos x="20" y="60"/>
                </a:cxn>
                <a:cxn ang="0">
                  <a:pos x="20" y="61"/>
                </a:cxn>
                <a:cxn ang="0">
                  <a:pos x="20" y="61"/>
                </a:cxn>
                <a:cxn ang="0">
                  <a:pos x="10" y="61"/>
                </a:cxn>
                <a:cxn ang="0">
                  <a:pos x="1" y="61"/>
                </a:cxn>
                <a:cxn ang="0">
                  <a:pos x="1" y="61"/>
                </a:cxn>
                <a:cxn ang="0">
                  <a:pos x="1" y="60"/>
                </a:cxn>
                <a:cxn ang="0">
                  <a:pos x="6" y="59"/>
                </a:cxn>
                <a:cxn ang="0">
                  <a:pos x="7" y="58"/>
                </a:cxn>
                <a:cxn ang="0">
                  <a:pos x="7" y="38"/>
                </a:cxn>
                <a:cxn ang="0">
                  <a:pos x="6" y="21"/>
                </a:cxn>
                <a:cxn ang="0">
                  <a:pos x="5" y="19"/>
                </a:cxn>
                <a:cxn ang="0">
                  <a:pos x="0" y="19"/>
                </a:cxn>
                <a:cxn ang="0">
                  <a:pos x="0" y="18"/>
                </a:cxn>
                <a:cxn ang="0">
                  <a:pos x="0" y="18"/>
                </a:cxn>
                <a:cxn ang="0">
                  <a:pos x="14" y="15"/>
                </a:cxn>
              </a:cxnLst>
              <a:rect l="0" t="0" r="r" b="b"/>
              <a:pathLst>
                <a:path w="20" h="61">
                  <a:moveTo>
                    <a:pt x="10" y="0"/>
                  </a:moveTo>
                  <a:cubicBezTo>
                    <a:pt x="12" y="0"/>
                    <a:pt x="14" y="2"/>
                    <a:pt x="14" y="4"/>
                  </a:cubicBezTo>
                  <a:cubicBezTo>
                    <a:pt x="14" y="7"/>
                    <a:pt x="12" y="9"/>
                    <a:pt x="10" y="9"/>
                  </a:cubicBezTo>
                  <a:cubicBezTo>
                    <a:pt x="7" y="9"/>
                    <a:pt x="5" y="7"/>
                    <a:pt x="5" y="4"/>
                  </a:cubicBezTo>
                  <a:cubicBezTo>
                    <a:pt x="5" y="2"/>
                    <a:pt x="7" y="0"/>
                    <a:pt x="10" y="0"/>
                  </a:cubicBezTo>
                  <a:close/>
                  <a:moveTo>
                    <a:pt x="14" y="15"/>
                  </a:moveTo>
                  <a:cubicBezTo>
                    <a:pt x="15" y="15"/>
                    <a:pt x="15" y="15"/>
                    <a:pt x="15" y="16"/>
                  </a:cubicBezTo>
                  <a:cubicBezTo>
                    <a:pt x="15" y="20"/>
                    <a:pt x="14" y="34"/>
                    <a:pt x="14" y="39"/>
                  </a:cubicBezTo>
                  <a:cubicBezTo>
                    <a:pt x="14" y="43"/>
                    <a:pt x="14" y="55"/>
                    <a:pt x="14" y="58"/>
                  </a:cubicBezTo>
                  <a:cubicBezTo>
                    <a:pt x="14" y="58"/>
                    <a:pt x="14" y="59"/>
                    <a:pt x="15" y="59"/>
                  </a:cubicBezTo>
                  <a:cubicBezTo>
                    <a:pt x="20" y="60"/>
                    <a:pt x="20" y="60"/>
                    <a:pt x="20" y="60"/>
                  </a:cubicBezTo>
                  <a:cubicBezTo>
                    <a:pt x="20" y="60"/>
                    <a:pt x="20" y="60"/>
                    <a:pt x="20" y="61"/>
                  </a:cubicBezTo>
                  <a:cubicBezTo>
                    <a:pt x="20" y="61"/>
                    <a:pt x="20" y="61"/>
                    <a:pt x="20" y="61"/>
                  </a:cubicBezTo>
                  <a:cubicBezTo>
                    <a:pt x="18" y="61"/>
                    <a:pt x="15" y="61"/>
                    <a:pt x="10" y="61"/>
                  </a:cubicBezTo>
                  <a:cubicBezTo>
                    <a:pt x="6" y="61"/>
                    <a:pt x="3" y="61"/>
                    <a:pt x="1" y="61"/>
                  </a:cubicBezTo>
                  <a:cubicBezTo>
                    <a:pt x="1" y="61"/>
                    <a:pt x="1" y="61"/>
                    <a:pt x="1" y="61"/>
                  </a:cubicBezTo>
                  <a:cubicBezTo>
                    <a:pt x="1" y="60"/>
                    <a:pt x="1" y="60"/>
                    <a:pt x="1" y="60"/>
                  </a:cubicBezTo>
                  <a:cubicBezTo>
                    <a:pt x="6" y="59"/>
                    <a:pt x="6" y="59"/>
                    <a:pt x="6" y="59"/>
                  </a:cubicBezTo>
                  <a:cubicBezTo>
                    <a:pt x="7" y="58"/>
                    <a:pt x="7" y="58"/>
                    <a:pt x="7" y="58"/>
                  </a:cubicBezTo>
                  <a:cubicBezTo>
                    <a:pt x="7" y="55"/>
                    <a:pt x="7" y="43"/>
                    <a:pt x="7" y="38"/>
                  </a:cubicBezTo>
                  <a:cubicBezTo>
                    <a:pt x="7" y="34"/>
                    <a:pt x="6" y="23"/>
                    <a:pt x="6" y="21"/>
                  </a:cubicBezTo>
                  <a:cubicBezTo>
                    <a:pt x="6" y="20"/>
                    <a:pt x="6" y="19"/>
                    <a:pt x="5" y="19"/>
                  </a:cubicBezTo>
                  <a:cubicBezTo>
                    <a:pt x="0" y="19"/>
                    <a:pt x="0" y="19"/>
                    <a:pt x="0" y="19"/>
                  </a:cubicBezTo>
                  <a:cubicBezTo>
                    <a:pt x="0" y="19"/>
                    <a:pt x="0" y="18"/>
                    <a:pt x="0" y="18"/>
                  </a:cubicBezTo>
                  <a:cubicBezTo>
                    <a:pt x="0" y="18"/>
                    <a:pt x="0" y="18"/>
                    <a:pt x="0" y="18"/>
                  </a:cubicBezTo>
                  <a:lnTo>
                    <a:pt x="14" y="15"/>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dirty="0">
                <a:solidFill>
                  <a:srgbClr val="000000"/>
                </a:solidFill>
                <a:latin typeface="Calibri Light" panose="020F0302020204030204" pitchFamily="34" charset="0"/>
                <a:cs typeface="Calibri Light" panose="020F0302020204030204" pitchFamily="34" charset="0"/>
              </a:endParaRPr>
            </a:p>
          </p:txBody>
        </p:sp>
        <p:sp>
          <p:nvSpPr>
            <p:cNvPr id="20" name="Freeform 19">
              <a:extLst>
                <a:ext uri="{FF2B5EF4-FFF2-40B4-BE49-F238E27FC236}">
                  <a16:creationId xmlns:a16="http://schemas.microsoft.com/office/drawing/2014/main" id="{F5D4C3C2-F5EE-3244-9BE4-0FD99AB5841E}"/>
                </a:ext>
              </a:extLst>
            </p:cNvPr>
            <p:cNvSpPr>
              <a:spLocks/>
            </p:cNvSpPr>
            <p:nvPr userDrawn="1"/>
          </p:nvSpPr>
          <p:spPr bwMode="gray">
            <a:xfrm>
              <a:off x="5891213" y="6157913"/>
              <a:ext cx="66675" cy="212725"/>
            </a:xfrm>
            <a:custGeom>
              <a:avLst/>
              <a:gdLst/>
              <a:ahLst/>
              <a:cxnLst>
                <a:cxn ang="0">
                  <a:pos x="15" y="0"/>
                </a:cxn>
                <a:cxn ang="0">
                  <a:pos x="16" y="1"/>
                </a:cxn>
                <a:cxn ang="0">
                  <a:pos x="15" y="33"/>
                </a:cxn>
                <a:cxn ang="0">
                  <a:pos x="14" y="64"/>
                </a:cxn>
                <a:cxn ang="0">
                  <a:pos x="15" y="65"/>
                </a:cxn>
                <a:cxn ang="0">
                  <a:pos x="21" y="66"/>
                </a:cxn>
                <a:cxn ang="0">
                  <a:pos x="21" y="67"/>
                </a:cxn>
                <a:cxn ang="0">
                  <a:pos x="21" y="67"/>
                </a:cxn>
                <a:cxn ang="0">
                  <a:pos x="11" y="67"/>
                </a:cxn>
                <a:cxn ang="0">
                  <a:pos x="2" y="67"/>
                </a:cxn>
                <a:cxn ang="0">
                  <a:pos x="2" y="67"/>
                </a:cxn>
                <a:cxn ang="0">
                  <a:pos x="2" y="66"/>
                </a:cxn>
                <a:cxn ang="0">
                  <a:pos x="7" y="65"/>
                </a:cxn>
                <a:cxn ang="0">
                  <a:pos x="8" y="64"/>
                </a:cxn>
                <a:cxn ang="0">
                  <a:pos x="8" y="33"/>
                </a:cxn>
                <a:cxn ang="0">
                  <a:pos x="7" y="5"/>
                </a:cxn>
                <a:cxn ang="0">
                  <a:pos x="6" y="3"/>
                </a:cxn>
                <a:cxn ang="0">
                  <a:pos x="0" y="3"/>
                </a:cxn>
                <a:cxn ang="0">
                  <a:pos x="0" y="2"/>
                </a:cxn>
                <a:cxn ang="0">
                  <a:pos x="0" y="2"/>
                </a:cxn>
                <a:cxn ang="0">
                  <a:pos x="15" y="0"/>
                </a:cxn>
              </a:cxnLst>
              <a:rect l="0" t="0" r="r" b="b"/>
              <a:pathLst>
                <a:path w="21" h="67">
                  <a:moveTo>
                    <a:pt x="15" y="0"/>
                  </a:moveTo>
                  <a:cubicBezTo>
                    <a:pt x="16" y="0"/>
                    <a:pt x="16" y="0"/>
                    <a:pt x="16" y="1"/>
                  </a:cubicBezTo>
                  <a:cubicBezTo>
                    <a:pt x="16" y="2"/>
                    <a:pt x="15" y="22"/>
                    <a:pt x="15" y="33"/>
                  </a:cubicBezTo>
                  <a:cubicBezTo>
                    <a:pt x="15" y="40"/>
                    <a:pt x="14" y="62"/>
                    <a:pt x="14" y="64"/>
                  </a:cubicBezTo>
                  <a:cubicBezTo>
                    <a:pt x="14" y="64"/>
                    <a:pt x="15" y="64"/>
                    <a:pt x="15" y="65"/>
                  </a:cubicBezTo>
                  <a:cubicBezTo>
                    <a:pt x="21" y="66"/>
                    <a:pt x="21" y="66"/>
                    <a:pt x="21" y="66"/>
                  </a:cubicBezTo>
                  <a:cubicBezTo>
                    <a:pt x="21" y="66"/>
                    <a:pt x="21" y="66"/>
                    <a:pt x="21" y="67"/>
                  </a:cubicBezTo>
                  <a:cubicBezTo>
                    <a:pt x="21" y="67"/>
                    <a:pt x="21" y="67"/>
                    <a:pt x="21" y="67"/>
                  </a:cubicBezTo>
                  <a:cubicBezTo>
                    <a:pt x="19" y="67"/>
                    <a:pt x="15" y="67"/>
                    <a:pt x="11" y="67"/>
                  </a:cubicBezTo>
                  <a:cubicBezTo>
                    <a:pt x="7" y="67"/>
                    <a:pt x="4" y="67"/>
                    <a:pt x="2" y="67"/>
                  </a:cubicBezTo>
                  <a:cubicBezTo>
                    <a:pt x="2" y="67"/>
                    <a:pt x="2" y="67"/>
                    <a:pt x="2" y="67"/>
                  </a:cubicBezTo>
                  <a:cubicBezTo>
                    <a:pt x="2" y="66"/>
                    <a:pt x="2" y="66"/>
                    <a:pt x="2" y="66"/>
                  </a:cubicBezTo>
                  <a:cubicBezTo>
                    <a:pt x="7" y="65"/>
                    <a:pt x="7" y="65"/>
                    <a:pt x="7" y="65"/>
                  </a:cubicBezTo>
                  <a:cubicBezTo>
                    <a:pt x="7" y="65"/>
                    <a:pt x="8" y="64"/>
                    <a:pt x="8" y="64"/>
                  </a:cubicBezTo>
                  <a:cubicBezTo>
                    <a:pt x="8" y="61"/>
                    <a:pt x="8" y="38"/>
                    <a:pt x="8" y="33"/>
                  </a:cubicBezTo>
                  <a:cubicBezTo>
                    <a:pt x="8" y="28"/>
                    <a:pt x="7" y="8"/>
                    <a:pt x="7" y="5"/>
                  </a:cubicBezTo>
                  <a:cubicBezTo>
                    <a:pt x="7" y="4"/>
                    <a:pt x="7" y="3"/>
                    <a:pt x="6" y="3"/>
                  </a:cubicBezTo>
                  <a:cubicBezTo>
                    <a:pt x="0" y="3"/>
                    <a:pt x="0" y="3"/>
                    <a:pt x="0" y="3"/>
                  </a:cubicBezTo>
                  <a:cubicBezTo>
                    <a:pt x="0" y="3"/>
                    <a:pt x="0" y="2"/>
                    <a:pt x="0" y="2"/>
                  </a:cubicBezTo>
                  <a:cubicBezTo>
                    <a:pt x="0" y="2"/>
                    <a:pt x="0" y="2"/>
                    <a:pt x="0" y="2"/>
                  </a:cubicBezTo>
                  <a:lnTo>
                    <a:pt x="15" y="0"/>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dirty="0">
                <a:solidFill>
                  <a:srgbClr val="000000"/>
                </a:solidFill>
                <a:latin typeface="Calibri Light" panose="020F0302020204030204" pitchFamily="34" charset="0"/>
                <a:cs typeface="Calibri Light" panose="020F0302020204030204" pitchFamily="34" charset="0"/>
              </a:endParaRPr>
            </a:p>
          </p:txBody>
        </p:sp>
        <p:sp>
          <p:nvSpPr>
            <p:cNvPr id="22" name="Freeform 21">
              <a:extLst>
                <a:ext uri="{FF2B5EF4-FFF2-40B4-BE49-F238E27FC236}">
                  <a16:creationId xmlns:a16="http://schemas.microsoft.com/office/drawing/2014/main" id="{9443B11F-71F4-8E49-BE90-4CB4DB1BA1D9}"/>
                </a:ext>
              </a:extLst>
            </p:cNvPr>
            <p:cNvSpPr>
              <a:spLocks noEditPoints="1"/>
            </p:cNvSpPr>
            <p:nvPr userDrawn="1"/>
          </p:nvSpPr>
          <p:spPr bwMode="gray">
            <a:xfrm>
              <a:off x="5973763" y="6224588"/>
              <a:ext cx="117475" cy="146050"/>
            </a:xfrm>
            <a:custGeom>
              <a:avLst/>
              <a:gdLst/>
              <a:ahLst/>
              <a:cxnLst>
                <a:cxn ang="0">
                  <a:pos x="20" y="2"/>
                </a:cxn>
                <a:cxn ang="0">
                  <a:pos x="29" y="18"/>
                </a:cxn>
                <a:cxn ang="0">
                  <a:pos x="27" y="21"/>
                </a:cxn>
                <a:cxn ang="0">
                  <a:pos x="9" y="21"/>
                </a:cxn>
                <a:cxn ang="0">
                  <a:pos x="20" y="2"/>
                </a:cxn>
                <a:cxn ang="0">
                  <a:pos x="37" y="20"/>
                </a:cxn>
                <a:cxn ang="0">
                  <a:pos x="21" y="0"/>
                </a:cxn>
                <a:cxn ang="0">
                  <a:pos x="0" y="27"/>
                </a:cxn>
                <a:cxn ang="0">
                  <a:pos x="19" y="46"/>
                </a:cxn>
                <a:cxn ang="0">
                  <a:pos x="26" y="45"/>
                </a:cxn>
                <a:cxn ang="0">
                  <a:pos x="37" y="40"/>
                </a:cxn>
                <a:cxn ang="0">
                  <a:pos x="37" y="40"/>
                </a:cxn>
                <a:cxn ang="0">
                  <a:pos x="36" y="39"/>
                </a:cxn>
                <a:cxn ang="0">
                  <a:pos x="28" y="42"/>
                </a:cxn>
                <a:cxn ang="0">
                  <a:pos x="22" y="43"/>
                </a:cxn>
                <a:cxn ang="0">
                  <a:pos x="9" y="29"/>
                </a:cxn>
                <a:cxn ang="0">
                  <a:pos x="9" y="23"/>
                </a:cxn>
                <a:cxn ang="0">
                  <a:pos x="35" y="22"/>
                </a:cxn>
                <a:cxn ang="0">
                  <a:pos x="37" y="20"/>
                </a:cxn>
              </a:cxnLst>
              <a:rect l="0" t="0" r="r" b="b"/>
              <a:pathLst>
                <a:path w="37" h="46">
                  <a:moveTo>
                    <a:pt x="20" y="2"/>
                  </a:moveTo>
                  <a:cubicBezTo>
                    <a:pt x="26" y="2"/>
                    <a:pt x="29" y="13"/>
                    <a:pt x="29" y="18"/>
                  </a:cubicBezTo>
                  <a:cubicBezTo>
                    <a:pt x="29" y="20"/>
                    <a:pt x="28" y="20"/>
                    <a:pt x="27" y="21"/>
                  </a:cubicBezTo>
                  <a:cubicBezTo>
                    <a:pt x="24" y="21"/>
                    <a:pt x="14" y="22"/>
                    <a:pt x="9" y="21"/>
                  </a:cubicBezTo>
                  <a:cubicBezTo>
                    <a:pt x="9" y="9"/>
                    <a:pt x="14" y="2"/>
                    <a:pt x="20" y="2"/>
                  </a:cubicBezTo>
                  <a:close/>
                  <a:moveTo>
                    <a:pt x="37" y="20"/>
                  </a:moveTo>
                  <a:cubicBezTo>
                    <a:pt x="37" y="11"/>
                    <a:pt x="32" y="0"/>
                    <a:pt x="21" y="0"/>
                  </a:cubicBezTo>
                  <a:cubicBezTo>
                    <a:pt x="9" y="0"/>
                    <a:pt x="0" y="14"/>
                    <a:pt x="0" y="27"/>
                  </a:cubicBezTo>
                  <a:cubicBezTo>
                    <a:pt x="0" y="40"/>
                    <a:pt x="8" y="46"/>
                    <a:pt x="19" y="46"/>
                  </a:cubicBezTo>
                  <a:cubicBezTo>
                    <a:pt x="22" y="46"/>
                    <a:pt x="25" y="46"/>
                    <a:pt x="26" y="45"/>
                  </a:cubicBezTo>
                  <a:cubicBezTo>
                    <a:pt x="30" y="44"/>
                    <a:pt x="34" y="42"/>
                    <a:pt x="37" y="40"/>
                  </a:cubicBezTo>
                  <a:cubicBezTo>
                    <a:pt x="37" y="40"/>
                    <a:pt x="37" y="40"/>
                    <a:pt x="37" y="40"/>
                  </a:cubicBezTo>
                  <a:cubicBezTo>
                    <a:pt x="37" y="39"/>
                    <a:pt x="37" y="39"/>
                    <a:pt x="36" y="39"/>
                  </a:cubicBezTo>
                  <a:cubicBezTo>
                    <a:pt x="34" y="40"/>
                    <a:pt x="31" y="41"/>
                    <a:pt x="28" y="42"/>
                  </a:cubicBezTo>
                  <a:cubicBezTo>
                    <a:pt x="27" y="43"/>
                    <a:pt x="25" y="43"/>
                    <a:pt x="22" y="43"/>
                  </a:cubicBezTo>
                  <a:cubicBezTo>
                    <a:pt x="15" y="43"/>
                    <a:pt x="10" y="38"/>
                    <a:pt x="9" y="29"/>
                  </a:cubicBezTo>
                  <a:cubicBezTo>
                    <a:pt x="9" y="27"/>
                    <a:pt x="9" y="25"/>
                    <a:pt x="9" y="23"/>
                  </a:cubicBezTo>
                  <a:cubicBezTo>
                    <a:pt x="13" y="23"/>
                    <a:pt x="31" y="23"/>
                    <a:pt x="35" y="22"/>
                  </a:cubicBezTo>
                  <a:cubicBezTo>
                    <a:pt x="36" y="22"/>
                    <a:pt x="37" y="21"/>
                    <a:pt x="37" y="20"/>
                  </a:cubicBez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dirty="0">
                <a:solidFill>
                  <a:srgbClr val="000000"/>
                </a:solidFill>
                <a:latin typeface="Calibri Light" panose="020F0302020204030204" pitchFamily="34" charset="0"/>
                <a:cs typeface="Calibri Light" panose="020F0302020204030204" pitchFamily="34" charset="0"/>
              </a:endParaRPr>
            </a:p>
          </p:txBody>
        </p:sp>
        <p:sp>
          <p:nvSpPr>
            <p:cNvPr id="23" name="Freeform 22">
              <a:extLst>
                <a:ext uri="{FF2B5EF4-FFF2-40B4-BE49-F238E27FC236}">
                  <a16:creationId xmlns:a16="http://schemas.microsoft.com/office/drawing/2014/main" id="{51017DC1-24EA-4D40-856A-036B0F212E0D}"/>
                </a:ext>
              </a:extLst>
            </p:cNvPr>
            <p:cNvSpPr>
              <a:spLocks/>
            </p:cNvSpPr>
            <p:nvPr userDrawn="1"/>
          </p:nvSpPr>
          <p:spPr bwMode="gray">
            <a:xfrm>
              <a:off x="6097588" y="6227763"/>
              <a:ext cx="152400" cy="201612"/>
            </a:xfrm>
            <a:custGeom>
              <a:avLst/>
              <a:gdLst/>
              <a:ahLst/>
              <a:cxnLst>
                <a:cxn ang="0">
                  <a:pos x="48" y="0"/>
                </a:cxn>
                <a:cxn ang="0">
                  <a:pos x="48" y="0"/>
                </a:cxn>
                <a:cxn ang="0">
                  <a:pos x="47" y="1"/>
                </a:cxn>
                <a:cxn ang="0">
                  <a:pos x="45" y="2"/>
                </a:cxn>
                <a:cxn ang="0">
                  <a:pos x="44" y="4"/>
                </a:cxn>
                <a:cxn ang="0">
                  <a:pos x="27" y="43"/>
                </a:cxn>
                <a:cxn ang="0">
                  <a:pos x="6" y="64"/>
                </a:cxn>
                <a:cxn ang="0">
                  <a:pos x="3" y="63"/>
                </a:cxn>
                <a:cxn ang="0">
                  <a:pos x="0" y="54"/>
                </a:cxn>
                <a:cxn ang="0">
                  <a:pos x="1" y="53"/>
                </a:cxn>
                <a:cxn ang="0">
                  <a:pos x="2" y="53"/>
                </a:cxn>
                <a:cxn ang="0">
                  <a:pos x="5" y="57"/>
                </a:cxn>
                <a:cxn ang="0">
                  <a:pos x="7" y="59"/>
                </a:cxn>
                <a:cxn ang="0">
                  <a:pos x="21" y="48"/>
                </a:cxn>
                <a:cxn ang="0">
                  <a:pos x="21" y="45"/>
                </a:cxn>
                <a:cxn ang="0">
                  <a:pos x="6" y="3"/>
                </a:cxn>
                <a:cxn ang="0">
                  <a:pos x="5" y="2"/>
                </a:cxn>
                <a:cxn ang="0">
                  <a:pos x="2" y="1"/>
                </a:cxn>
                <a:cxn ang="0">
                  <a:pos x="1" y="0"/>
                </a:cxn>
                <a:cxn ang="0">
                  <a:pos x="1" y="0"/>
                </a:cxn>
                <a:cxn ang="0">
                  <a:pos x="21" y="0"/>
                </a:cxn>
                <a:cxn ang="0">
                  <a:pos x="21" y="0"/>
                </a:cxn>
                <a:cxn ang="0">
                  <a:pos x="21" y="1"/>
                </a:cxn>
                <a:cxn ang="0">
                  <a:pos x="16" y="2"/>
                </a:cxn>
                <a:cxn ang="0">
                  <a:pos x="15" y="3"/>
                </a:cxn>
                <a:cxn ang="0">
                  <a:pos x="25" y="37"/>
                </a:cxn>
                <a:cxn ang="0">
                  <a:pos x="26" y="40"/>
                </a:cxn>
                <a:cxn ang="0">
                  <a:pos x="27" y="40"/>
                </a:cxn>
                <a:cxn ang="0">
                  <a:pos x="28" y="37"/>
                </a:cxn>
                <a:cxn ang="0">
                  <a:pos x="38" y="4"/>
                </a:cxn>
                <a:cxn ang="0">
                  <a:pos x="37" y="2"/>
                </a:cxn>
                <a:cxn ang="0">
                  <a:pos x="33" y="1"/>
                </a:cxn>
                <a:cxn ang="0">
                  <a:pos x="32" y="0"/>
                </a:cxn>
                <a:cxn ang="0">
                  <a:pos x="32" y="0"/>
                </a:cxn>
                <a:cxn ang="0">
                  <a:pos x="48" y="0"/>
                </a:cxn>
              </a:cxnLst>
              <a:rect l="0" t="0" r="r" b="b"/>
              <a:pathLst>
                <a:path w="48" h="64">
                  <a:moveTo>
                    <a:pt x="48" y="0"/>
                  </a:moveTo>
                  <a:cubicBezTo>
                    <a:pt x="48" y="0"/>
                    <a:pt x="48" y="0"/>
                    <a:pt x="48" y="0"/>
                  </a:cubicBezTo>
                  <a:cubicBezTo>
                    <a:pt x="48" y="1"/>
                    <a:pt x="48" y="1"/>
                    <a:pt x="47" y="1"/>
                  </a:cubicBezTo>
                  <a:cubicBezTo>
                    <a:pt x="45" y="2"/>
                    <a:pt x="45" y="2"/>
                    <a:pt x="45" y="2"/>
                  </a:cubicBezTo>
                  <a:cubicBezTo>
                    <a:pt x="45" y="2"/>
                    <a:pt x="44" y="3"/>
                    <a:pt x="44" y="4"/>
                  </a:cubicBezTo>
                  <a:cubicBezTo>
                    <a:pt x="42" y="10"/>
                    <a:pt x="33" y="33"/>
                    <a:pt x="27" y="43"/>
                  </a:cubicBezTo>
                  <a:cubicBezTo>
                    <a:pt x="22" y="52"/>
                    <a:pt x="14" y="64"/>
                    <a:pt x="6" y="64"/>
                  </a:cubicBezTo>
                  <a:cubicBezTo>
                    <a:pt x="3" y="64"/>
                    <a:pt x="3" y="63"/>
                    <a:pt x="3" y="63"/>
                  </a:cubicBezTo>
                  <a:cubicBezTo>
                    <a:pt x="0" y="54"/>
                    <a:pt x="0" y="54"/>
                    <a:pt x="0" y="54"/>
                  </a:cubicBezTo>
                  <a:cubicBezTo>
                    <a:pt x="0" y="53"/>
                    <a:pt x="1" y="53"/>
                    <a:pt x="1" y="53"/>
                  </a:cubicBezTo>
                  <a:cubicBezTo>
                    <a:pt x="1" y="53"/>
                    <a:pt x="1" y="53"/>
                    <a:pt x="2" y="53"/>
                  </a:cubicBezTo>
                  <a:cubicBezTo>
                    <a:pt x="5" y="57"/>
                    <a:pt x="5" y="57"/>
                    <a:pt x="5" y="57"/>
                  </a:cubicBezTo>
                  <a:cubicBezTo>
                    <a:pt x="5" y="58"/>
                    <a:pt x="6" y="59"/>
                    <a:pt x="7" y="59"/>
                  </a:cubicBezTo>
                  <a:cubicBezTo>
                    <a:pt x="11" y="59"/>
                    <a:pt x="17" y="54"/>
                    <a:pt x="21" y="48"/>
                  </a:cubicBezTo>
                  <a:cubicBezTo>
                    <a:pt x="22" y="47"/>
                    <a:pt x="22" y="46"/>
                    <a:pt x="21" y="45"/>
                  </a:cubicBezTo>
                  <a:cubicBezTo>
                    <a:pt x="18" y="37"/>
                    <a:pt x="9" y="13"/>
                    <a:pt x="6" y="3"/>
                  </a:cubicBezTo>
                  <a:cubicBezTo>
                    <a:pt x="5" y="3"/>
                    <a:pt x="5" y="2"/>
                    <a:pt x="5" y="2"/>
                  </a:cubicBezTo>
                  <a:cubicBezTo>
                    <a:pt x="2" y="1"/>
                    <a:pt x="2" y="1"/>
                    <a:pt x="2" y="1"/>
                  </a:cubicBezTo>
                  <a:cubicBezTo>
                    <a:pt x="1" y="1"/>
                    <a:pt x="1" y="1"/>
                    <a:pt x="1" y="0"/>
                  </a:cubicBezTo>
                  <a:cubicBezTo>
                    <a:pt x="1" y="0"/>
                    <a:pt x="1" y="0"/>
                    <a:pt x="1" y="0"/>
                  </a:cubicBezTo>
                  <a:cubicBezTo>
                    <a:pt x="21" y="0"/>
                    <a:pt x="21" y="0"/>
                    <a:pt x="21" y="0"/>
                  </a:cubicBezTo>
                  <a:cubicBezTo>
                    <a:pt x="21" y="0"/>
                    <a:pt x="21" y="0"/>
                    <a:pt x="21" y="0"/>
                  </a:cubicBezTo>
                  <a:cubicBezTo>
                    <a:pt x="21" y="1"/>
                    <a:pt x="21" y="1"/>
                    <a:pt x="21" y="1"/>
                  </a:cubicBezTo>
                  <a:cubicBezTo>
                    <a:pt x="16" y="2"/>
                    <a:pt x="16" y="2"/>
                    <a:pt x="16" y="2"/>
                  </a:cubicBezTo>
                  <a:cubicBezTo>
                    <a:pt x="15" y="2"/>
                    <a:pt x="15" y="3"/>
                    <a:pt x="15" y="3"/>
                  </a:cubicBezTo>
                  <a:cubicBezTo>
                    <a:pt x="17" y="11"/>
                    <a:pt x="23" y="29"/>
                    <a:pt x="25" y="37"/>
                  </a:cubicBezTo>
                  <a:cubicBezTo>
                    <a:pt x="26" y="38"/>
                    <a:pt x="26" y="39"/>
                    <a:pt x="26" y="40"/>
                  </a:cubicBezTo>
                  <a:cubicBezTo>
                    <a:pt x="27" y="40"/>
                    <a:pt x="27" y="40"/>
                    <a:pt x="27" y="40"/>
                  </a:cubicBezTo>
                  <a:cubicBezTo>
                    <a:pt x="27" y="39"/>
                    <a:pt x="28" y="38"/>
                    <a:pt x="28" y="37"/>
                  </a:cubicBezTo>
                  <a:cubicBezTo>
                    <a:pt x="31" y="29"/>
                    <a:pt x="36" y="13"/>
                    <a:pt x="38" y="4"/>
                  </a:cubicBezTo>
                  <a:cubicBezTo>
                    <a:pt x="38" y="2"/>
                    <a:pt x="38" y="2"/>
                    <a:pt x="37" y="2"/>
                  </a:cubicBezTo>
                  <a:cubicBezTo>
                    <a:pt x="33" y="1"/>
                    <a:pt x="33" y="1"/>
                    <a:pt x="33" y="1"/>
                  </a:cubicBezTo>
                  <a:cubicBezTo>
                    <a:pt x="32" y="1"/>
                    <a:pt x="32" y="1"/>
                    <a:pt x="32" y="0"/>
                  </a:cubicBezTo>
                  <a:cubicBezTo>
                    <a:pt x="32" y="0"/>
                    <a:pt x="32" y="0"/>
                    <a:pt x="32" y="0"/>
                  </a:cubicBezTo>
                  <a:lnTo>
                    <a:pt x="48" y="0"/>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dirty="0">
                <a:solidFill>
                  <a:srgbClr val="000000"/>
                </a:solidFill>
                <a:latin typeface="Calibri Light" panose="020F0302020204030204" pitchFamily="34" charset="0"/>
                <a:cs typeface="Calibri Light" panose="020F0302020204030204" pitchFamily="34" charset="0"/>
              </a:endParaRPr>
            </a:p>
          </p:txBody>
        </p:sp>
        <p:sp>
          <p:nvSpPr>
            <p:cNvPr id="24" name="Freeform 23">
              <a:extLst>
                <a:ext uri="{FF2B5EF4-FFF2-40B4-BE49-F238E27FC236}">
                  <a16:creationId xmlns:a16="http://schemas.microsoft.com/office/drawing/2014/main" id="{04BBAE89-31B8-D74D-B9A0-6A709319630D}"/>
                </a:ext>
              </a:extLst>
            </p:cNvPr>
            <p:cNvSpPr>
              <a:spLocks/>
            </p:cNvSpPr>
            <p:nvPr userDrawn="1"/>
          </p:nvSpPr>
          <p:spPr bwMode="gray">
            <a:xfrm>
              <a:off x="4816475" y="6445250"/>
              <a:ext cx="57150" cy="76200"/>
            </a:xfrm>
            <a:custGeom>
              <a:avLst/>
              <a:gdLst/>
              <a:ahLst/>
              <a:cxnLst>
                <a:cxn ang="0">
                  <a:pos x="18" y="23"/>
                </a:cxn>
                <a:cxn ang="0">
                  <a:pos x="12" y="24"/>
                </a:cxn>
                <a:cxn ang="0">
                  <a:pos x="0" y="12"/>
                </a:cxn>
                <a:cxn ang="0">
                  <a:pos x="13" y="0"/>
                </a:cxn>
                <a:cxn ang="0">
                  <a:pos x="18" y="1"/>
                </a:cxn>
                <a:cxn ang="0">
                  <a:pos x="18" y="3"/>
                </a:cxn>
                <a:cxn ang="0">
                  <a:pos x="13" y="2"/>
                </a:cxn>
                <a:cxn ang="0">
                  <a:pos x="4" y="12"/>
                </a:cxn>
                <a:cxn ang="0">
                  <a:pos x="13" y="22"/>
                </a:cxn>
                <a:cxn ang="0">
                  <a:pos x="18" y="21"/>
                </a:cxn>
                <a:cxn ang="0">
                  <a:pos x="18" y="23"/>
                </a:cxn>
              </a:cxnLst>
              <a:rect l="0" t="0" r="r" b="b"/>
              <a:pathLst>
                <a:path w="18" h="24">
                  <a:moveTo>
                    <a:pt x="18" y="23"/>
                  </a:moveTo>
                  <a:cubicBezTo>
                    <a:pt x="17" y="24"/>
                    <a:pt x="15" y="24"/>
                    <a:pt x="12" y="24"/>
                  </a:cubicBezTo>
                  <a:cubicBezTo>
                    <a:pt x="5" y="24"/>
                    <a:pt x="0" y="20"/>
                    <a:pt x="0" y="12"/>
                  </a:cubicBezTo>
                  <a:cubicBezTo>
                    <a:pt x="0" y="5"/>
                    <a:pt x="5" y="0"/>
                    <a:pt x="13" y="0"/>
                  </a:cubicBezTo>
                  <a:cubicBezTo>
                    <a:pt x="16" y="0"/>
                    <a:pt x="18" y="0"/>
                    <a:pt x="18" y="1"/>
                  </a:cubicBezTo>
                  <a:cubicBezTo>
                    <a:pt x="18" y="3"/>
                    <a:pt x="18" y="3"/>
                    <a:pt x="18" y="3"/>
                  </a:cubicBezTo>
                  <a:cubicBezTo>
                    <a:pt x="16" y="3"/>
                    <a:pt x="15" y="2"/>
                    <a:pt x="13" y="2"/>
                  </a:cubicBezTo>
                  <a:cubicBezTo>
                    <a:pt x="7" y="2"/>
                    <a:pt x="4" y="6"/>
                    <a:pt x="4" y="12"/>
                  </a:cubicBezTo>
                  <a:cubicBezTo>
                    <a:pt x="4" y="18"/>
                    <a:pt x="7" y="22"/>
                    <a:pt x="13" y="22"/>
                  </a:cubicBezTo>
                  <a:cubicBezTo>
                    <a:pt x="15" y="22"/>
                    <a:pt x="16" y="21"/>
                    <a:pt x="18" y="21"/>
                  </a:cubicBezTo>
                  <a:lnTo>
                    <a:pt x="18" y="23"/>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dirty="0">
                <a:solidFill>
                  <a:srgbClr val="000000"/>
                </a:solidFill>
                <a:latin typeface="Calibri Light" panose="020F0302020204030204" pitchFamily="34" charset="0"/>
                <a:cs typeface="Calibri Light" panose="020F0302020204030204" pitchFamily="34" charset="0"/>
              </a:endParaRPr>
            </a:p>
          </p:txBody>
        </p:sp>
        <p:sp>
          <p:nvSpPr>
            <p:cNvPr id="25" name="Freeform 24">
              <a:extLst>
                <a:ext uri="{FF2B5EF4-FFF2-40B4-BE49-F238E27FC236}">
                  <a16:creationId xmlns:a16="http://schemas.microsoft.com/office/drawing/2014/main" id="{F6BF25AA-3B89-114F-9520-60CA93016612}"/>
                </a:ext>
              </a:extLst>
            </p:cNvPr>
            <p:cNvSpPr>
              <a:spLocks/>
            </p:cNvSpPr>
            <p:nvPr userDrawn="1"/>
          </p:nvSpPr>
          <p:spPr bwMode="gray">
            <a:xfrm>
              <a:off x="4892675" y="6445250"/>
              <a:ext cx="57150" cy="76200"/>
            </a:xfrm>
            <a:custGeom>
              <a:avLst/>
              <a:gdLst/>
              <a:ahLst/>
              <a:cxnLst>
                <a:cxn ang="0">
                  <a:pos x="6" y="0"/>
                </a:cxn>
                <a:cxn ang="0">
                  <a:pos x="6" y="20"/>
                </a:cxn>
                <a:cxn ang="0">
                  <a:pos x="30" y="20"/>
                </a:cxn>
                <a:cxn ang="0">
                  <a:pos x="30" y="0"/>
                </a:cxn>
                <a:cxn ang="0">
                  <a:pos x="36" y="0"/>
                </a:cxn>
                <a:cxn ang="0">
                  <a:pos x="36" y="48"/>
                </a:cxn>
                <a:cxn ang="0">
                  <a:pos x="30" y="48"/>
                </a:cxn>
                <a:cxn ang="0">
                  <a:pos x="30" y="26"/>
                </a:cxn>
                <a:cxn ang="0">
                  <a:pos x="6" y="26"/>
                </a:cxn>
                <a:cxn ang="0">
                  <a:pos x="6" y="48"/>
                </a:cxn>
                <a:cxn ang="0">
                  <a:pos x="0" y="48"/>
                </a:cxn>
                <a:cxn ang="0">
                  <a:pos x="0" y="0"/>
                </a:cxn>
                <a:cxn ang="0">
                  <a:pos x="6" y="0"/>
                </a:cxn>
              </a:cxnLst>
              <a:rect l="0" t="0" r="r" b="b"/>
              <a:pathLst>
                <a:path w="36" h="48">
                  <a:moveTo>
                    <a:pt x="6" y="0"/>
                  </a:moveTo>
                  <a:lnTo>
                    <a:pt x="6" y="20"/>
                  </a:lnTo>
                  <a:lnTo>
                    <a:pt x="30" y="20"/>
                  </a:lnTo>
                  <a:lnTo>
                    <a:pt x="30" y="0"/>
                  </a:lnTo>
                  <a:lnTo>
                    <a:pt x="36" y="0"/>
                  </a:lnTo>
                  <a:lnTo>
                    <a:pt x="36" y="48"/>
                  </a:lnTo>
                  <a:lnTo>
                    <a:pt x="30" y="48"/>
                  </a:lnTo>
                  <a:lnTo>
                    <a:pt x="30" y="26"/>
                  </a:lnTo>
                  <a:lnTo>
                    <a:pt x="6" y="26"/>
                  </a:lnTo>
                  <a:lnTo>
                    <a:pt x="6" y="48"/>
                  </a:lnTo>
                  <a:lnTo>
                    <a:pt x="0" y="48"/>
                  </a:lnTo>
                  <a:lnTo>
                    <a:pt x="0" y="0"/>
                  </a:lnTo>
                  <a:lnTo>
                    <a:pt x="6" y="0"/>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dirty="0">
                <a:solidFill>
                  <a:srgbClr val="000000"/>
                </a:solidFill>
                <a:latin typeface="Calibri Light" panose="020F0302020204030204" pitchFamily="34" charset="0"/>
                <a:cs typeface="Calibri Light" panose="020F0302020204030204" pitchFamily="34" charset="0"/>
              </a:endParaRPr>
            </a:p>
          </p:txBody>
        </p:sp>
        <p:sp>
          <p:nvSpPr>
            <p:cNvPr id="26" name="Freeform 25">
              <a:extLst>
                <a:ext uri="{FF2B5EF4-FFF2-40B4-BE49-F238E27FC236}">
                  <a16:creationId xmlns:a16="http://schemas.microsoft.com/office/drawing/2014/main" id="{36D67D9C-2509-B443-8CDE-EE726599A4EA}"/>
                </a:ext>
              </a:extLst>
            </p:cNvPr>
            <p:cNvSpPr>
              <a:spLocks noEditPoints="1"/>
            </p:cNvSpPr>
            <p:nvPr userDrawn="1"/>
          </p:nvSpPr>
          <p:spPr bwMode="gray">
            <a:xfrm>
              <a:off x="4965700" y="6445250"/>
              <a:ext cx="63500" cy="76200"/>
            </a:xfrm>
            <a:custGeom>
              <a:avLst/>
              <a:gdLst/>
              <a:ahLst/>
              <a:cxnLst>
                <a:cxn ang="0">
                  <a:pos x="6" y="16"/>
                </a:cxn>
                <a:cxn ang="0">
                  <a:pos x="4" y="24"/>
                </a:cxn>
                <a:cxn ang="0">
                  <a:pos x="0" y="24"/>
                </a:cxn>
                <a:cxn ang="0">
                  <a:pos x="9" y="0"/>
                </a:cxn>
                <a:cxn ang="0">
                  <a:pos x="12" y="0"/>
                </a:cxn>
                <a:cxn ang="0">
                  <a:pos x="20" y="24"/>
                </a:cxn>
                <a:cxn ang="0">
                  <a:pos x="17" y="24"/>
                </a:cxn>
                <a:cxn ang="0">
                  <a:pos x="15" y="16"/>
                </a:cxn>
                <a:cxn ang="0">
                  <a:pos x="6" y="16"/>
                </a:cxn>
                <a:cxn ang="0">
                  <a:pos x="14" y="14"/>
                </a:cxn>
                <a:cxn ang="0">
                  <a:pos x="12" y="7"/>
                </a:cxn>
                <a:cxn ang="0">
                  <a:pos x="10" y="3"/>
                </a:cxn>
                <a:cxn ang="0">
                  <a:pos x="10" y="3"/>
                </a:cxn>
                <a:cxn ang="0">
                  <a:pos x="9" y="7"/>
                </a:cxn>
                <a:cxn ang="0">
                  <a:pos x="7" y="14"/>
                </a:cxn>
                <a:cxn ang="0">
                  <a:pos x="14" y="14"/>
                </a:cxn>
              </a:cxnLst>
              <a:rect l="0" t="0" r="r" b="b"/>
              <a:pathLst>
                <a:path w="20" h="24">
                  <a:moveTo>
                    <a:pt x="6" y="16"/>
                  </a:moveTo>
                  <a:cubicBezTo>
                    <a:pt x="4" y="24"/>
                    <a:pt x="4" y="24"/>
                    <a:pt x="4" y="24"/>
                  </a:cubicBezTo>
                  <a:cubicBezTo>
                    <a:pt x="0" y="24"/>
                    <a:pt x="0" y="24"/>
                    <a:pt x="0" y="24"/>
                  </a:cubicBezTo>
                  <a:cubicBezTo>
                    <a:pt x="9" y="0"/>
                    <a:pt x="9" y="0"/>
                    <a:pt x="9" y="0"/>
                  </a:cubicBezTo>
                  <a:cubicBezTo>
                    <a:pt x="12" y="0"/>
                    <a:pt x="12" y="0"/>
                    <a:pt x="12" y="0"/>
                  </a:cubicBezTo>
                  <a:cubicBezTo>
                    <a:pt x="20" y="24"/>
                    <a:pt x="20" y="24"/>
                    <a:pt x="20" y="24"/>
                  </a:cubicBezTo>
                  <a:cubicBezTo>
                    <a:pt x="17" y="24"/>
                    <a:pt x="17" y="24"/>
                    <a:pt x="17" y="24"/>
                  </a:cubicBezTo>
                  <a:cubicBezTo>
                    <a:pt x="15" y="16"/>
                    <a:pt x="15" y="16"/>
                    <a:pt x="15" y="16"/>
                  </a:cubicBezTo>
                  <a:lnTo>
                    <a:pt x="6" y="16"/>
                  </a:lnTo>
                  <a:close/>
                  <a:moveTo>
                    <a:pt x="14" y="14"/>
                  </a:moveTo>
                  <a:cubicBezTo>
                    <a:pt x="12" y="7"/>
                    <a:pt x="12" y="7"/>
                    <a:pt x="12" y="7"/>
                  </a:cubicBezTo>
                  <a:cubicBezTo>
                    <a:pt x="11" y="6"/>
                    <a:pt x="11" y="4"/>
                    <a:pt x="10" y="3"/>
                  </a:cubicBezTo>
                  <a:cubicBezTo>
                    <a:pt x="10" y="3"/>
                    <a:pt x="10" y="3"/>
                    <a:pt x="10" y="3"/>
                  </a:cubicBezTo>
                  <a:cubicBezTo>
                    <a:pt x="10" y="4"/>
                    <a:pt x="10" y="6"/>
                    <a:pt x="9" y="7"/>
                  </a:cubicBezTo>
                  <a:cubicBezTo>
                    <a:pt x="7" y="14"/>
                    <a:pt x="7" y="14"/>
                    <a:pt x="7" y="14"/>
                  </a:cubicBezTo>
                  <a:lnTo>
                    <a:pt x="14" y="14"/>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dirty="0">
                <a:solidFill>
                  <a:srgbClr val="000000"/>
                </a:solidFill>
                <a:latin typeface="Calibri Light" panose="020F0302020204030204" pitchFamily="34" charset="0"/>
                <a:cs typeface="Calibri Light" panose="020F0302020204030204" pitchFamily="34" charset="0"/>
              </a:endParaRPr>
            </a:p>
          </p:txBody>
        </p:sp>
        <p:sp>
          <p:nvSpPr>
            <p:cNvPr id="27" name="Freeform 26">
              <a:extLst>
                <a:ext uri="{FF2B5EF4-FFF2-40B4-BE49-F238E27FC236}">
                  <a16:creationId xmlns:a16="http://schemas.microsoft.com/office/drawing/2014/main" id="{B72926B1-9759-B34D-AA74-F3DBDCDA1EAE}"/>
                </a:ext>
              </a:extLst>
            </p:cNvPr>
            <p:cNvSpPr>
              <a:spLocks noEditPoints="1"/>
            </p:cNvSpPr>
            <p:nvPr userDrawn="1"/>
          </p:nvSpPr>
          <p:spPr bwMode="gray">
            <a:xfrm>
              <a:off x="5048250" y="6445250"/>
              <a:ext cx="47625" cy="76200"/>
            </a:xfrm>
            <a:custGeom>
              <a:avLst/>
              <a:gdLst/>
              <a:ahLst/>
              <a:cxnLst>
                <a:cxn ang="0">
                  <a:pos x="0" y="0"/>
                </a:cxn>
                <a:cxn ang="0">
                  <a:pos x="6" y="0"/>
                </a:cxn>
                <a:cxn ang="0">
                  <a:pos x="13" y="2"/>
                </a:cxn>
                <a:cxn ang="0">
                  <a:pos x="15" y="6"/>
                </a:cxn>
                <a:cxn ang="0">
                  <a:pos x="10" y="12"/>
                </a:cxn>
                <a:cxn ang="0">
                  <a:pos x="10" y="13"/>
                </a:cxn>
                <a:cxn ang="0">
                  <a:pos x="14" y="17"/>
                </a:cxn>
                <a:cxn ang="0">
                  <a:pos x="15" y="24"/>
                </a:cxn>
                <a:cxn ang="0">
                  <a:pos x="12" y="24"/>
                </a:cxn>
                <a:cxn ang="0">
                  <a:pos x="11" y="18"/>
                </a:cxn>
                <a:cxn ang="0">
                  <a:pos x="6" y="14"/>
                </a:cxn>
                <a:cxn ang="0">
                  <a:pos x="3" y="14"/>
                </a:cxn>
                <a:cxn ang="0">
                  <a:pos x="3" y="24"/>
                </a:cxn>
                <a:cxn ang="0">
                  <a:pos x="0" y="24"/>
                </a:cxn>
                <a:cxn ang="0">
                  <a:pos x="0" y="0"/>
                </a:cxn>
                <a:cxn ang="0">
                  <a:pos x="3" y="11"/>
                </a:cxn>
                <a:cxn ang="0">
                  <a:pos x="6" y="11"/>
                </a:cxn>
                <a:cxn ang="0">
                  <a:pos x="11" y="7"/>
                </a:cxn>
                <a:cxn ang="0">
                  <a:pos x="6" y="2"/>
                </a:cxn>
                <a:cxn ang="0">
                  <a:pos x="3" y="3"/>
                </a:cxn>
                <a:cxn ang="0">
                  <a:pos x="3" y="11"/>
                </a:cxn>
              </a:cxnLst>
              <a:rect l="0" t="0" r="r" b="b"/>
              <a:pathLst>
                <a:path w="15" h="24">
                  <a:moveTo>
                    <a:pt x="0" y="0"/>
                  </a:moveTo>
                  <a:cubicBezTo>
                    <a:pt x="1" y="0"/>
                    <a:pt x="4" y="0"/>
                    <a:pt x="6" y="0"/>
                  </a:cubicBezTo>
                  <a:cubicBezTo>
                    <a:pt x="9" y="0"/>
                    <a:pt x="11" y="1"/>
                    <a:pt x="13" y="2"/>
                  </a:cubicBezTo>
                  <a:cubicBezTo>
                    <a:pt x="14" y="3"/>
                    <a:pt x="15" y="5"/>
                    <a:pt x="15" y="6"/>
                  </a:cubicBezTo>
                  <a:cubicBezTo>
                    <a:pt x="15" y="10"/>
                    <a:pt x="13" y="12"/>
                    <a:pt x="10" y="12"/>
                  </a:cubicBezTo>
                  <a:cubicBezTo>
                    <a:pt x="10" y="13"/>
                    <a:pt x="10" y="13"/>
                    <a:pt x="10" y="13"/>
                  </a:cubicBezTo>
                  <a:cubicBezTo>
                    <a:pt x="12" y="13"/>
                    <a:pt x="13" y="15"/>
                    <a:pt x="14" y="17"/>
                  </a:cubicBezTo>
                  <a:cubicBezTo>
                    <a:pt x="14" y="21"/>
                    <a:pt x="15" y="23"/>
                    <a:pt x="15" y="24"/>
                  </a:cubicBezTo>
                  <a:cubicBezTo>
                    <a:pt x="12" y="24"/>
                    <a:pt x="12" y="24"/>
                    <a:pt x="12" y="24"/>
                  </a:cubicBezTo>
                  <a:cubicBezTo>
                    <a:pt x="12" y="23"/>
                    <a:pt x="11" y="21"/>
                    <a:pt x="11" y="18"/>
                  </a:cubicBezTo>
                  <a:cubicBezTo>
                    <a:pt x="10" y="15"/>
                    <a:pt x="9" y="14"/>
                    <a:pt x="6" y="14"/>
                  </a:cubicBezTo>
                  <a:cubicBezTo>
                    <a:pt x="3" y="14"/>
                    <a:pt x="3" y="14"/>
                    <a:pt x="3" y="14"/>
                  </a:cubicBezTo>
                  <a:cubicBezTo>
                    <a:pt x="3" y="24"/>
                    <a:pt x="3" y="24"/>
                    <a:pt x="3" y="24"/>
                  </a:cubicBezTo>
                  <a:cubicBezTo>
                    <a:pt x="0" y="24"/>
                    <a:pt x="0" y="24"/>
                    <a:pt x="0" y="24"/>
                  </a:cubicBezTo>
                  <a:lnTo>
                    <a:pt x="0" y="0"/>
                  </a:lnTo>
                  <a:close/>
                  <a:moveTo>
                    <a:pt x="3" y="11"/>
                  </a:moveTo>
                  <a:cubicBezTo>
                    <a:pt x="6" y="11"/>
                    <a:pt x="6" y="11"/>
                    <a:pt x="6" y="11"/>
                  </a:cubicBezTo>
                  <a:cubicBezTo>
                    <a:pt x="9" y="11"/>
                    <a:pt x="11" y="9"/>
                    <a:pt x="11" y="7"/>
                  </a:cubicBezTo>
                  <a:cubicBezTo>
                    <a:pt x="11" y="4"/>
                    <a:pt x="9" y="2"/>
                    <a:pt x="6" y="2"/>
                  </a:cubicBezTo>
                  <a:cubicBezTo>
                    <a:pt x="5" y="2"/>
                    <a:pt x="4" y="2"/>
                    <a:pt x="3" y="3"/>
                  </a:cubicBezTo>
                  <a:lnTo>
                    <a:pt x="3" y="11"/>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dirty="0">
                <a:solidFill>
                  <a:srgbClr val="000000"/>
                </a:solidFill>
                <a:latin typeface="Calibri Light" panose="020F0302020204030204" pitchFamily="34" charset="0"/>
                <a:cs typeface="Calibri Light" panose="020F0302020204030204" pitchFamily="34" charset="0"/>
              </a:endParaRPr>
            </a:p>
          </p:txBody>
        </p:sp>
        <p:sp>
          <p:nvSpPr>
            <p:cNvPr id="28" name="Freeform 27">
              <a:extLst>
                <a:ext uri="{FF2B5EF4-FFF2-40B4-BE49-F238E27FC236}">
                  <a16:creationId xmlns:a16="http://schemas.microsoft.com/office/drawing/2014/main" id="{3F899399-A230-C044-8674-E4184BE74E26}"/>
                </a:ext>
              </a:extLst>
            </p:cNvPr>
            <p:cNvSpPr>
              <a:spLocks/>
            </p:cNvSpPr>
            <p:nvPr userDrawn="1"/>
          </p:nvSpPr>
          <p:spPr bwMode="gray">
            <a:xfrm>
              <a:off x="5108575" y="6445250"/>
              <a:ext cx="53975" cy="76200"/>
            </a:xfrm>
            <a:custGeom>
              <a:avLst/>
              <a:gdLst/>
              <a:ahLst/>
              <a:cxnLst>
                <a:cxn ang="0">
                  <a:pos x="14" y="6"/>
                </a:cxn>
                <a:cxn ang="0">
                  <a:pos x="0" y="6"/>
                </a:cxn>
                <a:cxn ang="0">
                  <a:pos x="0" y="0"/>
                </a:cxn>
                <a:cxn ang="0">
                  <a:pos x="34" y="0"/>
                </a:cxn>
                <a:cxn ang="0">
                  <a:pos x="34" y="6"/>
                </a:cxn>
                <a:cxn ang="0">
                  <a:pos x="20" y="6"/>
                </a:cxn>
                <a:cxn ang="0">
                  <a:pos x="20" y="48"/>
                </a:cxn>
                <a:cxn ang="0">
                  <a:pos x="14" y="48"/>
                </a:cxn>
                <a:cxn ang="0">
                  <a:pos x="14" y="6"/>
                </a:cxn>
              </a:cxnLst>
              <a:rect l="0" t="0" r="r" b="b"/>
              <a:pathLst>
                <a:path w="34" h="48">
                  <a:moveTo>
                    <a:pt x="14" y="6"/>
                  </a:moveTo>
                  <a:lnTo>
                    <a:pt x="0" y="6"/>
                  </a:lnTo>
                  <a:lnTo>
                    <a:pt x="0" y="0"/>
                  </a:lnTo>
                  <a:lnTo>
                    <a:pt x="34" y="0"/>
                  </a:lnTo>
                  <a:lnTo>
                    <a:pt x="34" y="6"/>
                  </a:lnTo>
                  <a:lnTo>
                    <a:pt x="20" y="6"/>
                  </a:lnTo>
                  <a:lnTo>
                    <a:pt x="20" y="48"/>
                  </a:lnTo>
                  <a:lnTo>
                    <a:pt x="14" y="48"/>
                  </a:lnTo>
                  <a:lnTo>
                    <a:pt x="14" y="6"/>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dirty="0">
                <a:solidFill>
                  <a:srgbClr val="000000"/>
                </a:solidFill>
                <a:latin typeface="Calibri Light" panose="020F0302020204030204" pitchFamily="34" charset="0"/>
                <a:cs typeface="Calibri Light" panose="020F0302020204030204" pitchFamily="34" charset="0"/>
              </a:endParaRPr>
            </a:p>
          </p:txBody>
        </p:sp>
        <p:sp>
          <p:nvSpPr>
            <p:cNvPr id="29" name="Freeform 28">
              <a:extLst>
                <a:ext uri="{FF2B5EF4-FFF2-40B4-BE49-F238E27FC236}">
                  <a16:creationId xmlns:a16="http://schemas.microsoft.com/office/drawing/2014/main" id="{88B22216-798E-044E-A1F1-37177EE1D834}"/>
                </a:ext>
              </a:extLst>
            </p:cNvPr>
            <p:cNvSpPr>
              <a:spLocks/>
            </p:cNvSpPr>
            <p:nvPr userDrawn="1"/>
          </p:nvSpPr>
          <p:spPr bwMode="gray">
            <a:xfrm>
              <a:off x="5178425" y="6445250"/>
              <a:ext cx="41275" cy="76200"/>
            </a:xfrm>
            <a:custGeom>
              <a:avLst/>
              <a:gdLst/>
              <a:ahLst/>
              <a:cxnLst>
                <a:cxn ang="0">
                  <a:pos x="24" y="26"/>
                </a:cxn>
                <a:cxn ang="0">
                  <a:pos x="6" y="26"/>
                </a:cxn>
                <a:cxn ang="0">
                  <a:pos x="6" y="42"/>
                </a:cxn>
                <a:cxn ang="0">
                  <a:pos x="26" y="42"/>
                </a:cxn>
                <a:cxn ang="0">
                  <a:pos x="26" y="48"/>
                </a:cxn>
                <a:cxn ang="0">
                  <a:pos x="0" y="48"/>
                </a:cxn>
                <a:cxn ang="0">
                  <a:pos x="0" y="0"/>
                </a:cxn>
                <a:cxn ang="0">
                  <a:pos x="26" y="0"/>
                </a:cxn>
                <a:cxn ang="0">
                  <a:pos x="26" y="6"/>
                </a:cxn>
                <a:cxn ang="0">
                  <a:pos x="6" y="6"/>
                </a:cxn>
                <a:cxn ang="0">
                  <a:pos x="6" y="20"/>
                </a:cxn>
                <a:cxn ang="0">
                  <a:pos x="24" y="20"/>
                </a:cxn>
                <a:cxn ang="0">
                  <a:pos x="24" y="26"/>
                </a:cxn>
              </a:cxnLst>
              <a:rect l="0" t="0" r="r" b="b"/>
              <a:pathLst>
                <a:path w="26" h="48">
                  <a:moveTo>
                    <a:pt x="24" y="26"/>
                  </a:moveTo>
                  <a:lnTo>
                    <a:pt x="6" y="26"/>
                  </a:lnTo>
                  <a:lnTo>
                    <a:pt x="6" y="42"/>
                  </a:lnTo>
                  <a:lnTo>
                    <a:pt x="26" y="42"/>
                  </a:lnTo>
                  <a:lnTo>
                    <a:pt x="26" y="48"/>
                  </a:lnTo>
                  <a:lnTo>
                    <a:pt x="0" y="48"/>
                  </a:lnTo>
                  <a:lnTo>
                    <a:pt x="0" y="0"/>
                  </a:lnTo>
                  <a:lnTo>
                    <a:pt x="26" y="0"/>
                  </a:lnTo>
                  <a:lnTo>
                    <a:pt x="26" y="6"/>
                  </a:lnTo>
                  <a:lnTo>
                    <a:pt x="6" y="6"/>
                  </a:lnTo>
                  <a:lnTo>
                    <a:pt x="6" y="20"/>
                  </a:lnTo>
                  <a:lnTo>
                    <a:pt x="24" y="20"/>
                  </a:lnTo>
                  <a:lnTo>
                    <a:pt x="24" y="26"/>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dirty="0">
                <a:solidFill>
                  <a:srgbClr val="000000"/>
                </a:solidFill>
                <a:latin typeface="Calibri Light" panose="020F0302020204030204" pitchFamily="34" charset="0"/>
                <a:cs typeface="Calibri Light" panose="020F0302020204030204" pitchFamily="34" charset="0"/>
              </a:endParaRPr>
            </a:p>
          </p:txBody>
        </p:sp>
        <p:sp>
          <p:nvSpPr>
            <p:cNvPr id="30" name="Freeform 29">
              <a:extLst>
                <a:ext uri="{FF2B5EF4-FFF2-40B4-BE49-F238E27FC236}">
                  <a16:creationId xmlns:a16="http://schemas.microsoft.com/office/drawing/2014/main" id="{15A67C64-C658-C342-91F8-AD722A6BD2CD}"/>
                </a:ext>
              </a:extLst>
            </p:cNvPr>
            <p:cNvSpPr>
              <a:spLocks noEditPoints="1"/>
            </p:cNvSpPr>
            <p:nvPr userDrawn="1"/>
          </p:nvSpPr>
          <p:spPr bwMode="gray">
            <a:xfrm>
              <a:off x="5238750" y="6445250"/>
              <a:ext cx="50800" cy="76200"/>
            </a:xfrm>
            <a:custGeom>
              <a:avLst/>
              <a:gdLst/>
              <a:ahLst/>
              <a:cxnLst>
                <a:cxn ang="0">
                  <a:pos x="0" y="0"/>
                </a:cxn>
                <a:cxn ang="0">
                  <a:pos x="6" y="0"/>
                </a:cxn>
                <a:cxn ang="0">
                  <a:pos x="13" y="2"/>
                </a:cxn>
                <a:cxn ang="0">
                  <a:pos x="15" y="6"/>
                </a:cxn>
                <a:cxn ang="0">
                  <a:pos x="10" y="12"/>
                </a:cxn>
                <a:cxn ang="0">
                  <a:pos x="10" y="13"/>
                </a:cxn>
                <a:cxn ang="0">
                  <a:pos x="14" y="17"/>
                </a:cxn>
                <a:cxn ang="0">
                  <a:pos x="16" y="24"/>
                </a:cxn>
                <a:cxn ang="0">
                  <a:pos x="13" y="24"/>
                </a:cxn>
                <a:cxn ang="0">
                  <a:pos x="11" y="18"/>
                </a:cxn>
                <a:cxn ang="0">
                  <a:pos x="6" y="14"/>
                </a:cxn>
                <a:cxn ang="0">
                  <a:pos x="3" y="14"/>
                </a:cxn>
                <a:cxn ang="0">
                  <a:pos x="3" y="24"/>
                </a:cxn>
                <a:cxn ang="0">
                  <a:pos x="0" y="24"/>
                </a:cxn>
                <a:cxn ang="0">
                  <a:pos x="0" y="0"/>
                </a:cxn>
                <a:cxn ang="0">
                  <a:pos x="3" y="11"/>
                </a:cxn>
                <a:cxn ang="0">
                  <a:pos x="6" y="11"/>
                </a:cxn>
                <a:cxn ang="0">
                  <a:pos x="12" y="7"/>
                </a:cxn>
                <a:cxn ang="0">
                  <a:pos x="6" y="2"/>
                </a:cxn>
                <a:cxn ang="0">
                  <a:pos x="3" y="3"/>
                </a:cxn>
                <a:cxn ang="0">
                  <a:pos x="3" y="11"/>
                </a:cxn>
              </a:cxnLst>
              <a:rect l="0" t="0" r="r" b="b"/>
              <a:pathLst>
                <a:path w="16" h="24">
                  <a:moveTo>
                    <a:pt x="0" y="0"/>
                  </a:moveTo>
                  <a:cubicBezTo>
                    <a:pt x="2" y="0"/>
                    <a:pt x="4" y="0"/>
                    <a:pt x="6" y="0"/>
                  </a:cubicBezTo>
                  <a:cubicBezTo>
                    <a:pt x="9" y="0"/>
                    <a:pt x="12" y="1"/>
                    <a:pt x="13" y="2"/>
                  </a:cubicBezTo>
                  <a:cubicBezTo>
                    <a:pt x="14" y="3"/>
                    <a:pt x="15" y="5"/>
                    <a:pt x="15" y="6"/>
                  </a:cubicBezTo>
                  <a:cubicBezTo>
                    <a:pt x="15" y="10"/>
                    <a:pt x="13" y="12"/>
                    <a:pt x="10" y="12"/>
                  </a:cubicBezTo>
                  <a:cubicBezTo>
                    <a:pt x="10" y="13"/>
                    <a:pt x="10" y="13"/>
                    <a:pt x="10" y="13"/>
                  </a:cubicBezTo>
                  <a:cubicBezTo>
                    <a:pt x="12" y="13"/>
                    <a:pt x="13" y="15"/>
                    <a:pt x="14" y="17"/>
                  </a:cubicBezTo>
                  <a:cubicBezTo>
                    <a:pt x="15" y="21"/>
                    <a:pt x="15" y="23"/>
                    <a:pt x="16" y="24"/>
                  </a:cubicBezTo>
                  <a:cubicBezTo>
                    <a:pt x="13" y="24"/>
                    <a:pt x="13" y="24"/>
                    <a:pt x="13" y="24"/>
                  </a:cubicBezTo>
                  <a:cubicBezTo>
                    <a:pt x="12" y="23"/>
                    <a:pt x="12" y="21"/>
                    <a:pt x="11" y="18"/>
                  </a:cubicBezTo>
                  <a:cubicBezTo>
                    <a:pt x="10" y="15"/>
                    <a:pt x="9" y="14"/>
                    <a:pt x="6" y="14"/>
                  </a:cubicBezTo>
                  <a:cubicBezTo>
                    <a:pt x="3" y="14"/>
                    <a:pt x="3" y="14"/>
                    <a:pt x="3" y="14"/>
                  </a:cubicBezTo>
                  <a:cubicBezTo>
                    <a:pt x="3" y="24"/>
                    <a:pt x="3" y="24"/>
                    <a:pt x="3" y="24"/>
                  </a:cubicBezTo>
                  <a:cubicBezTo>
                    <a:pt x="0" y="24"/>
                    <a:pt x="0" y="24"/>
                    <a:pt x="0" y="24"/>
                  </a:cubicBezTo>
                  <a:lnTo>
                    <a:pt x="0" y="0"/>
                  </a:lnTo>
                  <a:close/>
                  <a:moveTo>
                    <a:pt x="3" y="11"/>
                  </a:moveTo>
                  <a:cubicBezTo>
                    <a:pt x="6" y="11"/>
                    <a:pt x="6" y="11"/>
                    <a:pt x="6" y="11"/>
                  </a:cubicBezTo>
                  <a:cubicBezTo>
                    <a:pt x="10" y="11"/>
                    <a:pt x="12" y="9"/>
                    <a:pt x="12" y="7"/>
                  </a:cubicBezTo>
                  <a:cubicBezTo>
                    <a:pt x="12" y="4"/>
                    <a:pt x="10" y="2"/>
                    <a:pt x="6" y="2"/>
                  </a:cubicBezTo>
                  <a:cubicBezTo>
                    <a:pt x="5" y="2"/>
                    <a:pt x="4" y="2"/>
                    <a:pt x="3" y="3"/>
                  </a:cubicBezTo>
                  <a:lnTo>
                    <a:pt x="3" y="11"/>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dirty="0">
                <a:solidFill>
                  <a:srgbClr val="000000"/>
                </a:solidFill>
                <a:latin typeface="Calibri Light" panose="020F0302020204030204" pitchFamily="34" charset="0"/>
                <a:cs typeface="Calibri Light" panose="020F0302020204030204" pitchFamily="34" charset="0"/>
              </a:endParaRPr>
            </a:p>
          </p:txBody>
        </p:sp>
        <p:sp>
          <p:nvSpPr>
            <p:cNvPr id="31" name="Freeform 30">
              <a:extLst>
                <a:ext uri="{FF2B5EF4-FFF2-40B4-BE49-F238E27FC236}">
                  <a16:creationId xmlns:a16="http://schemas.microsoft.com/office/drawing/2014/main" id="{E8E7D28C-6FD1-EB4F-A858-517D723839BC}"/>
                </a:ext>
              </a:extLst>
            </p:cNvPr>
            <p:cNvSpPr>
              <a:spLocks/>
            </p:cNvSpPr>
            <p:nvPr userDrawn="1"/>
          </p:nvSpPr>
          <p:spPr bwMode="gray">
            <a:xfrm>
              <a:off x="5305425" y="6445250"/>
              <a:ext cx="44450" cy="76200"/>
            </a:xfrm>
            <a:custGeom>
              <a:avLst/>
              <a:gdLst/>
              <a:ahLst/>
              <a:cxnLst>
                <a:cxn ang="0">
                  <a:pos x="26" y="26"/>
                </a:cxn>
                <a:cxn ang="0">
                  <a:pos x="6" y="26"/>
                </a:cxn>
                <a:cxn ang="0">
                  <a:pos x="6" y="42"/>
                </a:cxn>
                <a:cxn ang="0">
                  <a:pos x="28" y="42"/>
                </a:cxn>
                <a:cxn ang="0">
                  <a:pos x="28" y="48"/>
                </a:cxn>
                <a:cxn ang="0">
                  <a:pos x="0" y="48"/>
                </a:cxn>
                <a:cxn ang="0">
                  <a:pos x="0" y="0"/>
                </a:cxn>
                <a:cxn ang="0">
                  <a:pos x="26" y="0"/>
                </a:cxn>
                <a:cxn ang="0">
                  <a:pos x="26" y="6"/>
                </a:cxn>
                <a:cxn ang="0">
                  <a:pos x="6" y="6"/>
                </a:cxn>
                <a:cxn ang="0">
                  <a:pos x="6" y="20"/>
                </a:cxn>
                <a:cxn ang="0">
                  <a:pos x="26" y="20"/>
                </a:cxn>
                <a:cxn ang="0">
                  <a:pos x="26" y="26"/>
                </a:cxn>
              </a:cxnLst>
              <a:rect l="0" t="0" r="r" b="b"/>
              <a:pathLst>
                <a:path w="28" h="48">
                  <a:moveTo>
                    <a:pt x="26" y="26"/>
                  </a:moveTo>
                  <a:lnTo>
                    <a:pt x="6" y="26"/>
                  </a:lnTo>
                  <a:lnTo>
                    <a:pt x="6" y="42"/>
                  </a:lnTo>
                  <a:lnTo>
                    <a:pt x="28" y="42"/>
                  </a:lnTo>
                  <a:lnTo>
                    <a:pt x="28" y="48"/>
                  </a:lnTo>
                  <a:lnTo>
                    <a:pt x="0" y="48"/>
                  </a:lnTo>
                  <a:lnTo>
                    <a:pt x="0" y="0"/>
                  </a:lnTo>
                  <a:lnTo>
                    <a:pt x="26" y="0"/>
                  </a:lnTo>
                  <a:lnTo>
                    <a:pt x="26" y="6"/>
                  </a:lnTo>
                  <a:lnTo>
                    <a:pt x="6" y="6"/>
                  </a:lnTo>
                  <a:lnTo>
                    <a:pt x="6" y="20"/>
                  </a:lnTo>
                  <a:lnTo>
                    <a:pt x="26" y="20"/>
                  </a:lnTo>
                  <a:lnTo>
                    <a:pt x="26" y="26"/>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dirty="0">
                <a:solidFill>
                  <a:srgbClr val="000000"/>
                </a:solidFill>
                <a:latin typeface="Calibri Light" panose="020F0302020204030204" pitchFamily="34" charset="0"/>
                <a:cs typeface="Calibri Light" panose="020F0302020204030204" pitchFamily="34" charset="0"/>
              </a:endParaRPr>
            </a:p>
          </p:txBody>
        </p:sp>
        <p:sp>
          <p:nvSpPr>
            <p:cNvPr id="32" name="Freeform 31">
              <a:extLst>
                <a:ext uri="{FF2B5EF4-FFF2-40B4-BE49-F238E27FC236}">
                  <a16:creationId xmlns:a16="http://schemas.microsoft.com/office/drawing/2014/main" id="{4DC1EB11-F0B3-524D-B44F-D9492B0A1147}"/>
                </a:ext>
              </a:extLst>
            </p:cNvPr>
            <p:cNvSpPr>
              <a:spLocks noEditPoints="1"/>
            </p:cNvSpPr>
            <p:nvPr userDrawn="1"/>
          </p:nvSpPr>
          <p:spPr bwMode="gray">
            <a:xfrm>
              <a:off x="5368925" y="6445250"/>
              <a:ext cx="58738" cy="76200"/>
            </a:xfrm>
            <a:custGeom>
              <a:avLst/>
              <a:gdLst/>
              <a:ahLst/>
              <a:cxnLst>
                <a:cxn ang="0">
                  <a:pos x="0" y="0"/>
                </a:cxn>
                <a:cxn ang="0">
                  <a:pos x="6" y="0"/>
                </a:cxn>
                <a:cxn ang="0">
                  <a:pos x="16" y="3"/>
                </a:cxn>
                <a:cxn ang="0">
                  <a:pos x="19" y="11"/>
                </a:cxn>
                <a:cxn ang="0">
                  <a:pos x="16" y="21"/>
                </a:cxn>
                <a:cxn ang="0">
                  <a:pos x="5" y="24"/>
                </a:cxn>
                <a:cxn ang="0">
                  <a:pos x="0" y="24"/>
                </a:cxn>
                <a:cxn ang="0">
                  <a:pos x="0" y="0"/>
                </a:cxn>
                <a:cxn ang="0">
                  <a:pos x="3" y="22"/>
                </a:cxn>
                <a:cxn ang="0">
                  <a:pos x="6" y="22"/>
                </a:cxn>
                <a:cxn ang="0">
                  <a:pos x="16" y="12"/>
                </a:cxn>
                <a:cxn ang="0">
                  <a:pos x="6" y="2"/>
                </a:cxn>
                <a:cxn ang="0">
                  <a:pos x="3" y="3"/>
                </a:cxn>
                <a:cxn ang="0">
                  <a:pos x="3" y="22"/>
                </a:cxn>
              </a:cxnLst>
              <a:rect l="0" t="0" r="r" b="b"/>
              <a:pathLst>
                <a:path w="19" h="24">
                  <a:moveTo>
                    <a:pt x="0" y="0"/>
                  </a:moveTo>
                  <a:cubicBezTo>
                    <a:pt x="2" y="0"/>
                    <a:pt x="4" y="0"/>
                    <a:pt x="6" y="0"/>
                  </a:cubicBezTo>
                  <a:cubicBezTo>
                    <a:pt x="11" y="0"/>
                    <a:pt x="14" y="1"/>
                    <a:pt x="16" y="3"/>
                  </a:cubicBezTo>
                  <a:cubicBezTo>
                    <a:pt x="18" y="5"/>
                    <a:pt x="19" y="8"/>
                    <a:pt x="19" y="11"/>
                  </a:cubicBezTo>
                  <a:cubicBezTo>
                    <a:pt x="19" y="15"/>
                    <a:pt x="18" y="19"/>
                    <a:pt x="16" y="21"/>
                  </a:cubicBezTo>
                  <a:cubicBezTo>
                    <a:pt x="14" y="23"/>
                    <a:pt x="10" y="24"/>
                    <a:pt x="5" y="24"/>
                  </a:cubicBezTo>
                  <a:cubicBezTo>
                    <a:pt x="3" y="24"/>
                    <a:pt x="1" y="24"/>
                    <a:pt x="0" y="24"/>
                  </a:cubicBezTo>
                  <a:lnTo>
                    <a:pt x="0" y="0"/>
                  </a:lnTo>
                  <a:close/>
                  <a:moveTo>
                    <a:pt x="3" y="22"/>
                  </a:moveTo>
                  <a:cubicBezTo>
                    <a:pt x="4" y="22"/>
                    <a:pt x="5" y="22"/>
                    <a:pt x="6" y="22"/>
                  </a:cubicBezTo>
                  <a:cubicBezTo>
                    <a:pt x="12" y="22"/>
                    <a:pt x="16" y="18"/>
                    <a:pt x="16" y="12"/>
                  </a:cubicBezTo>
                  <a:cubicBezTo>
                    <a:pt x="16" y="6"/>
                    <a:pt x="13" y="2"/>
                    <a:pt x="6" y="2"/>
                  </a:cubicBezTo>
                  <a:cubicBezTo>
                    <a:pt x="5" y="2"/>
                    <a:pt x="4" y="3"/>
                    <a:pt x="3" y="3"/>
                  </a:cubicBezTo>
                  <a:lnTo>
                    <a:pt x="3" y="22"/>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dirty="0">
                <a:solidFill>
                  <a:srgbClr val="000000"/>
                </a:solidFill>
                <a:latin typeface="Calibri Light" panose="020F0302020204030204" pitchFamily="34" charset="0"/>
                <a:cs typeface="Calibri Light" panose="020F0302020204030204" pitchFamily="34" charset="0"/>
              </a:endParaRPr>
            </a:p>
          </p:txBody>
        </p:sp>
        <p:sp>
          <p:nvSpPr>
            <p:cNvPr id="33" name="Freeform 32">
              <a:extLst>
                <a:ext uri="{FF2B5EF4-FFF2-40B4-BE49-F238E27FC236}">
                  <a16:creationId xmlns:a16="http://schemas.microsoft.com/office/drawing/2014/main" id="{295216A1-4E49-AB48-815D-ECC09ADF8AA2}"/>
                </a:ext>
              </a:extLst>
            </p:cNvPr>
            <p:cNvSpPr>
              <a:spLocks noEditPoints="1"/>
            </p:cNvSpPr>
            <p:nvPr userDrawn="1"/>
          </p:nvSpPr>
          <p:spPr bwMode="gray">
            <a:xfrm>
              <a:off x="5472113" y="6445250"/>
              <a:ext cx="63500" cy="76200"/>
            </a:xfrm>
            <a:custGeom>
              <a:avLst/>
              <a:gdLst/>
              <a:ahLst/>
              <a:cxnLst>
                <a:cxn ang="0">
                  <a:pos x="6" y="16"/>
                </a:cxn>
                <a:cxn ang="0">
                  <a:pos x="3" y="24"/>
                </a:cxn>
                <a:cxn ang="0">
                  <a:pos x="0" y="24"/>
                </a:cxn>
                <a:cxn ang="0">
                  <a:pos x="8" y="0"/>
                </a:cxn>
                <a:cxn ang="0">
                  <a:pos x="12" y="0"/>
                </a:cxn>
                <a:cxn ang="0">
                  <a:pos x="20" y="24"/>
                </a:cxn>
                <a:cxn ang="0">
                  <a:pos x="17" y="24"/>
                </a:cxn>
                <a:cxn ang="0">
                  <a:pos x="14" y="16"/>
                </a:cxn>
                <a:cxn ang="0">
                  <a:pos x="6" y="16"/>
                </a:cxn>
                <a:cxn ang="0">
                  <a:pos x="13" y="14"/>
                </a:cxn>
                <a:cxn ang="0">
                  <a:pos x="11" y="7"/>
                </a:cxn>
                <a:cxn ang="0">
                  <a:pos x="10" y="3"/>
                </a:cxn>
                <a:cxn ang="0">
                  <a:pos x="10" y="3"/>
                </a:cxn>
                <a:cxn ang="0">
                  <a:pos x="9" y="7"/>
                </a:cxn>
                <a:cxn ang="0">
                  <a:pos x="6" y="14"/>
                </a:cxn>
                <a:cxn ang="0">
                  <a:pos x="13" y="14"/>
                </a:cxn>
              </a:cxnLst>
              <a:rect l="0" t="0" r="r" b="b"/>
              <a:pathLst>
                <a:path w="20" h="24">
                  <a:moveTo>
                    <a:pt x="6" y="16"/>
                  </a:moveTo>
                  <a:cubicBezTo>
                    <a:pt x="3" y="24"/>
                    <a:pt x="3" y="24"/>
                    <a:pt x="3" y="24"/>
                  </a:cubicBezTo>
                  <a:cubicBezTo>
                    <a:pt x="0" y="24"/>
                    <a:pt x="0" y="24"/>
                    <a:pt x="0" y="24"/>
                  </a:cubicBezTo>
                  <a:cubicBezTo>
                    <a:pt x="8" y="0"/>
                    <a:pt x="8" y="0"/>
                    <a:pt x="8" y="0"/>
                  </a:cubicBezTo>
                  <a:cubicBezTo>
                    <a:pt x="12" y="0"/>
                    <a:pt x="12" y="0"/>
                    <a:pt x="12" y="0"/>
                  </a:cubicBezTo>
                  <a:cubicBezTo>
                    <a:pt x="20" y="24"/>
                    <a:pt x="20" y="24"/>
                    <a:pt x="20" y="24"/>
                  </a:cubicBezTo>
                  <a:cubicBezTo>
                    <a:pt x="17" y="24"/>
                    <a:pt x="17" y="24"/>
                    <a:pt x="17" y="24"/>
                  </a:cubicBezTo>
                  <a:cubicBezTo>
                    <a:pt x="14" y="16"/>
                    <a:pt x="14" y="16"/>
                    <a:pt x="14" y="16"/>
                  </a:cubicBezTo>
                  <a:lnTo>
                    <a:pt x="6" y="16"/>
                  </a:lnTo>
                  <a:close/>
                  <a:moveTo>
                    <a:pt x="13" y="14"/>
                  </a:moveTo>
                  <a:cubicBezTo>
                    <a:pt x="11" y="7"/>
                    <a:pt x="11" y="7"/>
                    <a:pt x="11" y="7"/>
                  </a:cubicBezTo>
                  <a:cubicBezTo>
                    <a:pt x="11" y="6"/>
                    <a:pt x="10" y="4"/>
                    <a:pt x="10" y="3"/>
                  </a:cubicBezTo>
                  <a:cubicBezTo>
                    <a:pt x="10" y="3"/>
                    <a:pt x="10" y="3"/>
                    <a:pt x="10" y="3"/>
                  </a:cubicBezTo>
                  <a:cubicBezTo>
                    <a:pt x="9" y="4"/>
                    <a:pt x="9" y="6"/>
                    <a:pt x="9" y="7"/>
                  </a:cubicBezTo>
                  <a:cubicBezTo>
                    <a:pt x="6" y="14"/>
                    <a:pt x="6" y="14"/>
                    <a:pt x="6" y="14"/>
                  </a:cubicBezTo>
                  <a:lnTo>
                    <a:pt x="13" y="14"/>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dirty="0">
                <a:solidFill>
                  <a:srgbClr val="000000"/>
                </a:solidFill>
                <a:latin typeface="Calibri Light" panose="020F0302020204030204" pitchFamily="34" charset="0"/>
                <a:cs typeface="Calibri Light" panose="020F0302020204030204" pitchFamily="34" charset="0"/>
              </a:endParaRPr>
            </a:p>
          </p:txBody>
        </p:sp>
        <p:sp>
          <p:nvSpPr>
            <p:cNvPr id="34" name="Freeform 33">
              <a:extLst>
                <a:ext uri="{FF2B5EF4-FFF2-40B4-BE49-F238E27FC236}">
                  <a16:creationId xmlns:a16="http://schemas.microsoft.com/office/drawing/2014/main" id="{5A184FCE-C47B-4446-BA1D-E286DDD84B06}"/>
                </a:ext>
              </a:extLst>
            </p:cNvPr>
            <p:cNvSpPr>
              <a:spLocks/>
            </p:cNvSpPr>
            <p:nvPr userDrawn="1"/>
          </p:nvSpPr>
          <p:spPr bwMode="gray">
            <a:xfrm>
              <a:off x="5548313" y="6445250"/>
              <a:ext cx="57150" cy="76200"/>
            </a:xfrm>
            <a:custGeom>
              <a:avLst/>
              <a:gdLst/>
              <a:ahLst/>
              <a:cxnLst>
                <a:cxn ang="0">
                  <a:pos x="18" y="23"/>
                </a:cxn>
                <a:cxn ang="0">
                  <a:pos x="11" y="24"/>
                </a:cxn>
                <a:cxn ang="0">
                  <a:pos x="0" y="12"/>
                </a:cxn>
                <a:cxn ang="0">
                  <a:pos x="12" y="0"/>
                </a:cxn>
                <a:cxn ang="0">
                  <a:pos x="18" y="1"/>
                </a:cxn>
                <a:cxn ang="0">
                  <a:pos x="17" y="3"/>
                </a:cxn>
                <a:cxn ang="0">
                  <a:pos x="12" y="2"/>
                </a:cxn>
                <a:cxn ang="0">
                  <a:pos x="3" y="12"/>
                </a:cxn>
                <a:cxn ang="0">
                  <a:pos x="12" y="22"/>
                </a:cxn>
                <a:cxn ang="0">
                  <a:pos x="17" y="21"/>
                </a:cxn>
                <a:cxn ang="0">
                  <a:pos x="18" y="23"/>
                </a:cxn>
              </a:cxnLst>
              <a:rect l="0" t="0" r="r" b="b"/>
              <a:pathLst>
                <a:path w="18" h="24">
                  <a:moveTo>
                    <a:pt x="18" y="23"/>
                  </a:moveTo>
                  <a:cubicBezTo>
                    <a:pt x="16" y="24"/>
                    <a:pt x="14" y="24"/>
                    <a:pt x="11" y="24"/>
                  </a:cubicBezTo>
                  <a:cubicBezTo>
                    <a:pt x="5" y="24"/>
                    <a:pt x="0" y="20"/>
                    <a:pt x="0" y="12"/>
                  </a:cubicBezTo>
                  <a:cubicBezTo>
                    <a:pt x="0" y="5"/>
                    <a:pt x="5" y="0"/>
                    <a:pt x="12" y="0"/>
                  </a:cubicBezTo>
                  <a:cubicBezTo>
                    <a:pt x="15" y="0"/>
                    <a:pt x="17" y="0"/>
                    <a:pt x="18" y="1"/>
                  </a:cubicBezTo>
                  <a:cubicBezTo>
                    <a:pt x="17" y="3"/>
                    <a:pt x="17" y="3"/>
                    <a:pt x="17" y="3"/>
                  </a:cubicBezTo>
                  <a:cubicBezTo>
                    <a:pt x="16" y="3"/>
                    <a:pt x="14" y="2"/>
                    <a:pt x="12" y="2"/>
                  </a:cubicBezTo>
                  <a:cubicBezTo>
                    <a:pt x="6" y="2"/>
                    <a:pt x="3" y="6"/>
                    <a:pt x="3" y="12"/>
                  </a:cubicBezTo>
                  <a:cubicBezTo>
                    <a:pt x="3" y="18"/>
                    <a:pt x="6" y="22"/>
                    <a:pt x="12" y="22"/>
                  </a:cubicBezTo>
                  <a:cubicBezTo>
                    <a:pt x="14" y="22"/>
                    <a:pt x="16" y="21"/>
                    <a:pt x="17" y="21"/>
                  </a:cubicBezTo>
                  <a:lnTo>
                    <a:pt x="18" y="23"/>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dirty="0">
                <a:solidFill>
                  <a:srgbClr val="000000"/>
                </a:solidFill>
                <a:latin typeface="Calibri Light" panose="020F0302020204030204" pitchFamily="34" charset="0"/>
                <a:cs typeface="Calibri Light" panose="020F0302020204030204" pitchFamily="34" charset="0"/>
              </a:endParaRPr>
            </a:p>
          </p:txBody>
        </p:sp>
        <p:sp>
          <p:nvSpPr>
            <p:cNvPr id="35" name="Freeform 34">
              <a:extLst>
                <a:ext uri="{FF2B5EF4-FFF2-40B4-BE49-F238E27FC236}">
                  <a16:creationId xmlns:a16="http://schemas.microsoft.com/office/drawing/2014/main" id="{7650BDEC-1252-284F-B324-192B5232D5E8}"/>
                </a:ext>
              </a:extLst>
            </p:cNvPr>
            <p:cNvSpPr>
              <a:spLocks/>
            </p:cNvSpPr>
            <p:nvPr userDrawn="1"/>
          </p:nvSpPr>
          <p:spPr bwMode="gray">
            <a:xfrm>
              <a:off x="5614988" y="6445250"/>
              <a:ext cx="57150" cy="76200"/>
            </a:xfrm>
            <a:custGeom>
              <a:avLst/>
              <a:gdLst/>
              <a:ahLst/>
              <a:cxnLst>
                <a:cxn ang="0">
                  <a:pos x="18" y="23"/>
                </a:cxn>
                <a:cxn ang="0">
                  <a:pos x="12" y="24"/>
                </a:cxn>
                <a:cxn ang="0">
                  <a:pos x="0" y="12"/>
                </a:cxn>
                <a:cxn ang="0">
                  <a:pos x="13" y="0"/>
                </a:cxn>
                <a:cxn ang="0">
                  <a:pos x="18" y="1"/>
                </a:cxn>
                <a:cxn ang="0">
                  <a:pos x="18" y="3"/>
                </a:cxn>
                <a:cxn ang="0">
                  <a:pos x="13" y="2"/>
                </a:cxn>
                <a:cxn ang="0">
                  <a:pos x="4" y="12"/>
                </a:cxn>
                <a:cxn ang="0">
                  <a:pos x="13" y="22"/>
                </a:cxn>
                <a:cxn ang="0">
                  <a:pos x="18" y="21"/>
                </a:cxn>
                <a:cxn ang="0">
                  <a:pos x="18" y="23"/>
                </a:cxn>
              </a:cxnLst>
              <a:rect l="0" t="0" r="r" b="b"/>
              <a:pathLst>
                <a:path w="18" h="24">
                  <a:moveTo>
                    <a:pt x="18" y="23"/>
                  </a:moveTo>
                  <a:cubicBezTo>
                    <a:pt x="17" y="24"/>
                    <a:pt x="15" y="24"/>
                    <a:pt x="12" y="24"/>
                  </a:cubicBezTo>
                  <a:cubicBezTo>
                    <a:pt x="5" y="24"/>
                    <a:pt x="0" y="20"/>
                    <a:pt x="0" y="12"/>
                  </a:cubicBezTo>
                  <a:cubicBezTo>
                    <a:pt x="0" y="5"/>
                    <a:pt x="5" y="0"/>
                    <a:pt x="13" y="0"/>
                  </a:cubicBezTo>
                  <a:cubicBezTo>
                    <a:pt x="16" y="0"/>
                    <a:pt x="18" y="0"/>
                    <a:pt x="18" y="1"/>
                  </a:cubicBezTo>
                  <a:cubicBezTo>
                    <a:pt x="18" y="3"/>
                    <a:pt x="18" y="3"/>
                    <a:pt x="18" y="3"/>
                  </a:cubicBezTo>
                  <a:cubicBezTo>
                    <a:pt x="17" y="3"/>
                    <a:pt x="15" y="2"/>
                    <a:pt x="13" y="2"/>
                  </a:cubicBezTo>
                  <a:cubicBezTo>
                    <a:pt x="7" y="2"/>
                    <a:pt x="4" y="6"/>
                    <a:pt x="4" y="12"/>
                  </a:cubicBezTo>
                  <a:cubicBezTo>
                    <a:pt x="4" y="18"/>
                    <a:pt x="7" y="22"/>
                    <a:pt x="13" y="22"/>
                  </a:cubicBezTo>
                  <a:cubicBezTo>
                    <a:pt x="15" y="22"/>
                    <a:pt x="17" y="21"/>
                    <a:pt x="18" y="21"/>
                  </a:cubicBezTo>
                  <a:lnTo>
                    <a:pt x="18" y="23"/>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dirty="0">
                <a:solidFill>
                  <a:srgbClr val="000000"/>
                </a:solidFill>
                <a:latin typeface="Calibri Light" panose="020F0302020204030204" pitchFamily="34" charset="0"/>
                <a:cs typeface="Calibri Light" panose="020F0302020204030204" pitchFamily="34" charset="0"/>
              </a:endParaRPr>
            </a:p>
          </p:txBody>
        </p:sp>
        <p:sp>
          <p:nvSpPr>
            <p:cNvPr id="36" name="Freeform 35">
              <a:extLst>
                <a:ext uri="{FF2B5EF4-FFF2-40B4-BE49-F238E27FC236}">
                  <a16:creationId xmlns:a16="http://schemas.microsoft.com/office/drawing/2014/main" id="{E7AA754E-863D-8D4E-880A-9688B2FA106D}"/>
                </a:ext>
              </a:extLst>
            </p:cNvPr>
            <p:cNvSpPr>
              <a:spLocks noEditPoints="1"/>
            </p:cNvSpPr>
            <p:nvPr userDrawn="1"/>
          </p:nvSpPr>
          <p:spPr bwMode="gray">
            <a:xfrm>
              <a:off x="5684838" y="6445250"/>
              <a:ext cx="69850" cy="76200"/>
            </a:xfrm>
            <a:custGeom>
              <a:avLst/>
              <a:gdLst/>
              <a:ahLst/>
              <a:cxnLst>
                <a:cxn ang="0">
                  <a:pos x="11" y="24"/>
                </a:cxn>
                <a:cxn ang="0">
                  <a:pos x="0" y="12"/>
                </a:cxn>
                <a:cxn ang="0">
                  <a:pos x="11" y="0"/>
                </a:cxn>
                <a:cxn ang="0">
                  <a:pos x="22" y="12"/>
                </a:cxn>
                <a:cxn ang="0">
                  <a:pos x="11" y="24"/>
                </a:cxn>
                <a:cxn ang="0">
                  <a:pos x="11" y="22"/>
                </a:cxn>
                <a:cxn ang="0">
                  <a:pos x="19" y="12"/>
                </a:cxn>
                <a:cxn ang="0">
                  <a:pos x="11" y="2"/>
                </a:cxn>
                <a:cxn ang="0">
                  <a:pos x="3" y="12"/>
                </a:cxn>
                <a:cxn ang="0">
                  <a:pos x="11" y="22"/>
                </a:cxn>
              </a:cxnLst>
              <a:rect l="0" t="0" r="r" b="b"/>
              <a:pathLst>
                <a:path w="22" h="24">
                  <a:moveTo>
                    <a:pt x="11" y="24"/>
                  </a:moveTo>
                  <a:cubicBezTo>
                    <a:pt x="4" y="24"/>
                    <a:pt x="0" y="19"/>
                    <a:pt x="0" y="12"/>
                  </a:cubicBezTo>
                  <a:cubicBezTo>
                    <a:pt x="0" y="5"/>
                    <a:pt x="5" y="0"/>
                    <a:pt x="11" y="0"/>
                  </a:cubicBezTo>
                  <a:cubicBezTo>
                    <a:pt x="18" y="0"/>
                    <a:pt x="22" y="5"/>
                    <a:pt x="22" y="12"/>
                  </a:cubicBezTo>
                  <a:cubicBezTo>
                    <a:pt x="22" y="20"/>
                    <a:pt x="17" y="24"/>
                    <a:pt x="11" y="24"/>
                  </a:cubicBezTo>
                  <a:close/>
                  <a:moveTo>
                    <a:pt x="11" y="22"/>
                  </a:moveTo>
                  <a:cubicBezTo>
                    <a:pt x="16" y="22"/>
                    <a:pt x="19" y="17"/>
                    <a:pt x="19" y="12"/>
                  </a:cubicBezTo>
                  <a:cubicBezTo>
                    <a:pt x="19" y="7"/>
                    <a:pt x="16" y="2"/>
                    <a:pt x="11" y="2"/>
                  </a:cubicBezTo>
                  <a:cubicBezTo>
                    <a:pt x="6" y="2"/>
                    <a:pt x="3" y="7"/>
                    <a:pt x="3" y="12"/>
                  </a:cubicBezTo>
                  <a:cubicBezTo>
                    <a:pt x="3" y="17"/>
                    <a:pt x="6" y="22"/>
                    <a:pt x="11" y="22"/>
                  </a:cubicBez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dirty="0">
                <a:solidFill>
                  <a:srgbClr val="000000"/>
                </a:solidFill>
                <a:latin typeface="Calibri Light" panose="020F0302020204030204" pitchFamily="34" charset="0"/>
                <a:cs typeface="Calibri Light" panose="020F0302020204030204" pitchFamily="34" charset="0"/>
              </a:endParaRPr>
            </a:p>
          </p:txBody>
        </p:sp>
        <p:sp>
          <p:nvSpPr>
            <p:cNvPr id="37" name="Freeform 36">
              <a:extLst>
                <a:ext uri="{FF2B5EF4-FFF2-40B4-BE49-F238E27FC236}">
                  <a16:creationId xmlns:a16="http://schemas.microsoft.com/office/drawing/2014/main" id="{84DB7819-658F-A34B-9126-9F2AE4653F96}"/>
                </a:ext>
              </a:extLst>
            </p:cNvPr>
            <p:cNvSpPr>
              <a:spLocks/>
            </p:cNvSpPr>
            <p:nvPr userDrawn="1"/>
          </p:nvSpPr>
          <p:spPr bwMode="gray">
            <a:xfrm>
              <a:off x="5773738" y="6445250"/>
              <a:ext cx="53975" cy="76200"/>
            </a:xfrm>
            <a:custGeom>
              <a:avLst/>
              <a:gdLst/>
              <a:ahLst/>
              <a:cxnLst>
                <a:cxn ang="0">
                  <a:pos x="3" y="0"/>
                </a:cxn>
                <a:cxn ang="0">
                  <a:pos x="3" y="14"/>
                </a:cxn>
                <a:cxn ang="0">
                  <a:pos x="9" y="22"/>
                </a:cxn>
                <a:cxn ang="0">
                  <a:pos x="14" y="14"/>
                </a:cxn>
                <a:cxn ang="0">
                  <a:pos x="14" y="0"/>
                </a:cxn>
                <a:cxn ang="0">
                  <a:pos x="17" y="0"/>
                </a:cxn>
                <a:cxn ang="0">
                  <a:pos x="17" y="14"/>
                </a:cxn>
                <a:cxn ang="0">
                  <a:pos x="8" y="24"/>
                </a:cxn>
                <a:cxn ang="0">
                  <a:pos x="0" y="14"/>
                </a:cxn>
                <a:cxn ang="0">
                  <a:pos x="0" y="0"/>
                </a:cxn>
                <a:cxn ang="0">
                  <a:pos x="3" y="0"/>
                </a:cxn>
              </a:cxnLst>
              <a:rect l="0" t="0" r="r" b="b"/>
              <a:pathLst>
                <a:path w="17" h="24">
                  <a:moveTo>
                    <a:pt x="3" y="0"/>
                  </a:moveTo>
                  <a:cubicBezTo>
                    <a:pt x="3" y="14"/>
                    <a:pt x="3" y="14"/>
                    <a:pt x="3" y="14"/>
                  </a:cubicBezTo>
                  <a:cubicBezTo>
                    <a:pt x="3" y="20"/>
                    <a:pt x="5" y="22"/>
                    <a:pt x="9" y="22"/>
                  </a:cubicBezTo>
                  <a:cubicBezTo>
                    <a:pt x="12" y="22"/>
                    <a:pt x="14" y="19"/>
                    <a:pt x="14" y="14"/>
                  </a:cubicBezTo>
                  <a:cubicBezTo>
                    <a:pt x="14" y="0"/>
                    <a:pt x="14" y="0"/>
                    <a:pt x="14" y="0"/>
                  </a:cubicBezTo>
                  <a:cubicBezTo>
                    <a:pt x="17" y="0"/>
                    <a:pt x="17" y="0"/>
                    <a:pt x="17" y="0"/>
                  </a:cubicBezTo>
                  <a:cubicBezTo>
                    <a:pt x="17" y="14"/>
                    <a:pt x="17" y="14"/>
                    <a:pt x="17" y="14"/>
                  </a:cubicBezTo>
                  <a:cubicBezTo>
                    <a:pt x="17" y="21"/>
                    <a:pt x="14" y="24"/>
                    <a:pt x="8" y="24"/>
                  </a:cubicBezTo>
                  <a:cubicBezTo>
                    <a:pt x="4" y="24"/>
                    <a:pt x="0" y="22"/>
                    <a:pt x="0" y="14"/>
                  </a:cubicBezTo>
                  <a:cubicBezTo>
                    <a:pt x="0" y="0"/>
                    <a:pt x="0" y="0"/>
                    <a:pt x="0" y="0"/>
                  </a:cubicBezTo>
                  <a:lnTo>
                    <a:pt x="3" y="0"/>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dirty="0">
                <a:solidFill>
                  <a:srgbClr val="000000"/>
                </a:solidFill>
                <a:latin typeface="Calibri Light" panose="020F0302020204030204" pitchFamily="34" charset="0"/>
                <a:cs typeface="Calibri Light" panose="020F0302020204030204" pitchFamily="34" charset="0"/>
              </a:endParaRPr>
            </a:p>
          </p:txBody>
        </p:sp>
        <p:sp>
          <p:nvSpPr>
            <p:cNvPr id="38" name="Freeform 37">
              <a:extLst>
                <a:ext uri="{FF2B5EF4-FFF2-40B4-BE49-F238E27FC236}">
                  <a16:creationId xmlns:a16="http://schemas.microsoft.com/office/drawing/2014/main" id="{68F19E23-4072-8643-B801-45EB60AB012F}"/>
                </a:ext>
              </a:extLst>
            </p:cNvPr>
            <p:cNvSpPr>
              <a:spLocks/>
            </p:cNvSpPr>
            <p:nvPr userDrawn="1"/>
          </p:nvSpPr>
          <p:spPr bwMode="gray">
            <a:xfrm>
              <a:off x="5853113" y="6445250"/>
              <a:ext cx="57150" cy="76200"/>
            </a:xfrm>
            <a:custGeom>
              <a:avLst/>
              <a:gdLst/>
              <a:ahLst/>
              <a:cxnLst>
                <a:cxn ang="0">
                  <a:pos x="0" y="24"/>
                </a:cxn>
                <a:cxn ang="0">
                  <a:pos x="0" y="0"/>
                </a:cxn>
                <a:cxn ang="0">
                  <a:pos x="3" y="0"/>
                </a:cxn>
                <a:cxn ang="0">
                  <a:pos x="11" y="12"/>
                </a:cxn>
                <a:cxn ang="0">
                  <a:pos x="15" y="20"/>
                </a:cxn>
                <a:cxn ang="0">
                  <a:pos x="15" y="20"/>
                </a:cxn>
                <a:cxn ang="0">
                  <a:pos x="15" y="10"/>
                </a:cxn>
                <a:cxn ang="0">
                  <a:pos x="15" y="0"/>
                </a:cxn>
                <a:cxn ang="0">
                  <a:pos x="18" y="0"/>
                </a:cxn>
                <a:cxn ang="0">
                  <a:pos x="18" y="24"/>
                </a:cxn>
                <a:cxn ang="0">
                  <a:pos x="15" y="24"/>
                </a:cxn>
                <a:cxn ang="0">
                  <a:pos x="7" y="12"/>
                </a:cxn>
                <a:cxn ang="0">
                  <a:pos x="3" y="4"/>
                </a:cxn>
                <a:cxn ang="0">
                  <a:pos x="3" y="4"/>
                </a:cxn>
                <a:cxn ang="0">
                  <a:pos x="3" y="14"/>
                </a:cxn>
                <a:cxn ang="0">
                  <a:pos x="3" y="24"/>
                </a:cxn>
                <a:cxn ang="0">
                  <a:pos x="0" y="24"/>
                </a:cxn>
              </a:cxnLst>
              <a:rect l="0" t="0" r="r" b="b"/>
              <a:pathLst>
                <a:path w="18" h="24">
                  <a:moveTo>
                    <a:pt x="0" y="24"/>
                  </a:moveTo>
                  <a:cubicBezTo>
                    <a:pt x="0" y="0"/>
                    <a:pt x="0" y="0"/>
                    <a:pt x="0" y="0"/>
                  </a:cubicBezTo>
                  <a:cubicBezTo>
                    <a:pt x="3" y="0"/>
                    <a:pt x="3" y="0"/>
                    <a:pt x="3" y="0"/>
                  </a:cubicBezTo>
                  <a:cubicBezTo>
                    <a:pt x="11" y="12"/>
                    <a:pt x="11" y="12"/>
                    <a:pt x="11" y="12"/>
                  </a:cubicBezTo>
                  <a:cubicBezTo>
                    <a:pt x="13" y="15"/>
                    <a:pt x="14" y="17"/>
                    <a:pt x="15" y="20"/>
                  </a:cubicBezTo>
                  <a:cubicBezTo>
                    <a:pt x="15" y="20"/>
                    <a:pt x="15" y="20"/>
                    <a:pt x="15" y="20"/>
                  </a:cubicBezTo>
                  <a:cubicBezTo>
                    <a:pt x="15" y="17"/>
                    <a:pt x="15" y="14"/>
                    <a:pt x="15" y="10"/>
                  </a:cubicBezTo>
                  <a:cubicBezTo>
                    <a:pt x="15" y="0"/>
                    <a:pt x="15" y="0"/>
                    <a:pt x="15" y="0"/>
                  </a:cubicBezTo>
                  <a:cubicBezTo>
                    <a:pt x="18" y="0"/>
                    <a:pt x="18" y="0"/>
                    <a:pt x="18" y="0"/>
                  </a:cubicBezTo>
                  <a:cubicBezTo>
                    <a:pt x="18" y="24"/>
                    <a:pt x="18" y="24"/>
                    <a:pt x="18" y="24"/>
                  </a:cubicBezTo>
                  <a:cubicBezTo>
                    <a:pt x="15" y="24"/>
                    <a:pt x="15" y="24"/>
                    <a:pt x="15" y="24"/>
                  </a:cubicBezTo>
                  <a:cubicBezTo>
                    <a:pt x="7" y="12"/>
                    <a:pt x="7" y="12"/>
                    <a:pt x="7" y="12"/>
                  </a:cubicBezTo>
                  <a:cubicBezTo>
                    <a:pt x="5" y="9"/>
                    <a:pt x="4" y="6"/>
                    <a:pt x="3" y="4"/>
                  </a:cubicBezTo>
                  <a:cubicBezTo>
                    <a:pt x="3" y="4"/>
                    <a:pt x="3" y="4"/>
                    <a:pt x="3" y="4"/>
                  </a:cubicBezTo>
                  <a:cubicBezTo>
                    <a:pt x="3" y="7"/>
                    <a:pt x="3" y="10"/>
                    <a:pt x="3" y="14"/>
                  </a:cubicBezTo>
                  <a:cubicBezTo>
                    <a:pt x="3" y="24"/>
                    <a:pt x="3" y="24"/>
                    <a:pt x="3" y="24"/>
                  </a:cubicBezTo>
                  <a:lnTo>
                    <a:pt x="0" y="24"/>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dirty="0">
                <a:solidFill>
                  <a:srgbClr val="000000"/>
                </a:solidFill>
                <a:latin typeface="Calibri Light" panose="020F0302020204030204" pitchFamily="34" charset="0"/>
                <a:cs typeface="Calibri Light" panose="020F0302020204030204" pitchFamily="34" charset="0"/>
              </a:endParaRPr>
            </a:p>
          </p:txBody>
        </p:sp>
        <p:sp>
          <p:nvSpPr>
            <p:cNvPr id="39" name="Freeform 38">
              <a:extLst>
                <a:ext uri="{FF2B5EF4-FFF2-40B4-BE49-F238E27FC236}">
                  <a16:creationId xmlns:a16="http://schemas.microsoft.com/office/drawing/2014/main" id="{EDAAEB5A-913B-5149-8D4C-6226360A848C}"/>
                </a:ext>
              </a:extLst>
            </p:cNvPr>
            <p:cNvSpPr>
              <a:spLocks/>
            </p:cNvSpPr>
            <p:nvPr userDrawn="1"/>
          </p:nvSpPr>
          <p:spPr bwMode="gray">
            <a:xfrm>
              <a:off x="5922963" y="6445250"/>
              <a:ext cx="57150" cy="76200"/>
            </a:xfrm>
            <a:custGeom>
              <a:avLst/>
              <a:gdLst/>
              <a:ahLst/>
              <a:cxnLst>
                <a:cxn ang="0">
                  <a:pos x="16" y="6"/>
                </a:cxn>
                <a:cxn ang="0">
                  <a:pos x="0" y="6"/>
                </a:cxn>
                <a:cxn ang="0">
                  <a:pos x="0" y="0"/>
                </a:cxn>
                <a:cxn ang="0">
                  <a:pos x="36" y="0"/>
                </a:cxn>
                <a:cxn ang="0">
                  <a:pos x="36" y="6"/>
                </a:cxn>
                <a:cxn ang="0">
                  <a:pos x="22" y="6"/>
                </a:cxn>
                <a:cxn ang="0">
                  <a:pos x="22" y="48"/>
                </a:cxn>
                <a:cxn ang="0">
                  <a:pos x="16" y="48"/>
                </a:cxn>
                <a:cxn ang="0">
                  <a:pos x="16" y="6"/>
                </a:cxn>
              </a:cxnLst>
              <a:rect l="0" t="0" r="r" b="b"/>
              <a:pathLst>
                <a:path w="36" h="48">
                  <a:moveTo>
                    <a:pt x="16" y="6"/>
                  </a:moveTo>
                  <a:lnTo>
                    <a:pt x="0" y="6"/>
                  </a:lnTo>
                  <a:lnTo>
                    <a:pt x="0" y="0"/>
                  </a:lnTo>
                  <a:lnTo>
                    <a:pt x="36" y="0"/>
                  </a:lnTo>
                  <a:lnTo>
                    <a:pt x="36" y="6"/>
                  </a:lnTo>
                  <a:lnTo>
                    <a:pt x="22" y="6"/>
                  </a:lnTo>
                  <a:lnTo>
                    <a:pt x="22" y="48"/>
                  </a:lnTo>
                  <a:lnTo>
                    <a:pt x="16" y="48"/>
                  </a:lnTo>
                  <a:lnTo>
                    <a:pt x="16" y="6"/>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dirty="0">
                <a:solidFill>
                  <a:srgbClr val="000000"/>
                </a:solidFill>
                <a:latin typeface="Calibri Light" panose="020F0302020204030204" pitchFamily="34" charset="0"/>
                <a:cs typeface="Calibri Light" panose="020F0302020204030204" pitchFamily="34" charset="0"/>
              </a:endParaRPr>
            </a:p>
          </p:txBody>
        </p:sp>
        <p:sp>
          <p:nvSpPr>
            <p:cNvPr id="40" name="Freeform 39">
              <a:extLst>
                <a:ext uri="{FF2B5EF4-FFF2-40B4-BE49-F238E27FC236}">
                  <a16:creationId xmlns:a16="http://schemas.microsoft.com/office/drawing/2014/main" id="{9D6B94BE-F458-EA4C-A6AD-EF06C16D8B5E}"/>
                </a:ext>
              </a:extLst>
            </p:cNvPr>
            <p:cNvSpPr>
              <a:spLocks noEditPoints="1"/>
            </p:cNvSpPr>
            <p:nvPr userDrawn="1"/>
          </p:nvSpPr>
          <p:spPr bwMode="gray">
            <a:xfrm>
              <a:off x="5980113" y="6445250"/>
              <a:ext cx="63500" cy="76200"/>
            </a:xfrm>
            <a:custGeom>
              <a:avLst/>
              <a:gdLst/>
              <a:ahLst/>
              <a:cxnLst>
                <a:cxn ang="0">
                  <a:pos x="6" y="16"/>
                </a:cxn>
                <a:cxn ang="0">
                  <a:pos x="3" y="24"/>
                </a:cxn>
                <a:cxn ang="0">
                  <a:pos x="0" y="24"/>
                </a:cxn>
                <a:cxn ang="0">
                  <a:pos x="8" y="0"/>
                </a:cxn>
                <a:cxn ang="0">
                  <a:pos x="12" y="0"/>
                </a:cxn>
                <a:cxn ang="0">
                  <a:pos x="20" y="24"/>
                </a:cxn>
                <a:cxn ang="0">
                  <a:pos x="17" y="24"/>
                </a:cxn>
                <a:cxn ang="0">
                  <a:pos x="14" y="16"/>
                </a:cxn>
                <a:cxn ang="0">
                  <a:pos x="6" y="16"/>
                </a:cxn>
                <a:cxn ang="0">
                  <a:pos x="14" y="14"/>
                </a:cxn>
                <a:cxn ang="0">
                  <a:pos x="11" y="7"/>
                </a:cxn>
                <a:cxn ang="0">
                  <a:pos x="10" y="3"/>
                </a:cxn>
                <a:cxn ang="0">
                  <a:pos x="10" y="3"/>
                </a:cxn>
                <a:cxn ang="0">
                  <a:pos x="9" y="7"/>
                </a:cxn>
                <a:cxn ang="0">
                  <a:pos x="7" y="14"/>
                </a:cxn>
                <a:cxn ang="0">
                  <a:pos x="14" y="14"/>
                </a:cxn>
              </a:cxnLst>
              <a:rect l="0" t="0" r="r" b="b"/>
              <a:pathLst>
                <a:path w="20" h="24">
                  <a:moveTo>
                    <a:pt x="6" y="16"/>
                  </a:moveTo>
                  <a:cubicBezTo>
                    <a:pt x="3" y="24"/>
                    <a:pt x="3" y="24"/>
                    <a:pt x="3" y="24"/>
                  </a:cubicBezTo>
                  <a:cubicBezTo>
                    <a:pt x="0" y="24"/>
                    <a:pt x="0" y="24"/>
                    <a:pt x="0" y="24"/>
                  </a:cubicBezTo>
                  <a:cubicBezTo>
                    <a:pt x="8" y="0"/>
                    <a:pt x="8" y="0"/>
                    <a:pt x="8" y="0"/>
                  </a:cubicBezTo>
                  <a:cubicBezTo>
                    <a:pt x="12" y="0"/>
                    <a:pt x="12" y="0"/>
                    <a:pt x="12" y="0"/>
                  </a:cubicBezTo>
                  <a:cubicBezTo>
                    <a:pt x="20" y="24"/>
                    <a:pt x="20" y="24"/>
                    <a:pt x="20" y="24"/>
                  </a:cubicBezTo>
                  <a:cubicBezTo>
                    <a:pt x="17" y="24"/>
                    <a:pt x="17" y="24"/>
                    <a:pt x="17" y="24"/>
                  </a:cubicBezTo>
                  <a:cubicBezTo>
                    <a:pt x="14" y="16"/>
                    <a:pt x="14" y="16"/>
                    <a:pt x="14" y="16"/>
                  </a:cubicBezTo>
                  <a:lnTo>
                    <a:pt x="6" y="16"/>
                  </a:lnTo>
                  <a:close/>
                  <a:moveTo>
                    <a:pt x="14" y="14"/>
                  </a:moveTo>
                  <a:cubicBezTo>
                    <a:pt x="11" y="7"/>
                    <a:pt x="11" y="7"/>
                    <a:pt x="11" y="7"/>
                  </a:cubicBezTo>
                  <a:cubicBezTo>
                    <a:pt x="11" y="6"/>
                    <a:pt x="11" y="4"/>
                    <a:pt x="10" y="3"/>
                  </a:cubicBezTo>
                  <a:cubicBezTo>
                    <a:pt x="10" y="3"/>
                    <a:pt x="10" y="3"/>
                    <a:pt x="10" y="3"/>
                  </a:cubicBezTo>
                  <a:cubicBezTo>
                    <a:pt x="10" y="4"/>
                    <a:pt x="9" y="6"/>
                    <a:pt x="9" y="7"/>
                  </a:cubicBezTo>
                  <a:cubicBezTo>
                    <a:pt x="7" y="14"/>
                    <a:pt x="7" y="14"/>
                    <a:pt x="7" y="14"/>
                  </a:cubicBezTo>
                  <a:lnTo>
                    <a:pt x="14" y="14"/>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dirty="0">
                <a:solidFill>
                  <a:srgbClr val="000000"/>
                </a:solidFill>
                <a:latin typeface="Calibri Light" panose="020F0302020204030204" pitchFamily="34" charset="0"/>
                <a:cs typeface="Calibri Light" panose="020F0302020204030204" pitchFamily="34" charset="0"/>
              </a:endParaRPr>
            </a:p>
          </p:txBody>
        </p:sp>
        <p:sp>
          <p:nvSpPr>
            <p:cNvPr id="41" name="Freeform 40">
              <a:extLst>
                <a:ext uri="{FF2B5EF4-FFF2-40B4-BE49-F238E27FC236}">
                  <a16:creationId xmlns:a16="http://schemas.microsoft.com/office/drawing/2014/main" id="{92029383-DF5D-824B-8BAA-7730BD7E9995}"/>
                </a:ext>
              </a:extLst>
            </p:cNvPr>
            <p:cNvSpPr>
              <a:spLocks/>
            </p:cNvSpPr>
            <p:nvPr userDrawn="1"/>
          </p:nvSpPr>
          <p:spPr bwMode="gray">
            <a:xfrm>
              <a:off x="6062663" y="6445250"/>
              <a:ext cx="57150" cy="76200"/>
            </a:xfrm>
            <a:custGeom>
              <a:avLst/>
              <a:gdLst/>
              <a:ahLst/>
              <a:cxnLst>
                <a:cxn ang="0">
                  <a:pos x="0" y="24"/>
                </a:cxn>
                <a:cxn ang="0">
                  <a:pos x="0" y="0"/>
                </a:cxn>
                <a:cxn ang="0">
                  <a:pos x="3" y="0"/>
                </a:cxn>
                <a:cxn ang="0">
                  <a:pos x="11" y="12"/>
                </a:cxn>
                <a:cxn ang="0">
                  <a:pos x="15" y="20"/>
                </a:cxn>
                <a:cxn ang="0">
                  <a:pos x="15" y="20"/>
                </a:cxn>
                <a:cxn ang="0">
                  <a:pos x="15" y="10"/>
                </a:cxn>
                <a:cxn ang="0">
                  <a:pos x="15" y="0"/>
                </a:cxn>
                <a:cxn ang="0">
                  <a:pos x="18" y="0"/>
                </a:cxn>
                <a:cxn ang="0">
                  <a:pos x="18" y="24"/>
                </a:cxn>
                <a:cxn ang="0">
                  <a:pos x="15" y="24"/>
                </a:cxn>
                <a:cxn ang="0">
                  <a:pos x="7" y="12"/>
                </a:cxn>
                <a:cxn ang="0">
                  <a:pos x="3" y="4"/>
                </a:cxn>
                <a:cxn ang="0">
                  <a:pos x="2" y="4"/>
                </a:cxn>
                <a:cxn ang="0">
                  <a:pos x="3" y="14"/>
                </a:cxn>
                <a:cxn ang="0">
                  <a:pos x="3" y="24"/>
                </a:cxn>
                <a:cxn ang="0">
                  <a:pos x="0" y="24"/>
                </a:cxn>
              </a:cxnLst>
              <a:rect l="0" t="0" r="r" b="b"/>
              <a:pathLst>
                <a:path w="18" h="24">
                  <a:moveTo>
                    <a:pt x="0" y="24"/>
                  </a:moveTo>
                  <a:cubicBezTo>
                    <a:pt x="0" y="0"/>
                    <a:pt x="0" y="0"/>
                    <a:pt x="0" y="0"/>
                  </a:cubicBezTo>
                  <a:cubicBezTo>
                    <a:pt x="3" y="0"/>
                    <a:pt x="3" y="0"/>
                    <a:pt x="3" y="0"/>
                  </a:cubicBezTo>
                  <a:cubicBezTo>
                    <a:pt x="11" y="12"/>
                    <a:pt x="11" y="12"/>
                    <a:pt x="11" y="12"/>
                  </a:cubicBezTo>
                  <a:cubicBezTo>
                    <a:pt x="12" y="15"/>
                    <a:pt x="14" y="17"/>
                    <a:pt x="15" y="20"/>
                  </a:cubicBezTo>
                  <a:cubicBezTo>
                    <a:pt x="15" y="20"/>
                    <a:pt x="15" y="20"/>
                    <a:pt x="15" y="20"/>
                  </a:cubicBezTo>
                  <a:cubicBezTo>
                    <a:pt x="15" y="17"/>
                    <a:pt x="15" y="14"/>
                    <a:pt x="15" y="10"/>
                  </a:cubicBezTo>
                  <a:cubicBezTo>
                    <a:pt x="15" y="0"/>
                    <a:pt x="15" y="0"/>
                    <a:pt x="15" y="0"/>
                  </a:cubicBezTo>
                  <a:cubicBezTo>
                    <a:pt x="18" y="0"/>
                    <a:pt x="18" y="0"/>
                    <a:pt x="18" y="0"/>
                  </a:cubicBezTo>
                  <a:cubicBezTo>
                    <a:pt x="18" y="24"/>
                    <a:pt x="18" y="24"/>
                    <a:pt x="18" y="24"/>
                  </a:cubicBezTo>
                  <a:cubicBezTo>
                    <a:pt x="15" y="24"/>
                    <a:pt x="15" y="24"/>
                    <a:pt x="15" y="24"/>
                  </a:cubicBezTo>
                  <a:cubicBezTo>
                    <a:pt x="7" y="12"/>
                    <a:pt x="7" y="12"/>
                    <a:pt x="7" y="12"/>
                  </a:cubicBezTo>
                  <a:cubicBezTo>
                    <a:pt x="5" y="9"/>
                    <a:pt x="4" y="6"/>
                    <a:pt x="3" y="4"/>
                  </a:cubicBezTo>
                  <a:cubicBezTo>
                    <a:pt x="2" y="4"/>
                    <a:pt x="2" y="4"/>
                    <a:pt x="2" y="4"/>
                  </a:cubicBezTo>
                  <a:cubicBezTo>
                    <a:pt x="3" y="7"/>
                    <a:pt x="3" y="10"/>
                    <a:pt x="3" y="14"/>
                  </a:cubicBezTo>
                  <a:cubicBezTo>
                    <a:pt x="3" y="24"/>
                    <a:pt x="3" y="24"/>
                    <a:pt x="3" y="24"/>
                  </a:cubicBezTo>
                  <a:lnTo>
                    <a:pt x="0" y="24"/>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dirty="0">
                <a:solidFill>
                  <a:srgbClr val="000000"/>
                </a:solidFill>
                <a:latin typeface="Calibri Light" panose="020F0302020204030204" pitchFamily="34" charset="0"/>
                <a:cs typeface="Calibri Light" panose="020F0302020204030204" pitchFamily="34" charset="0"/>
              </a:endParaRPr>
            </a:p>
          </p:txBody>
        </p:sp>
        <p:sp>
          <p:nvSpPr>
            <p:cNvPr id="42" name="Freeform 41">
              <a:extLst>
                <a:ext uri="{FF2B5EF4-FFF2-40B4-BE49-F238E27FC236}">
                  <a16:creationId xmlns:a16="http://schemas.microsoft.com/office/drawing/2014/main" id="{5BA3FC7A-DD70-B441-9DD6-BE680E63D1FF}"/>
                </a:ext>
              </a:extLst>
            </p:cNvPr>
            <p:cNvSpPr>
              <a:spLocks/>
            </p:cNvSpPr>
            <p:nvPr userDrawn="1"/>
          </p:nvSpPr>
          <p:spPr bwMode="gray">
            <a:xfrm>
              <a:off x="6132513" y="6445250"/>
              <a:ext cx="57150" cy="76200"/>
            </a:xfrm>
            <a:custGeom>
              <a:avLst/>
              <a:gdLst/>
              <a:ahLst/>
              <a:cxnLst>
                <a:cxn ang="0">
                  <a:pos x="16" y="6"/>
                </a:cxn>
                <a:cxn ang="0">
                  <a:pos x="0" y="6"/>
                </a:cxn>
                <a:cxn ang="0">
                  <a:pos x="0" y="0"/>
                </a:cxn>
                <a:cxn ang="0">
                  <a:pos x="36" y="0"/>
                </a:cxn>
                <a:cxn ang="0">
                  <a:pos x="36" y="6"/>
                </a:cxn>
                <a:cxn ang="0">
                  <a:pos x="22" y="6"/>
                </a:cxn>
                <a:cxn ang="0">
                  <a:pos x="22" y="48"/>
                </a:cxn>
                <a:cxn ang="0">
                  <a:pos x="16" y="48"/>
                </a:cxn>
                <a:cxn ang="0">
                  <a:pos x="16" y="6"/>
                </a:cxn>
              </a:cxnLst>
              <a:rect l="0" t="0" r="r" b="b"/>
              <a:pathLst>
                <a:path w="36" h="48">
                  <a:moveTo>
                    <a:pt x="16" y="6"/>
                  </a:moveTo>
                  <a:lnTo>
                    <a:pt x="0" y="6"/>
                  </a:lnTo>
                  <a:lnTo>
                    <a:pt x="0" y="0"/>
                  </a:lnTo>
                  <a:lnTo>
                    <a:pt x="36" y="0"/>
                  </a:lnTo>
                  <a:lnTo>
                    <a:pt x="36" y="6"/>
                  </a:lnTo>
                  <a:lnTo>
                    <a:pt x="22" y="6"/>
                  </a:lnTo>
                  <a:lnTo>
                    <a:pt x="22" y="48"/>
                  </a:lnTo>
                  <a:lnTo>
                    <a:pt x="16" y="48"/>
                  </a:lnTo>
                  <a:lnTo>
                    <a:pt x="16" y="6"/>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dirty="0">
                <a:solidFill>
                  <a:srgbClr val="000000"/>
                </a:solidFill>
                <a:latin typeface="Calibri Light" panose="020F0302020204030204" pitchFamily="34" charset="0"/>
                <a:cs typeface="Calibri Light" panose="020F0302020204030204" pitchFamily="34" charset="0"/>
              </a:endParaRPr>
            </a:p>
          </p:txBody>
        </p:sp>
        <p:sp>
          <p:nvSpPr>
            <p:cNvPr id="43" name="Freeform 42">
              <a:extLst>
                <a:ext uri="{FF2B5EF4-FFF2-40B4-BE49-F238E27FC236}">
                  <a16:creationId xmlns:a16="http://schemas.microsoft.com/office/drawing/2014/main" id="{C659A941-A4F0-8343-81F4-0281EEF2ADF2}"/>
                </a:ext>
              </a:extLst>
            </p:cNvPr>
            <p:cNvSpPr>
              <a:spLocks/>
            </p:cNvSpPr>
            <p:nvPr userDrawn="1"/>
          </p:nvSpPr>
          <p:spPr bwMode="gray">
            <a:xfrm>
              <a:off x="6199188" y="6445250"/>
              <a:ext cx="47625" cy="76200"/>
            </a:xfrm>
            <a:custGeom>
              <a:avLst/>
              <a:gdLst/>
              <a:ahLst/>
              <a:cxnLst>
                <a:cxn ang="0">
                  <a:pos x="1" y="20"/>
                </a:cxn>
                <a:cxn ang="0">
                  <a:pos x="6" y="22"/>
                </a:cxn>
                <a:cxn ang="0">
                  <a:pos x="11" y="18"/>
                </a:cxn>
                <a:cxn ang="0">
                  <a:pos x="7" y="13"/>
                </a:cxn>
                <a:cxn ang="0">
                  <a:pos x="1" y="6"/>
                </a:cxn>
                <a:cxn ang="0">
                  <a:pos x="8" y="0"/>
                </a:cxn>
                <a:cxn ang="0">
                  <a:pos x="14" y="1"/>
                </a:cxn>
                <a:cxn ang="0">
                  <a:pos x="13" y="3"/>
                </a:cxn>
                <a:cxn ang="0">
                  <a:pos x="8" y="2"/>
                </a:cxn>
                <a:cxn ang="0">
                  <a:pos x="4" y="6"/>
                </a:cxn>
                <a:cxn ang="0">
                  <a:pos x="9" y="10"/>
                </a:cxn>
                <a:cxn ang="0">
                  <a:pos x="15" y="17"/>
                </a:cxn>
                <a:cxn ang="0">
                  <a:pos x="6" y="24"/>
                </a:cxn>
                <a:cxn ang="0">
                  <a:pos x="0" y="23"/>
                </a:cxn>
                <a:cxn ang="0">
                  <a:pos x="1" y="20"/>
                </a:cxn>
              </a:cxnLst>
              <a:rect l="0" t="0" r="r" b="b"/>
              <a:pathLst>
                <a:path w="15" h="24">
                  <a:moveTo>
                    <a:pt x="1" y="20"/>
                  </a:moveTo>
                  <a:cubicBezTo>
                    <a:pt x="2" y="21"/>
                    <a:pt x="4" y="22"/>
                    <a:pt x="6" y="22"/>
                  </a:cubicBezTo>
                  <a:cubicBezTo>
                    <a:pt x="10" y="22"/>
                    <a:pt x="11" y="20"/>
                    <a:pt x="11" y="18"/>
                  </a:cubicBezTo>
                  <a:cubicBezTo>
                    <a:pt x="11" y="15"/>
                    <a:pt x="10" y="14"/>
                    <a:pt x="7" y="13"/>
                  </a:cubicBezTo>
                  <a:cubicBezTo>
                    <a:pt x="3" y="12"/>
                    <a:pt x="1" y="10"/>
                    <a:pt x="1" y="6"/>
                  </a:cubicBezTo>
                  <a:cubicBezTo>
                    <a:pt x="1" y="2"/>
                    <a:pt x="4" y="0"/>
                    <a:pt x="8" y="0"/>
                  </a:cubicBezTo>
                  <a:cubicBezTo>
                    <a:pt x="11" y="0"/>
                    <a:pt x="13" y="0"/>
                    <a:pt x="14" y="1"/>
                  </a:cubicBezTo>
                  <a:cubicBezTo>
                    <a:pt x="13" y="3"/>
                    <a:pt x="13" y="3"/>
                    <a:pt x="13" y="3"/>
                  </a:cubicBezTo>
                  <a:cubicBezTo>
                    <a:pt x="12" y="3"/>
                    <a:pt x="10" y="2"/>
                    <a:pt x="8" y="2"/>
                  </a:cubicBezTo>
                  <a:cubicBezTo>
                    <a:pt x="5" y="2"/>
                    <a:pt x="4" y="4"/>
                    <a:pt x="4" y="6"/>
                  </a:cubicBezTo>
                  <a:cubicBezTo>
                    <a:pt x="4" y="8"/>
                    <a:pt x="5" y="9"/>
                    <a:pt x="9" y="10"/>
                  </a:cubicBezTo>
                  <a:cubicBezTo>
                    <a:pt x="13" y="12"/>
                    <a:pt x="15" y="14"/>
                    <a:pt x="15" y="17"/>
                  </a:cubicBezTo>
                  <a:cubicBezTo>
                    <a:pt x="15" y="21"/>
                    <a:pt x="12" y="24"/>
                    <a:pt x="6" y="24"/>
                  </a:cubicBezTo>
                  <a:cubicBezTo>
                    <a:pt x="4" y="24"/>
                    <a:pt x="1" y="24"/>
                    <a:pt x="0" y="23"/>
                  </a:cubicBezTo>
                  <a:lnTo>
                    <a:pt x="1" y="20"/>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dirty="0">
                <a:solidFill>
                  <a:srgbClr val="000000"/>
                </a:solidFill>
                <a:latin typeface="Calibri Light" panose="020F0302020204030204" pitchFamily="34" charset="0"/>
                <a:cs typeface="Calibri Light" panose="020F0302020204030204" pitchFamily="34" charset="0"/>
              </a:endParaRPr>
            </a:p>
          </p:txBody>
        </p:sp>
      </p:grpSp>
    </p:spTree>
    <p:extLst>
      <p:ext uri="{BB962C8B-B14F-4D97-AF65-F5344CB8AC3E}">
        <p14:creationId xmlns:p14="http://schemas.microsoft.com/office/powerpoint/2010/main" val="4261857798"/>
      </p:ext>
    </p:extLst>
  </p:cSld>
  <p:clrMapOvr>
    <a:masterClrMapping/>
  </p:clrMapOvr>
  <p:extLst>
    <p:ext uri="{DCECCB84-F9BA-43D5-87BE-67443E8EF086}">
      <p15:sldGuideLst xmlns:p15="http://schemas.microsoft.com/office/powerpoint/2012/main">
        <p15:guide id="1" orient="horz" pos="1620" userDrawn="1">
          <p15:clr>
            <a:srgbClr val="FBAE40"/>
          </p15:clr>
        </p15:guide>
        <p15:guide id="2" pos="2880" userDrawn="1">
          <p15:clr>
            <a:srgbClr val="FBAE40"/>
          </p15:clr>
        </p15:guide>
        <p15:guide id="3" pos="5579" userDrawn="1">
          <p15:clr>
            <a:srgbClr val="FBAE40"/>
          </p15:clr>
        </p15:guide>
        <p15:guide id="4" orient="horz" pos="188" userDrawn="1">
          <p15:clr>
            <a:srgbClr val="FBAE40"/>
          </p15:clr>
        </p15:guide>
        <p15:guide id="5" pos="5278" userDrawn="1">
          <p15:clr>
            <a:srgbClr val="FBAE40"/>
          </p15:clr>
        </p15:guide>
        <p15:guide id="6" pos="476"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1 Column ">
    <p:spTree>
      <p:nvGrpSpPr>
        <p:cNvPr id="1" name=""/>
        <p:cNvGrpSpPr/>
        <p:nvPr/>
      </p:nvGrpSpPr>
      <p:grpSpPr>
        <a:xfrm>
          <a:off x="0" y="0"/>
          <a:ext cx="0" cy="0"/>
          <a:chOff x="0" y="0"/>
          <a:chExt cx="0" cy="0"/>
        </a:xfrm>
      </p:grpSpPr>
      <p:sp>
        <p:nvSpPr>
          <p:cNvPr id="22" name="Rectangle 21">
            <a:extLst>
              <a:ext uri="{FF2B5EF4-FFF2-40B4-BE49-F238E27FC236}">
                <a16:creationId xmlns:a16="http://schemas.microsoft.com/office/drawing/2014/main" id="{F9F91B72-7D62-1843-BF2C-1B0305C98973}"/>
              </a:ext>
            </a:extLst>
          </p:cNvPr>
          <p:cNvSpPr/>
          <p:nvPr userDrawn="1"/>
        </p:nvSpPr>
        <p:spPr>
          <a:xfrm rot="16200000">
            <a:off x="594713" y="-193605"/>
            <a:ext cx="98580" cy="48579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solidFill>
                <a:schemeClr val="bg1"/>
              </a:solidFill>
              <a:latin typeface="Calibri Light" panose="020F0302020204030204" pitchFamily="34" charset="0"/>
              <a:cs typeface="Calibri Light" panose="020F0302020204030204" pitchFamily="34" charset="0"/>
            </a:endParaRPr>
          </a:p>
        </p:txBody>
      </p:sp>
      <p:sp>
        <p:nvSpPr>
          <p:cNvPr id="24" name="Title 1">
            <a:extLst>
              <a:ext uri="{FF2B5EF4-FFF2-40B4-BE49-F238E27FC236}">
                <a16:creationId xmlns:a16="http://schemas.microsoft.com/office/drawing/2014/main" id="{70DA622A-201C-4C4F-9B25-9B5ED401021A}"/>
              </a:ext>
            </a:extLst>
          </p:cNvPr>
          <p:cNvSpPr txBox="1">
            <a:spLocks/>
          </p:cNvSpPr>
          <p:nvPr userDrawn="1"/>
        </p:nvSpPr>
        <p:spPr bwMode="gray">
          <a:xfrm>
            <a:off x="401108" y="217970"/>
            <a:ext cx="1826414" cy="111620"/>
          </a:xfrm>
          <a:prstGeom prst="rect">
            <a:avLst/>
          </a:prstGeom>
        </p:spPr>
        <p:txBody>
          <a:bodyPr vert="horz" lIns="0" tIns="0" rIns="0" bIns="0" rtlCol="0" anchor="t" anchorCtr="0">
            <a:normAutofit/>
          </a:bodyPr>
          <a:lstStyle>
            <a:lvl1pPr algn="l" defTabSz="685800" rtl="0" eaLnBrk="1" latinLnBrk="0" hangingPunct="1">
              <a:spcBef>
                <a:spcPct val="0"/>
              </a:spcBef>
              <a:buNone/>
              <a:defRPr lang="en-GB" sz="4000" kern="1200" dirty="0">
                <a:solidFill>
                  <a:srgbClr val="00766B"/>
                </a:solidFill>
                <a:latin typeface="+mn-lt"/>
                <a:ea typeface="Arial" charset="0"/>
                <a:cs typeface="Arial" charset="0"/>
              </a:defRPr>
            </a:lvl1pPr>
          </a:lstStyle>
          <a:p>
            <a:pPr defTabSz="913271">
              <a:lnSpc>
                <a:spcPct val="90000"/>
              </a:lnSpc>
              <a:spcBef>
                <a:spcPts val="1000"/>
              </a:spcBef>
              <a:buFont typeface="Arial" panose="020B0604020202020204" pitchFamily="34" charset="0"/>
              <a:buNone/>
            </a:pPr>
            <a:r>
              <a:rPr lang="en-GB" sz="750" dirty="0">
                <a:solidFill>
                  <a:schemeClr val="tx1">
                    <a:lumMod val="85000"/>
                    <a:lumOff val="15000"/>
                  </a:schemeClr>
                </a:solidFill>
                <a:latin typeface="Calibri Light" panose="020F0302020204030204" pitchFamily="34" charset="0"/>
                <a:cs typeface="Calibri Light" panose="020F0302020204030204" pitchFamily="34" charset="0"/>
              </a:rPr>
              <a:t>Page </a:t>
            </a:r>
            <a:fld id="{53E7601D-6FDA-7B44-B5BA-3778DAD9E216}" type="slidenum">
              <a:rPr lang="en-GB" sz="750" smtClean="0">
                <a:solidFill>
                  <a:schemeClr val="tx1">
                    <a:lumMod val="85000"/>
                    <a:lumOff val="15000"/>
                  </a:schemeClr>
                </a:solidFill>
                <a:latin typeface="Calibri Light" panose="020F0302020204030204" pitchFamily="34" charset="0"/>
                <a:cs typeface="Calibri Light" panose="020F0302020204030204" pitchFamily="34" charset="0"/>
              </a:rPr>
              <a:t>‹#›</a:t>
            </a:fld>
            <a:endParaRPr lang="en-GB" sz="750" dirty="0">
              <a:solidFill>
                <a:schemeClr val="tx1">
                  <a:lumMod val="85000"/>
                  <a:lumOff val="15000"/>
                </a:schemeClr>
              </a:solidFill>
              <a:latin typeface="Calibri Light" panose="020F0302020204030204" pitchFamily="34" charset="0"/>
              <a:cs typeface="Calibri Light" panose="020F0302020204030204" pitchFamily="34" charset="0"/>
            </a:endParaRPr>
          </a:p>
        </p:txBody>
      </p:sp>
      <p:sp>
        <p:nvSpPr>
          <p:cNvPr id="30" name="Text Placeholder 23">
            <a:extLst>
              <a:ext uri="{FF2B5EF4-FFF2-40B4-BE49-F238E27FC236}">
                <a16:creationId xmlns:a16="http://schemas.microsoft.com/office/drawing/2014/main" id="{E5204E96-50F6-7846-B57C-47CDDB6B6085}"/>
              </a:ext>
            </a:extLst>
          </p:cNvPr>
          <p:cNvSpPr>
            <a:spLocks noGrp="1"/>
          </p:cNvSpPr>
          <p:nvPr>
            <p:ph type="body" sz="quarter" idx="10" hasCustomPrompt="1"/>
          </p:nvPr>
        </p:nvSpPr>
        <p:spPr>
          <a:xfrm>
            <a:off x="388308" y="653904"/>
            <a:ext cx="8350879" cy="346503"/>
          </a:xfrm>
          <a:prstGeom prst="rect">
            <a:avLst/>
          </a:prstGeom>
        </p:spPr>
        <p:txBody>
          <a:bodyPr lIns="0" tIns="0" rIns="0" bIns="0"/>
          <a:lstStyle>
            <a:lvl1pPr marL="3175" indent="-3175">
              <a:buNone/>
              <a:tabLst/>
              <a:defRPr sz="2000" b="0" i="0">
                <a:solidFill>
                  <a:schemeClr val="tx1">
                    <a:lumMod val="85000"/>
                    <a:lumOff val="15000"/>
                  </a:schemeClr>
                </a:solidFill>
                <a:latin typeface="Calibri Light" panose="020F0302020204030204" pitchFamily="34" charset="0"/>
                <a:cs typeface="Calibri Light" panose="020F0302020204030204" pitchFamily="34" charset="0"/>
              </a:defRPr>
            </a:lvl1pPr>
            <a:lvl2pPr>
              <a:buNone/>
              <a:defRPr sz="1600"/>
            </a:lvl2pPr>
            <a:lvl3pPr>
              <a:buNone/>
              <a:defRPr sz="1600"/>
            </a:lvl3pPr>
            <a:lvl4pPr>
              <a:buNone/>
              <a:defRPr sz="1600"/>
            </a:lvl4pPr>
            <a:lvl5pPr>
              <a:buNone/>
              <a:defRPr sz="1600"/>
            </a:lvl5pPr>
          </a:lstStyle>
          <a:p>
            <a:pPr lvl="0"/>
            <a:r>
              <a:rPr lang="en-GB" dirty="0"/>
              <a:t>Click to add Title</a:t>
            </a:r>
          </a:p>
        </p:txBody>
      </p:sp>
      <p:pic>
        <p:nvPicPr>
          <p:cNvPr id="8" name="Picture 7" descr="Price Bailey logo"/>
          <p:cNvPicPr>
            <a:picLocks noChangeAspect="1"/>
          </p:cNvPicPr>
          <p:nvPr userDrawn="1"/>
        </p:nvPicPr>
        <p:blipFill>
          <a:blip r:embed="rId2" cstate="email">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7963200" y="288000"/>
            <a:ext cx="828000" cy="161062"/>
          </a:xfrm>
          <a:prstGeom prst="rect">
            <a:avLst/>
          </a:prstGeom>
          <a:noFill/>
          <a:ln>
            <a:noFill/>
          </a:ln>
        </p:spPr>
      </p:pic>
      <p:sp>
        <p:nvSpPr>
          <p:cNvPr id="10" name="Text Placeholder 2"/>
          <p:cNvSpPr>
            <a:spLocks noGrp="1"/>
          </p:cNvSpPr>
          <p:nvPr>
            <p:ph type="body" sz="quarter" idx="16" hasCustomPrompt="1"/>
          </p:nvPr>
        </p:nvSpPr>
        <p:spPr>
          <a:xfrm>
            <a:off x="386535" y="1388853"/>
            <a:ext cx="8352651" cy="3415309"/>
          </a:xfrm>
          <a:prstGeom prst="rect">
            <a:avLst/>
          </a:prstGeom>
        </p:spPr>
        <p:txBody>
          <a:bodyPr/>
          <a:lstStyle>
            <a:lvl1pPr marL="228600" indent="-228600">
              <a:buClr>
                <a:schemeClr val="accent3"/>
              </a:buClr>
              <a:buFont typeface="Wingdings" panose="05000000000000000000" pitchFamily="2" charset="2"/>
              <a:buChar char="§"/>
              <a:defRPr sz="1600">
                <a:latin typeface="+mj-lt"/>
              </a:defRPr>
            </a:lvl1pPr>
            <a:lvl2pPr marL="541338" indent="-274638">
              <a:buClr>
                <a:schemeClr val="accent3"/>
              </a:buClr>
              <a:buFont typeface="Wingdings" panose="05000000000000000000" pitchFamily="2" charset="2"/>
              <a:buChar char="§"/>
              <a:defRPr sz="1400">
                <a:latin typeface="+mj-lt"/>
              </a:defRPr>
            </a:lvl2pPr>
            <a:lvl3pPr marL="898525" indent="-357188">
              <a:buClr>
                <a:schemeClr val="accent3"/>
              </a:buClr>
              <a:buFont typeface="Wingdings" panose="05000000000000000000" pitchFamily="2" charset="2"/>
              <a:buChar char="§"/>
              <a:defRPr sz="1200"/>
            </a:lvl3pPr>
            <a:lvl4pPr>
              <a:defRPr/>
            </a:lvl4pPr>
            <a:lvl5pPr>
              <a:defRPr/>
            </a:lvl5pPr>
          </a:lstStyle>
          <a:p>
            <a:pPr lvl="0"/>
            <a:r>
              <a:rPr lang="en-US" dirty="0"/>
              <a:t>Add text</a:t>
            </a:r>
          </a:p>
          <a:p>
            <a:pPr lvl="1"/>
            <a:r>
              <a:rPr lang="en-US" dirty="0"/>
              <a:t>Second level</a:t>
            </a:r>
          </a:p>
          <a:p>
            <a:pPr lvl="2"/>
            <a:r>
              <a:rPr lang="en-US" dirty="0"/>
              <a:t>Third level</a:t>
            </a:r>
          </a:p>
        </p:txBody>
      </p:sp>
    </p:spTree>
    <p:extLst>
      <p:ext uri="{BB962C8B-B14F-4D97-AF65-F5344CB8AC3E}">
        <p14:creationId xmlns:p14="http://schemas.microsoft.com/office/powerpoint/2010/main" val="15318272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wipe(left)">
                                      <p:cBhvr>
                                        <p:cTn id="7"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Lst>
  </p:timing>
  <p:extLst>
    <p:ext uri="{DCECCB84-F9BA-43D5-87BE-67443E8EF086}">
      <p15:sldGuideLst xmlns:p15="http://schemas.microsoft.com/office/powerpoint/2012/main">
        <p15:guide id="1" orient="horz" pos="1620">
          <p15:clr>
            <a:srgbClr val="FBAE40"/>
          </p15:clr>
        </p15:guide>
        <p15:guide id="2" pos="2880">
          <p15:clr>
            <a:srgbClr val="FBAE40"/>
          </p15:clr>
        </p15:guide>
        <p15:guide id="3" pos="251">
          <p15:clr>
            <a:srgbClr val="FBAE40"/>
          </p15:clr>
        </p15:guide>
        <p15:guide id="4" orient="horz" pos="432">
          <p15:clr>
            <a:srgbClr val="FBAE40"/>
          </p15:clr>
        </p15:guide>
        <p15:guide id="5" pos="5505">
          <p15:clr>
            <a:srgbClr val="FBAE40"/>
          </p15:clr>
        </p15:guide>
        <p15:guide id="6" pos="1487">
          <p15:clr>
            <a:srgbClr val="FBAE40"/>
          </p15:clr>
        </p15:guide>
        <p15:guide id="7" pos="2984">
          <p15:clr>
            <a:srgbClr val="FBAE40"/>
          </p15:clr>
        </p15:guide>
        <p15:guide id="8" orient="horz" pos="2870">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2 Columns">
    <p:spTree>
      <p:nvGrpSpPr>
        <p:cNvPr id="1" name=""/>
        <p:cNvGrpSpPr/>
        <p:nvPr/>
      </p:nvGrpSpPr>
      <p:grpSpPr>
        <a:xfrm>
          <a:off x="0" y="0"/>
          <a:ext cx="0" cy="0"/>
          <a:chOff x="0" y="0"/>
          <a:chExt cx="0" cy="0"/>
        </a:xfrm>
      </p:grpSpPr>
      <p:sp>
        <p:nvSpPr>
          <p:cNvPr id="22" name="Rectangle 21">
            <a:extLst>
              <a:ext uri="{FF2B5EF4-FFF2-40B4-BE49-F238E27FC236}">
                <a16:creationId xmlns:a16="http://schemas.microsoft.com/office/drawing/2014/main" id="{F9F91B72-7D62-1843-BF2C-1B0305C98973}"/>
              </a:ext>
            </a:extLst>
          </p:cNvPr>
          <p:cNvSpPr/>
          <p:nvPr userDrawn="1"/>
        </p:nvSpPr>
        <p:spPr>
          <a:xfrm rot="16200000">
            <a:off x="594713" y="-193605"/>
            <a:ext cx="98580" cy="48579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solidFill>
                <a:schemeClr val="bg1"/>
              </a:solidFill>
              <a:latin typeface="Calibri Light" panose="020F0302020204030204" pitchFamily="34" charset="0"/>
              <a:cs typeface="Calibri Light" panose="020F0302020204030204" pitchFamily="34" charset="0"/>
            </a:endParaRPr>
          </a:p>
        </p:txBody>
      </p:sp>
      <p:sp>
        <p:nvSpPr>
          <p:cNvPr id="24" name="Title 1">
            <a:extLst>
              <a:ext uri="{FF2B5EF4-FFF2-40B4-BE49-F238E27FC236}">
                <a16:creationId xmlns:a16="http://schemas.microsoft.com/office/drawing/2014/main" id="{70DA622A-201C-4C4F-9B25-9B5ED401021A}"/>
              </a:ext>
            </a:extLst>
          </p:cNvPr>
          <p:cNvSpPr txBox="1">
            <a:spLocks/>
          </p:cNvSpPr>
          <p:nvPr userDrawn="1"/>
        </p:nvSpPr>
        <p:spPr bwMode="gray">
          <a:xfrm>
            <a:off x="401108" y="217970"/>
            <a:ext cx="1826414" cy="111620"/>
          </a:xfrm>
          <a:prstGeom prst="rect">
            <a:avLst/>
          </a:prstGeom>
        </p:spPr>
        <p:txBody>
          <a:bodyPr vert="horz" lIns="0" tIns="0" rIns="0" bIns="0" rtlCol="0" anchor="t" anchorCtr="0">
            <a:normAutofit/>
          </a:bodyPr>
          <a:lstStyle>
            <a:lvl1pPr algn="l" defTabSz="685800" rtl="0" eaLnBrk="1" latinLnBrk="0" hangingPunct="1">
              <a:spcBef>
                <a:spcPct val="0"/>
              </a:spcBef>
              <a:buNone/>
              <a:defRPr lang="en-GB" sz="4000" kern="1200" dirty="0">
                <a:solidFill>
                  <a:srgbClr val="00766B"/>
                </a:solidFill>
                <a:latin typeface="+mn-lt"/>
                <a:ea typeface="Arial" charset="0"/>
                <a:cs typeface="Arial" charset="0"/>
              </a:defRPr>
            </a:lvl1pPr>
          </a:lstStyle>
          <a:p>
            <a:pPr defTabSz="913271">
              <a:lnSpc>
                <a:spcPct val="90000"/>
              </a:lnSpc>
              <a:spcBef>
                <a:spcPts val="1000"/>
              </a:spcBef>
              <a:buFont typeface="Arial" panose="020B0604020202020204" pitchFamily="34" charset="0"/>
              <a:buNone/>
            </a:pPr>
            <a:r>
              <a:rPr lang="en-GB" sz="750" dirty="0">
                <a:solidFill>
                  <a:schemeClr val="tx1">
                    <a:lumMod val="85000"/>
                    <a:lumOff val="15000"/>
                  </a:schemeClr>
                </a:solidFill>
                <a:latin typeface="Calibri Light" panose="020F0302020204030204" pitchFamily="34" charset="0"/>
                <a:cs typeface="Calibri Light" panose="020F0302020204030204" pitchFamily="34" charset="0"/>
              </a:rPr>
              <a:t>Page </a:t>
            </a:r>
            <a:fld id="{53E7601D-6FDA-7B44-B5BA-3778DAD9E216}" type="slidenum">
              <a:rPr lang="en-GB" sz="750" smtClean="0">
                <a:solidFill>
                  <a:schemeClr val="tx1">
                    <a:lumMod val="85000"/>
                    <a:lumOff val="15000"/>
                  </a:schemeClr>
                </a:solidFill>
                <a:latin typeface="Calibri Light" panose="020F0302020204030204" pitchFamily="34" charset="0"/>
                <a:cs typeface="Calibri Light" panose="020F0302020204030204" pitchFamily="34" charset="0"/>
              </a:rPr>
              <a:t>‹#›</a:t>
            </a:fld>
            <a:endParaRPr lang="en-GB" sz="750" dirty="0">
              <a:solidFill>
                <a:schemeClr val="tx1">
                  <a:lumMod val="85000"/>
                  <a:lumOff val="15000"/>
                </a:schemeClr>
              </a:solidFill>
              <a:latin typeface="Calibri Light" panose="020F0302020204030204" pitchFamily="34" charset="0"/>
              <a:cs typeface="Calibri Light" panose="020F0302020204030204" pitchFamily="34" charset="0"/>
            </a:endParaRPr>
          </a:p>
        </p:txBody>
      </p:sp>
      <p:sp>
        <p:nvSpPr>
          <p:cNvPr id="30" name="Text Placeholder 23">
            <a:extLst>
              <a:ext uri="{FF2B5EF4-FFF2-40B4-BE49-F238E27FC236}">
                <a16:creationId xmlns:a16="http://schemas.microsoft.com/office/drawing/2014/main" id="{E5204E96-50F6-7846-B57C-47CDDB6B6085}"/>
              </a:ext>
            </a:extLst>
          </p:cNvPr>
          <p:cNvSpPr>
            <a:spLocks noGrp="1"/>
          </p:cNvSpPr>
          <p:nvPr>
            <p:ph type="body" sz="quarter" idx="10" hasCustomPrompt="1"/>
          </p:nvPr>
        </p:nvSpPr>
        <p:spPr>
          <a:xfrm>
            <a:off x="388308" y="653904"/>
            <a:ext cx="4018883" cy="346503"/>
          </a:xfrm>
          <a:prstGeom prst="rect">
            <a:avLst/>
          </a:prstGeom>
        </p:spPr>
        <p:txBody>
          <a:bodyPr lIns="0" tIns="0" rIns="0" bIns="0"/>
          <a:lstStyle>
            <a:lvl1pPr marL="3175" indent="-3175">
              <a:buNone/>
              <a:tabLst/>
              <a:defRPr sz="2000" b="0" i="0">
                <a:solidFill>
                  <a:schemeClr val="tx1">
                    <a:lumMod val="85000"/>
                    <a:lumOff val="15000"/>
                  </a:schemeClr>
                </a:solidFill>
                <a:latin typeface="Calibri Light" panose="020F0302020204030204" pitchFamily="34" charset="0"/>
                <a:cs typeface="Calibri Light" panose="020F0302020204030204" pitchFamily="34" charset="0"/>
              </a:defRPr>
            </a:lvl1pPr>
            <a:lvl2pPr>
              <a:buNone/>
              <a:defRPr sz="1600"/>
            </a:lvl2pPr>
            <a:lvl3pPr>
              <a:buNone/>
              <a:defRPr sz="1600"/>
            </a:lvl3pPr>
            <a:lvl4pPr>
              <a:buNone/>
              <a:defRPr sz="1600"/>
            </a:lvl4pPr>
            <a:lvl5pPr>
              <a:buNone/>
              <a:defRPr sz="1600"/>
            </a:lvl5pPr>
          </a:lstStyle>
          <a:p>
            <a:pPr lvl="0"/>
            <a:r>
              <a:rPr lang="en-GB" dirty="0"/>
              <a:t>Click to add Title</a:t>
            </a:r>
          </a:p>
        </p:txBody>
      </p:sp>
      <p:cxnSp>
        <p:nvCxnSpPr>
          <p:cNvPr id="7" name="Straight Connector 6">
            <a:extLst>
              <a:ext uri="{FF2B5EF4-FFF2-40B4-BE49-F238E27FC236}">
                <a16:creationId xmlns:a16="http://schemas.microsoft.com/office/drawing/2014/main" id="{7D10273F-DFCA-084A-97D6-8EDAF7FB4964}"/>
              </a:ext>
            </a:extLst>
          </p:cNvPr>
          <p:cNvCxnSpPr>
            <a:cxnSpLocks/>
          </p:cNvCxnSpPr>
          <p:nvPr userDrawn="1"/>
        </p:nvCxnSpPr>
        <p:spPr>
          <a:xfrm flipV="1">
            <a:off x="4572493" y="687389"/>
            <a:ext cx="0" cy="4038599"/>
          </a:xfrm>
          <a:prstGeom prst="line">
            <a:avLst/>
          </a:prstGeom>
          <a:ln w="3175">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10" name="Text Placeholder 23">
            <a:extLst>
              <a:ext uri="{FF2B5EF4-FFF2-40B4-BE49-F238E27FC236}">
                <a16:creationId xmlns:a16="http://schemas.microsoft.com/office/drawing/2014/main" id="{B5943A23-45F6-3546-88B0-3FE3A4DD304F}"/>
              </a:ext>
            </a:extLst>
          </p:cNvPr>
          <p:cNvSpPr>
            <a:spLocks noGrp="1"/>
          </p:cNvSpPr>
          <p:nvPr>
            <p:ph type="body" sz="quarter" idx="13" hasCustomPrompt="1"/>
          </p:nvPr>
        </p:nvSpPr>
        <p:spPr>
          <a:xfrm>
            <a:off x="4727159" y="653904"/>
            <a:ext cx="4012029" cy="346503"/>
          </a:xfrm>
          <a:prstGeom prst="rect">
            <a:avLst/>
          </a:prstGeom>
        </p:spPr>
        <p:txBody>
          <a:bodyPr lIns="0" tIns="0" rIns="0" bIns="0"/>
          <a:lstStyle>
            <a:lvl1pPr marL="3175" indent="-3175">
              <a:buNone/>
              <a:tabLst/>
              <a:defRPr sz="2000" b="0" i="0">
                <a:solidFill>
                  <a:schemeClr val="tx1">
                    <a:lumMod val="85000"/>
                    <a:lumOff val="15000"/>
                  </a:schemeClr>
                </a:solidFill>
                <a:latin typeface="Calibri Light" panose="020F0302020204030204" pitchFamily="34" charset="0"/>
                <a:cs typeface="Calibri Light" panose="020F0302020204030204" pitchFamily="34" charset="0"/>
              </a:defRPr>
            </a:lvl1pPr>
            <a:lvl2pPr>
              <a:buNone/>
              <a:defRPr sz="1600"/>
            </a:lvl2pPr>
            <a:lvl3pPr>
              <a:buNone/>
              <a:defRPr sz="1600"/>
            </a:lvl3pPr>
            <a:lvl4pPr>
              <a:buNone/>
              <a:defRPr sz="1600"/>
            </a:lvl4pPr>
            <a:lvl5pPr>
              <a:buNone/>
              <a:defRPr sz="1600"/>
            </a:lvl5pPr>
          </a:lstStyle>
          <a:p>
            <a:pPr lvl="0"/>
            <a:r>
              <a:rPr lang="en-GB" dirty="0"/>
              <a:t>Click to add Title</a:t>
            </a:r>
          </a:p>
        </p:txBody>
      </p:sp>
      <p:pic>
        <p:nvPicPr>
          <p:cNvPr id="14" name="Picture 13" descr="Price Bailey logo"/>
          <p:cNvPicPr>
            <a:picLocks noChangeAspect="1"/>
          </p:cNvPicPr>
          <p:nvPr userDrawn="1"/>
        </p:nvPicPr>
        <p:blipFill>
          <a:blip r:embed="rId2" cstate="email">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7963200" y="288000"/>
            <a:ext cx="828000" cy="161062"/>
          </a:xfrm>
          <a:prstGeom prst="rect">
            <a:avLst/>
          </a:prstGeom>
          <a:noFill/>
          <a:ln>
            <a:noFill/>
          </a:ln>
        </p:spPr>
      </p:pic>
      <p:sp>
        <p:nvSpPr>
          <p:cNvPr id="3" name="Text Placeholder 2"/>
          <p:cNvSpPr>
            <a:spLocks noGrp="1"/>
          </p:cNvSpPr>
          <p:nvPr>
            <p:ph type="body" sz="quarter" idx="16" hasCustomPrompt="1"/>
          </p:nvPr>
        </p:nvSpPr>
        <p:spPr>
          <a:xfrm>
            <a:off x="386536" y="1380226"/>
            <a:ext cx="4013016" cy="3423936"/>
          </a:xfrm>
          <a:prstGeom prst="rect">
            <a:avLst/>
          </a:prstGeom>
        </p:spPr>
        <p:txBody>
          <a:bodyPr/>
          <a:lstStyle>
            <a:lvl1pPr marL="228600" indent="-228600">
              <a:buClr>
                <a:schemeClr val="accent3"/>
              </a:buClr>
              <a:buFont typeface="Wingdings" panose="05000000000000000000" pitchFamily="2" charset="2"/>
              <a:buChar char="§"/>
              <a:defRPr sz="1600">
                <a:latin typeface="+mj-lt"/>
              </a:defRPr>
            </a:lvl1pPr>
            <a:lvl2pPr marL="541338" indent="-274638">
              <a:buClr>
                <a:schemeClr val="accent3"/>
              </a:buClr>
              <a:buFont typeface="Wingdings" panose="05000000000000000000" pitchFamily="2" charset="2"/>
              <a:buChar char="§"/>
              <a:defRPr sz="1400">
                <a:latin typeface="+mj-lt"/>
              </a:defRPr>
            </a:lvl2pPr>
            <a:lvl3pPr marL="898525" indent="-357188">
              <a:buClr>
                <a:schemeClr val="accent3"/>
              </a:buClr>
              <a:buFont typeface="Wingdings" panose="05000000000000000000" pitchFamily="2" charset="2"/>
              <a:buChar char="§"/>
              <a:defRPr sz="1200"/>
            </a:lvl3pPr>
            <a:lvl4pPr>
              <a:defRPr/>
            </a:lvl4pPr>
            <a:lvl5pPr>
              <a:defRPr/>
            </a:lvl5pPr>
          </a:lstStyle>
          <a:p>
            <a:pPr lvl="0"/>
            <a:r>
              <a:rPr lang="en-US" dirty="0"/>
              <a:t>Add text</a:t>
            </a:r>
          </a:p>
          <a:p>
            <a:pPr lvl="1"/>
            <a:r>
              <a:rPr lang="en-US" dirty="0"/>
              <a:t>Second level</a:t>
            </a:r>
          </a:p>
          <a:p>
            <a:pPr lvl="2"/>
            <a:r>
              <a:rPr lang="en-US" dirty="0"/>
              <a:t>Third level</a:t>
            </a:r>
          </a:p>
        </p:txBody>
      </p:sp>
      <p:sp>
        <p:nvSpPr>
          <p:cNvPr id="15" name="Text Placeholder 2"/>
          <p:cNvSpPr>
            <a:spLocks noGrp="1"/>
          </p:cNvSpPr>
          <p:nvPr>
            <p:ph type="body" sz="quarter" idx="17" hasCustomPrompt="1"/>
          </p:nvPr>
        </p:nvSpPr>
        <p:spPr>
          <a:xfrm>
            <a:off x="4727159" y="1380226"/>
            <a:ext cx="4013016" cy="3423936"/>
          </a:xfrm>
          <a:prstGeom prst="rect">
            <a:avLst/>
          </a:prstGeom>
        </p:spPr>
        <p:txBody>
          <a:bodyPr/>
          <a:lstStyle>
            <a:lvl1pPr marL="228600" indent="-228600">
              <a:buClr>
                <a:schemeClr val="accent3"/>
              </a:buClr>
              <a:buFont typeface="Wingdings" panose="05000000000000000000" pitchFamily="2" charset="2"/>
              <a:buChar char="§"/>
              <a:defRPr sz="1600">
                <a:latin typeface="+mj-lt"/>
              </a:defRPr>
            </a:lvl1pPr>
            <a:lvl2pPr marL="541338" indent="-274638">
              <a:buClr>
                <a:schemeClr val="accent3"/>
              </a:buClr>
              <a:buFont typeface="Wingdings" panose="05000000000000000000" pitchFamily="2" charset="2"/>
              <a:buChar char="§"/>
              <a:defRPr sz="1400">
                <a:latin typeface="+mj-lt"/>
              </a:defRPr>
            </a:lvl2pPr>
            <a:lvl3pPr marL="898525" indent="-357188">
              <a:buClr>
                <a:schemeClr val="accent3"/>
              </a:buClr>
              <a:buFont typeface="Wingdings" panose="05000000000000000000" pitchFamily="2" charset="2"/>
              <a:buChar char="§"/>
              <a:defRPr sz="1200"/>
            </a:lvl3pPr>
            <a:lvl4pPr>
              <a:defRPr/>
            </a:lvl4pPr>
            <a:lvl5pPr>
              <a:defRPr/>
            </a:lvl5pPr>
          </a:lstStyle>
          <a:p>
            <a:pPr lvl="0"/>
            <a:r>
              <a:rPr lang="en-US" dirty="0"/>
              <a:t>Add text</a:t>
            </a:r>
          </a:p>
          <a:p>
            <a:pPr lvl="1"/>
            <a:r>
              <a:rPr lang="en-US" dirty="0"/>
              <a:t>Second level</a:t>
            </a:r>
          </a:p>
          <a:p>
            <a:pPr lvl="2"/>
            <a:r>
              <a:rPr lang="en-US" dirty="0"/>
              <a:t>Third level</a:t>
            </a:r>
          </a:p>
        </p:txBody>
      </p:sp>
    </p:spTree>
    <p:extLst>
      <p:ext uri="{BB962C8B-B14F-4D97-AF65-F5344CB8AC3E}">
        <p14:creationId xmlns:p14="http://schemas.microsoft.com/office/powerpoint/2010/main" val="35023767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wipe(left)">
                                      <p:cBhvr>
                                        <p:cTn id="7"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Lst>
  </p:timing>
  <p:extLst>
    <p:ext uri="{DCECCB84-F9BA-43D5-87BE-67443E8EF086}">
      <p15:sldGuideLst xmlns:p15="http://schemas.microsoft.com/office/powerpoint/2012/main">
        <p15:guide id="1" orient="horz" pos="1620">
          <p15:clr>
            <a:srgbClr val="FBAE40"/>
          </p15:clr>
        </p15:guide>
        <p15:guide id="2" pos="2880">
          <p15:clr>
            <a:srgbClr val="FBAE40"/>
          </p15:clr>
        </p15:guide>
        <p15:guide id="3" pos="251">
          <p15:clr>
            <a:srgbClr val="FBAE40"/>
          </p15:clr>
        </p15:guide>
        <p15:guide id="4" orient="horz" pos="432">
          <p15:clr>
            <a:srgbClr val="FBAE40"/>
          </p15:clr>
        </p15:guide>
        <p15:guide id="5" pos="5505">
          <p15:clr>
            <a:srgbClr val="FBAE40"/>
          </p15:clr>
        </p15:guide>
        <p15:guide id="6" pos="1487">
          <p15:clr>
            <a:srgbClr val="FBAE40"/>
          </p15:clr>
        </p15:guide>
        <p15:guide id="7" pos="2984" userDrawn="1">
          <p15:clr>
            <a:srgbClr val="FBAE40"/>
          </p15:clr>
        </p15:guide>
        <p15:guide id="8" orient="horz" pos="2977" userDrawn="1">
          <p15:clr>
            <a:srgbClr val="FBAE40"/>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Message Box 2 / text">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4F78DA51-9968-D347-BE63-A112F38B2ACD}"/>
              </a:ext>
            </a:extLst>
          </p:cNvPr>
          <p:cNvPicPr>
            <a:picLocks noChangeAspect="1"/>
          </p:cNvPicPr>
          <p:nvPr userDrawn="1"/>
        </p:nvPicPr>
        <p:blipFill rotWithShape="1">
          <a:blip r:embed="rId2" cstate="email">
            <a:extLst>
              <a:ext uri="{BEBA8EAE-BF5A-486C-A8C5-ECC9F3942E4B}">
                <a14:imgProps xmlns:a14="http://schemas.microsoft.com/office/drawing/2010/main">
                  <a14:imgLayer r:embed="rId3">
                    <a14:imgEffect>
                      <a14:saturation sat="33000"/>
                    </a14:imgEffect>
                  </a14:imgLayer>
                </a14:imgProps>
              </a:ext>
              <a:ext uri="{28A0092B-C50C-407E-A947-70E740481C1C}">
                <a14:useLocalDpi xmlns:a14="http://schemas.microsoft.com/office/drawing/2010/main"/>
              </a:ext>
            </a:extLst>
          </a:blip>
          <a:srcRect/>
          <a:stretch/>
        </p:blipFill>
        <p:spPr>
          <a:xfrm>
            <a:off x="-12034" y="0"/>
            <a:ext cx="4583384" cy="5143500"/>
          </a:xfrm>
          <a:prstGeom prst="rect">
            <a:avLst/>
          </a:prstGeom>
        </p:spPr>
      </p:pic>
      <p:sp>
        <p:nvSpPr>
          <p:cNvPr id="18" name="Round Single Corner Rectangle 37">
            <a:extLst>
              <a:ext uri="{FF2B5EF4-FFF2-40B4-BE49-F238E27FC236}">
                <a16:creationId xmlns:a16="http://schemas.microsoft.com/office/drawing/2014/main" id="{E9D47C24-F886-A34D-8979-BCB7289D6E94}"/>
              </a:ext>
            </a:extLst>
          </p:cNvPr>
          <p:cNvSpPr/>
          <p:nvPr userDrawn="1"/>
        </p:nvSpPr>
        <p:spPr>
          <a:xfrm>
            <a:off x="398463" y="0"/>
            <a:ext cx="3286341" cy="4725988"/>
          </a:xfrm>
          <a:prstGeom prst="round1Rect">
            <a:avLst>
              <a:gd name="adj" fmla="val 0"/>
            </a:avLst>
          </a:prstGeom>
          <a:gradFill>
            <a:gsLst>
              <a:gs pos="0">
                <a:schemeClr val="accent2">
                  <a:alpha val="85000"/>
                </a:schemeClr>
              </a:gs>
              <a:gs pos="100000">
                <a:schemeClr val="accent4"/>
              </a:gs>
            </a:gsLst>
            <a:lin ang="5400000" scaled="1"/>
          </a:gra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n-US" sz="1350" dirty="0">
              <a:latin typeface="Calibri Light" panose="020F0302020204030204" pitchFamily="34" charset="0"/>
              <a:cs typeface="Calibri Light" panose="020F0302020204030204" pitchFamily="34" charset="0"/>
            </a:endParaRPr>
          </a:p>
        </p:txBody>
      </p:sp>
      <p:sp>
        <p:nvSpPr>
          <p:cNvPr id="19" name="Title 1">
            <a:extLst>
              <a:ext uri="{FF2B5EF4-FFF2-40B4-BE49-F238E27FC236}">
                <a16:creationId xmlns:a16="http://schemas.microsoft.com/office/drawing/2014/main" id="{4D7731E5-696A-7C42-B0B8-CA16BCA6071D}"/>
              </a:ext>
            </a:extLst>
          </p:cNvPr>
          <p:cNvSpPr txBox="1">
            <a:spLocks/>
          </p:cNvSpPr>
          <p:nvPr userDrawn="1"/>
        </p:nvSpPr>
        <p:spPr bwMode="gray">
          <a:xfrm>
            <a:off x="786206" y="217970"/>
            <a:ext cx="2498764" cy="184301"/>
          </a:xfrm>
          <a:prstGeom prst="rect">
            <a:avLst/>
          </a:prstGeom>
        </p:spPr>
        <p:txBody>
          <a:bodyPr vert="horz" lIns="0" tIns="0" rIns="0" bIns="0" rtlCol="0" anchor="t" anchorCtr="0">
            <a:normAutofit/>
          </a:bodyPr>
          <a:lstStyle>
            <a:lvl1pPr algn="l" defTabSz="685800" rtl="0" eaLnBrk="1" latinLnBrk="0" hangingPunct="1">
              <a:spcBef>
                <a:spcPct val="0"/>
              </a:spcBef>
              <a:buNone/>
              <a:defRPr lang="en-GB" sz="4000" kern="1200" dirty="0">
                <a:solidFill>
                  <a:srgbClr val="00766B"/>
                </a:solidFill>
                <a:latin typeface="+mn-lt"/>
                <a:ea typeface="Arial" charset="0"/>
                <a:cs typeface="Arial" charset="0"/>
              </a:defRPr>
            </a:lvl1pPr>
          </a:lstStyle>
          <a:p>
            <a:pPr defTabSz="913271">
              <a:lnSpc>
                <a:spcPct val="90000"/>
              </a:lnSpc>
              <a:spcBef>
                <a:spcPts val="1000"/>
              </a:spcBef>
              <a:buFont typeface="Arial" panose="020B0604020202020204" pitchFamily="34" charset="0"/>
              <a:buNone/>
            </a:pPr>
            <a:r>
              <a:rPr lang="en-GB" sz="750" dirty="0">
                <a:solidFill>
                  <a:schemeClr val="bg1"/>
                </a:solidFill>
                <a:latin typeface="Calibri Light" panose="020F0302020204030204" pitchFamily="34" charset="0"/>
                <a:cs typeface="Calibri Light" panose="020F0302020204030204" pitchFamily="34" charset="0"/>
              </a:rPr>
              <a:t>Page </a:t>
            </a:r>
            <a:fld id="{53E7601D-6FDA-7B44-B5BA-3778DAD9E216}" type="slidenum">
              <a:rPr lang="en-GB" sz="750" smtClean="0">
                <a:solidFill>
                  <a:schemeClr val="bg1"/>
                </a:solidFill>
                <a:latin typeface="Calibri Light" panose="020F0302020204030204" pitchFamily="34" charset="0"/>
                <a:cs typeface="Calibri Light" panose="020F0302020204030204" pitchFamily="34" charset="0"/>
              </a:rPr>
              <a:t>‹#›</a:t>
            </a:fld>
            <a:endParaRPr lang="en-GB" sz="750" dirty="0">
              <a:solidFill>
                <a:schemeClr val="bg1"/>
              </a:solidFill>
              <a:latin typeface="Calibri Light" panose="020F0302020204030204" pitchFamily="34" charset="0"/>
              <a:cs typeface="Calibri Light" panose="020F0302020204030204" pitchFamily="34" charset="0"/>
            </a:endParaRPr>
          </a:p>
        </p:txBody>
      </p:sp>
      <p:sp>
        <p:nvSpPr>
          <p:cNvPr id="20" name="Rectangle 19">
            <a:extLst>
              <a:ext uri="{FF2B5EF4-FFF2-40B4-BE49-F238E27FC236}">
                <a16:creationId xmlns:a16="http://schemas.microsoft.com/office/drawing/2014/main" id="{626CA295-5365-9545-B0B9-F98FC0289AFF}"/>
              </a:ext>
            </a:extLst>
          </p:cNvPr>
          <p:cNvSpPr/>
          <p:nvPr userDrawn="1"/>
        </p:nvSpPr>
        <p:spPr>
          <a:xfrm rot="16200000">
            <a:off x="978728" y="-193605"/>
            <a:ext cx="98580" cy="48579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solidFill>
                <a:schemeClr val="bg1"/>
              </a:solidFill>
              <a:latin typeface="Calibri Light" panose="020F0302020204030204" pitchFamily="34" charset="0"/>
              <a:cs typeface="Calibri Light" panose="020F0302020204030204" pitchFamily="34" charset="0"/>
            </a:endParaRPr>
          </a:p>
        </p:txBody>
      </p:sp>
      <p:cxnSp>
        <p:nvCxnSpPr>
          <p:cNvPr id="21" name="Straight Connector 20">
            <a:extLst>
              <a:ext uri="{FF2B5EF4-FFF2-40B4-BE49-F238E27FC236}">
                <a16:creationId xmlns:a16="http://schemas.microsoft.com/office/drawing/2014/main" id="{DAE7D70D-5B02-8F4F-88B1-8B18E39CF003}"/>
              </a:ext>
            </a:extLst>
          </p:cNvPr>
          <p:cNvCxnSpPr>
            <a:cxnSpLocks/>
          </p:cNvCxnSpPr>
          <p:nvPr userDrawn="1"/>
        </p:nvCxnSpPr>
        <p:spPr>
          <a:xfrm>
            <a:off x="785762" y="1388788"/>
            <a:ext cx="369702" cy="0"/>
          </a:xfrm>
          <a:prstGeom prst="line">
            <a:avLst/>
          </a:prstGeom>
          <a:ln w="3175">
            <a:solidFill>
              <a:schemeClr val="bg1"/>
            </a:solidFill>
          </a:ln>
        </p:spPr>
        <p:style>
          <a:lnRef idx="1">
            <a:schemeClr val="accent1"/>
          </a:lnRef>
          <a:fillRef idx="0">
            <a:schemeClr val="accent1"/>
          </a:fillRef>
          <a:effectRef idx="0">
            <a:schemeClr val="accent1"/>
          </a:effectRef>
          <a:fontRef idx="minor">
            <a:schemeClr val="tx1"/>
          </a:fontRef>
        </p:style>
      </p:cxnSp>
      <p:sp>
        <p:nvSpPr>
          <p:cNvPr id="23" name="Text Placeholder 23">
            <a:extLst>
              <a:ext uri="{FF2B5EF4-FFF2-40B4-BE49-F238E27FC236}">
                <a16:creationId xmlns:a16="http://schemas.microsoft.com/office/drawing/2014/main" id="{71864E8F-E618-CB45-A578-D3645B31DF05}"/>
              </a:ext>
            </a:extLst>
          </p:cNvPr>
          <p:cNvSpPr>
            <a:spLocks noGrp="1"/>
          </p:cNvSpPr>
          <p:nvPr>
            <p:ph type="body" sz="quarter" idx="10" hasCustomPrompt="1"/>
          </p:nvPr>
        </p:nvSpPr>
        <p:spPr>
          <a:xfrm>
            <a:off x="775131" y="738595"/>
            <a:ext cx="2509838" cy="346503"/>
          </a:xfrm>
          <a:prstGeom prst="rect">
            <a:avLst/>
          </a:prstGeom>
        </p:spPr>
        <p:txBody>
          <a:bodyPr lIns="0" tIns="0" rIns="0" bIns="0"/>
          <a:lstStyle>
            <a:lvl1pPr marL="3175" indent="-3175">
              <a:spcBef>
                <a:spcPts val="0"/>
              </a:spcBef>
              <a:spcAft>
                <a:spcPts val="500"/>
              </a:spcAft>
              <a:buNone/>
              <a:tabLst/>
              <a:defRPr sz="2000" b="0" i="0">
                <a:solidFill>
                  <a:schemeClr val="bg1"/>
                </a:solidFill>
                <a:latin typeface="Calibri Light" panose="020F0302020204030204" pitchFamily="34" charset="0"/>
                <a:cs typeface="Calibri Light" panose="020F0302020204030204" pitchFamily="34" charset="0"/>
              </a:defRPr>
            </a:lvl1pPr>
            <a:lvl2pPr>
              <a:buNone/>
              <a:defRPr sz="1600"/>
            </a:lvl2pPr>
            <a:lvl3pPr>
              <a:buNone/>
              <a:defRPr sz="1600"/>
            </a:lvl3pPr>
            <a:lvl4pPr>
              <a:buNone/>
              <a:defRPr sz="1600"/>
            </a:lvl4pPr>
            <a:lvl5pPr>
              <a:buNone/>
              <a:defRPr sz="1600"/>
            </a:lvl5pPr>
          </a:lstStyle>
          <a:p>
            <a:pPr lvl="0"/>
            <a:r>
              <a:rPr lang="en-GB" dirty="0"/>
              <a:t>Click to add Title</a:t>
            </a:r>
          </a:p>
        </p:txBody>
      </p:sp>
      <p:sp>
        <p:nvSpPr>
          <p:cNvPr id="25" name="Text Placeholder 23">
            <a:extLst>
              <a:ext uri="{FF2B5EF4-FFF2-40B4-BE49-F238E27FC236}">
                <a16:creationId xmlns:a16="http://schemas.microsoft.com/office/drawing/2014/main" id="{D7285DF8-8BEB-F44F-B27F-D94EFD1C7112}"/>
              </a:ext>
            </a:extLst>
          </p:cNvPr>
          <p:cNvSpPr>
            <a:spLocks noGrp="1"/>
          </p:cNvSpPr>
          <p:nvPr>
            <p:ph type="body" sz="quarter" idx="11" hasCustomPrompt="1"/>
          </p:nvPr>
        </p:nvSpPr>
        <p:spPr>
          <a:xfrm>
            <a:off x="785763" y="1838963"/>
            <a:ext cx="2509838" cy="346503"/>
          </a:xfrm>
          <a:prstGeom prst="rect">
            <a:avLst/>
          </a:prstGeom>
        </p:spPr>
        <p:txBody>
          <a:bodyPr lIns="0" tIns="0" rIns="0" bIns="0"/>
          <a:lstStyle>
            <a:lvl1pPr marL="3175" indent="-3175">
              <a:spcBef>
                <a:spcPts val="0"/>
              </a:spcBef>
              <a:spcAft>
                <a:spcPts val="500"/>
              </a:spcAft>
              <a:buNone/>
              <a:tabLst/>
              <a:defRPr sz="1400" b="0" i="0">
                <a:solidFill>
                  <a:schemeClr val="bg1"/>
                </a:solidFill>
                <a:latin typeface="Calibri Light" panose="020F0302020204030204" pitchFamily="34" charset="0"/>
                <a:cs typeface="Calibri Light" panose="020F0302020204030204" pitchFamily="34" charset="0"/>
              </a:defRPr>
            </a:lvl1pPr>
            <a:lvl2pPr>
              <a:buNone/>
              <a:defRPr sz="1600"/>
            </a:lvl2pPr>
            <a:lvl3pPr>
              <a:buNone/>
              <a:defRPr sz="1600"/>
            </a:lvl3pPr>
            <a:lvl4pPr>
              <a:buNone/>
              <a:defRPr sz="1600"/>
            </a:lvl4pPr>
            <a:lvl5pPr>
              <a:buNone/>
              <a:defRPr sz="1600"/>
            </a:lvl5pPr>
          </a:lstStyle>
          <a:p>
            <a:pPr lvl="0"/>
            <a:r>
              <a:rPr lang="en-GB" dirty="0"/>
              <a:t>Click to add text</a:t>
            </a:r>
          </a:p>
        </p:txBody>
      </p:sp>
      <p:pic>
        <p:nvPicPr>
          <p:cNvPr id="11" name="Picture 10" descr="Price Bailey logo"/>
          <p:cNvPicPr>
            <a:picLocks noChangeAspect="1"/>
          </p:cNvPicPr>
          <p:nvPr userDrawn="1"/>
        </p:nvPicPr>
        <p:blipFill>
          <a:blip r:embed="rId4" cstate="email">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7963200" y="288000"/>
            <a:ext cx="828000" cy="161062"/>
          </a:xfrm>
          <a:prstGeom prst="rect">
            <a:avLst/>
          </a:prstGeom>
          <a:noFill/>
          <a:ln>
            <a:noFill/>
          </a:ln>
        </p:spPr>
      </p:pic>
      <p:sp>
        <p:nvSpPr>
          <p:cNvPr id="12" name="Text Placeholder 2"/>
          <p:cNvSpPr>
            <a:spLocks noGrp="1"/>
          </p:cNvSpPr>
          <p:nvPr>
            <p:ph type="body" sz="quarter" idx="17" hasCustomPrompt="1"/>
          </p:nvPr>
        </p:nvSpPr>
        <p:spPr>
          <a:xfrm>
            <a:off x="4727159" y="738595"/>
            <a:ext cx="4013016" cy="3987393"/>
          </a:xfrm>
          <a:prstGeom prst="rect">
            <a:avLst/>
          </a:prstGeom>
        </p:spPr>
        <p:txBody>
          <a:bodyPr/>
          <a:lstStyle>
            <a:lvl1pPr marL="228600" indent="-228600">
              <a:buClr>
                <a:schemeClr val="accent3"/>
              </a:buClr>
              <a:buFont typeface="Wingdings" panose="05000000000000000000" pitchFamily="2" charset="2"/>
              <a:buChar char="§"/>
              <a:defRPr sz="1600">
                <a:latin typeface="+mj-lt"/>
              </a:defRPr>
            </a:lvl1pPr>
            <a:lvl2pPr marL="541338" indent="-274638">
              <a:buClr>
                <a:schemeClr val="accent3"/>
              </a:buClr>
              <a:buFont typeface="Wingdings" panose="05000000000000000000" pitchFamily="2" charset="2"/>
              <a:buChar char="§"/>
              <a:defRPr sz="1400">
                <a:latin typeface="+mj-lt"/>
              </a:defRPr>
            </a:lvl2pPr>
            <a:lvl3pPr marL="898525" indent="-357188">
              <a:buClr>
                <a:schemeClr val="accent3"/>
              </a:buClr>
              <a:buFont typeface="Wingdings" panose="05000000000000000000" pitchFamily="2" charset="2"/>
              <a:buChar char="§"/>
              <a:defRPr sz="1200"/>
            </a:lvl3pPr>
            <a:lvl4pPr>
              <a:defRPr/>
            </a:lvl4pPr>
            <a:lvl5pPr>
              <a:defRPr/>
            </a:lvl5pPr>
          </a:lstStyle>
          <a:p>
            <a:pPr lvl="0"/>
            <a:r>
              <a:rPr lang="en-US" dirty="0"/>
              <a:t>Add text</a:t>
            </a:r>
          </a:p>
          <a:p>
            <a:pPr lvl="1"/>
            <a:r>
              <a:rPr lang="en-US" dirty="0"/>
              <a:t>Second level</a:t>
            </a:r>
          </a:p>
          <a:p>
            <a:pPr lvl="2"/>
            <a:r>
              <a:rPr lang="en-US" dirty="0"/>
              <a:t>Third level</a:t>
            </a:r>
          </a:p>
        </p:txBody>
      </p:sp>
    </p:spTree>
    <p:extLst>
      <p:ext uri="{BB962C8B-B14F-4D97-AF65-F5344CB8AC3E}">
        <p14:creationId xmlns:p14="http://schemas.microsoft.com/office/powerpoint/2010/main" val="10286797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wipe(left)">
                                      <p:cBhvr>
                                        <p:cTn id="7"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Lst>
  </p:timing>
  <p:extLst>
    <p:ext uri="{DCECCB84-F9BA-43D5-87BE-67443E8EF086}">
      <p15:sldGuideLst xmlns:p15="http://schemas.microsoft.com/office/powerpoint/2012/main">
        <p15:guide id="1" orient="horz" pos="1620">
          <p15:clr>
            <a:srgbClr val="FBAE40"/>
          </p15:clr>
        </p15:guide>
        <p15:guide id="2" pos="2880">
          <p15:clr>
            <a:srgbClr val="FBAE40"/>
          </p15:clr>
        </p15:guide>
        <p15:guide id="3" pos="251">
          <p15:clr>
            <a:srgbClr val="FBAE40"/>
          </p15:clr>
        </p15:guide>
        <p15:guide id="4" orient="horz" pos="486" userDrawn="1">
          <p15:clr>
            <a:srgbClr val="FBAE40"/>
          </p15:clr>
        </p15:guide>
        <p15:guide id="5" pos="5505">
          <p15:clr>
            <a:srgbClr val="FBAE40"/>
          </p15:clr>
        </p15:guide>
        <p15:guide id="6" pos="1487">
          <p15:clr>
            <a:srgbClr val="FBAE40"/>
          </p15:clr>
        </p15:guide>
        <p15:guide id="8" orient="horz" pos="2977" userDrawn="1">
          <p15:clr>
            <a:srgbClr val="FBAE40"/>
          </p15:clr>
        </p15:guide>
        <p15:guide id="9" pos="3131" userDrawn="1">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_Message Box Layout reverse">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4F78DA51-9968-D347-BE63-A112F38B2ACD}"/>
              </a:ext>
            </a:extLst>
          </p:cNvPr>
          <p:cNvPicPr>
            <a:picLocks noChangeAspect="1"/>
          </p:cNvPicPr>
          <p:nvPr userDrawn="1"/>
        </p:nvPicPr>
        <p:blipFill rotWithShape="1">
          <a:blip r:embed="rId2" cstate="email">
            <a:extLst>
              <a:ext uri="{28A0092B-C50C-407E-A947-70E740481C1C}">
                <a14:useLocalDpi xmlns:a14="http://schemas.microsoft.com/office/drawing/2010/main" val="0"/>
              </a:ext>
            </a:extLst>
          </a:blip>
          <a:srcRect/>
          <a:stretch/>
        </p:blipFill>
        <p:spPr>
          <a:xfrm>
            <a:off x="4560616" y="0"/>
            <a:ext cx="4583384" cy="5143500"/>
          </a:xfrm>
          <a:prstGeom prst="rect">
            <a:avLst/>
          </a:prstGeom>
        </p:spPr>
      </p:pic>
      <p:sp>
        <p:nvSpPr>
          <p:cNvPr id="18" name="Round Single Corner Rectangle 37">
            <a:extLst>
              <a:ext uri="{FF2B5EF4-FFF2-40B4-BE49-F238E27FC236}">
                <a16:creationId xmlns:a16="http://schemas.microsoft.com/office/drawing/2014/main" id="{E9D47C24-F886-A34D-8979-BCB7289D6E94}"/>
              </a:ext>
            </a:extLst>
          </p:cNvPr>
          <p:cNvSpPr/>
          <p:nvPr userDrawn="1"/>
        </p:nvSpPr>
        <p:spPr>
          <a:xfrm>
            <a:off x="4971114" y="0"/>
            <a:ext cx="2293200" cy="4725988"/>
          </a:xfrm>
          <a:prstGeom prst="round1Rect">
            <a:avLst>
              <a:gd name="adj" fmla="val 0"/>
            </a:avLst>
          </a:prstGeom>
          <a:gradFill>
            <a:gsLst>
              <a:gs pos="0">
                <a:schemeClr val="accent2">
                  <a:alpha val="85000"/>
                </a:schemeClr>
              </a:gs>
              <a:gs pos="100000">
                <a:schemeClr val="accent4"/>
              </a:gs>
            </a:gsLst>
            <a:lin ang="5400000" scaled="1"/>
          </a:gra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n-US" sz="1350" dirty="0">
              <a:latin typeface="Calibri Light" panose="020F0302020204030204" pitchFamily="34" charset="0"/>
              <a:cs typeface="Calibri Light" panose="020F0302020204030204" pitchFamily="34" charset="0"/>
            </a:endParaRPr>
          </a:p>
        </p:txBody>
      </p:sp>
      <p:sp>
        <p:nvSpPr>
          <p:cNvPr id="19" name="Title 1">
            <a:extLst>
              <a:ext uri="{FF2B5EF4-FFF2-40B4-BE49-F238E27FC236}">
                <a16:creationId xmlns:a16="http://schemas.microsoft.com/office/drawing/2014/main" id="{4D7731E5-696A-7C42-B0B8-CA16BCA6071D}"/>
              </a:ext>
            </a:extLst>
          </p:cNvPr>
          <p:cNvSpPr txBox="1">
            <a:spLocks/>
          </p:cNvSpPr>
          <p:nvPr userDrawn="1"/>
        </p:nvSpPr>
        <p:spPr bwMode="gray">
          <a:xfrm>
            <a:off x="786206" y="217970"/>
            <a:ext cx="2498764" cy="184301"/>
          </a:xfrm>
          <a:prstGeom prst="rect">
            <a:avLst/>
          </a:prstGeom>
        </p:spPr>
        <p:txBody>
          <a:bodyPr vert="horz" lIns="0" tIns="0" rIns="0" bIns="0" rtlCol="0" anchor="t" anchorCtr="0">
            <a:normAutofit/>
          </a:bodyPr>
          <a:lstStyle>
            <a:lvl1pPr algn="l" defTabSz="685800" rtl="0" eaLnBrk="1" latinLnBrk="0" hangingPunct="1">
              <a:spcBef>
                <a:spcPct val="0"/>
              </a:spcBef>
              <a:buNone/>
              <a:defRPr lang="en-GB" sz="4000" kern="1200" dirty="0">
                <a:solidFill>
                  <a:srgbClr val="00766B"/>
                </a:solidFill>
                <a:latin typeface="+mn-lt"/>
                <a:ea typeface="Arial" charset="0"/>
                <a:cs typeface="Arial" charset="0"/>
              </a:defRPr>
            </a:lvl1pPr>
          </a:lstStyle>
          <a:p>
            <a:pPr defTabSz="913271">
              <a:lnSpc>
                <a:spcPct val="90000"/>
              </a:lnSpc>
              <a:spcBef>
                <a:spcPts val="1000"/>
              </a:spcBef>
              <a:buFont typeface="Arial" panose="020B0604020202020204" pitchFamily="34" charset="0"/>
              <a:buNone/>
            </a:pPr>
            <a:r>
              <a:rPr lang="en-GB" sz="750" dirty="0">
                <a:solidFill>
                  <a:schemeClr val="tx1"/>
                </a:solidFill>
                <a:latin typeface="Calibri Light" panose="020F0302020204030204" pitchFamily="34" charset="0"/>
                <a:cs typeface="Calibri Light" panose="020F0302020204030204" pitchFamily="34" charset="0"/>
              </a:rPr>
              <a:t>Page </a:t>
            </a:r>
            <a:fld id="{53E7601D-6FDA-7B44-B5BA-3778DAD9E216}" type="slidenum">
              <a:rPr lang="en-GB" sz="750" smtClean="0">
                <a:solidFill>
                  <a:schemeClr val="tx1"/>
                </a:solidFill>
                <a:latin typeface="Calibri Light" panose="020F0302020204030204" pitchFamily="34" charset="0"/>
                <a:cs typeface="Calibri Light" panose="020F0302020204030204" pitchFamily="34" charset="0"/>
              </a:rPr>
              <a:t>‹#›</a:t>
            </a:fld>
            <a:endParaRPr lang="en-GB" sz="750" dirty="0">
              <a:solidFill>
                <a:schemeClr val="tx1"/>
              </a:solidFill>
              <a:latin typeface="Calibri Light" panose="020F0302020204030204" pitchFamily="34" charset="0"/>
              <a:cs typeface="Calibri Light" panose="020F0302020204030204" pitchFamily="34" charset="0"/>
            </a:endParaRPr>
          </a:p>
        </p:txBody>
      </p:sp>
      <p:sp>
        <p:nvSpPr>
          <p:cNvPr id="20" name="Rectangle 19">
            <a:extLst>
              <a:ext uri="{FF2B5EF4-FFF2-40B4-BE49-F238E27FC236}">
                <a16:creationId xmlns:a16="http://schemas.microsoft.com/office/drawing/2014/main" id="{626CA295-5365-9545-B0B9-F98FC0289AFF}"/>
              </a:ext>
            </a:extLst>
          </p:cNvPr>
          <p:cNvSpPr/>
          <p:nvPr userDrawn="1"/>
        </p:nvSpPr>
        <p:spPr>
          <a:xfrm rot="16200000">
            <a:off x="978728" y="-193605"/>
            <a:ext cx="98580" cy="48579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solidFill>
                <a:schemeClr val="bg1"/>
              </a:solidFill>
              <a:latin typeface="Calibri Light" panose="020F0302020204030204" pitchFamily="34" charset="0"/>
              <a:cs typeface="Calibri Light" panose="020F0302020204030204" pitchFamily="34" charset="0"/>
            </a:endParaRPr>
          </a:p>
        </p:txBody>
      </p:sp>
      <p:cxnSp>
        <p:nvCxnSpPr>
          <p:cNvPr id="21" name="Straight Connector 20">
            <a:extLst>
              <a:ext uri="{FF2B5EF4-FFF2-40B4-BE49-F238E27FC236}">
                <a16:creationId xmlns:a16="http://schemas.microsoft.com/office/drawing/2014/main" id="{DAE7D70D-5B02-8F4F-88B1-8B18E39CF003}"/>
              </a:ext>
            </a:extLst>
          </p:cNvPr>
          <p:cNvCxnSpPr>
            <a:cxnSpLocks/>
          </p:cNvCxnSpPr>
          <p:nvPr userDrawn="1"/>
        </p:nvCxnSpPr>
        <p:spPr>
          <a:xfrm>
            <a:off x="5358412" y="1388788"/>
            <a:ext cx="369702" cy="0"/>
          </a:xfrm>
          <a:prstGeom prst="line">
            <a:avLst/>
          </a:prstGeom>
          <a:ln w="3175">
            <a:solidFill>
              <a:schemeClr val="bg1"/>
            </a:solidFill>
          </a:ln>
        </p:spPr>
        <p:style>
          <a:lnRef idx="1">
            <a:schemeClr val="accent1"/>
          </a:lnRef>
          <a:fillRef idx="0">
            <a:schemeClr val="accent1"/>
          </a:fillRef>
          <a:effectRef idx="0">
            <a:schemeClr val="accent1"/>
          </a:effectRef>
          <a:fontRef idx="minor">
            <a:schemeClr val="tx1"/>
          </a:fontRef>
        </p:style>
      </p:cxnSp>
      <p:sp>
        <p:nvSpPr>
          <p:cNvPr id="23" name="Text Placeholder 23">
            <a:extLst>
              <a:ext uri="{FF2B5EF4-FFF2-40B4-BE49-F238E27FC236}">
                <a16:creationId xmlns:a16="http://schemas.microsoft.com/office/drawing/2014/main" id="{71864E8F-E618-CB45-A578-D3645B31DF05}"/>
              </a:ext>
            </a:extLst>
          </p:cNvPr>
          <p:cNvSpPr>
            <a:spLocks noGrp="1"/>
          </p:cNvSpPr>
          <p:nvPr>
            <p:ph type="body" sz="quarter" idx="10" hasCustomPrompt="1"/>
          </p:nvPr>
        </p:nvSpPr>
        <p:spPr>
          <a:xfrm>
            <a:off x="5347781" y="738595"/>
            <a:ext cx="1559972" cy="346503"/>
          </a:xfrm>
          <a:prstGeom prst="rect">
            <a:avLst/>
          </a:prstGeom>
        </p:spPr>
        <p:txBody>
          <a:bodyPr lIns="0" tIns="0" rIns="0" bIns="0"/>
          <a:lstStyle>
            <a:lvl1pPr marL="3175" indent="-3175">
              <a:spcBef>
                <a:spcPts val="0"/>
              </a:spcBef>
              <a:spcAft>
                <a:spcPts val="500"/>
              </a:spcAft>
              <a:buNone/>
              <a:tabLst/>
              <a:defRPr sz="1600" b="0" i="0">
                <a:solidFill>
                  <a:schemeClr val="bg1"/>
                </a:solidFill>
                <a:latin typeface="Calibri Light" panose="020F0302020204030204" pitchFamily="34" charset="0"/>
                <a:cs typeface="Calibri Light" panose="020F0302020204030204" pitchFamily="34" charset="0"/>
              </a:defRPr>
            </a:lvl1pPr>
            <a:lvl2pPr>
              <a:buNone/>
              <a:defRPr sz="1600"/>
            </a:lvl2pPr>
            <a:lvl3pPr>
              <a:buNone/>
              <a:defRPr sz="1600"/>
            </a:lvl3pPr>
            <a:lvl4pPr>
              <a:buNone/>
              <a:defRPr sz="1600"/>
            </a:lvl4pPr>
            <a:lvl5pPr>
              <a:buNone/>
              <a:defRPr sz="1600"/>
            </a:lvl5pPr>
          </a:lstStyle>
          <a:p>
            <a:pPr lvl="0"/>
            <a:r>
              <a:rPr lang="en-GB" dirty="0"/>
              <a:t>Click to edit</a:t>
            </a:r>
          </a:p>
        </p:txBody>
      </p:sp>
      <p:sp>
        <p:nvSpPr>
          <p:cNvPr id="25" name="Text Placeholder 23">
            <a:extLst>
              <a:ext uri="{FF2B5EF4-FFF2-40B4-BE49-F238E27FC236}">
                <a16:creationId xmlns:a16="http://schemas.microsoft.com/office/drawing/2014/main" id="{D7285DF8-8BEB-F44F-B27F-D94EFD1C7112}"/>
              </a:ext>
            </a:extLst>
          </p:cNvPr>
          <p:cNvSpPr>
            <a:spLocks noGrp="1"/>
          </p:cNvSpPr>
          <p:nvPr>
            <p:ph type="body" sz="quarter" idx="11" hasCustomPrompt="1"/>
          </p:nvPr>
        </p:nvSpPr>
        <p:spPr>
          <a:xfrm>
            <a:off x="5358413" y="1838963"/>
            <a:ext cx="1559972" cy="346503"/>
          </a:xfrm>
          <a:prstGeom prst="rect">
            <a:avLst/>
          </a:prstGeom>
        </p:spPr>
        <p:txBody>
          <a:bodyPr lIns="0" tIns="0" rIns="0" bIns="0"/>
          <a:lstStyle>
            <a:lvl1pPr marL="3175" indent="-3175">
              <a:spcBef>
                <a:spcPts val="0"/>
              </a:spcBef>
              <a:spcAft>
                <a:spcPts val="500"/>
              </a:spcAft>
              <a:buNone/>
              <a:tabLst/>
              <a:defRPr sz="1400" b="0" i="0">
                <a:solidFill>
                  <a:schemeClr val="bg1"/>
                </a:solidFill>
                <a:latin typeface="Calibri Light" panose="020F0302020204030204" pitchFamily="34" charset="0"/>
                <a:cs typeface="Calibri Light" panose="020F0302020204030204" pitchFamily="34" charset="0"/>
              </a:defRPr>
            </a:lvl1pPr>
            <a:lvl2pPr>
              <a:buNone/>
              <a:defRPr sz="1600"/>
            </a:lvl2pPr>
            <a:lvl3pPr>
              <a:buNone/>
              <a:defRPr sz="1600"/>
            </a:lvl3pPr>
            <a:lvl4pPr>
              <a:buNone/>
              <a:defRPr sz="1600"/>
            </a:lvl4pPr>
            <a:lvl5pPr>
              <a:buNone/>
              <a:defRPr sz="1600"/>
            </a:lvl5pPr>
          </a:lstStyle>
          <a:p>
            <a:pPr lvl="0"/>
            <a:r>
              <a:rPr lang="en-GB" dirty="0"/>
              <a:t>Click to edit</a:t>
            </a:r>
          </a:p>
        </p:txBody>
      </p:sp>
      <p:grpSp>
        <p:nvGrpSpPr>
          <p:cNvPr id="13" name="Group 12">
            <a:extLst>
              <a:ext uri="{FF2B5EF4-FFF2-40B4-BE49-F238E27FC236}">
                <a16:creationId xmlns:a16="http://schemas.microsoft.com/office/drawing/2014/main" id="{38773A36-8220-0740-B96C-83A5F83F77D1}"/>
              </a:ext>
            </a:extLst>
          </p:cNvPr>
          <p:cNvGrpSpPr>
            <a:grpSpLocks noChangeAspect="1"/>
          </p:cNvGrpSpPr>
          <p:nvPr userDrawn="1"/>
        </p:nvGrpSpPr>
        <p:grpSpPr bwMode="gray">
          <a:xfrm>
            <a:off x="7974612" y="291900"/>
            <a:ext cx="792000" cy="153571"/>
            <a:chOff x="4375150" y="6157913"/>
            <a:chExt cx="1874838" cy="363537"/>
          </a:xfrm>
        </p:grpSpPr>
        <p:sp>
          <p:nvSpPr>
            <p:cNvPr id="14" name="Freeform 13">
              <a:extLst>
                <a:ext uri="{FF2B5EF4-FFF2-40B4-BE49-F238E27FC236}">
                  <a16:creationId xmlns:a16="http://schemas.microsoft.com/office/drawing/2014/main" id="{CB15671B-C3EC-E245-80C2-28031C15E97D}"/>
                </a:ext>
              </a:extLst>
            </p:cNvPr>
            <p:cNvSpPr>
              <a:spLocks noEditPoints="1"/>
            </p:cNvSpPr>
            <p:nvPr userDrawn="1"/>
          </p:nvSpPr>
          <p:spPr bwMode="gray">
            <a:xfrm>
              <a:off x="4375150" y="6176963"/>
              <a:ext cx="193675" cy="341312"/>
            </a:xfrm>
            <a:custGeom>
              <a:avLst/>
              <a:gdLst/>
              <a:ahLst/>
              <a:cxnLst>
                <a:cxn ang="0">
                  <a:pos x="0" y="0"/>
                </a:cxn>
                <a:cxn ang="0">
                  <a:pos x="0" y="108"/>
                </a:cxn>
                <a:cxn ang="0">
                  <a:pos x="61" y="108"/>
                </a:cxn>
                <a:cxn ang="0">
                  <a:pos x="61" y="0"/>
                </a:cxn>
                <a:cxn ang="0">
                  <a:pos x="0" y="0"/>
                </a:cxn>
                <a:cxn ang="0">
                  <a:pos x="33" y="71"/>
                </a:cxn>
                <a:cxn ang="0">
                  <a:pos x="20" y="64"/>
                </a:cxn>
                <a:cxn ang="0">
                  <a:pos x="19" y="87"/>
                </a:cxn>
                <a:cxn ang="0">
                  <a:pos x="28" y="90"/>
                </a:cxn>
                <a:cxn ang="0">
                  <a:pos x="28" y="91"/>
                </a:cxn>
                <a:cxn ang="0">
                  <a:pos x="6" y="91"/>
                </a:cxn>
                <a:cxn ang="0">
                  <a:pos x="6" y="90"/>
                </a:cxn>
                <a:cxn ang="0">
                  <a:pos x="12" y="87"/>
                </a:cxn>
                <a:cxn ang="0">
                  <a:pos x="11" y="21"/>
                </a:cxn>
                <a:cxn ang="0">
                  <a:pos x="5" y="21"/>
                </a:cxn>
                <a:cxn ang="0">
                  <a:pos x="5" y="19"/>
                </a:cxn>
                <a:cxn ang="0">
                  <a:pos x="20" y="16"/>
                </a:cxn>
                <a:cxn ang="0">
                  <a:pos x="20" y="44"/>
                </a:cxn>
                <a:cxn ang="0">
                  <a:pos x="42" y="16"/>
                </a:cxn>
                <a:cxn ang="0">
                  <a:pos x="54" y="36"/>
                </a:cxn>
                <a:cxn ang="0">
                  <a:pos x="33" y="71"/>
                </a:cxn>
              </a:cxnLst>
              <a:rect l="0" t="0" r="r" b="b"/>
              <a:pathLst>
                <a:path w="61" h="108">
                  <a:moveTo>
                    <a:pt x="0" y="0"/>
                  </a:moveTo>
                  <a:cubicBezTo>
                    <a:pt x="0" y="108"/>
                    <a:pt x="0" y="108"/>
                    <a:pt x="0" y="108"/>
                  </a:cubicBezTo>
                  <a:cubicBezTo>
                    <a:pt x="61" y="108"/>
                    <a:pt x="61" y="108"/>
                    <a:pt x="61" y="108"/>
                  </a:cubicBezTo>
                  <a:cubicBezTo>
                    <a:pt x="61" y="0"/>
                    <a:pt x="61" y="0"/>
                    <a:pt x="61" y="0"/>
                  </a:cubicBezTo>
                  <a:lnTo>
                    <a:pt x="0" y="0"/>
                  </a:lnTo>
                  <a:close/>
                  <a:moveTo>
                    <a:pt x="33" y="71"/>
                  </a:moveTo>
                  <a:cubicBezTo>
                    <a:pt x="23" y="71"/>
                    <a:pt x="20" y="64"/>
                    <a:pt x="20" y="64"/>
                  </a:cubicBezTo>
                  <a:cubicBezTo>
                    <a:pt x="19" y="87"/>
                    <a:pt x="19" y="87"/>
                    <a:pt x="19" y="87"/>
                  </a:cubicBezTo>
                  <a:cubicBezTo>
                    <a:pt x="28" y="90"/>
                    <a:pt x="28" y="90"/>
                    <a:pt x="28" y="90"/>
                  </a:cubicBezTo>
                  <a:cubicBezTo>
                    <a:pt x="28" y="91"/>
                    <a:pt x="28" y="91"/>
                    <a:pt x="28" y="91"/>
                  </a:cubicBezTo>
                  <a:cubicBezTo>
                    <a:pt x="6" y="91"/>
                    <a:pt x="6" y="91"/>
                    <a:pt x="6" y="91"/>
                  </a:cubicBezTo>
                  <a:cubicBezTo>
                    <a:pt x="6" y="90"/>
                    <a:pt x="6" y="90"/>
                    <a:pt x="6" y="90"/>
                  </a:cubicBezTo>
                  <a:cubicBezTo>
                    <a:pt x="12" y="87"/>
                    <a:pt x="12" y="87"/>
                    <a:pt x="12" y="87"/>
                  </a:cubicBezTo>
                  <a:cubicBezTo>
                    <a:pt x="11" y="21"/>
                    <a:pt x="11" y="21"/>
                    <a:pt x="11" y="21"/>
                  </a:cubicBezTo>
                  <a:cubicBezTo>
                    <a:pt x="5" y="21"/>
                    <a:pt x="5" y="21"/>
                    <a:pt x="5" y="21"/>
                  </a:cubicBezTo>
                  <a:cubicBezTo>
                    <a:pt x="5" y="21"/>
                    <a:pt x="5" y="19"/>
                    <a:pt x="5" y="19"/>
                  </a:cubicBezTo>
                  <a:cubicBezTo>
                    <a:pt x="20" y="16"/>
                    <a:pt x="20" y="16"/>
                    <a:pt x="20" y="16"/>
                  </a:cubicBezTo>
                  <a:cubicBezTo>
                    <a:pt x="20" y="44"/>
                    <a:pt x="20" y="44"/>
                    <a:pt x="20" y="44"/>
                  </a:cubicBezTo>
                  <a:cubicBezTo>
                    <a:pt x="26" y="23"/>
                    <a:pt x="36" y="16"/>
                    <a:pt x="42" y="16"/>
                  </a:cubicBezTo>
                  <a:cubicBezTo>
                    <a:pt x="47" y="16"/>
                    <a:pt x="54" y="19"/>
                    <a:pt x="54" y="36"/>
                  </a:cubicBezTo>
                  <a:cubicBezTo>
                    <a:pt x="54" y="67"/>
                    <a:pt x="38" y="71"/>
                    <a:pt x="33" y="71"/>
                  </a:cubicBez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dirty="0">
                <a:solidFill>
                  <a:srgbClr val="000000"/>
                </a:solidFill>
                <a:latin typeface="Calibri Light" panose="020F0302020204030204" pitchFamily="34" charset="0"/>
                <a:cs typeface="Calibri Light" panose="020F0302020204030204" pitchFamily="34" charset="0"/>
              </a:endParaRPr>
            </a:p>
          </p:txBody>
        </p:sp>
        <p:sp>
          <p:nvSpPr>
            <p:cNvPr id="15" name="Freeform 14">
              <a:extLst>
                <a:ext uri="{FF2B5EF4-FFF2-40B4-BE49-F238E27FC236}">
                  <a16:creationId xmlns:a16="http://schemas.microsoft.com/office/drawing/2014/main" id="{846EF31E-3418-7A49-80B5-9483B5C07B34}"/>
                </a:ext>
              </a:extLst>
            </p:cNvPr>
            <p:cNvSpPr>
              <a:spLocks/>
            </p:cNvSpPr>
            <p:nvPr userDrawn="1"/>
          </p:nvSpPr>
          <p:spPr bwMode="gray">
            <a:xfrm>
              <a:off x="4435475" y="6246813"/>
              <a:ext cx="82550" cy="147637"/>
            </a:xfrm>
            <a:custGeom>
              <a:avLst/>
              <a:gdLst/>
              <a:ahLst/>
              <a:cxnLst>
                <a:cxn ang="0">
                  <a:pos x="19" y="0"/>
                </a:cxn>
                <a:cxn ang="0">
                  <a:pos x="0" y="33"/>
                </a:cxn>
                <a:cxn ang="0">
                  <a:pos x="14" y="47"/>
                </a:cxn>
                <a:cxn ang="0">
                  <a:pos x="26" y="17"/>
                </a:cxn>
                <a:cxn ang="0">
                  <a:pos x="19" y="0"/>
                </a:cxn>
              </a:cxnLst>
              <a:rect l="0" t="0" r="r" b="b"/>
              <a:pathLst>
                <a:path w="26" h="47">
                  <a:moveTo>
                    <a:pt x="19" y="0"/>
                  </a:moveTo>
                  <a:cubicBezTo>
                    <a:pt x="9" y="0"/>
                    <a:pt x="0" y="28"/>
                    <a:pt x="0" y="33"/>
                  </a:cubicBezTo>
                  <a:cubicBezTo>
                    <a:pt x="0" y="34"/>
                    <a:pt x="4" y="47"/>
                    <a:pt x="14" y="47"/>
                  </a:cubicBezTo>
                  <a:cubicBezTo>
                    <a:pt x="24" y="47"/>
                    <a:pt x="26" y="27"/>
                    <a:pt x="26" y="17"/>
                  </a:cubicBezTo>
                  <a:cubicBezTo>
                    <a:pt x="26" y="7"/>
                    <a:pt x="23" y="0"/>
                    <a:pt x="19" y="0"/>
                  </a:cubicBez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dirty="0">
                <a:solidFill>
                  <a:srgbClr val="000000"/>
                </a:solidFill>
                <a:latin typeface="Calibri Light" panose="020F0302020204030204" pitchFamily="34" charset="0"/>
                <a:cs typeface="Calibri Light" panose="020F0302020204030204" pitchFamily="34" charset="0"/>
              </a:endParaRPr>
            </a:p>
          </p:txBody>
        </p:sp>
        <p:sp>
          <p:nvSpPr>
            <p:cNvPr id="16" name="Freeform 15">
              <a:extLst>
                <a:ext uri="{FF2B5EF4-FFF2-40B4-BE49-F238E27FC236}">
                  <a16:creationId xmlns:a16="http://schemas.microsoft.com/office/drawing/2014/main" id="{D4A5FD6C-ACBD-E648-8CC6-4D14A371C5CE}"/>
                </a:ext>
              </a:extLst>
            </p:cNvPr>
            <p:cNvSpPr>
              <a:spLocks/>
            </p:cNvSpPr>
            <p:nvPr userDrawn="1"/>
          </p:nvSpPr>
          <p:spPr bwMode="gray">
            <a:xfrm>
              <a:off x="4625975" y="6300788"/>
              <a:ext cx="98425" cy="144462"/>
            </a:xfrm>
            <a:custGeom>
              <a:avLst/>
              <a:gdLst/>
              <a:ahLst/>
              <a:cxnLst>
                <a:cxn ang="0">
                  <a:pos x="18" y="0"/>
                </a:cxn>
                <a:cxn ang="0">
                  <a:pos x="7" y="22"/>
                </a:cxn>
                <a:cxn ang="0">
                  <a:pos x="23" y="46"/>
                </a:cxn>
                <a:cxn ang="0">
                  <a:pos x="31" y="27"/>
                </a:cxn>
                <a:cxn ang="0">
                  <a:pos x="18" y="0"/>
                </a:cxn>
              </a:cxnLst>
              <a:rect l="0" t="0" r="r" b="b"/>
              <a:pathLst>
                <a:path w="31" h="46">
                  <a:moveTo>
                    <a:pt x="18" y="0"/>
                  </a:moveTo>
                  <a:cubicBezTo>
                    <a:pt x="17" y="0"/>
                    <a:pt x="0" y="4"/>
                    <a:pt x="7" y="22"/>
                  </a:cubicBezTo>
                  <a:cubicBezTo>
                    <a:pt x="15" y="46"/>
                    <a:pt x="22" y="46"/>
                    <a:pt x="23" y="46"/>
                  </a:cubicBezTo>
                  <a:cubicBezTo>
                    <a:pt x="25" y="46"/>
                    <a:pt x="31" y="45"/>
                    <a:pt x="31" y="27"/>
                  </a:cubicBezTo>
                  <a:cubicBezTo>
                    <a:pt x="30" y="8"/>
                    <a:pt x="25" y="0"/>
                    <a:pt x="18" y="0"/>
                  </a:cubicBez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dirty="0">
                <a:solidFill>
                  <a:srgbClr val="000000"/>
                </a:solidFill>
                <a:latin typeface="Calibri Light" panose="020F0302020204030204" pitchFamily="34" charset="0"/>
                <a:cs typeface="Calibri Light" panose="020F0302020204030204" pitchFamily="34" charset="0"/>
              </a:endParaRPr>
            </a:p>
          </p:txBody>
        </p:sp>
        <p:sp>
          <p:nvSpPr>
            <p:cNvPr id="17" name="Freeform 16">
              <a:extLst>
                <a:ext uri="{FF2B5EF4-FFF2-40B4-BE49-F238E27FC236}">
                  <a16:creationId xmlns:a16="http://schemas.microsoft.com/office/drawing/2014/main" id="{C5C25555-2E21-0C4E-BB50-D3BD5936928B}"/>
                </a:ext>
              </a:extLst>
            </p:cNvPr>
            <p:cNvSpPr>
              <a:spLocks noEditPoints="1"/>
            </p:cNvSpPr>
            <p:nvPr userDrawn="1"/>
          </p:nvSpPr>
          <p:spPr bwMode="gray">
            <a:xfrm>
              <a:off x="4581525" y="6176963"/>
              <a:ext cx="193675" cy="341312"/>
            </a:xfrm>
            <a:custGeom>
              <a:avLst/>
              <a:gdLst/>
              <a:ahLst/>
              <a:cxnLst>
                <a:cxn ang="0">
                  <a:pos x="0" y="0"/>
                </a:cxn>
                <a:cxn ang="0">
                  <a:pos x="0" y="108"/>
                </a:cxn>
                <a:cxn ang="0">
                  <a:pos x="61" y="108"/>
                </a:cxn>
                <a:cxn ang="0">
                  <a:pos x="61" y="0"/>
                </a:cxn>
                <a:cxn ang="0">
                  <a:pos x="0" y="0"/>
                </a:cxn>
                <a:cxn ang="0">
                  <a:pos x="42" y="91"/>
                </a:cxn>
                <a:cxn ang="0">
                  <a:pos x="19" y="63"/>
                </a:cxn>
                <a:cxn ang="0">
                  <a:pos x="20" y="91"/>
                </a:cxn>
                <a:cxn ang="0">
                  <a:pos x="5" y="88"/>
                </a:cxn>
                <a:cxn ang="0">
                  <a:pos x="4" y="86"/>
                </a:cxn>
                <a:cxn ang="0">
                  <a:pos x="11" y="86"/>
                </a:cxn>
                <a:cxn ang="0">
                  <a:pos x="11" y="19"/>
                </a:cxn>
                <a:cxn ang="0">
                  <a:pos x="6" y="17"/>
                </a:cxn>
                <a:cxn ang="0">
                  <a:pos x="5" y="16"/>
                </a:cxn>
                <a:cxn ang="0">
                  <a:pos x="28" y="16"/>
                </a:cxn>
                <a:cxn ang="0">
                  <a:pos x="27" y="18"/>
                </a:cxn>
                <a:cxn ang="0">
                  <a:pos x="19" y="19"/>
                </a:cxn>
                <a:cxn ang="0">
                  <a:pos x="19" y="43"/>
                </a:cxn>
                <a:cxn ang="0">
                  <a:pos x="32" y="37"/>
                </a:cxn>
                <a:cxn ang="0">
                  <a:pos x="53" y="70"/>
                </a:cxn>
                <a:cxn ang="0">
                  <a:pos x="42" y="91"/>
                </a:cxn>
              </a:cxnLst>
              <a:rect l="0" t="0" r="r" b="b"/>
              <a:pathLst>
                <a:path w="61" h="108">
                  <a:moveTo>
                    <a:pt x="0" y="0"/>
                  </a:moveTo>
                  <a:cubicBezTo>
                    <a:pt x="0" y="108"/>
                    <a:pt x="0" y="108"/>
                    <a:pt x="0" y="108"/>
                  </a:cubicBezTo>
                  <a:cubicBezTo>
                    <a:pt x="61" y="108"/>
                    <a:pt x="61" y="108"/>
                    <a:pt x="61" y="108"/>
                  </a:cubicBezTo>
                  <a:cubicBezTo>
                    <a:pt x="61" y="0"/>
                    <a:pt x="61" y="0"/>
                    <a:pt x="61" y="0"/>
                  </a:cubicBezTo>
                  <a:lnTo>
                    <a:pt x="0" y="0"/>
                  </a:lnTo>
                  <a:close/>
                  <a:moveTo>
                    <a:pt x="42" y="91"/>
                  </a:moveTo>
                  <a:cubicBezTo>
                    <a:pt x="26" y="91"/>
                    <a:pt x="19" y="63"/>
                    <a:pt x="19" y="63"/>
                  </a:cubicBezTo>
                  <a:cubicBezTo>
                    <a:pt x="20" y="91"/>
                    <a:pt x="20" y="91"/>
                    <a:pt x="20" y="91"/>
                  </a:cubicBezTo>
                  <a:cubicBezTo>
                    <a:pt x="20" y="91"/>
                    <a:pt x="6" y="89"/>
                    <a:pt x="5" y="88"/>
                  </a:cubicBezTo>
                  <a:cubicBezTo>
                    <a:pt x="4" y="88"/>
                    <a:pt x="4" y="86"/>
                    <a:pt x="4" y="86"/>
                  </a:cubicBezTo>
                  <a:cubicBezTo>
                    <a:pt x="11" y="86"/>
                    <a:pt x="11" y="86"/>
                    <a:pt x="11" y="86"/>
                  </a:cubicBezTo>
                  <a:cubicBezTo>
                    <a:pt x="11" y="86"/>
                    <a:pt x="12" y="21"/>
                    <a:pt x="11" y="19"/>
                  </a:cubicBezTo>
                  <a:cubicBezTo>
                    <a:pt x="11" y="18"/>
                    <a:pt x="6" y="17"/>
                    <a:pt x="6" y="17"/>
                  </a:cubicBezTo>
                  <a:cubicBezTo>
                    <a:pt x="5" y="16"/>
                    <a:pt x="5" y="16"/>
                    <a:pt x="5" y="16"/>
                  </a:cubicBezTo>
                  <a:cubicBezTo>
                    <a:pt x="28" y="16"/>
                    <a:pt x="28" y="16"/>
                    <a:pt x="28" y="16"/>
                  </a:cubicBezTo>
                  <a:cubicBezTo>
                    <a:pt x="27" y="18"/>
                    <a:pt x="27" y="18"/>
                    <a:pt x="27" y="18"/>
                  </a:cubicBezTo>
                  <a:cubicBezTo>
                    <a:pt x="24" y="18"/>
                    <a:pt x="19" y="19"/>
                    <a:pt x="19" y="19"/>
                  </a:cubicBezTo>
                  <a:cubicBezTo>
                    <a:pt x="19" y="43"/>
                    <a:pt x="19" y="43"/>
                    <a:pt x="19" y="43"/>
                  </a:cubicBezTo>
                  <a:cubicBezTo>
                    <a:pt x="19" y="43"/>
                    <a:pt x="24" y="37"/>
                    <a:pt x="32" y="37"/>
                  </a:cubicBezTo>
                  <a:cubicBezTo>
                    <a:pt x="53" y="37"/>
                    <a:pt x="53" y="67"/>
                    <a:pt x="53" y="70"/>
                  </a:cubicBezTo>
                  <a:cubicBezTo>
                    <a:pt x="53" y="73"/>
                    <a:pt x="54" y="91"/>
                    <a:pt x="42" y="91"/>
                  </a:cubicBez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dirty="0">
                <a:solidFill>
                  <a:srgbClr val="000000"/>
                </a:solidFill>
                <a:latin typeface="Calibri Light" panose="020F0302020204030204" pitchFamily="34" charset="0"/>
                <a:cs typeface="Calibri Light" panose="020F0302020204030204" pitchFamily="34" charset="0"/>
              </a:endParaRPr>
            </a:p>
          </p:txBody>
        </p:sp>
        <p:sp>
          <p:nvSpPr>
            <p:cNvPr id="22" name="Freeform 21">
              <a:extLst>
                <a:ext uri="{FF2B5EF4-FFF2-40B4-BE49-F238E27FC236}">
                  <a16:creationId xmlns:a16="http://schemas.microsoft.com/office/drawing/2014/main" id="{B5000CB5-8FA5-3B48-8335-EAB6EDA5BE77}"/>
                </a:ext>
              </a:extLst>
            </p:cNvPr>
            <p:cNvSpPr>
              <a:spLocks noEditPoints="1"/>
            </p:cNvSpPr>
            <p:nvPr userDrawn="1"/>
          </p:nvSpPr>
          <p:spPr bwMode="gray">
            <a:xfrm>
              <a:off x="4816475" y="6176963"/>
              <a:ext cx="139700" cy="193675"/>
            </a:xfrm>
            <a:custGeom>
              <a:avLst/>
              <a:gdLst/>
              <a:ahLst/>
              <a:cxnLst>
                <a:cxn ang="0">
                  <a:pos x="18" y="35"/>
                </a:cxn>
                <a:cxn ang="0">
                  <a:pos x="14" y="33"/>
                </a:cxn>
                <a:cxn ang="0">
                  <a:pos x="15" y="3"/>
                </a:cxn>
                <a:cxn ang="0">
                  <a:pos x="20" y="1"/>
                </a:cxn>
                <a:cxn ang="0">
                  <a:pos x="35" y="17"/>
                </a:cxn>
                <a:cxn ang="0">
                  <a:pos x="18" y="35"/>
                </a:cxn>
                <a:cxn ang="0">
                  <a:pos x="5" y="3"/>
                </a:cxn>
                <a:cxn ang="0">
                  <a:pos x="6" y="4"/>
                </a:cxn>
                <a:cxn ang="0">
                  <a:pos x="6" y="29"/>
                </a:cxn>
                <a:cxn ang="0">
                  <a:pos x="7" y="57"/>
                </a:cxn>
                <a:cxn ang="0">
                  <a:pos x="5" y="59"/>
                </a:cxn>
                <a:cxn ang="0">
                  <a:pos x="1" y="60"/>
                </a:cxn>
                <a:cxn ang="0">
                  <a:pos x="1" y="61"/>
                </a:cxn>
                <a:cxn ang="0">
                  <a:pos x="1" y="61"/>
                </a:cxn>
                <a:cxn ang="0">
                  <a:pos x="10" y="61"/>
                </a:cxn>
                <a:cxn ang="0">
                  <a:pos x="22" y="61"/>
                </a:cxn>
                <a:cxn ang="0">
                  <a:pos x="22" y="61"/>
                </a:cxn>
                <a:cxn ang="0">
                  <a:pos x="22" y="60"/>
                </a:cxn>
                <a:cxn ang="0">
                  <a:pos x="15" y="58"/>
                </a:cxn>
                <a:cxn ang="0">
                  <a:pos x="14" y="57"/>
                </a:cxn>
                <a:cxn ang="0">
                  <a:pos x="14" y="36"/>
                </a:cxn>
                <a:cxn ang="0">
                  <a:pos x="19" y="36"/>
                </a:cxn>
                <a:cxn ang="0">
                  <a:pos x="44" y="16"/>
                </a:cxn>
                <a:cxn ang="0">
                  <a:pos x="21" y="0"/>
                </a:cxn>
                <a:cxn ang="0">
                  <a:pos x="0" y="1"/>
                </a:cxn>
                <a:cxn ang="0">
                  <a:pos x="0" y="1"/>
                </a:cxn>
                <a:cxn ang="0">
                  <a:pos x="1" y="2"/>
                </a:cxn>
                <a:cxn ang="0">
                  <a:pos x="5" y="3"/>
                </a:cxn>
              </a:cxnLst>
              <a:rect l="0" t="0" r="r" b="b"/>
              <a:pathLst>
                <a:path w="44" h="61">
                  <a:moveTo>
                    <a:pt x="18" y="35"/>
                  </a:moveTo>
                  <a:cubicBezTo>
                    <a:pt x="16" y="35"/>
                    <a:pt x="14" y="34"/>
                    <a:pt x="14" y="33"/>
                  </a:cubicBezTo>
                  <a:cubicBezTo>
                    <a:pt x="14" y="31"/>
                    <a:pt x="14" y="13"/>
                    <a:pt x="15" y="3"/>
                  </a:cubicBezTo>
                  <a:cubicBezTo>
                    <a:pt x="15" y="2"/>
                    <a:pt x="16" y="1"/>
                    <a:pt x="20" y="1"/>
                  </a:cubicBezTo>
                  <a:cubicBezTo>
                    <a:pt x="29" y="1"/>
                    <a:pt x="35" y="8"/>
                    <a:pt x="35" y="17"/>
                  </a:cubicBezTo>
                  <a:cubicBezTo>
                    <a:pt x="35" y="28"/>
                    <a:pt x="27" y="35"/>
                    <a:pt x="18" y="35"/>
                  </a:cubicBezTo>
                  <a:close/>
                  <a:moveTo>
                    <a:pt x="5" y="3"/>
                  </a:moveTo>
                  <a:cubicBezTo>
                    <a:pt x="6" y="3"/>
                    <a:pt x="6" y="3"/>
                    <a:pt x="6" y="4"/>
                  </a:cubicBezTo>
                  <a:cubicBezTo>
                    <a:pt x="6" y="7"/>
                    <a:pt x="6" y="25"/>
                    <a:pt x="6" y="29"/>
                  </a:cubicBezTo>
                  <a:cubicBezTo>
                    <a:pt x="6" y="34"/>
                    <a:pt x="7" y="54"/>
                    <a:pt x="7" y="57"/>
                  </a:cubicBezTo>
                  <a:cubicBezTo>
                    <a:pt x="7" y="58"/>
                    <a:pt x="6" y="58"/>
                    <a:pt x="5" y="59"/>
                  </a:cubicBezTo>
                  <a:cubicBezTo>
                    <a:pt x="1" y="60"/>
                    <a:pt x="1" y="60"/>
                    <a:pt x="1" y="60"/>
                  </a:cubicBezTo>
                  <a:cubicBezTo>
                    <a:pt x="1" y="60"/>
                    <a:pt x="1" y="60"/>
                    <a:pt x="1" y="61"/>
                  </a:cubicBezTo>
                  <a:cubicBezTo>
                    <a:pt x="1" y="61"/>
                    <a:pt x="1" y="61"/>
                    <a:pt x="1" y="61"/>
                  </a:cubicBezTo>
                  <a:cubicBezTo>
                    <a:pt x="3" y="61"/>
                    <a:pt x="7" y="61"/>
                    <a:pt x="10" y="61"/>
                  </a:cubicBezTo>
                  <a:cubicBezTo>
                    <a:pt x="14" y="61"/>
                    <a:pt x="18" y="61"/>
                    <a:pt x="22" y="61"/>
                  </a:cubicBezTo>
                  <a:cubicBezTo>
                    <a:pt x="22" y="61"/>
                    <a:pt x="22" y="61"/>
                    <a:pt x="22" y="61"/>
                  </a:cubicBezTo>
                  <a:cubicBezTo>
                    <a:pt x="22" y="60"/>
                    <a:pt x="22" y="60"/>
                    <a:pt x="22" y="60"/>
                  </a:cubicBezTo>
                  <a:cubicBezTo>
                    <a:pt x="15" y="58"/>
                    <a:pt x="15" y="58"/>
                    <a:pt x="15" y="58"/>
                  </a:cubicBezTo>
                  <a:cubicBezTo>
                    <a:pt x="14" y="58"/>
                    <a:pt x="14" y="58"/>
                    <a:pt x="14" y="57"/>
                  </a:cubicBezTo>
                  <a:cubicBezTo>
                    <a:pt x="14" y="55"/>
                    <a:pt x="14" y="39"/>
                    <a:pt x="14" y="36"/>
                  </a:cubicBezTo>
                  <a:cubicBezTo>
                    <a:pt x="15" y="36"/>
                    <a:pt x="17" y="36"/>
                    <a:pt x="19" y="36"/>
                  </a:cubicBezTo>
                  <a:cubicBezTo>
                    <a:pt x="34" y="36"/>
                    <a:pt x="44" y="27"/>
                    <a:pt x="44" y="16"/>
                  </a:cubicBezTo>
                  <a:cubicBezTo>
                    <a:pt x="44" y="6"/>
                    <a:pt x="37" y="0"/>
                    <a:pt x="21" y="0"/>
                  </a:cubicBezTo>
                  <a:cubicBezTo>
                    <a:pt x="13" y="0"/>
                    <a:pt x="3" y="1"/>
                    <a:pt x="0" y="1"/>
                  </a:cubicBezTo>
                  <a:cubicBezTo>
                    <a:pt x="0" y="1"/>
                    <a:pt x="0" y="1"/>
                    <a:pt x="0" y="1"/>
                  </a:cubicBezTo>
                  <a:cubicBezTo>
                    <a:pt x="0" y="2"/>
                    <a:pt x="0" y="2"/>
                    <a:pt x="1" y="2"/>
                  </a:cubicBezTo>
                  <a:lnTo>
                    <a:pt x="5" y="3"/>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dirty="0">
                <a:solidFill>
                  <a:srgbClr val="000000"/>
                </a:solidFill>
                <a:latin typeface="Calibri Light" panose="020F0302020204030204" pitchFamily="34" charset="0"/>
                <a:cs typeface="Calibri Light" panose="020F0302020204030204" pitchFamily="34" charset="0"/>
              </a:endParaRPr>
            </a:p>
          </p:txBody>
        </p:sp>
        <p:sp>
          <p:nvSpPr>
            <p:cNvPr id="24" name="Freeform 23">
              <a:extLst>
                <a:ext uri="{FF2B5EF4-FFF2-40B4-BE49-F238E27FC236}">
                  <a16:creationId xmlns:a16="http://schemas.microsoft.com/office/drawing/2014/main" id="{8079FB22-5781-BE4B-8072-1501CD47DFAA}"/>
                </a:ext>
              </a:extLst>
            </p:cNvPr>
            <p:cNvSpPr>
              <a:spLocks/>
            </p:cNvSpPr>
            <p:nvPr userDrawn="1"/>
          </p:nvSpPr>
          <p:spPr bwMode="gray">
            <a:xfrm>
              <a:off x="4972050" y="6224588"/>
              <a:ext cx="117475" cy="146050"/>
            </a:xfrm>
            <a:custGeom>
              <a:avLst/>
              <a:gdLst/>
              <a:ahLst/>
              <a:cxnLst>
                <a:cxn ang="0">
                  <a:pos x="14" y="26"/>
                </a:cxn>
                <a:cxn ang="0">
                  <a:pos x="15" y="23"/>
                </a:cxn>
                <a:cxn ang="0">
                  <a:pos x="33" y="0"/>
                </a:cxn>
                <a:cxn ang="0">
                  <a:pos x="36" y="1"/>
                </a:cxn>
                <a:cxn ang="0">
                  <a:pos x="36" y="2"/>
                </a:cxn>
                <a:cxn ang="0">
                  <a:pos x="37" y="13"/>
                </a:cxn>
                <a:cxn ang="0">
                  <a:pos x="36" y="14"/>
                </a:cxn>
                <a:cxn ang="0">
                  <a:pos x="36" y="13"/>
                </a:cxn>
                <a:cxn ang="0">
                  <a:pos x="33" y="7"/>
                </a:cxn>
                <a:cxn ang="0">
                  <a:pos x="30" y="5"/>
                </a:cxn>
                <a:cxn ang="0">
                  <a:pos x="15" y="33"/>
                </a:cxn>
                <a:cxn ang="0">
                  <a:pos x="14" y="42"/>
                </a:cxn>
                <a:cxn ang="0">
                  <a:pos x="15" y="44"/>
                </a:cxn>
                <a:cxn ang="0">
                  <a:pos x="22" y="45"/>
                </a:cxn>
                <a:cxn ang="0">
                  <a:pos x="23" y="46"/>
                </a:cxn>
                <a:cxn ang="0">
                  <a:pos x="23" y="46"/>
                </a:cxn>
                <a:cxn ang="0">
                  <a:pos x="11" y="46"/>
                </a:cxn>
                <a:cxn ang="0">
                  <a:pos x="1" y="46"/>
                </a:cxn>
                <a:cxn ang="0">
                  <a:pos x="1" y="46"/>
                </a:cxn>
                <a:cxn ang="0">
                  <a:pos x="2" y="45"/>
                </a:cxn>
                <a:cxn ang="0">
                  <a:pos x="6" y="44"/>
                </a:cxn>
                <a:cxn ang="0">
                  <a:pos x="7" y="43"/>
                </a:cxn>
                <a:cxn ang="0">
                  <a:pos x="7" y="23"/>
                </a:cxn>
                <a:cxn ang="0">
                  <a:pos x="7" y="6"/>
                </a:cxn>
                <a:cxn ang="0">
                  <a:pos x="6" y="4"/>
                </a:cxn>
                <a:cxn ang="0">
                  <a:pos x="1" y="4"/>
                </a:cxn>
                <a:cxn ang="0">
                  <a:pos x="0" y="3"/>
                </a:cxn>
                <a:cxn ang="0">
                  <a:pos x="1" y="3"/>
                </a:cxn>
                <a:cxn ang="0">
                  <a:pos x="14" y="0"/>
                </a:cxn>
                <a:cxn ang="0">
                  <a:pos x="15" y="1"/>
                </a:cxn>
                <a:cxn ang="0">
                  <a:pos x="14" y="22"/>
                </a:cxn>
                <a:cxn ang="0">
                  <a:pos x="14" y="26"/>
                </a:cxn>
              </a:cxnLst>
              <a:rect l="0" t="0" r="r" b="b"/>
              <a:pathLst>
                <a:path w="37" h="46">
                  <a:moveTo>
                    <a:pt x="14" y="26"/>
                  </a:moveTo>
                  <a:cubicBezTo>
                    <a:pt x="15" y="25"/>
                    <a:pt x="15" y="24"/>
                    <a:pt x="15" y="23"/>
                  </a:cubicBezTo>
                  <a:cubicBezTo>
                    <a:pt x="17" y="14"/>
                    <a:pt x="23" y="0"/>
                    <a:pt x="33" y="0"/>
                  </a:cubicBezTo>
                  <a:cubicBezTo>
                    <a:pt x="34" y="0"/>
                    <a:pt x="35" y="0"/>
                    <a:pt x="36" y="1"/>
                  </a:cubicBezTo>
                  <a:cubicBezTo>
                    <a:pt x="36" y="1"/>
                    <a:pt x="36" y="1"/>
                    <a:pt x="36" y="2"/>
                  </a:cubicBezTo>
                  <a:cubicBezTo>
                    <a:pt x="37" y="13"/>
                    <a:pt x="37" y="13"/>
                    <a:pt x="37" y="13"/>
                  </a:cubicBezTo>
                  <a:cubicBezTo>
                    <a:pt x="37" y="13"/>
                    <a:pt x="36" y="14"/>
                    <a:pt x="36" y="14"/>
                  </a:cubicBezTo>
                  <a:cubicBezTo>
                    <a:pt x="36" y="14"/>
                    <a:pt x="36" y="13"/>
                    <a:pt x="36" y="13"/>
                  </a:cubicBezTo>
                  <a:cubicBezTo>
                    <a:pt x="35" y="11"/>
                    <a:pt x="34" y="9"/>
                    <a:pt x="33" y="7"/>
                  </a:cubicBezTo>
                  <a:cubicBezTo>
                    <a:pt x="32" y="6"/>
                    <a:pt x="31" y="5"/>
                    <a:pt x="30" y="5"/>
                  </a:cubicBezTo>
                  <a:cubicBezTo>
                    <a:pt x="22" y="5"/>
                    <a:pt x="17" y="21"/>
                    <a:pt x="15" y="33"/>
                  </a:cubicBezTo>
                  <a:cubicBezTo>
                    <a:pt x="14" y="36"/>
                    <a:pt x="14" y="41"/>
                    <a:pt x="14" y="42"/>
                  </a:cubicBezTo>
                  <a:cubicBezTo>
                    <a:pt x="14" y="43"/>
                    <a:pt x="14" y="43"/>
                    <a:pt x="15" y="44"/>
                  </a:cubicBezTo>
                  <a:cubicBezTo>
                    <a:pt x="22" y="45"/>
                    <a:pt x="22" y="45"/>
                    <a:pt x="22" y="45"/>
                  </a:cubicBezTo>
                  <a:cubicBezTo>
                    <a:pt x="23" y="45"/>
                    <a:pt x="23" y="45"/>
                    <a:pt x="23" y="46"/>
                  </a:cubicBezTo>
                  <a:cubicBezTo>
                    <a:pt x="23" y="46"/>
                    <a:pt x="23" y="46"/>
                    <a:pt x="23" y="46"/>
                  </a:cubicBezTo>
                  <a:cubicBezTo>
                    <a:pt x="21" y="46"/>
                    <a:pt x="16" y="46"/>
                    <a:pt x="11" y="46"/>
                  </a:cubicBezTo>
                  <a:cubicBezTo>
                    <a:pt x="6" y="46"/>
                    <a:pt x="3" y="46"/>
                    <a:pt x="1" y="46"/>
                  </a:cubicBezTo>
                  <a:cubicBezTo>
                    <a:pt x="1" y="46"/>
                    <a:pt x="1" y="46"/>
                    <a:pt x="1" y="46"/>
                  </a:cubicBezTo>
                  <a:cubicBezTo>
                    <a:pt x="1" y="45"/>
                    <a:pt x="1" y="45"/>
                    <a:pt x="2" y="45"/>
                  </a:cubicBezTo>
                  <a:cubicBezTo>
                    <a:pt x="6" y="44"/>
                    <a:pt x="6" y="44"/>
                    <a:pt x="6" y="44"/>
                  </a:cubicBezTo>
                  <a:cubicBezTo>
                    <a:pt x="7" y="43"/>
                    <a:pt x="7" y="43"/>
                    <a:pt x="7" y="43"/>
                  </a:cubicBezTo>
                  <a:cubicBezTo>
                    <a:pt x="7" y="40"/>
                    <a:pt x="7" y="28"/>
                    <a:pt x="7" y="23"/>
                  </a:cubicBezTo>
                  <a:cubicBezTo>
                    <a:pt x="7" y="18"/>
                    <a:pt x="7" y="8"/>
                    <a:pt x="7" y="6"/>
                  </a:cubicBezTo>
                  <a:cubicBezTo>
                    <a:pt x="7" y="5"/>
                    <a:pt x="6" y="4"/>
                    <a:pt x="6" y="4"/>
                  </a:cubicBezTo>
                  <a:cubicBezTo>
                    <a:pt x="1" y="4"/>
                    <a:pt x="1" y="4"/>
                    <a:pt x="1" y="4"/>
                  </a:cubicBezTo>
                  <a:cubicBezTo>
                    <a:pt x="0" y="4"/>
                    <a:pt x="0" y="3"/>
                    <a:pt x="0" y="3"/>
                  </a:cubicBezTo>
                  <a:cubicBezTo>
                    <a:pt x="0" y="3"/>
                    <a:pt x="0" y="3"/>
                    <a:pt x="1" y="3"/>
                  </a:cubicBezTo>
                  <a:cubicBezTo>
                    <a:pt x="14" y="0"/>
                    <a:pt x="14" y="0"/>
                    <a:pt x="14" y="0"/>
                  </a:cubicBezTo>
                  <a:cubicBezTo>
                    <a:pt x="15" y="0"/>
                    <a:pt x="15" y="0"/>
                    <a:pt x="15" y="1"/>
                  </a:cubicBezTo>
                  <a:cubicBezTo>
                    <a:pt x="15" y="3"/>
                    <a:pt x="14" y="17"/>
                    <a:pt x="14" y="22"/>
                  </a:cubicBezTo>
                  <a:cubicBezTo>
                    <a:pt x="14" y="24"/>
                    <a:pt x="14" y="25"/>
                    <a:pt x="14" y="26"/>
                  </a:cubicBez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dirty="0">
                <a:solidFill>
                  <a:srgbClr val="000000"/>
                </a:solidFill>
                <a:latin typeface="Calibri Light" panose="020F0302020204030204" pitchFamily="34" charset="0"/>
                <a:cs typeface="Calibri Light" panose="020F0302020204030204" pitchFamily="34" charset="0"/>
              </a:endParaRPr>
            </a:p>
          </p:txBody>
        </p:sp>
        <p:sp>
          <p:nvSpPr>
            <p:cNvPr id="26" name="Freeform 25">
              <a:extLst>
                <a:ext uri="{FF2B5EF4-FFF2-40B4-BE49-F238E27FC236}">
                  <a16:creationId xmlns:a16="http://schemas.microsoft.com/office/drawing/2014/main" id="{F37F23CE-F62C-A547-B89F-C7CC061F66CE}"/>
                </a:ext>
              </a:extLst>
            </p:cNvPr>
            <p:cNvSpPr>
              <a:spLocks noEditPoints="1"/>
            </p:cNvSpPr>
            <p:nvPr userDrawn="1"/>
          </p:nvSpPr>
          <p:spPr bwMode="gray">
            <a:xfrm>
              <a:off x="5099050" y="6176963"/>
              <a:ext cx="66675" cy="193675"/>
            </a:xfrm>
            <a:custGeom>
              <a:avLst/>
              <a:gdLst/>
              <a:ahLst/>
              <a:cxnLst>
                <a:cxn ang="0">
                  <a:pos x="10" y="0"/>
                </a:cxn>
                <a:cxn ang="0">
                  <a:pos x="14" y="4"/>
                </a:cxn>
                <a:cxn ang="0">
                  <a:pos x="10" y="9"/>
                </a:cxn>
                <a:cxn ang="0">
                  <a:pos x="5" y="4"/>
                </a:cxn>
                <a:cxn ang="0">
                  <a:pos x="10" y="0"/>
                </a:cxn>
                <a:cxn ang="0">
                  <a:pos x="14" y="15"/>
                </a:cxn>
                <a:cxn ang="0">
                  <a:pos x="15" y="16"/>
                </a:cxn>
                <a:cxn ang="0">
                  <a:pos x="14" y="39"/>
                </a:cxn>
                <a:cxn ang="0">
                  <a:pos x="14" y="58"/>
                </a:cxn>
                <a:cxn ang="0">
                  <a:pos x="15" y="59"/>
                </a:cxn>
                <a:cxn ang="0">
                  <a:pos x="20" y="60"/>
                </a:cxn>
                <a:cxn ang="0">
                  <a:pos x="21" y="61"/>
                </a:cxn>
                <a:cxn ang="0">
                  <a:pos x="20" y="61"/>
                </a:cxn>
                <a:cxn ang="0">
                  <a:pos x="11" y="61"/>
                </a:cxn>
                <a:cxn ang="0">
                  <a:pos x="1" y="61"/>
                </a:cxn>
                <a:cxn ang="0">
                  <a:pos x="1" y="61"/>
                </a:cxn>
                <a:cxn ang="0">
                  <a:pos x="1" y="60"/>
                </a:cxn>
                <a:cxn ang="0">
                  <a:pos x="6" y="59"/>
                </a:cxn>
                <a:cxn ang="0">
                  <a:pos x="7" y="58"/>
                </a:cxn>
                <a:cxn ang="0">
                  <a:pos x="7" y="38"/>
                </a:cxn>
                <a:cxn ang="0">
                  <a:pos x="7" y="21"/>
                </a:cxn>
                <a:cxn ang="0">
                  <a:pos x="6" y="19"/>
                </a:cxn>
                <a:cxn ang="0">
                  <a:pos x="1" y="19"/>
                </a:cxn>
                <a:cxn ang="0">
                  <a:pos x="0" y="18"/>
                </a:cxn>
                <a:cxn ang="0">
                  <a:pos x="0" y="18"/>
                </a:cxn>
                <a:cxn ang="0">
                  <a:pos x="14" y="15"/>
                </a:cxn>
              </a:cxnLst>
              <a:rect l="0" t="0" r="r" b="b"/>
              <a:pathLst>
                <a:path w="21" h="61">
                  <a:moveTo>
                    <a:pt x="10" y="0"/>
                  </a:moveTo>
                  <a:cubicBezTo>
                    <a:pt x="13" y="0"/>
                    <a:pt x="14" y="2"/>
                    <a:pt x="14" y="4"/>
                  </a:cubicBezTo>
                  <a:cubicBezTo>
                    <a:pt x="14" y="7"/>
                    <a:pt x="12" y="9"/>
                    <a:pt x="10" y="9"/>
                  </a:cubicBezTo>
                  <a:cubicBezTo>
                    <a:pt x="8" y="9"/>
                    <a:pt x="5" y="7"/>
                    <a:pt x="5" y="4"/>
                  </a:cubicBezTo>
                  <a:cubicBezTo>
                    <a:pt x="5" y="2"/>
                    <a:pt x="7" y="0"/>
                    <a:pt x="10" y="0"/>
                  </a:cubicBezTo>
                  <a:close/>
                  <a:moveTo>
                    <a:pt x="14" y="15"/>
                  </a:moveTo>
                  <a:cubicBezTo>
                    <a:pt x="15" y="15"/>
                    <a:pt x="15" y="15"/>
                    <a:pt x="15" y="16"/>
                  </a:cubicBezTo>
                  <a:cubicBezTo>
                    <a:pt x="15" y="20"/>
                    <a:pt x="14" y="34"/>
                    <a:pt x="14" y="39"/>
                  </a:cubicBezTo>
                  <a:cubicBezTo>
                    <a:pt x="14" y="43"/>
                    <a:pt x="14" y="55"/>
                    <a:pt x="14" y="58"/>
                  </a:cubicBezTo>
                  <a:cubicBezTo>
                    <a:pt x="14" y="58"/>
                    <a:pt x="14" y="59"/>
                    <a:pt x="15" y="59"/>
                  </a:cubicBezTo>
                  <a:cubicBezTo>
                    <a:pt x="20" y="60"/>
                    <a:pt x="20" y="60"/>
                    <a:pt x="20" y="60"/>
                  </a:cubicBezTo>
                  <a:cubicBezTo>
                    <a:pt x="20" y="60"/>
                    <a:pt x="21" y="60"/>
                    <a:pt x="21" y="61"/>
                  </a:cubicBezTo>
                  <a:cubicBezTo>
                    <a:pt x="21" y="61"/>
                    <a:pt x="20" y="61"/>
                    <a:pt x="20" y="61"/>
                  </a:cubicBezTo>
                  <a:cubicBezTo>
                    <a:pt x="18" y="61"/>
                    <a:pt x="15" y="61"/>
                    <a:pt x="11" y="61"/>
                  </a:cubicBezTo>
                  <a:cubicBezTo>
                    <a:pt x="7" y="61"/>
                    <a:pt x="3" y="61"/>
                    <a:pt x="1" y="61"/>
                  </a:cubicBezTo>
                  <a:cubicBezTo>
                    <a:pt x="1" y="61"/>
                    <a:pt x="1" y="61"/>
                    <a:pt x="1" y="61"/>
                  </a:cubicBezTo>
                  <a:cubicBezTo>
                    <a:pt x="1" y="60"/>
                    <a:pt x="1" y="60"/>
                    <a:pt x="1" y="60"/>
                  </a:cubicBezTo>
                  <a:cubicBezTo>
                    <a:pt x="6" y="59"/>
                    <a:pt x="6" y="59"/>
                    <a:pt x="6" y="59"/>
                  </a:cubicBezTo>
                  <a:cubicBezTo>
                    <a:pt x="7" y="58"/>
                    <a:pt x="7" y="58"/>
                    <a:pt x="7" y="58"/>
                  </a:cubicBezTo>
                  <a:cubicBezTo>
                    <a:pt x="7" y="55"/>
                    <a:pt x="7" y="43"/>
                    <a:pt x="7" y="38"/>
                  </a:cubicBezTo>
                  <a:cubicBezTo>
                    <a:pt x="7" y="34"/>
                    <a:pt x="7" y="23"/>
                    <a:pt x="7" y="21"/>
                  </a:cubicBezTo>
                  <a:cubicBezTo>
                    <a:pt x="6" y="20"/>
                    <a:pt x="6" y="19"/>
                    <a:pt x="6" y="19"/>
                  </a:cubicBezTo>
                  <a:cubicBezTo>
                    <a:pt x="1" y="19"/>
                    <a:pt x="1" y="19"/>
                    <a:pt x="1" y="19"/>
                  </a:cubicBezTo>
                  <a:cubicBezTo>
                    <a:pt x="0" y="19"/>
                    <a:pt x="0" y="18"/>
                    <a:pt x="0" y="18"/>
                  </a:cubicBezTo>
                  <a:cubicBezTo>
                    <a:pt x="0" y="18"/>
                    <a:pt x="0" y="18"/>
                    <a:pt x="0" y="18"/>
                  </a:cubicBezTo>
                  <a:lnTo>
                    <a:pt x="14" y="15"/>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dirty="0">
                <a:solidFill>
                  <a:srgbClr val="000000"/>
                </a:solidFill>
                <a:latin typeface="Calibri Light" panose="020F0302020204030204" pitchFamily="34" charset="0"/>
                <a:cs typeface="Calibri Light" panose="020F0302020204030204" pitchFamily="34" charset="0"/>
              </a:endParaRPr>
            </a:p>
          </p:txBody>
        </p:sp>
        <p:sp>
          <p:nvSpPr>
            <p:cNvPr id="27" name="Freeform 26">
              <a:extLst>
                <a:ext uri="{FF2B5EF4-FFF2-40B4-BE49-F238E27FC236}">
                  <a16:creationId xmlns:a16="http://schemas.microsoft.com/office/drawing/2014/main" id="{77AD480E-49FF-AD4A-A91A-69E44C369372}"/>
                </a:ext>
              </a:extLst>
            </p:cNvPr>
            <p:cNvSpPr>
              <a:spLocks/>
            </p:cNvSpPr>
            <p:nvPr userDrawn="1"/>
          </p:nvSpPr>
          <p:spPr bwMode="gray">
            <a:xfrm>
              <a:off x="5181600" y="6224588"/>
              <a:ext cx="111125" cy="146050"/>
            </a:xfrm>
            <a:custGeom>
              <a:avLst/>
              <a:gdLst/>
              <a:ahLst/>
              <a:cxnLst>
                <a:cxn ang="0">
                  <a:pos x="0" y="27"/>
                </a:cxn>
                <a:cxn ang="0">
                  <a:pos x="9" y="6"/>
                </a:cxn>
                <a:cxn ang="0">
                  <a:pos x="25" y="0"/>
                </a:cxn>
                <a:cxn ang="0">
                  <a:pos x="33" y="1"/>
                </a:cxn>
                <a:cxn ang="0">
                  <a:pos x="33" y="2"/>
                </a:cxn>
                <a:cxn ang="0">
                  <a:pos x="34" y="12"/>
                </a:cxn>
                <a:cxn ang="0">
                  <a:pos x="33" y="13"/>
                </a:cxn>
                <a:cxn ang="0">
                  <a:pos x="33" y="13"/>
                </a:cxn>
                <a:cxn ang="0">
                  <a:pos x="29" y="5"/>
                </a:cxn>
                <a:cxn ang="0">
                  <a:pos x="28" y="3"/>
                </a:cxn>
                <a:cxn ang="0">
                  <a:pos x="24" y="2"/>
                </a:cxn>
                <a:cxn ang="0">
                  <a:pos x="12" y="10"/>
                </a:cxn>
                <a:cxn ang="0">
                  <a:pos x="8" y="27"/>
                </a:cxn>
                <a:cxn ang="0">
                  <a:pos x="21" y="43"/>
                </a:cxn>
                <a:cxn ang="0">
                  <a:pos x="27" y="43"/>
                </a:cxn>
                <a:cxn ang="0">
                  <a:pos x="35" y="39"/>
                </a:cxn>
                <a:cxn ang="0">
                  <a:pos x="35" y="40"/>
                </a:cxn>
                <a:cxn ang="0">
                  <a:pos x="35" y="41"/>
                </a:cxn>
                <a:cxn ang="0">
                  <a:pos x="25" y="46"/>
                </a:cxn>
                <a:cxn ang="0">
                  <a:pos x="18" y="46"/>
                </a:cxn>
                <a:cxn ang="0">
                  <a:pos x="0" y="27"/>
                </a:cxn>
              </a:cxnLst>
              <a:rect l="0" t="0" r="r" b="b"/>
              <a:pathLst>
                <a:path w="35" h="46">
                  <a:moveTo>
                    <a:pt x="0" y="27"/>
                  </a:moveTo>
                  <a:cubicBezTo>
                    <a:pt x="0" y="20"/>
                    <a:pt x="3" y="12"/>
                    <a:pt x="9" y="6"/>
                  </a:cubicBezTo>
                  <a:cubicBezTo>
                    <a:pt x="13" y="2"/>
                    <a:pt x="19" y="0"/>
                    <a:pt x="25" y="0"/>
                  </a:cubicBezTo>
                  <a:cubicBezTo>
                    <a:pt x="29" y="0"/>
                    <a:pt x="31" y="1"/>
                    <a:pt x="33" y="1"/>
                  </a:cubicBezTo>
                  <a:cubicBezTo>
                    <a:pt x="33" y="2"/>
                    <a:pt x="33" y="2"/>
                    <a:pt x="33" y="2"/>
                  </a:cubicBezTo>
                  <a:cubicBezTo>
                    <a:pt x="34" y="12"/>
                    <a:pt x="34" y="12"/>
                    <a:pt x="34" y="12"/>
                  </a:cubicBezTo>
                  <a:cubicBezTo>
                    <a:pt x="34" y="13"/>
                    <a:pt x="33" y="13"/>
                    <a:pt x="33" y="13"/>
                  </a:cubicBezTo>
                  <a:cubicBezTo>
                    <a:pt x="33" y="13"/>
                    <a:pt x="33" y="13"/>
                    <a:pt x="33" y="13"/>
                  </a:cubicBezTo>
                  <a:cubicBezTo>
                    <a:pt x="31" y="10"/>
                    <a:pt x="30" y="8"/>
                    <a:pt x="29" y="5"/>
                  </a:cubicBezTo>
                  <a:cubicBezTo>
                    <a:pt x="29" y="4"/>
                    <a:pt x="28" y="4"/>
                    <a:pt x="28" y="3"/>
                  </a:cubicBezTo>
                  <a:cubicBezTo>
                    <a:pt x="27" y="3"/>
                    <a:pt x="25" y="2"/>
                    <a:pt x="24" y="2"/>
                  </a:cubicBezTo>
                  <a:cubicBezTo>
                    <a:pt x="19" y="2"/>
                    <a:pt x="15" y="5"/>
                    <a:pt x="12" y="10"/>
                  </a:cubicBezTo>
                  <a:cubicBezTo>
                    <a:pt x="10" y="14"/>
                    <a:pt x="8" y="20"/>
                    <a:pt x="8" y="27"/>
                  </a:cubicBezTo>
                  <a:cubicBezTo>
                    <a:pt x="8" y="38"/>
                    <a:pt x="14" y="43"/>
                    <a:pt x="21" y="43"/>
                  </a:cubicBezTo>
                  <a:cubicBezTo>
                    <a:pt x="24" y="43"/>
                    <a:pt x="26" y="43"/>
                    <a:pt x="27" y="43"/>
                  </a:cubicBezTo>
                  <a:cubicBezTo>
                    <a:pt x="30" y="42"/>
                    <a:pt x="32" y="41"/>
                    <a:pt x="35" y="39"/>
                  </a:cubicBezTo>
                  <a:cubicBezTo>
                    <a:pt x="35" y="39"/>
                    <a:pt x="35" y="40"/>
                    <a:pt x="35" y="40"/>
                  </a:cubicBezTo>
                  <a:cubicBezTo>
                    <a:pt x="35" y="40"/>
                    <a:pt x="35" y="41"/>
                    <a:pt x="35" y="41"/>
                  </a:cubicBezTo>
                  <a:cubicBezTo>
                    <a:pt x="33" y="42"/>
                    <a:pt x="29" y="44"/>
                    <a:pt x="25" y="46"/>
                  </a:cubicBezTo>
                  <a:cubicBezTo>
                    <a:pt x="24" y="46"/>
                    <a:pt x="22" y="46"/>
                    <a:pt x="18" y="46"/>
                  </a:cubicBezTo>
                  <a:cubicBezTo>
                    <a:pt x="7" y="46"/>
                    <a:pt x="0" y="40"/>
                    <a:pt x="0" y="27"/>
                  </a:cubicBez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dirty="0">
                <a:solidFill>
                  <a:srgbClr val="000000"/>
                </a:solidFill>
                <a:latin typeface="Calibri Light" panose="020F0302020204030204" pitchFamily="34" charset="0"/>
                <a:cs typeface="Calibri Light" panose="020F0302020204030204" pitchFamily="34" charset="0"/>
              </a:endParaRPr>
            </a:p>
          </p:txBody>
        </p:sp>
        <p:sp>
          <p:nvSpPr>
            <p:cNvPr id="29" name="Freeform 28">
              <a:extLst>
                <a:ext uri="{FF2B5EF4-FFF2-40B4-BE49-F238E27FC236}">
                  <a16:creationId xmlns:a16="http://schemas.microsoft.com/office/drawing/2014/main" id="{EBC727E0-F742-6B45-B468-6E1A28AB6550}"/>
                </a:ext>
              </a:extLst>
            </p:cNvPr>
            <p:cNvSpPr>
              <a:spLocks noEditPoints="1"/>
            </p:cNvSpPr>
            <p:nvPr userDrawn="1"/>
          </p:nvSpPr>
          <p:spPr bwMode="gray">
            <a:xfrm>
              <a:off x="5308600" y="6224588"/>
              <a:ext cx="119063" cy="146050"/>
            </a:xfrm>
            <a:custGeom>
              <a:avLst/>
              <a:gdLst/>
              <a:ahLst/>
              <a:cxnLst>
                <a:cxn ang="0">
                  <a:pos x="20" y="2"/>
                </a:cxn>
                <a:cxn ang="0">
                  <a:pos x="29" y="18"/>
                </a:cxn>
                <a:cxn ang="0">
                  <a:pos x="27" y="21"/>
                </a:cxn>
                <a:cxn ang="0">
                  <a:pos x="9" y="21"/>
                </a:cxn>
                <a:cxn ang="0">
                  <a:pos x="20" y="2"/>
                </a:cxn>
                <a:cxn ang="0">
                  <a:pos x="38" y="20"/>
                </a:cxn>
                <a:cxn ang="0">
                  <a:pos x="21" y="0"/>
                </a:cxn>
                <a:cxn ang="0">
                  <a:pos x="0" y="27"/>
                </a:cxn>
                <a:cxn ang="0">
                  <a:pos x="19" y="46"/>
                </a:cxn>
                <a:cxn ang="0">
                  <a:pos x="26" y="45"/>
                </a:cxn>
                <a:cxn ang="0">
                  <a:pos x="37" y="40"/>
                </a:cxn>
                <a:cxn ang="0">
                  <a:pos x="37" y="40"/>
                </a:cxn>
                <a:cxn ang="0">
                  <a:pos x="37" y="39"/>
                </a:cxn>
                <a:cxn ang="0">
                  <a:pos x="29" y="42"/>
                </a:cxn>
                <a:cxn ang="0">
                  <a:pos x="22" y="43"/>
                </a:cxn>
                <a:cxn ang="0">
                  <a:pos x="9" y="29"/>
                </a:cxn>
                <a:cxn ang="0">
                  <a:pos x="9" y="23"/>
                </a:cxn>
                <a:cxn ang="0">
                  <a:pos x="35" y="22"/>
                </a:cxn>
                <a:cxn ang="0">
                  <a:pos x="38" y="20"/>
                </a:cxn>
              </a:cxnLst>
              <a:rect l="0" t="0" r="r" b="b"/>
              <a:pathLst>
                <a:path w="38" h="46">
                  <a:moveTo>
                    <a:pt x="20" y="2"/>
                  </a:moveTo>
                  <a:cubicBezTo>
                    <a:pt x="26" y="2"/>
                    <a:pt x="29" y="13"/>
                    <a:pt x="29" y="18"/>
                  </a:cubicBezTo>
                  <a:cubicBezTo>
                    <a:pt x="29" y="20"/>
                    <a:pt x="28" y="20"/>
                    <a:pt x="27" y="21"/>
                  </a:cubicBezTo>
                  <a:cubicBezTo>
                    <a:pt x="24" y="21"/>
                    <a:pt x="15" y="22"/>
                    <a:pt x="9" y="21"/>
                  </a:cubicBezTo>
                  <a:cubicBezTo>
                    <a:pt x="9" y="9"/>
                    <a:pt x="14" y="2"/>
                    <a:pt x="20" y="2"/>
                  </a:cubicBezTo>
                  <a:close/>
                  <a:moveTo>
                    <a:pt x="38" y="20"/>
                  </a:moveTo>
                  <a:cubicBezTo>
                    <a:pt x="38" y="11"/>
                    <a:pt x="33" y="0"/>
                    <a:pt x="21" y="0"/>
                  </a:cubicBezTo>
                  <a:cubicBezTo>
                    <a:pt x="9" y="0"/>
                    <a:pt x="0" y="14"/>
                    <a:pt x="0" y="27"/>
                  </a:cubicBezTo>
                  <a:cubicBezTo>
                    <a:pt x="0" y="40"/>
                    <a:pt x="8" y="46"/>
                    <a:pt x="19" y="46"/>
                  </a:cubicBezTo>
                  <a:cubicBezTo>
                    <a:pt x="22" y="46"/>
                    <a:pt x="25" y="46"/>
                    <a:pt x="26" y="45"/>
                  </a:cubicBezTo>
                  <a:cubicBezTo>
                    <a:pt x="30" y="44"/>
                    <a:pt x="35" y="42"/>
                    <a:pt x="37" y="40"/>
                  </a:cubicBezTo>
                  <a:cubicBezTo>
                    <a:pt x="37" y="40"/>
                    <a:pt x="37" y="40"/>
                    <a:pt x="37" y="40"/>
                  </a:cubicBezTo>
                  <a:cubicBezTo>
                    <a:pt x="37" y="39"/>
                    <a:pt x="37" y="39"/>
                    <a:pt x="37" y="39"/>
                  </a:cubicBezTo>
                  <a:cubicBezTo>
                    <a:pt x="34" y="40"/>
                    <a:pt x="31" y="41"/>
                    <a:pt x="29" y="42"/>
                  </a:cubicBezTo>
                  <a:cubicBezTo>
                    <a:pt x="27" y="43"/>
                    <a:pt x="25" y="43"/>
                    <a:pt x="22" y="43"/>
                  </a:cubicBezTo>
                  <a:cubicBezTo>
                    <a:pt x="16" y="43"/>
                    <a:pt x="10" y="38"/>
                    <a:pt x="9" y="29"/>
                  </a:cubicBezTo>
                  <a:cubicBezTo>
                    <a:pt x="9" y="27"/>
                    <a:pt x="9" y="25"/>
                    <a:pt x="9" y="23"/>
                  </a:cubicBezTo>
                  <a:cubicBezTo>
                    <a:pt x="13" y="23"/>
                    <a:pt x="31" y="23"/>
                    <a:pt x="35" y="22"/>
                  </a:cubicBezTo>
                  <a:cubicBezTo>
                    <a:pt x="37" y="22"/>
                    <a:pt x="38" y="21"/>
                    <a:pt x="38" y="20"/>
                  </a:cubicBez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dirty="0">
                <a:solidFill>
                  <a:srgbClr val="000000"/>
                </a:solidFill>
                <a:latin typeface="Calibri Light" panose="020F0302020204030204" pitchFamily="34" charset="0"/>
                <a:cs typeface="Calibri Light" panose="020F0302020204030204" pitchFamily="34" charset="0"/>
              </a:endParaRPr>
            </a:p>
          </p:txBody>
        </p:sp>
        <p:sp>
          <p:nvSpPr>
            <p:cNvPr id="30" name="Freeform 29">
              <a:extLst>
                <a:ext uri="{FF2B5EF4-FFF2-40B4-BE49-F238E27FC236}">
                  <a16:creationId xmlns:a16="http://schemas.microsoft.com/office/drawing/2014/main" id="{E6DDB773-26B3-EC4C-9477-74CE4F904CFC}"/>
                </a:ext>
              </a:extLst>
            </p:cNvPr>
            <p:cNvSpPr>
              <a:spLocks noEditPoints="1"/>
            </p:cNvSpPr>
            <p:nvPr userDrawn="1"/>
          </p:nvSpPr>
          <p:spPr bwMode="gray">
            <a:xfrm>
              <a:off x="5503863" y="6176963"/>
              <a:ext cx="146050" cy="193675"/>
            </a:xfrm>
            <a:custGeom>
              <a:avLst/>
              <a:gdLst/>
              <a:ahLst/>
              <a:cxnLst>
                <a:cxn ang="0">
                  <a:pos x="19" y="1"/>
                </a:cxn>
                <a:cxn ang="0">
                  <a:pos x="34" y="14"/>
                </a:cxn>
                <a:cxn ang="0">
                  <a:pos x="16" y="29"/>
                </a:cxn>
                <a:cxn ang="0">
                  <a:pos x="14" y="28"/>
                </a:cxn>
                <a:cxn ang="0">
                  <a:pos x="15" y="3"/>
                </a:cxn>
                <a:cxn ang="0">
                  <a:pos x="19" y="1"/>
                </a:cxn>
                <a:cxn ang="0">
                  <a:pos x="28" y="28"/>
                </a:cxn>
                <a:cxn ang="0">
                  <a:pos x="30" y="28"/>
                </a:cxn>
                <a:cxn ang="0">
                  <a:pos x="43" y="14"/>
                </a:cxn>
                <a:cxn ang="0">
                  <a:pos x="20" y="0"/>
                </a:cxn>
                <a:cxn ang="0">
                  <a:pos x="0" y="1"/>
                </a:cxn>
                <a:cxn ang="0">
                  <a:pos x="0" y="1"/>
                </a:cxn>
                <a:cxn ang="0">
                  <a:pos x="0" y="2"/>
                </a:cxn>
                <a:cxn ang="0">
                  <a:pos x="5" y="3"/>
                </a:cxn>
                <a:cxn ang="0">
                  <a:pos x="6" y="4"/>
                </a:cxn>
                <a:cxn ang="0">
                  <a:pos x="6" y="30"/>
                </a:cxn>
                <a:cxn ang="0">
                  <a:pos x="6" y="57"/>
                </a:cxn>
                <a:cxn ang="0">
                  <a:pos x="5" y="59"/>
                </a:cxn>
                <a:cxn ang="0">
                  <a:pos x="1" y="60"/>
                </a:cxn>
                <a:cxn ang="0">
                  <a:pos x="0" y="61"/>
                </a:cxn>
                <a:cxn ang="0">
                  <a:pos x="0" y="61"/>
                </a:cxn>
                <a:cxn ang="0">
                  <a:pos x="9" y="61"/>
                </a:cxn>
                <a:cxn ang="0">
                  <a:pos x="17" y="61"/>
                </a:cxn>
                <a:cxn ang="0">
                  <a:pos x="46" y="44"/>
                </a:cxn>
                <a:cxn ang="0">
                  <a:pos x="30" y="29"/>
                </a:cxn>
                <a:cxn ang="0">
                  <a:pos x="28" y="29"/>
                </a:cxn>
                <a:cxn ang="0">
                  <a:pos x="28" y="28"/>
                </a:cxn>
                <a:cxn ang="0">
                  <a:pos x="37" y="45"/>
                </a:cxn>
                <a:cxn ang="0">
                  <a:pos x="18" y="59"/>
                </a:cxn>
                <a:cxn ang="0">
                  <a:pos x="13" y="57"/>
                </a:cxn>
                <a:cxn ang="0">
                  <a:pos x="14" y="31"/>
                </a:cxn>
                <a:cxn ang="0">
                  <a:pos x="19" y="30"/>
                </a:cxn>
                <a:cxn ang="0">
                  <a:pos x="37" y="45"/>
                </a:cxn>
              </a:cxnLst>
              <a:rect l="0" t="0" r="r" b="b"/>
              <a:pathLst>
                <a:path w="46" h="61">
                  <a:moveTo>
                    <a:pt x="19" y="1"/>
                  </a:moveTo>
                  <a:cubicBezTo>
                    <a:pt x="29" y="1"/>
                    <a:pt x="34" y="6"/>
                    <a:pt x="34" y="14"/>
                  </a:cubicBezTo>
                  <a:cubicBezTo>
                    <a:pt x="34" y="24"/>
                    <a:pt x="25" y="29"/>
                    <a:pt x="16" y="29"/>
                  </a:cubicBezTo>
                  <a:cubicBezTo>
                    <a:pt x="15" y="29"/>
                    <a:pt x="14" y="28"/>
                    <a:pt x="14" y="28"/>
                  </a:cubicBezTo>
                  <a:cubicBezTo>
                    <a:pt x="14" y="26"/>
                    <a:pt x="14" y="10"/>
                    <a:pt x="15" y="3"/>
                  </a:cubicBezTo>
                  <a:cubicBezTo>
                    <a:pt x="15" y="2"/>
                    <a:pt x="16" y="1"/>
                    <a:pt x="19" y="1"/>
                  </a:cubicBezTo>
                  <a:close/>
                  <a:moveTo>
                    <a:pt x="28" y="28"/>
                  </a:moveTo>
                  <a:cubicBezTo>
                    <a:pt x="28" y="28"/>
                    <a:pt x="29" y="28"/>
                    <a:pt x="30" y="28"/>
                  </a:cubicBezTo>
                  <a:cubicBezTo>
                    <a:pt x="36" y="26"/>
                    <a:pt x="43" y="21"/>
                    <a:pt x="43" y="14"/>
                  </a:cubicBezTo>
                  <a:cubicBezTo>
                    <a:pt x="43" y="5"/>
                    <a:pt x="36" y="0"/>
                    <a:pt x="20" y="0"/>
                  </a:cubicBezTo>
                  <a:cubicBezTo>
                    <a:pt x="12" y="0"/>
                    <a:pt x="4" y="0"/>
                    <a:pt x="0" y="1"/>
                  </a:cubicBezTo>
                  <a:cubicBezTo>
                    <a:pt x="0" y="1"/>
                    <a:pt x="0" y="1"/>
                    <a:pt x="0" y="1"/>
                  </a:cubicBezTo>
                  <a:cubicBezTo>
                    <a:pt x="0" y="2"/>
                    <a:pt x="0" y="2"/>
                    <a:pt x="0" y="2"/>
                  </a:cubicBezTo>
                  <a:cubicBezTo>
                    <a:pt x="5" y="3"/>
                    <a:pt x="5" y="3"/>
                    <a:pt x="5" y="3"/>
                  </a:cubicBezTo>
                  <a:cubicBezTo>
                    <a:pt x="6" y="3"/>
                    <a:pt x="6" y="3"/>
                    <a:pt x="6" y="4"/>
                  </a:cubicBezTo>
                  <a:cubicBezTo>
                    <a:pt x="6" y="9"/>
                    <a:pt x="6" y="24"/>
                    <a:pt x="6" y="30"/>
                  </a:cubicBezTo>
                  <a:cubicBezTo>
                    <a:pt x="6" y="34"/>
                    <a:pt x="7" y="54"/>
                    <a:pt x="6" y="57"/>
                  </a:cubicBezTo>
                  <a:cubicBezTo>
                    <a:pt x="6" y="58"/>
                    <a:pt x="6" y="58"/>
                    <a:pt x="5" y="59"/>
                  </a:cubicBezTo>
                  <a:cubicBezTo>
                    <a:pt x="1" y="60"/>
                    <a:pt x="1" y="60"/>
                    <a:pt x="1" y="60"/>
                  </a:cubicBezTo>
                  <a:cubicBezTo>
                    <a:pt x="0" y="60"/>
                    <a:pt x="0" y="60"/>
                    <a:pt x="0" y="61"/>
                  </a:cubicBezTo>
                  <a:cubicBezTo>
                    <a:pt x="0" y="61"/>
                    <a:pt x="0" y="61"/>
                    <a:pt x="0" y="61"/>
                  </a:cubicBezTo>
                  <a:cubicBezTo>
                    <a:pt x="3" y="61"/>
                    <a:pt x="7" y="61"/>
                    <a:pt x="9" y="61"/>
                  </a:cubicBezTo>
                  <a:cubicBezTo>
                    <a:pt x="11" y="61"/>
                    <a:pt x="15" y="61"/>
                    <a:pt x="17" y="61"/>
                  </a:cubicBezTo>
                  <a:cubicBezTo>
                    <a:pt x="33" y="61"/>
                    <a:pt x="46" y="56"/>
                    <a:pt x="46" y="44"/>
                  </a:cubicBezTo>
                  <a:cubicBezTo>
                    <a:pt x="46" y="36"/>
                    <a:pt x="39" y="30"/>
                    <a:pt x="30" y="29"/>
                  </a:cubicBezTo>
                  <a:cubicBezTo>
                    <a:pt x="29" y="29"/>
                    <a:pt x="28" y="29"/>
                    <a:pt x="28" y="29"/>
                  </a:cubicBezTo>
                  <a:lnTo>
                    <a:pt x="28" y="28"/>
                  </a:lnTo>
                  <a:close/>
                  <a:moveTo>
                    <a:pt x="37" y="45"/>
                  </a:moveTo>
                  <a:cubicBezTo>
                    <a:pt x="37" y="55"/>
                    <a:pt x="28" y="59"/>
                    <a:pt x="18" y="59"/>
                  </a:cubicBezTo>
                  <a:cubicBezTo>
                    <a:pt x="16" y="59"/>
                    <a:pt x="13" y="58"/>
                    <a:pt x="13" y="57"/>
                  </a:cubicBezTo>
                  <a:cubicBezTo>
                    <a:pt x="13" y="56"/>
                    <a:pt x="14" y="33"/>
                    <a:pt x="14" y="31"/>
                  </a:cubicBezTo>
                  <a:cubicBezTo>
                    <a:pt x="14" y="30"/>
                    <a:pt x="16" y="30"/>
                    <a:pt x="19" y="30"/>
                  </a:cubicBezTo>
                  <a:cubicBezTo>
                    <a:pt x="30" y="30"/>
                    <a:pt x="37" y="37"/>
                    <a:pt x="37" y="45"/>
                  </a:cubicBez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dirty="0">
                <a:solidFill>
                  <a:srgbClr val="000000"/>
                </a:solidFill>
                <a:latin typeface="Calibri Light" panose="020F0302020204030204" pitchFamily="34" charset="0"/>
                <a:cs typeface="Calibri Light" panose="020F0302020204030204" pitchFamily="34" charset="0"/>
              </a:endParaRPr>
            </a:p>
          </p:txBody>
        </p:sp>
        <p:sp>
          <p:nvSpPr>
            <p:cNvPr id="31" name="Freeform 30">
              <a:extLst>
                <a:ext uri="{FF2B5EF4-FFF2-40B4-BE49-F238E27FC236}">
                  <a16:creationId xmlns:a16="http://schemas.microsoft.com/office/drawing/2014/main" id="{2ED4ABDA-23FE-4A44-8CA1-396D7262AABB}"/>
                </a:ext>
              </a:extLst>
            </p:cNvPr>
            <p:cNvSpPr>
              <a:spLocks noEditPoints="1"/>
            </p:cNvSpPr>
            <p:nvPr userDrawn="1"/>
          </p:nvSpPr>
          <p:spPr bwMode="gray">
            <a:xfrm>
              <a:off x="5672138" y="6224588"/>
              <a:ext cx="136525" cy="146050"/>
            </a:xfrm>
            <a:custGeom>
              <a:avLst/>
              <a:gdLst/>
              <a:ahLst/>
              <a:cxnLst>
                <a:cxn ang="0">
                  <a:pos x="16" y="43"/>
                </a:cxn>
                <a:cxn ang="0">
                  <a:pos x="8" y="32"/>
                </a:cxn>
                <a:cxn ang="0">
                  <a:pos x="18" y="18"/>
                </a:cxn>
                <a:cxn ang="0">
                  <a:pos x="29" y="25"/>
                </a:cxn>
                <a:cxn ang="0">
                  <a:pos x="30" y="27"/>
                </a:cxn>
                <a:cxn ang="0">
                  <a:pos x="29" y="29"/>
                </a:cxn>
                <a:cxn ang="0">
                  <a:pos x="16" y="43"/>
                </a:cxn>
                <a:cxn ang="0">
                  <a:pos x="29" y="21"/>
                </a:cxn>
                <a:cxn ang="0">
                  <a:pos x="28" y="20"/>
                </a:cxn>
                <a:cxn ang="0">
                  <a:pos x="17" y="16"/>
                </a:cxn>
                <a:cxn ang="0">
                  <a:pos x="0" y="34"/>
                </a:cxn>
                <a:cxn ang="0">
                  <a:pos x="11" y="46"/>
                </a:cxn>
                <a:cxn ang="0">
                  <a:pos x="28" y="35"/>
                </a:cxn>
                <a:cxn ang="0">
                  <a:pos x="30" y="33"/>
                </a:cxn>
                <a:cxn ang="0">
                  <a:pos x="30" y="33"/>
                </a:cxn>
                <a:cxn ang="0">
                  <a:pos x="30" y="36"/>
                </a:cxn>
                <a:cxn ang="0">
                  <a:pos x="30" y="45"/>
                </a:cxn>
                <a:cxn ang="0">
                  <a:pos x="31" y="46"/>
                </a:cxn>
                <a:cxn ang="0">
                  <a:pos x="36" y="46"/>
                </a:cxn>
                <a:cxn ang="0">
                  <a:pos x="43" y="46"/>
                </a:cxn>
                <a:cxn ang="0">
                  <a:pos x="43" y="45"/>
                </a:cxn>
                <a:cxn ang="0">
                  <a:pos x="42" y="45"/>
                </a:cxn>
                <a:cxn ang="0">
                  <a:pos x="38" y="43"/>
                </a:cxn>
                <a:cxn ang="0">
                  <a:pos x="37" y="42"/>
                </a:cxn>
                <a:cxn ang="0">
                  <a:pos x="37" y="31"/>
                </a:cxn>
                <a:cxn ang="0">
                  <a:pos x="37" y="20"/>
                </a:cxn>
                <a:cxn ang="0">
                  <a:pos x="24" y="0"/>
                </a:cxn>
                <a:cxn ang="0">
                  <a:pos x="4" y="10"/>
                </a:cxn>
                <a:cxn ang="0">
                  <a:pos x="5" y="12"/>
                </a:cxn>
                <a:cxn ang="0">
                  <a:pos x="5" y="12"/>
                </a:cxn>
                <a:cxn ang="0">
                  <a:pos x="20" y="4"/>
                </a:cxn>
                <a:cxn ang="0">
                  <a:pos x="29" y="14"/>
                </a:cxn>
                <a:cxn ang="0">
                  <a:pos x="30" y="21"/>
                </a:cxn>
                <a:cxn ang="0">
                  <a:pos x="29" y="21"/>
                </a:cxn>
              </a:cxnLst>
              <a:rect l="0" t="0" r="r" b="b"/>
              <a:pathLst>
                <a:path w="43" h="46">
                  <a:moveTo>
                    <a:pt x="16" y="43"/>
                  </a:moveTo>
                  <a:cubicBezTo>
                    <a:pt x="11" y="43"/>
                    <a:pt x="8" y="39"/>
                    <a:pt x="8" y="32"/>
                  </a:cubicBezTo>
                  <a:cubicBezTo>
                    <a:pt x="8" y="25"/>
                    <a:pt x="12" y="18"/>
                    <a:pt x="18" y="18"/>
                  </a:cubicBezTo>
                  <a:cubicBezTo>
                    <a:pt x="24" y="18"/>
                    <a:pt x="27" y="22"/>
                    <a:pt x="29" y="25"/>
                  </a:cubicBezTo>
                  <a:cubicBezTo>
                    <a:pt x="29" y="26"/>
                    <a:pt x="30" y="27"/>
                    <a:pt x="30" y="27"/>
                  </a:cubicBezTo>
                  <a:cubicBezTo>
                    <a:pt x="30" y="28"/>
                    <a:pt x="29" y="29"/>
                    <a:pt x="29" y="29"/>
                  </a:cubicBezTo>
                  <a:cubicBezTo>
                    <a:pt x="27" y="37"/>
                    <a:pt x="21" y="43"/>
                    <a:pt x="16" y="43"/>
                  </a:cubicBezTo>
                  <a:close/>
                  <a:moveTo>
                    <a:pt x="29" y="21"/>
                  </a:moveTo>
                  <a:cubicBezTo>
                    <a:pt x="29" y="21"/>
                    <a:pt x="28" y="20"/>
                    <a:pt x="28" y="20"/>
                  </a:cubicBezTo>
                  <a:cubicBezTo>
                    <a:pt x="26" y="18"/>
                    <a:pt x="22" y="16"/>
                    <a:pt x="17" y="16"/>
                  </a:cubicBezTo>
                  <a:cubicBezTo>
                    <a:pt x="5" y="16"/>
                    <a:pt x="0" y="26"/>
                    <a:pt x="0" y="34"/>
                  </a:cubicBezTo>
                  <a:cubicBezTo>
                    <a:pt x="0" y="42"/>
                    <a:pt x="5" y="46"/>
                    <a:pt x="11" y="46"/>
                  </a:cubicBezTo>
                  <a:cubicBezTo>
                    <a:pt x="20" y="46"/>
                    <a:pt x="26" y="40"/>
                    <a:pt x="28" y="35"/>
                  </a:cubicBezTo>
                  <a:cubicBezTo>
                    <a:pt x="29" y="34"/>
                    <a:pt x="29" y="33"/>
                    <a:pt x="30" y="33"/>
                  </a:cubicBezTo>
                  <a:cubicBezTo>
                    <a:pt x="30" y="33"/>
                    <a:pt x="30" y="33"/>
                    <a:pt x="30" y="33"/>
                  </a:cubicBezTo>
                  <a:cubicBezTo>
                    <a:pt x="30" y="34"/>
                    <a:pt x="30" y="35"/>
                    <a:pt x="30" y="36"/>
                  </a:cubicBezTo>
                  <a:cubicBezTo>
                    <a:pt x="30" y="38"/>
                    <a:pt x="30" y="44"/>
                    <a:pt x="30" y="45"/>
                  </a:cubicBezTo>
                  <a:cubicBezTo>
                    <a:pt x="30" y="45"/>
                    <a:pt x="30" y="46"/>
                    <a:pt x="31" y="46"/>
                  </a:cubicBezTo>
                  <a:cubicBezTo>
                    <a:pt x="32" y="46"/>
                    <a:pt x="34" y="46"/>
                    <a:pt x="36" y="46"/>
                  </a:cubicBezTo>
                  <a:cubicBezTo>
                    <a:pt x="39" y="46"/>
                    <a:pt x="42" y="46"/>
                    <a:pt x="43" y="46"/>
                  </a:cubicBezTo>
                  <a:cubicBezTo>
                    <a:pt x="43" y="46"/>
                    <a:pt x="43" y="46"/>
                    <a:pt x="43" y="45"/>
                  </a:cubicBezTo>
                  <a:cubicBezTo>
                    <a:pt x="43" y="45"/>
                    <a:pt x="43" y="45"/>
                    <a:pt x="42" y="45"/>
                  </a:cubicBezTo>
                  <a:cubicBezTo>
                    <a:pt x="38" y="43"/>
                    <a:pt x="38" y="43"/>
                    <a:pt x="38" y="43"/>
                  </a:cubicBezTo>
                  <a:cubicBezTo>
                    <a:pt x="37" y="43"/>
                    <a:pt x="37" y="43"/>
                    <a:pt x="37" y="42"/>
                  </a:cubicBezTo>
                  <a:cubicBezTo>
                    <a:pt x="37" y="40"/>
                    <a:pt x="37" y="34"/>
                    <a:pt x="37" y="31"/>
                  </a:cubicBezTo>
                  <a:cubicBezTo>
                    <a:pt x="37" y="28"/>
                    <a:pt x="37" y="22"/>
                    <a:pt x="37" y="20"/>
                  </a:cubicBezTo>
                  <a:cubicBezTo>
                    <a:pt x="37" y="10"/>
                    <a:pt x="35" y="0"/>
                    <a:pt x="24" y="0"/>
                  </a:cubicBezTo>
                  <a:cubicBezTo>
                    <a:pt x="15" y="0"/>
                    <a:pt x="9" y="4"/>
                    <a:pt x="4" y="10"/>
                  </a:cubicBezTo>
                  <a:cubicBezTo>
                    <a:pt x="4" y="11"/>
                    <a:pt x="4" y="12"/>
                    <a:pt x="5" y="12"/>
                  </a:cubicBezTo>
                  <a:cubicBezTo>
                    <a:pt x="5" y="12"/>
                    <a:pt x="5" y="12"/>
                    <a:pt x="5" y="12"/>
                  </a:cubicBezTo>
                  <a:cubicBezTo>
                    <a:pt x="9" y="7"/>
                    <a:pt x="14" y="4"/>
                    <a:pt x="20" y="4"/>
                  </a:cubicBezTo>
                  <a:cubicBezTo>
                    <a:pt x="25" y="4"/>
                    <a:pt x="28" y="8"/>
                    <a:pt x="29" y="14"/>
                  </a:cubicBezTo>
                  <a:cubicBezTo>
                    <a:pt x="29" y="16"/>
                    <a:pt x="29" y="19"/>
                    <a:pt x="30" y="21"/>
                  </a:cubicBezTo>
                  <a:lnTo>
                    <a:pt x="29" y="21"/>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dirty="0">
                <a:solidFill>
                  <a:srgbClr val="000000"/>
                </a:solidFill>
                <a:latin typeface="Calibri Light" panose="020F0302020204030204" pitchFamily="34" charset="0"/>
                <a:cs typeface="Calibri Light" panose="020F0302020204030204" pitchFamily="34" charset="0"/>
              </a:endParaRPr>
            </a:p>
          </p:txBody>
        </p:sp>
        <p:sp>
          <p:nvSpPr>
            <p:cNvPr id="32" name="Freeform 31">
              <a:extLst>
                <a:ext uri="{FF2B5EF4-FFF2-40B4-BE49-F238E27FC236}">
                  <a16:creationId xmlns:a16="http://schemas.microsoft.com/office/drawing/2014/main" id="{04A122A7-509A-BC43-A647-BE0C1AD19D35}"/>
                </a:ext>
              </a:extLst>
            </p:cNvPr>
            <p:cNvSpPr>
              <a:spLocks noEditPoints="1"/>
            </p:cNvSpPr>
            <p:nvPr userDrawn="1"/>
          </p:nvSpPr>
          <p:spPr bwMode="gray">
            <a:xfrm>
              <a:off x="5818188" y="6176963"/>
              <a:ext cx="63500" cy="193675"/>
            </a:xfrm>
            <a:custGeom>
              <a:avLst/>
              <a:gdLst/>
              <a:ahLst/>
              <a:cxnLst>
                <a:cxn ang="0">
                  <a:pos x="10" y="0"/>
                </a:cxn>
                <a:cxn ang="0">
                  <a:pos x="14" y="4"/>
                </a:cxn>
                <a:cxn ang="0">
                  <a:pos x="10" y="9"/>
                </a:cxn>
                <a:cxn ang="0">
                  <a:pos x="5" y="4"/>
                </a:cxn>
                <a:cxn ang="0">
                  <a:pos x="10" y="0"/>
                </a:cxn>
                <a:cxn ang="0">
                  <a:pos x="14" y="15"/>
                </a:cxn>
                <a:cxn ang="0">
                  <a:pos x="15" y="16"/>
                </a:cxn>
                <a:cxn ang="0">
                  <a:pos x="14" y="39"/>
                </a:cxn>
                <a:cxn ang="0">
                  <a:pos x="14" y="58"/>
                </a:cxn>
                <a:cxn ang="0">
                  <a:pos x="15" y="59"/>
                </a:cxn>
                <a:cxn ang="0">
                  <a:pos x="20" y="60"/>
                </a:cxn>
                <a:cxn ang="0">
                  <a:pos x="20" y="61"/>
                </a:cxn>
                <a:cxn ang="0">
                  <a:pos x="20" y="61"/>
                </a:cxn>
                <a:cxn ang="0">
                  <a:pos x="10" y="61"/>
                </a:cxn>
                <a:cxn ang="0">
                  <a:pos x="1" y="61"/>
                </a:cxn>
                <a:cxn ang="0">
                  <a:pos x="1" y="61"/>
                </a:cxn>
                <a:cxn ang="0">
                  <a:pos x="1" y="60"/>
                </a:cxn>
                <a:cxn ang="0">
                  <a:pos x="6" y="59"/>
                </a:cxn>
                <a:cxn ang="0">
                  <a:pos x="7" y="58"/>
                </a:cxn>
                <a:cxn ang="0">
                  <a:pos x="7" y="38"/>
                </a:cxn>
                <a:cxn ang="0">
                  <a:pos x="6" y="21"/>
                </a:cxn>
                <a:cxn ang="0">
                  <a:pos x="5" y="19"/>
                </a:cxn>
                <a:cxn ang="0">
                  <a:pos x="0" y="19"/>
                </a:cxn>
                <a:cxn ang="0">
                  <a:pos x="0" y="18"/>
                </a:cxn>
                <a:cxn ang="0">
                  <a:pos x="0" y="18"/>
                </a:cxn>
                <a:cxn ang="0">
                  <a:pos x="14" y="15"/>
                </a:cxn>
              </a:cxnLst>
              <a:rect l="0" t="0" r="r" b="b"/>
              <a:pathLst>
                <a:path w="20" h="61">
                  <a:moveTo>
                    <a:pt x="10" y="0"/>
                  </a:moveTo>
                  <a:cubicBezTo>
                    <a:pt x="12" y="0"/>
                    <a:pt x="14" y="2"/>
                    <a:pt x="14" y="4"/>
                  </a:cubicBezTo>
                  <a:cubicBezTo>
                    <a:pt x="14" y="7"/>
                    <a:pt x="12" y="9"/>
                    <a:pt x="10" y="9"/>
                  </a:cubicBezTo>
                  <a:cubicBezTo>
                    <a:pt x="7" y="9"/>
                    <a:pt x="5" y="7"/>
                    <a:pt x="5" y="4"/>
                  </a:cubicBezTo>
                  <a:cubicBezTo>
                    <a:pt x="5" y="2"/>
                    <a:pt x="7" y="0"/>
                    <a:pt x="10" y="0"/>
                  </a:cubicBezTo>
                  <a:close/>
                  <a:moveTo>
                    <a:pt x="14" y="15"/>
                  </a:moveTo>
                  <a:cubicBezTo>
                    <a:pt x="15" y="15"/>
                    <a:pt x="15" y="15"/>
                    <a:pt x="15" y="16"/>
                  </a:cubicBezTo>
                  <a:cubicBezTo>
                    <a:pt x="15" y="20"/>
                    <a:pt x="14" y="34"/>
                    <a:pt x="14" y="39"/>
                  </a:cubicBezTo>
                  <a:cubicBezTo>
                    <a:pt x="14" y="43"/>
                    <a:pt x="14" y="55"/>
                    <a:pt x="14" y="58"/>
                  </a:cubicBezTo>
                  <a:cubicBezTo>
                    <a:pt x="14" y="58"/>
                    <a:pt x="14" y="59"/>
                    <a:pt x="15" y="59"/>
                  </a:cubicBezTo>
                  <a:cubicBezTo>
                    <a:pt x="20" y="60"/>
                    <a:pt x="20" y="60"/>
                    <a:pt x="20" y="60"/>
                  </a:cubicBezTo>
                  <a:cubicBezTo>
                    <a:pt x="20" y="60"/>
                    <a:pt x="20" y="60"/>
                    <a:pt x="20" y="61"/>
                  </a:cubicBezTo>
                  <a:cubicBezTo>
                    <a:pt x="20" y="61"/>
                    <a:pt x="20" y="61"/>
                    <a:pt x="20" y="61"/>
                  </a:cubicBezTo>
                  <a:cubicBezTo>
                    <a:pt x="18" y="61"/>
                    <a:pt x="15" y="61"/>
                    <a:pt x="10" y="61"/>
                  </a:cubicBezTo>
                  <a:cubicBezTo>
                    <a:pt x="6" y="61"/>
                    <a:pt x="3" y="61"/>
                    <a:pt x="1" y="61"/>
                  </a:cubicBezTo>
                  <a:cubicBezTo>
                    <a:pt x="1" y="61"/>
                    <a:pt x="1" y="61"/>
                    <a:pt x="1" y="61"/>
                  </a:cubicBezTo>
                  <a:cubicBezTo>
                    <a:pt x="1" y="60"/>
                    <a:pt x="1" y="60"/>
                    <a:pt x="1" y="60"/>
                  </a:cubicBezTo>
                  <a:cubicBezTo>
                    <a:pt x="6" y="59"/>
                    <a:pt x="6" y="59"/>
                    <a:pt x="6" y="59"/>
                  </a:cubicBezTo>
                  <a:cubicBezTo>
                    <a:pt x="7" y="58"/>
                    <a:pt x="7" y="58"/>
                    <a:pt x="7" y="58"/>
                  </a:cubicBezTo>
                  <a:cubicBezTo>
                    <a:pt x="7" y="55"/>
                    <a:pt x="7" y="43"/>
                    <a:pt x="7" y="38"/>
                  </a:cubicBezTo>
                  <a:cubicBezTo>
                    <a:pt x="7" y="34"/>
                    <a:pt x="6" y="23"/>
                    <a:pt x="6" y="21"/>
                  </a:cubicBezTo>
                  <a:cubicBezTo>
                    <a:pt x="6" y="20"/>
                    <a:pt x="6" y="19"/>
                    <a:pt x="5" y="19"/>
                  </a:cubicBezTo>
                  <a:cubicBezTo>
                    <a:pt x="0" y="19"/>
                    <a:pt x="0" y="19"/>
                    <a:pt x="0" y="19"/>
                  </a:cubicBezTo>
                  <a:cubicBezTo>
                    <a:pt x="0" y="19"/>
                    <a:pt x="0" y="18"/>
                    <a:pt x="0" y="18"/>
                  </a:cubicBezTo>
                  <a:cubicBezTo>
                    <a:pt x="0" y="18"/>
                    <a:pt x="0" y="18"/>
                    <a:pt x="0" y="18"/>
                  </a:cubicBezTo>
                  <a:lnTo>
                    <a:pt x="14" y="15"/>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dirty="0">
                <a:solidFill>
                  <a:srgbClr val="000000"/>
                </a:solidFill>
                <a:latin typeface="Calibri Light" panose="020F0302020204030204" pitchFamily="34" charset="0"/>
                <a:cs typeface="Calibri Light" panose="020F0302020204030204" pitchFamily="34" charset="0"/>
              </a:endParaRPr>
            </a:p>
          </p:txBody>
        </p:sp>
        <p:sp>
          <p:nvSpPr>
            <p:cNvPr id="33" name="Freeform 32">
              <a:extLst>
                <a:ext uri="{FF2B5EF4-FFF2-40B4-BE49-F238E27FC236}">
                  <a16:creationId xmlns:a16="http://schemas.microsoft.com/office/drawing/2014/main" id="{F5D4C3C2-F5EE-3244-9BE4-0FD99AB5841E}"/>
                </a:ext>
              </a:extLst>
            </p:cNvPr>
            <p:cNvSpPr>
              <a:spLocks/>
            </p:cNvSpPr>
            <p:nvPr userDrawn="1"/>
          </p:nvSpPr>
          <p:spPr bwMode="gray">
            <a:xfrm>
              <a:off x="5891213" y="6157913"/>
              <a:ext cx="66675" cy="212725"/>
            </a:xfrm>
            <a:custGeom>
              <a:avLst/>
              <a:gdLst/>
              <a:ahLst/>
              <a:cxnLst>
                <a:cxn ang="0">
                  <a:pos x="15" y="0"/>
                </a:cxn>
                <a:cxn ang="0">
                  <a:pos x="16" y="1"/>
                </a:cxn>
                <a:cxn ang="0">
                  <a:pos x="15" y="33"/>
                </a:cxn>
                <a:cxn ang="0">
                  <a:pos x="14" y="64"/>
                </a:cxn>
                <a:cxn ang="0">
                  <a:pos x="15" y="65"/>
                </a:cxn>
                <a:cxn ang="0">
                  <a:pos x="21" y="66"/>
                </a:cxn>
                <a:cxn ang="0">
                  <a:pos x="21" y="67"/>
                </a:cxn>
                <a:cxn ang="0">
                  <a:pos x="21" y="67"/>
                </a:cxn>
                <a:cxn ang="0">
                  <a:pos x="11" y="67"/>
                </a:cxn>
                <a:cxn ang="0">
                  <a:pos x="2" y="67"/>
                </a:cxn>
                <a:cxn ang="0">
                  <a:pos x="2" y="67"/>
                </a:cxn>
                <a:cxn ang="0">
                  <a:pos x="2" y="66"/>
                </a:cxn>
                <a:cxn ang="0">
                  <a:pos x="7" y="65"/>
                </a:cxn>
                <a:cxn ang="0">
                  <a:pos x="8" y="64"/>
                </a:cxn>
                <a:cxn ang="0">
                  <a:pos x="8" y="33"/>
                </a:cxn>
                <a:cxn ang="0">
                  <a:pos x="7" y="5"/>
                </a:cxn>
                <a:cxn ang="0">
                  <a:pos x="6" y="3"/>
                </a:cxn>
                <a:cxn ang="0">
                  <a:pos x="0" y="3"/>
                </a:cxn>
                <a:cxn ang="0">
                  <a:pos x="0" y="2"/>
                </a:cxn>
                <a:cxn ang="0">
                  <a:pos x="0" y="2"/>
                </a:cxn>
                <a:cxn ang="0">
                  <a:pos x="15" y="0"/>
                </a:cxn>
              </a:cxnLst>
              <a:rect l="0" t="0" r="r" b="b"/>
              <a:pathLst>
                <a:path w="21" h="67">
                  <a:moveTo>
                    <a:pt x="15" y="0"/>
                  </a:moveTo>
                  <a:cubicBezTo>
                    <a:pt x="16" y="0"/>
                    <a:pt x="16" y="0"/>
                    <a:pt x="16" y="1"/>
                  </a:cubicBezTo>
                  <a:cubicBezTo>
                    <a:pt x="16" y="2"/>
                    <a:pt x="15" y="22"/>
                    <a:pt x="15" y="33"/>
                  </a:cubicBezTo>
                  <a:cubicBezTo>
                    <a:pt x="15" y="40"/>
                    <a:pt x="14" y="62"/>
                    <a:pt x="14" y="64"/>
                  </a:cubicBezTo>
                  <a:cubicBezTo>
                    <a:pt x="14" y="64"/>
                    <a:pt x="15" y="64"/>
                    <a:pt x="15" y="65"/>
                  </a:cubicBezTo>
                  <a:cubicBezTo>
                    <a:pt x="21" y="66"/>
                    <a:pt x="21" y="66"/>
                    <a:pt x="21" y="66"/>
                  </a:cubicBezTo>
                  <a:cubicBezTo>
                    <a:pt x="21" y="66"/>
                    <a:pt x="21" y="66"/>
                    <a:pt x="21" y="67"/>
                  </a:cubicBezTo>
                  <a:cubicBezTo>
                    <a:pt x="21" y="67"/>
                    <a:pt x="21" y="67"/>
                    <a:pt x="21" y="67"/>
                  </a:cubicBezTo>
                  <a:cubicBezTo>
                    <a:pt x="19" y="67"/>
                    <a:pt x="15" y="67"/>
                    <a:pt x="11" y="67"/>
                  </a:cubicBezTo>
                  <a:cubicBezTo>
                    <a:pt x="7" y="67"/>
                    <a:pt x="4" y="67"/>
                    <a:pt x="2" y="67"/>
                  </a:cubicBezTo>
                  <a:cubicBezTo>
                    <a:pt x="2" y="67"/>
                    <a:pt x="2" y="67"/>
                    <a:pt x="2" y="67"/>
                  </a:cubicBezTo>
                  <a:cubicBezTo>
                    <a:pt x="2" y="66"/>
                    <a:pt x="2" y="66"/>
                    <a:pt x="2" y="66"/>
                  </a:cubicBezTo>
                  <a:cubicBezTo>
                    <a:pt x="7" y="65"/>
                    <a:pt x="7" y="65"/>
                    <a:pt x="7" y="65"/>
                  </a:cubicBezTo>
                  <a:cubicBezTo>
                    <a:pt x="7" y="65"/>
                    <a:pt x="8" y="64"/>
                    <a:pt x="8" y="64"/>
                  </a:cubicBezTo>
                  <a:cubicBezTo>
                    <a:pt x="8" y="61"/>
                    <a:pt x="8" y="38"/>
                    <a:pt x="8" y="33"/>
                  </a:cubicBezTo>
                  <a:cubicBezTo>
                    <a:pt x="8" y="28"/>
                    <a:pt x="7" y="8"/>
                    <a:pt x="7" y="5"/>
                  </a:cubicBezTo>
                  <a:cubicBezTo>
                    <a:pt x="7" y="4"/>
                    <a:pt x="7" y="3"/>
                    <a:pt x="6" y="3"/>
                  </a:cubicBezTo>
                  <a:cubicBezTo>
                    <a:pt x="0" y="3"/>
                    <a:pt x="0" y="3"/>
                    <a:pt x="0" y="3"/>
                  </a:cubicBezTo>
                  <a:cubicBezTo>
                    <a:pt x="0" y="3"/>
                    <a:pt x="0" y="2"/>
                    <a:pt x="0" y="2"/>
                  </a:cubicBezTo>
                  <a:cubicBezTo>
                    <a:pt x="0" y="2"/>
                    <a:pt x="0" y="2"/>
                    <a:pt x="0" y="2"/>
                  </a:cubicBezTo>
                  <a:lnTo>
                    <a:pt x="15" y="0"/>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dirty="0">
                <a:solidFill>
                  <a:srgbClr val="000000"/>
                </a:solidFill>
                <a:latin typeface="Calibri Light" panose="020F0302020204030204" pitchFamily="34" charset="0"/>
                <a:cs typeface="Calibri Light" panose="020F0302020204030204" pitchFamily="34" charset="0"/>
              </a:endParaRPr>
            </a:p>
          </p:txBody>
        </p:sp>
        <p:sp>
          <p:nvSpPr>
            <p:cNvPr id="34" name="Freeform 33">
              <a:extLst>
                <a:ext uri="{FF2B5EF4-FFF2-40B4-BE49-F238E27FC236}">
                  <a16:creationId xmlns:a16="http://schemas.microsoft.com/office/drawing/2014/main" id="{9443B11F-71F4-8E49-BE90-4CB4DB1BA1D9}"/>
                </a:ext>
              </a:extLst>
            </p:cNvPr>
            <p:cNvSpPr>
              <a:spLocks noEditPoints="1"/>
            </p:cNvSpPr>
            <p:nvPr userDrawn="1"/>
          </p:nvSpPr>
          <p:spPr bwMode="gray">
            <a:xfrm>
              <a:off x="5973763" y="6224588"/>
              <a:ext cx="117475" cy="146050"/>
            </a:xfrm>
            <a:custGeom>
              <a:avLst/>
              <a:gdLst/>
              <a:ahLst/>
              <a:cxnLst>
                <a:cxn ang="0">
                  <a:pos x="20" y="2"/>
                </a:cxn>
                <a:cxn ang="0">
                  <a:pos x="29" y="18"/>
                </a:cxn>
                <a:cxn ang="0">
                  <a:pos x="27" y="21"/>
                </a:cxn>
                <a:cxn ang="0">
                  <a:pos x="9" y="21"/>
                </a:cxn>
                <a:cxn ang="0">
                  <a:pos x="20" y="2"/>
                </a:cxn>
                <a:cxn ang="0">
                  <a:pos x="37" y="20"/>
                </a:cxn>
                <a:cxn ang="0">
                  <a:pos x="21" y="0"/>
                </a:cxn>
                <a:cxn ang="0">
                  <a:pos x="0" y="27"/>
                </a:cxn>
                <a:cxn ang="0">
                  <a:pos x="19" y="46"/>
                </a:cxn>
                <a:cxn ang="0">
                  <a:pos x="26" y="45"/>
                </a:cxn>
                <a:cxn ang="0">
                  <a:pos x="37" y="40"/>
                </a:cxn>
                <a:cxn ang="0">
                  <a:pos x="37" y="40"/>
                </a:cxn>
                <a:cxn ang="0">
                  <a:pos x="36" y="39"/>
                </a:cxn>
                <a:cxn ang="0">
                  <a:pos x="28" y="42"/>
                </a:cxn>
                <a:cxn ang="0">
                  <a:pos x="22" y="43"/>
                </a:cxn>
                <a:cxn ang="0">
                  <a:pos x="9" y="29"/>
                </a:cxn>
                <a:cxn ang="0">
                  <a:pos x="9" y="23"/>
                </a:cxn>
                <a:cxn ang="0">
                  <a:pos x="35" y="22"/>
                </a:cxn>
                <a:cxn ang="0">
                  <a:pos x="37" y="20"/>
                </a:cxn>
              </a:cxnLst>
              <a:rect l="0" t="0" r="r" b="b"/>
              <a:pathLst>
                <a:path w="37" h="46">
                  <a:moveTo>
                    <a:pt x="20" y="2"/>
                  </a:moveTo>
                  <a:cubicBezTo>
                    <a:pt x="26" y="2"/>
                    <a:pt x="29" y="13"/>
                    <a:pt x="29" y="18"/>
                  </a:cubicBezTo>
                  <a:cubicBezTo>
                    <a:pt x="29" y="20"/>
                    <a:pt x="28" y="20"/>
                    <a:pt x="27" y="21"/>
                  </a:cubicBezTo>
                  <a:cubicBezTo>
                    <a:pt x="24" y="21"/>
                    <a:pt x="14" y="22"/>
                    <a:pt x="9" y="21"/>
                  </a:cubicBezTo>
                  <a:cubicBezTo>
                    <a:pt x="9" y="9"/>
                    <a:pt x="14" y="2"/>
                    <a:pt x="20" y="2"/>
                  </a:cubicBezTo>
                  <a:close/>
                  <a:moveTo>
                    <a:pt x="37" y="20"/>
                  </a:moveTo>
                  <a:cubicBezTo>
                    <a:pt x="37" y="11"/>
                    <a:pt x="32" y="0"/>
                    <a:pt x="21" y="0"/>
                  </a:cubicBezTo>
                  <a:cubicBezTo>
                    <a:pt x="9" y="0"/>
                    <a:pt x="0" y="14"/>
                    <a:pt x="0" y="27"/>
                  </a:cubicBezTo>
                  <a:cubicBezTo>
                    <a:pt x="0" y="40"/>
                    <a:pt x="8" y="46"/>
                    <a:pt x="19" y="46"/>
                  </a:cubicBezTo>
                  <a:cubicBezTo>
                    <a:pt x="22" y="46"/>
                    <a:pt x="25" y="46"/>
                    <a:pt x="26" y="45"/>
                  </a:cubicBezTo>
                  <a:cubicBezTo>
                    <a:pt x="30" y="44"/>
                    <a:pt x="34" y="42"/>
                    <a:pt x="37" y="40"/>
                  </a:cubicBezTo>
                  <a:cubicBezTo>
                    <a:pt x="37" y="40"/>
                    <a:pt x="37" y="40"/>
                    <a:pt x="37" y="40"/>
                  </a:cubicBezTo>
                  <a:cubicBezTo>
                    <a:pt x="37" y="39"/>
                    <a:pt x="37" y="39"/>
                    <a:pt x="36" y="39"/>
                  </a:cubicBezTo>
                  <a:cubicBezTo>
                    <a:pt x="34" y="40"/>
                    <a:pt x="31" y="41"/>
                    <a:pt x="28" y="42"/>
                  </a:cubicBezTo>
                  <a:cubicBezTo>
                    <a:pt x="27" y="43"/>
                    <a:pt x="25" y="43"/>
                    <a:pt x="22" y="43"/>
                  </a:cubicBezTo>
                  <a:cubicBezTo>
                    <a:pt x="15" y="43"/>
                    <a:pt x="10" y="38"/>
                    <a:pt x="9" y="29"/>
                  </a:cubicBezTo>
                  <a:cubicBezTo>
                    <a:pt x="9" y="27"/>
                    <a:pt x="9" y="25"/>
                    <a:pt x="9" y="23"/>
                  </a:cubicBezTo>
                  <a:cubicBezTo>
                    <a:pt x="13" y="23"/>
                    <a:pt x="31" y="23"/>
                    <a:pt x="35" y="22"/>
                  </a:cubicBezTo>
                  <a:cubicBezTo>
                    <a:pt x="36" y="22"/>
                    <a:pt x="37" y="21"/>
                    <a:pt x="37" y="20"/>
                  </a:cubicBez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dirty="0">
                <a:solidFill>
                  <a:srgbClr val="000000"/>
                </a:solidFill>
                <a:latin typeface="Calibri Light" panose="020F0302020204030204" pitchFamily="34" charset="0"/>
                <a:cs typeface="Calibri Light" panose="020F0302020204030204" pitchFamily="34" charset="0"/>
              </a:endParaRPr>
            </a:p>
          </p:txBody>
        </p:sp>
        <p:sp>
          <p:nvSpPr>
            <p:cNvPr id="35" name="Freeform 34">
              <a:extLst>
                <a:ext uri="{FF2B5EF4-FFF2-40B4-BE49-F238E27FC236}">
                  <a16:creationId xmlns:a16="http://schemas.microsoft.com/office/drawing/2014/main" id="{51017DC1-24EA-4D40-856A-036B0F212E0D}"/>
                </a:ext>
              </a:extLst>
            </p:cNvPr>
            <p:cNvSpPr>
              <a:spLocks/>
            </p:cNvSpPr>
            <p:nvPr userDrawn="1"/>
          </p:nvSpPr>
          <p:spPr bwMode="gray">
            <a:xfrm>
              <a:off x="6097588" y="6227763"/>
              <a:ext cx="152400" cy="201612"/>
            </a:xfrm>
            <a:custGeom>
              <a:avLst/>
              <a:gdLst/>
              <a:ahLst/>
              <a:cxnLst>
                <a:cxn ang="0">
                  <a:pos x="48" y="0"/>
                </a:cxn>
                <a:cxn ang="0">
                  <a:pos x="48" y="0"/>
                </a:cxn>
                <a:cxn ang="0">
                  <a:pos x="47" y="1"/>
                </a:cxn>
                <a:cxn ang="0">
                  <a:pos x="45" y="2"/>
                </a:cxn>
                <a:cxn ang="0">
                  <a:pos x="44" y="4"/>
                </a:cxn>
                <a:cxn ang="0">
                  <a:pos x="27" y="43"/>
                </a:cxn>
                <a:cxn ang="0">
                  <a:pos x="6" y="64"/>
                </a:cxn>
                <a:cxn ang="0">
                  <a:pos x="3" y="63"/>
                </a:cxn>
                <a:cxn ang="0">
                  <a:pos x="0" y="54"/>
                </a:cxn>
                <a:cxn ang="0">
                  <a:pos x="1" y="53"/>
                </a:cxn>
                <a:cxn ang="0">
                  <a:pos x="2" y="53"/>
                </a:cxn>
                <a:cxn ang="0">
                  <a:pos x="5" y="57"/>
                </a:cxn>
                <a:cxn ang="0">
                  <a:pos x="7" y="59"/>
                </a:cxn>
                <a:cxn ang="0">
                  <a:pos x="21" y="48"/>
                </a:cxn>
                <a:cxn ang="0">
                  <a:pos x="21" y="45"/>
                </a:cxn>
                <a:cxn ang="0">
                  <a:pos x="6" y="3"/>
                </a:cxn>
                <a:cxn ang="0">
                  <a:pos x="5" y="2"/>
                </a:cxn>
                <a:cxn ang="0">
                  <a:pos x="2" y="1"/>
                </a:cxn>
                <a:cxn ang="0">
                  <a:pos x="1" y="0"/>
                </a:cxn>
                <a:cxn ang="0">
                  <a:pos x="1" y="0"/>
                </a:cxn>
                <a:cxn ang="0">
                  <a:pos x="21" y="0"/>
                </a:cxn>
                <a:cxn ang="0">
                  <a:pos x="21" y="0"/>
                </a:cxn>
                <a:cxn ang="0">
                  <a:pos x="21" y="1"/>
                </a:cxn>
                <a:cxn ang="0">
                  <a:pos x="16" y="2"/>
                </a:cxn>
                <a:cxn ang="0">
                  <a:pos x="15" y="3"/>
                </a:cxn>
                <a:cxn ang="0">
                  <a:pos x="25" y="37"/>
                </a:cxn>
                <a:cxn ang="0">
                  <a:pos x="26" y="40"/>
                </a:cxn>
                <a:cxn ang="0">
                  <a:pos x="27" y="40"/>
                </a:cxn>
                <a:cxn ang="0">
                  <a:pos x="28" y="37"/>
                </a:cxn>
                <a:cxn ang="0">
                  <a:pos x="38" y="4"/>
                </a:cxn>
                <a:cxn ang="0">
                  <a:pos x="37" y="2"/>
                </a:cxn>
                <a:cxn ang="0">
                  <a:pos x="33" y="1"/>
                </a:cxn>
                <a:cxn ang="0">
                  <a:pos x="32" y="0"/>
                </a:cxn>
                <a:cxn ang="0">
                  <a:pos x="32" y="0"/>
                </a:cxn>
                <a:cxn ang="0">
                  <a:pos x="48" y="0"/>
                </a:cxn>
              </a:cxnLst>
              <a:rect l="0" t="0" r="r" b="b"/>
              <a:pathLst>
                <a:path w="48" h="64">
                  <a:moveTo>
                    <a:pt x="48" y="0"/>
                  </a:moveTo>
                  <a:cubicBezTo>
                    <a:pt x="48" y="0"/>
                    <a:pt x="48" y="0"/>
                    <a:pt x="48" y="0"/>
                  </a:cubicBezTo>
                  <a:cubicBezTo>
                    <a:pt x="48" y="1"/>
                    <a:pt x="48" y="1"/>
                    <a:pt x="47" y="1"/>
                  </a:cubicBezTo>
                  <a:cubicBezTo>
                    <a:pt x="45" y="2"/>
                    <a:pt x="45" y="2"/>
                    <a:pt x="45" y="2"/>
                  </a:cubicBezTo>
                  <a:cubicBezTo>
                    <a:pt x="45" y="2"/>
                    <a:pt x="44" y="3"/>
                    <a:pt x="44" y="4"/>
                  </a:cubicBezTo>
                  <a:cubicBezTo>
                    <a:pt x="42" y="10"/>
                    <a:pt x="33" y="33"/>
                    <a:pt x="27" y="43"/>
                  </a:cubicBezTo>
                  <a:cubicBezTo>
                    <a:pt x="22" y="52"/>
                    <a:pt x="14" y="64"/>
                    <a:pt x="6" y="64"/>
                  </a:cubicBezTo>
                  <a:cubicBezTo>
                    <a:pt x="3" y="64"/>
                    <a:pt x="3" y="63"/>
                    <a:pt x="3" y="63"/>
                  </a:cubicBezTo>
                  <a:cubicBezTo>
                    <a:pt x="0" y="54"/>
                    <a:pt x="0" y="54"/>
                    <a:pt x="0" y="54"/>
                  </a:cubicBezTo>
                  <a:cubicBezTo>
                    <a:pt x="0" y="53"/>
                    <a:pt x="1" y="53"/>
                    <a:pt x="1" y="53"/>
                  </a:cubicBezTo>
                  <a:cubicBezTo>
                    <a:pt x="1" y="53"/>
                    <a:pt x="1" y="53"/>
                    <a:pt x="2" y="53"/>
                  </a:cubicBezTo>
                  <a:cubicBezTo>
                    <a:pt x="5" y="57"/>
                    <a:pt x="5" y="57"/>
                    <a:pt x="5" y="57"/>
                  </a:cubicBezTo>
                  <a:cubicBezTo>
                    <a:pt x="5" y="58"/>
                    <a:pt x="6" y="59"/>
                    <a:pt x="7" y="59"/>
                  </a:cubicBezTo>
                  <a:cubicBezTo>
                    <a:pt x="11" y="59"/>
                    <a:pt x="17" y="54"/>
                    <a:pt x="21" y="48"/>
                  </a:cubicBezTo>
                  <a:cubicBezTo>
                    <a:pt x="22" y="47"/>
                    <a:pt x="22" y="46"/>
                    <a:pt x="21" y="45"/>
                  </a:cubicBezTo>
                  <a:cubicBezTo>
                    <a:pt x="18" y="37"/>
                    <a:pt x="9" y="13"/>
                    <a:pt x="6" y="3"/>
                  </a:cubicBezTo>
                  <a:cubicBezTo>
                    <a:pt x="5" y="3"/>
                    <a:pt x="5" y="2"/>
                    <a:pt x="5" y="2"/>
                  </a:cubicBezTo>
                  <a:cubicBezTo>
                    <a:pt x="2" y="1"/>
                    <a:pt x="2" y="1"/>
                    <a:pt x="2" y="1"/>
                  </a:cubicBezTo>
                  <a:cubicBezTo>
                    <a:pt x="1" y="1"/>
                    <a:pt x="1" y="1"/>
                    <a:pt x="1" y="0"/>
                  </a:cubicBezTo>
                  <a:cubicBezTo>
                    <a:pt x="1" y="0"/>
                    <a:pt x="1" y="0"/>
                    <a:pt x="1" y="0"/>
                  </a:cubicBezTo>
                  <a:cubicBezTo>
                    <a:pt x="21" y="0"/>
                    <a:pt x="21" y="0"/>
                    <a:pt x="21" y="0"/>
                  </a:cubicBezTo>
                  <a:cubicBezTo>
                    <a:pt x="21" y="0"/>
                    <a:pt x="21" y="0"/>
                    <a:pt x="21" y="0"/>
                  </a:cubicBezTo>
                  <a:cubicBezTo>
                    <a:pt x="21" y="1"/>
                    <a:pt x="21" y="1"/>
                    <a:pt x="21" y="1"/>
                  </a:cubicBezTo>
                  <a:cubicBezTo>
                    <a:pt x="16" y="2"/>
                    <a:pt x="16" y="2"/>
                    <a:pt x="16" y="2"/>
                  </a:cubicBezTo>
                  <a:cubicBezTo>
                    <a:pt x="15" y="2"/>
                    <a:pt x="15" y="3"/>
                    <a:pt x="15" y="3"/>
                  </a:cubicBezTo>
                  <a:cubicBezTo>
                    <a:pt x="17" y="11"/>
                    <a:pt x="23" y="29"/>
                    <a:pt x="25" y="37"/>
                  </a:cubicBezTo>
                  <a:cubicBezTo>
                    <a:pt x="26" y="38"/>
                    <a:pt x="26" y="39"/>
                    <a:pt x="26" y="40"/>
                  </a:cubicBezTo>
                  <a:cubicBezTo>
                    <a:pt x="27" y="40"/>
                    <a:pt x="27" y="40"/>
                    <a:pt x="27" y="40"/>
                  </a:cubicBezTo>
                  <a:cubicBezTo>
                    <a:pt x="27" y="39"/>
                    <a:pt x="28" y="38"/>
                    <a:pt x="28" y="37"/>
                  </a:cubicBezTo>
                  <a:cubicBezTo>
                    <a:pt x="31" y="29"/>
                    <a:pt x="36" y="13"/>
                    <a:pt x="38" y="4"/>
                  </a:cubicBezTo>
                  <a:cubicBezTo>
                    <a:pt x="38" y="2"/>
                    <a:pt x="38" y="2"/>
                    <a:pt x="37" y="2"/>
                  </a:cubicBezTo>
                  <a:cubicBezTo>
                    <a:pt x="33" y="1"/>
                    <a:pt x="33" y="1"/>
                    <a:pt x="33" y="1"/>
                  </a:cubicBezTo>
                  <a:cubicBezTo>
                    <a:pt x="32" y="1"/>
                    <a:pt x="32" y="1"/>
                    <a:pt x="32" y="0"/>
                  </a:cubicBezTo>
                  <a:cubicBezTo>
                    <a:pt x="32" y="0"/>
                    <a:pt x="32" y="0"/>
                    <a:pt x="32" y="0"/>
                  </a:cubicBezTo>
                  <a:lnTo>
                    <a:pt x="48" y="0"/>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dirty="0">
                <a:solidFill>
                  <a:srgbClr val="000000"/>
                </a:solidFill>
                <a:latin typeface="Calibri Light" panose="020F0302020204030204" pitchFamily="34" charset="0"/>
                <a:cs typeface="Calibri Light" panose="020F0302020204030204" pitchFamily="34" charset="0"/>
              </a:endParaRPr>
            </a:p>
          </p:txBody>
        </p:sp>
        <p:sp>
          <p:nvSpPr>
            <p:cNvPr id="36" name="Freeform 35">
              <a:extLst>
                <a:ext uri="{FF2B5EF4-FFF2-40B4-BE49-F238E27FC236}">
                  <a16:creationId xmlns:a16="http://schemas.microsoft.com/office/drawing/2014/main" id="{04BBAE89-31B8-D74D-B9A0-6A709319630D}"/>
                </a:ext>
              </a:extLst>
            </p:cNvPr>
            <p:cNvSpPr>
              <a:spLocks/>
            </p:cNvSpPr>
            <p:nvPr userDrawn="1"/>
          </p:nvSpPr>
          <p:spPr bwMode="gray">
            <a:xfrm>
              <a:off x="4816475" y="6445250"/>
              <a:ext cx="57150" cy="76200"/>
            </a:xfrm>
            <a:custGeom>
              <a:avLst/>
              <a:gdLst/>
              <a:ahLst/>
              <a:cxnLst>
                <a:cxn ang="0">
                  <a:pos x="18" y="23"/>
                </a:cxn>
                <a:cxn ang="0">
                  <a:pos x="12" y="24"/>
                </a:cxn>
                <a:cxn ang="0">
                  <a:pos x="0" y="12"/>
                </a:cxn>
                <a:cxn ang="0">
                  <a:pos x="13" y="0"/>
                </a:cxn>
                <a:cxn ang="0">
                  <a:pos x="18" y="1"/>
                </a:cxn>
                <a:cxn ang="0">
                  <a:pos x="18" y="3"/>
                </a:cxn>
                <a:cxn ang="0">
                  <a:pos x="13" y="2"/>
                </a:cxn>
                <a:cxn ang="0">
                  <a:pos x="4" y="12"/>
                </a:cxn>
                <a:cxn ang="0">
                  <a:pos x="13" y="22"/>
                </a:cxn>
                <a:cxn ang="0">
                  <a:pos x="18" y="21"/>
                </a:cxn>
                <a:cxn ang="0">
                  <a:pos x="18" y="23"/>
                </a:cxn>
              </a:cxnLst>
              <a:rect l="0" t="0" r="r" b="b"/>
              <a:pathLst>
                <a:path w="18" h="24">
                  <a:moveTo>
                    <a:pt x="18" y="23"/>
                  </a:moveTo>
                  <a:cubicBezTo>
                    <a:pt x="17" y="24"/>
                    <a:pt x="15" y="24"/>
                    <a:pt x="12" y="24"/>
                  </a:cubicBezTo>
                  <a:cubicBezTo>
                    <a:pt x="5" y="24"/>
                    <a:pt x="0" y="20"/>
                    <a:pt x="0" y="12"/>
                  </a:cubicBezTo>
                  <a:cubicBezTo>
                    <a:pt x="0" y="5"/>
                    <a:pt x="5" y="0"/>
                    <a:pt x="13" y="0"/>
                  </a:cubicBezTo>
                  <a:cubicBezTo>
                    <a:pt x="16" y="0"/>
                    <a:pt x="18" y="0"/>
                    <a:pt x="18" y="1"/>
                  </a:cubicBezTo>
                  <a:cubicBezTo>
                    <a:pt x="18" y="3"/>
                    <a:pt x="18" y="3"/>
                    <a:pt x="18" y="3"/>
                  </a:cubicBezTo>
                  <a:cubicBezTo>
                    <a:pt x="16" y="3"/>
                    <a:pt x="15" y="2"/>
                    <a:pt x="13" y="2"/>
                  </a:cubicBezTo>
                  <a:cubicBezTo>
                    <a:pt x="7" y="2"/>
                    <a:pt x="4" y="6"/>
                    <a:pt x="4" y="12"/>
                  </a:cubicBezTo>
                  <a:cubicBezTo>
                    <a:pt x="4" y="18"/>
                    <a:pt x="7" y="22"/>
                    <a:pt x="13" y="22"/>
                  </a:cubicBezTo>
                  <a:cubicBezTo>
                    <a:pt x="15" y="22"/>
                    <a:pt x="16" y="21"/>
                    <a:pt x="18" y="21"/>
                  </a:cubicBezTo>
                  <a:lnTo>
                    <a:pt x="18" y="23"/>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dirty="0">
                <a:solidFill>
                  <a:srgbClr val="000000"/>
                </a:solidFill>
                <a:latin typeface="Calibri Light" panose="020F0302020204030204" pitchFamily="34" charset="0"/>
                <a:cs typeface="Calibri Light" panose="020F0302020204030204" pitchFamily="34" charset="0"/>
              </a:endParaRPr>
            </a:p>
          </p:txBody>
        </p:sp>
        <p:sp>
          <p:nvSpPr>
            <p:cNvPr id="37" name="Freeform 36">
              <a:extLst>
                <a:ext uri="{FF2B5EF4-FFF2-40B4-BE49-F238E27FC236}">
                  <a16:creationId xmlns:a16="http://schemas.microsoft.com/office/drawing/2014/main" id="{F6BF25AA-3B89-114F-9520-60CA93016612}"/>
                </a:ext>
              </a:extLst>
            </p:cNvPr>
            <p:cNvSpPr>
              <a:spLocks/>
            </p:cNvSpPr>
            <p:nvPr userDrawn="1"/>
          </p:nvSpPr>
          <p:spPr bwMode="gray">
            <a:xfrm>
              <a:off x="4892675" y="6445250"/>
              <a:ext cx="57150" cy="76200"/>
            </a:xfrm>
            <a:custGeom>
              <a:avLst/>
              <a:gdLst/>
              <a:ahLst/>
              <a:cxnLst>
                <a:cxn ang="0">
                  <a:pos x="6" y="0"/>
                </a:cxn>
                <a:cxn ang="0">
                  <a:pos x="6" y="20"/>
                </a:cxn>
                <a:cxn ang="0">
                  <a:pos x="30" y="20"/>
                </a:cxn>
                <a:cxn ang="0">
                  <a:pos x="30" y="0"/>
                </a:cxn>
                <a:cxn ang="0">
                  <a:pos x="36" y="0"/>
                </a:cxn>
                <a:cxn ang="0">
                  <a:pos x="36" y="48"/>
                </a:cxn>
                <a:cxn ang="0">
                  <a:pos x="30" y="48"/>
                </a:cxn>
                <a:cxn ang="0">
                  <a:pos x="30" y="26"/>
                </a:cxn>
                <a:cxn ang="0">
                  <a:pos x="6" y="26"/>
                </a:cxn>
                <a:cxn ang="0">
                  <a:pos x="6" y="48"/>
                </a:cxn>
                <a:cxn ang="0">
                  <a:pos x="0" y="48"/>
                </a:cxn>
                <a:cxn ang="0">
                  <a:pos x="0" y="0"/>
                </a:cxn>
                <a:cxn ang="0">
                  <a:pos x="6" y="0"/>
                </a:cxn>
              </a:cxnLst>
              <a:rect l="0" t="0" r="r" b="b"/>
              <a:pathLst>
                <a:path w="36" h="48">
                  <a:moveTo>
                    <a:pt x="6" y="0"/>
                  </a:moveTo>
                  <a:lnTo>
                    <a:pt x="6" y="20"/>
                  </a:lnTo>
                  <a:lnTo>
                    <a:pt x="30" y="20"/>
                  </a:lnTo>
                  <a:lnTo>
                    <a:pt x="30" y="0"/>
                  </a:lnTo>
                  <a:lnTo>
                    <a:pt x="36" y="0"/>
                  </a:lnTo>
                  <a:lnTo>
                    <a:pt x="36" y="48"/>
                  </a:lnTo>
                  <a:lnTo>
                    <a:pt x="30" y="48"/>
                  </a:lnTo>
                  <a:lnTo>
                    <a:pt x="30" y="26"/>
                  </a:lnTo>
                  <a:lnTo>
                    <a:pt x="6" y="26"/>
                  </a:lnTo>
                  <a:lnTo>
                    <a:pt x="6" y="48"/>
                  </a:lnTo>
                  <a:lnTo>
                    <a:pt x="0" y="48"/>
                  </a:lnTo>
                  <a:lnTo>
                    <a:pt x="0" y="0"/>
                  </a:lnTo>
                  <a:lnTo>
                    <a:pt x="6" y="0"/>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dirty="0">
                <a:solidFill>
                  <a:srgbClr val="000000"/>
                </a:solidFill>
                <a:latin typeface="Calibri Light" panose="020F0302020204030204" pitchFamily="34" charset="0"/>
                <a:cs typeface="Calibri Light" panose="020F0302020204030204" pitchFamily="34" charset="0"/>
              </a:endParaRPr>
            </a:p>
          </p:txBody>
        </p:sp>
        <p:sp>
          <p:nvSpPr>
            <p:cNvPr id="38" name="Freeform 37">
              <a:extLst>
                <a:ext uri="{FF2B5EF4-FFF2-40B4-BE49-F238E27FC236}">
                  <a16:creationId xmlns:a16="http://schemas.microsoft.com/office/drawing/2014/main" id="{36D67D9C-2509-B443-8CDE-EE726599A4EA}"/>
                </a:ext>
              </a:extLst>
            </p:cNvPr>
            <p:cNvSpPr>
              <a:spLocks noEditPoints="1"/>
            </p:cNvSpPr>
            <p:nvPr userDrawn="1"/>
          </p:nvSpPr>
          <p:spPr bwMode="gray">
            <a:xfrm>
              <a:off x="4965700" y="6445250"/>
              <a:ext cx="63500" cy="76200"/>
            </a:xfrm>
            <a:custGeom>
              <a:avLst/>
              <a:gdLst/>
              <a:ahLst/>
              <a:cxnLst>
                <a:cxn ang="0">
                  <a:pos x="6" y="16"/>
                </a:cxn>
                <a:cxn ang="0">
                  <a:pos x="4" y="24"/>
                </a:cxn>
                <a:cxn ang="0">
                  <a:pos x="0" y="24"/>
                </a:cxn>
                <a:cxn ang="0">
                  <a:pos x="9" y="0"/>
                </a:cxn>
                <a:cxn ang="0">
                  <a:pos x="12" y="0"/>
                </a:cxn>
                <a:cxn ang="0">
                  <a:pos x="20" y="24"/>
                </a:cxn>
                <a:cxn ang="0">
                  <a:pos x="17" y="24"/>
                </a:cxn>
                <a:cxn ang="0">
                  <a:pos x="15" y="16"/>
                </a:cxn>
                <a:cxn ang="0">
                  <a:pos x="6" y="16"/>
                </a:cxn>
                <a:cxn ang="0">
                  <a:pos x="14" y="14"/>
                </a:cxn>
                <a:cxn ang="0">
                  <a:pos x="12" y="7"/>
                </a:cxn>
                <a:cxn ang="0">
                  <a:pos x="10" y="3"/>
                </a:cxn>
                <a:cxn ang="0">
                  <a:pos x="10" y="3"/>
                </a:cxn>
                <a:cxn ang="0">
                  <a:pos x="9" y="7"/>
                </a:cxn>
                <a:cxn ang="0">
                  <a:pos x="7" y="14"/>
                </a:cxn>
                <a:cxn ang="0">
                  <a:pos x="14" y="14"/>
                </a:cxn>
              </a:cxnLst>
              <a:rect l="0" t="0" r="r" b="b"/>
              <a:pathLst>
                <a:path w="20" h="24">
                  <a:moveTo>
                    <a:pt x="6" y="16"/>
                  </a:moveTo>
                  <a:cubicBezTo>
                    <a:pt x="4" y="24"/>
                    <a:pt x="4" y="24"/>
                    <a:pt x="4" y="24"/>
                  </a:cubicBezTo>
                  <a:cubicBezTo>
                    <a:pt x="0" y="24"/>
                    <a:pt x="0" y="24"/>
                    <a:pt x="0" y="24"/>
                  </a:cubicBezTo>
                  <a:cubicBezTo>
                    <a:pt x="9" y="0"/>
                    <a:pt x="9" y="0"/>
                    <a:pt x="9" y="0"/>
                  </a:cubicBezTo>
                  <a:cubicBezTo>
                    <a:pt x="12" y="0"/>
                    <a:pt x="12" y="0"/>
                    <a:pt x="12" y="0"/>
                  </a:cubicBezTo>
                  <a:cubicBezTo>
                    <a:pt x="20" y="24"/>
                    <a:pt x="20" y="24"/>
                    <a:pt x="20" y="24"/>
                  </a:cubicBezTo>
                  <a:cubicBezTo>
                    <a:pt x="17" y="24"/>
                    <a:pt x="17" y="24"/>
                    <a:pt x="17" y="24"/>
                  </a:cubicBezTo>
                  <a:cubicBezTo>
                    <a:pt x="15" y="16"/>
                    <a:pt x="15" y="16"/>
                    <a:pt x="15" y="16"/>
                  </a:cubicBezTo>
                  <a:lnTo>
                    <a:pt x="6" y="16"/>
                  </a:lnTo>
                  <a:close/>
                  <a:moveTo>
                    <a:pt x="14" y="14"/>
                  </a:moveTo>
                  <a:cubicBezTo>
                    <a:pt x="12" y="7"/>
                    <a:pt x="12" y="7"/>
                    <a:pt x="12" y="7"/>
                  </a:cubicBezTo>
                  <a:cubicBezTo>
                    <a:pt x="11" y="6"/>
                    <a:pt x="11" y="4"/>
                    <a:pt x="10" y="3"/>
                  </a:cubicBezTo>
                  <a:cubicBezTo>
                    <a:pt x="10" y="3"/>
                    <a:pt x="10" y="3"/>
                    <a:pt x="10" y="3"/>
                  </a:cubicBezTo>
                  <a:cubicBezTo>
                    <a:pt x="10" y="4"/>
                    <a:pt x="10" y="6"/>
                    <a:pt x="9" y="7"/>
                  </a:cubicBezTo>
                  <a:cubicBezTo>
                    <a:pt x="7" y="14"/>
                    <a:pt x="7" y="14"/>
                    <a:pt x="7" y="14"/>
                  </a:cubicBezTo>
                  <a:lnTo>
                    <a:pt x="14" y="14"/>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dirty="0">
                <a:solidFill>
                  <a:srgbClr val="000000"/>
                </a:solidFill>
                <a:latin typeface="Calibri Light" panose="020F0302020204030204" pitchFamily="34" charset="0"/>
                <a:cs typeface="Calibri Light" panose="020F0302020204030204" pitchFamily="34" charset="0"/>
              </a:endParaRPr>
            </a:p>
          </p:txBody>
        </p:sp>
        <p:sp>
          <p:nvSpPr>
            <p:cNvPr id="39" name="Freeform 38">
              <a:extLst>
                <a:ext uri="{FF2B5EF4-FFF2-40B4-BE49-F238E27FC236}">
                  <a16:creationId xmlns:a16="http://schemas.microsoft.com/office/drawing/2014/main" id="{B72926B1-9759-B34D-AA74-F3DBDCDA1EAE}"/>
                </a:ext>
              </a:extLst>
            </p:cNvPr>
            <p:cNvSpPr>
              <a:spLocks noEditPoints="1"/>
            </p:cNvSpPr>
            <p:nvPr userDrawn="1"/>
          </p:nvSpPr>
          <p:spPr bwMode="gray">
            <a:xfrm>
              <a:off x="5048250" y="6445250"/>
              <a:ext cx="47625" cy="76200"/>
            </a:xfrm>
            <a:custGeom>
              <a:avLst/>
              <a:gdLst/>
              <a:ahLst/>
              <a:cxnLst>
                <a:cxn ang="0">
                  <a:pos x="0" y="0"/>
                </a:cxn>
                <a:cxn ang="0">
                  <a:pos x="6" y="0"/>
                </a:cxn>
                <a:cxn ang="0">
                  <a:pos x="13" y="2"/>
                </a:cxn>
                <a:cxn ang="0">
                  <a:pos x="15" y="6"/>
                </a:cxn>
                <a:cxn ang="0">
                  <a:pos x="10" y="12"/>
                </a:cxn>
                <a:cxn ang="0">
                  <a:pos x="10" y="13"/>
                </a:cxn>
                <a:cxn ang="0">
                  <a:pos x="14" y="17"/>
                </a:cxn>
                <a:cxn ang="0">
                  <a:pos x="15" y="24"/>
                </a:cxn>
                <a:cxn ang="0">
                  <a:pos x="12" y="24"/>
                </a:cxn>
                <a:cxn ang="0">
                  <a:pos x="11" y="18"/>
                </a:cxn>
                <a:cxn ang="0">
                  <a:pos x="6" y="14"/>
                </a:cxn>
                <a:cxn ang="0">
                  <a:pos x="3" y="14"/>
                </a:cxn>
                <a:cxn ang="0">
                  <a:pos x="3" y="24"/>
                </a:cxn>
                <a:cxn ang="0">
                  <a:pos x="0" y="24"/>
                </a:cxn>
                <a:cxn ang="0">
                  <a:pos x="0" y="0"/>
                </a:cxn>
                <a:cxn ang="0">
                  <a:pos x="3" y="11"/>
                </a:cxn>
                <a:cxn ang="0">
                  <a:pos x="6" y="11"/>
                </a:cxn>
                <a:cxn ang="0">
                  <a:pos x="11" y="7"/>
                </a:cxn>
                <a:cxn ang="0">
                  <a:pos x="6" y="2"/>
                </a:cxn>
                <a:cxn ang="0">
                  <a:pos x="3" y="3"/>
                </a:cxn>
                <a:cxn ang="0">
                  <a:pos x="3" y="11"/>
                </a:cxn>
              </a:cxnLst>
              <a:rect l="0" t="0" r="r" b="b"/>
              <a:pathLst>
                <a:path w="15" h="24">
                  <a:moveTo>
                    <a:pt x="0" y="0"/>
                  </a:moveTo>
                  <a:cubicBezTo>
                    <a:pt x="1" y="0"/>
                    <a:pt x="4" y="0"/>
                    <a:pt x="6" y="0"/>
                  </a:cubicBezTo>
                  <a:cubicBezTo>
                    <a:pt x="9" y="0"/>
                    <a:pt x="11" y="1"/>
                    <a:pt x="13" y="2"/>
                  </a:cubicBezTo>
                  <a:cubicBezTo>
                    <a:pt x="14" y="3"/>
                    <a:pt x="15" y="5"/>
                    <a:pt x="15" y="6"/>
                  </a:cubicBezTo>
                  <a:cubicBezTo>
                    <a:pt x="15" y="10"/>
                    <a:pt x="13" y="12"/>
                    <a:pt x="10" y="12"/>
                  </a:cubicBezTo>
                  <a:cubicBezTo>
                    <a:pt x="10" y="13"/>
                    <a:pt x="10" y="13"/>
                    <a:pt x="10" y="13"/>
                  </a:cubicBezTo>
                  <a:cubicBezTo>
                    <a:pt x="12" y="13"/>
                    <a:pt x="13" y="15"/>
                    <a:pt x="14" y="17"/>
                  </a:cubicBezTo>
                  <a:cubicBezTo>
                    <a:pt x="14" y="21"/>
                    <a:pt x="15" y="23"/>
                    <a:pt x="15" y="24"/>
                  </a:cubicBezTo>
                  <a:cubicBezTo>
                    <a:pt x="12" y="24"/>
                    <a:pt x="12" y="24"/>
                    <a:pt x="12" y="24"/>
                  </a:cubicBezTo>
                  <a:cubicBezTo>
                    <a:pt x="12" y="23"/>
                    <a:pt x="11" y="21"/>
                    <a:pt x="11" y="18"/>
                  </a:cubicBezTo>
                  <a:cubicBezTo>
                    <a:pt x="10" y="15"/>
                    <a:pt x="9" y="14"/>
                    <a:pt x="6" y="14"/>
                  </a:cubicBezTo>
                  <a:cubicBezTo>
                    <a:pt x="3" y="14"/>
                    <a:pt x="3" y="14"/>
                    <a:pt x="3" y="14"/>
                  </a:cubicBezTo>
                  <a:cubicBezTo>
                    <a:pt x="3" y="24"/>
                    <a:pt x="3" y="24"/>
                    <a:pt x="3" y="24"/>
                  </a:cubicBezTo>
                  <a:cubicBezTo>
                    <a:pt x="0" y="24"/>
                    <a:pt x="0" y="24"/>
                    <a:pt x="0" y="24"/>
                  </a:cubicBezTo>
                  <a:lnTo>
                    <a:pt x="0" y="0"/>
                  </a:lnTo>
                  <a:close/>
                  <a:moveTo>
                    <a:pt x="3" y="11"/>
                  </a:moveTo>
                  <a:cubicBezTo>
                    <a:pt x="6" y="11"/>
                    <a:pt x="6" y="11"/>
                    <a:pt x="6" y="11"/>
                  </a:cubicBezTo>
                  <a:cubicBezTo>
                    <a:pt x="9" y="11"/>
                    <a:pt x="11" y="9"/>
                    <a:pt x="11" y="7"/>
                  </a:cubicBezTo>
                  <a:cubicBezTo>
                    <a:pt x="11" y="4"/>
                    <a:pt x="9" y="2"/>
                    <a:pt x="6" y="2"/>
                  </a:cubicBezTo>
                  <a:cubicBezTo>
                    <a:pt x="5" y="2"/>
                    <a:pt x="4" y="2"/>
                    <a:pt x="3" y="3"/>
                  </a:cubicBezTo>
                  <a:lnTo>
                    <a:pt x="3" y="11"/>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dirty="0">
                <a:solidFill>
                  <a:srgbClr val="000000"/>
                </a:solidFill>
                <a:latin typeface="Calibri Light" panose="020F0302020204030204" pitchFamily="34" charset="0"/>
                <a:cs typeface="Calibri Light" panose="020F0302020204030204" pitchFamily="34" charset="0"/>
              </a:endParaRPr>
            </a:p>
          </p:txBody>
        </p:sp>
        <p:sp>
          <p:nvSpPr>
            <p:cNvPr id="40" name="Freeform 39">
              <a:extLst>
                <a:ext uri="{FF2B5EF4-FFF2-40B4-BE49-F238E27FC236}">
                  <a16:creationId xmlns:a16="http://schemas.microsoft.com/office/drawing/2014/main" id="{3F899399-A230-C044-8674-E4184BE74E26}"/>
                </a:ext>
              </a:extLst>
            </p:cNvPr>
            <p:cNvSpPr>
              <a:spLocks/>
            </p:cNvSpPr>
            <p:nvPr userDrawn="1"/>
          </p:nvSpPr>
          <p:spPr bwMode="gray">
            <a:xfrm>
              <a:off x="5108575" y="6445250"/>
              <a:ext cx="53975" cy="76200"/>
            </a:xfrm>
            <a:custGeom>
              <a:avLst/>
              <a:gdLst/>
              <a:ahLst/>
              <a:cxnLst>
                <a:cxn ang="0">
                  <a:pos x="14" y="6"/>
                </a:cxn>
                <a:cxn ang="0">
                  <a:pos x="0" y="6"/>
                </a:cxn>
                <a:cxn ang="0">
                  <a:pos x="0" y="0"/>
                </a:cxn>
                <a:cxn ang="0">
                  <a:pos x="34" y="0"/>
                </a:cxn>
                <a:cxn ang="0">
                  <a:pos x="34" y="6"/>
                </a:cxn>
                <a:cxn ang="0">
                  <a:pos x="20" y="6"/>
                </a:cxn>
                <a:cxn ang="0">
                  <a:pos x="20" y="48"/>
                </a:cxn>
                <a:cxn ang="0">
                  <a:pos x="14" y="48"/>
                </a:cxn>
                <a:cxn ang="0">
                  <a:pos x="14" y="6"/>
                </a:cxn>
              </a:cxnLst>
              <a:rect l="0" t="0" r="r" b="b"/>
              <a:pathLst>
                <a:path w="34" h="48">
                  <a:moveTo>
                    <a:pt x="14" y="6"/>
                  </a:moveTo>
                  <a:lnTo>
                    <a:pt x="0" y="6"/>
                  </a:lnTo>
                  <a:lnTo>
                    <a:pt x="0" y="0"/>
                  </a:lnTo>
                  <a:lnTo>
                    <a:pt x="34" y="0"/>
                  </a:lnTo>
                  <a:lnTo>
                    <a:pt x="34" y="6"/>
                  </a:lnTo>
                  <a:lnTo>
                    <a:pt x="20" y="6"/>
                  </a:lnTo>
                  <a:lnTo>
                    <a:pt x="20" y="48"/>
                  </a:lnTo>
                  <a:lnTo>
                    <a:pt x="14" y="48"/>
                  </a:lnTo>
                  <a:lnTo>
                    <a:pt x="14" y="6"/>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dirty="0">
                <a:solidFill>
                  <a:srgbClr val="000000"/>
                </a:solidFill>
                <a:latin typeface="Calibri Light" panose="020F0302020204030204" pitchFamily="34" charset="0"/>
                <a:cs typeface="Calibri Light" panose="020F0302020204030204" pitchFamily="34" charset="0"/>
              </a:endParaRPr>
            </a:p>
          </p:txBody>
        </p:sp>
        <p:sp>
          <p:nvSpPr>
            <p:cNvPr id="41" name="Freeform 40">
              <a:extLst>
                <a:ext uri="{FF2B5EF4-FFF2-40B4-BE49-F238E27FC236}">
                  <a16:creationId xmlns:a16="http://schemas.microsoft.com/office/drawing/2014/main" id="{88B22216-798E-044E-A1F1-37177EE1D834}"/>
                </a:ext>
              </a:extLst>
            </p:cNvPr>
            <p:cNvSpPr>
              <a:spLocks/>
            </p:cNvSpPr>
            <p:nvPr userDrawn="1"/>
          </p:nvSpPr>
          <p:spPr bwMode="gray">
            <a:xfrm>
              <a:off x="5178425" y="6445250"/>
              <a:ext cx="41275" cy="76200"/>
            </a:xfrm>
            <a:custGeom>
              <a:avLst/>
              <a:gdLst/>
              <a:ahLst/>
              <a:cxnLst>
                <a:cxn ang="0">
                  <a:pos x="24" y="26"/>
                </a:cxn>
                <a:cxn ang="0">
                  <a:pos x="6" y="26"/>
                </a:cxn>
                <a:cxn ang="0">
                  <a:pos x="6" y="42"/>
                </a:cxn>
                <a:cxn ang="0">
                  <a:pos x="26" y="42"/>
                </a:cxn>
                <a:cxn ang="0">
                  <a:pos x="26" y="48"/>
                </a:cxn>
                <a:cxn ang="0">
                  <a:pos x="0" y="48"/>
                </a:cxn>
                <a:cxn ang="0">
                  <a:pos x="0" y="0"/>
                </a:cxn>
                <a:cxn ang="0">
                  <a:pos x="26" y="0"/>
                </a:cxn>
                <a:cxn ang="0">
                  <a:pos x="26" y="6"/>
                </a:cxn>
                <a:cxn ang="0">
                  <a:pos x="6" y="6"/>
                </a:cxn>
                <a:cxn ang="0">
                  <a:pos x="6" y="20"/>
                </a:cxn>
                <a:cxn ang="0">
                  <a:pos x="24" y="20"/>
                </a:cxn>
                <a:cxn ang="0">
                  <a:pos x="24" y="26"/>
                </a:cxn>
              </a:cxnLst>
              <a:rect l="0" t="0" r="r" b="b"/>
              <a:pathLst>
                <a:path w="26" h="48">
                  <a:moveTo>
                    <a:pt x="24" y="26"/>
                  </a:moveTo>
                  <a:lnTo>
                    <a:pt x="6" y="26"/>
                  </a:lnTo>
                  <a:lnTo>
                    <a:pt x="6" y="42"/>
                  </a:lnTo>
                  <a:lnTo>
                    <a:pt x="26" y="42"/>
                  </a:lnTo>
                  <a:lnTo>
                    <a:pt x="26" y="48"/>
                  </a:lnTo>
                  <a:lnTo>
                    <a:pt x="0" y="48"/>
                  </a:lnTo>
                  <a:lnTo>
                    <a:pt x="0" y="0"/>
                  </a:lnTo>
                  <a:lnTo>
                    <a:pt x="26" y="0"/>
                  </a:lnTo>
                  <a:lnTo>
                    <a:pt x="26" y="6"/>
                  </a:lnTo>
                  <a:lnTo>
                    <a:pt x="6" y="6"/>
                  </a:lnTo>
                  <a:lnTo>
                    <a:pt x="6" y="20"/>
                  </a:lnTo>
                  <a:lnTo>
                    <a:pt x="24" y="20"/>
                  </a:lnTo>
                  <a:lnTo>
                    <a:pt x="24" y="26"/>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dirty="0">
                <a:solidFill>
                  <a:srgbClr val="000000"/>
                </a:solidFill>
                <a:latin typeface="Calibri Light" panose="020F0302020204030204" pitchFamily="34" charset="0"/>
                <a:cs typeface="Calibri Light" panose="020F0302020204030204" pitchFamily="34" charset="0"/>
              </a:endParaRPr>
            </a:p>
          </p:txBody>
        </p:sp>
        <p:sp>
          <p:nvSpPr>
            <p:cNvPr id="42" name="Freeform 41">
              <a:extLst>
                <a:ext uri="{FF2B5EF4-FFF2-40B4-BE49-F238E27FC236}">
                  <a16:creationId xmlns:a16="http://schemas.microsoft.com/office/drawing/2014/main" id="{15A67C64-C658-C342-91F8-AD722A6BD2CD}"/>
                </a:ext>
              </a:extLst>
            </p:cNvPr>
            <p:cNvSpPr>
              <a:spLocks noEditPoints="1"/>
            </p:cNvSpPr>
            <p:nvPr userDrawn="1"/>
          </p:nvSpPr>
          <p:spPr bwMode="gray">
            <a:xfrm>
              <a:off x="5238750" y="6445250"/>
              <a:ext cx="50800" cy="76200"/>
            </a:xfrm>
            <a:custGeom>
              <a:avLst/>
              <a:gdLst/>
              <a:ahLst/>
              <a:cxnLst>
                <a:cxn ang="0">
                  <a:pos x="0" y="0"/>
                </a:cxn>
                <a:cxn ang="0">
                  <a:pos x="6" y="0"/>
                </a:cxn>
                <a:cxn ang="0">
                  <a:pos x="13" y="2"/>
                </a:cxn>
                <a:cxn ang="0">
                  <a:pos x="15" y="6"/>
                </a:cxn>
                <a:cxn ang="0">
                  <a:pos x="10" y="12"/>
                </a:cxn>
                <a:cxn ang="0">
                  <a:pos x="10" y="13"/>
                </a:cxn>
                <a:cxn ang="0">
                  <a:pos x="14" y="17"/>
                </a:cxn>
                <a:cxn ang="0">
                  <a:pos x="16" y="24"/>
                </a:cxn>
                <a:cxn ang="0">
                  <a:pos x="13" y="24"/>
                </a:cxn>
                <a:cxn ang="0">
                  <a:pos x="11" y="18"/>
                </a:cxn>
                <a:cxn ang="0">
                  <a:pos x="6" y="14"/>
                </a:cxn>
                <a:cxn ang="0">
                  <a:pos x="3" y="14"/>
                </a:cxn>
                <a:cxn ang="0">
                  <a:pos x="3" y="24"/>
                </a:cxn>
                <a:cxn ang="0">
                  <a:pos x="0" y="24"/>
                </a:cxn>
                <a:cxn ang="0">
                  <a:pos x="0" y="0"/>
                </a:cxn>
                <a:cxn ang="0">
                  <a:pos x="3" y="11"/>
                </a:cxn>
                <a:cxn ang="0">
                  <a:pos x="6" y="11"/>
                </a:cxn>
                <a:cxn ang="0">
                  <a:pos x="12" y="7"/>
                </a:cxn>
                <a:cxn ang="0">
                  <a:pos x="6" y="2"/>
                </a:cxn>
                <a:cxn ang="0">
                  <a:pos x="3" y="3"/>
                </a:cxn>
                <a:cxn ang="0">
                  <a:pos x="3" y="11"/>
                </a:cxn>
              </a:cxnLst>
              <a:rect l="0" t="0" r="r" b="b"/>
              <a:pathLst>
                <a:path w="16" h="24">
                  <a:moveTo>
                    <a:pt x="0" y="0"/>
                  </a:moveTo>
                  <a:cubicBezTo>
                    <a:pt x="2" y="0"/>
                    <a:pt x="4" y="0"/>
                    <a:pt x="6" y="0"/>
                  </a:cubicBezTo>
                  <a:cubicBezTo>
                    <a:pt x="9" y="0"/>
                    <a:pt x="12" y="1"/>
                    <a:pt x="13" y="2"/>
                  </a:cubicBezTo>
                  <a:cubicBezTo>
                    <a:pt x="14" y="3"/>
                    <a:pt x="15" y="5"/>
                    <a:pt x="15" y="6"/>
                  </a:cubicBezTo>
                  <a:cubicBezTo>
                    <a:pt x="15" y="10"/>
                    <a:pt x="13" y="12"/>
                    <a:pt x="10" y="12"/>
                  </a:cubicBezTo>
                  <a:cubicBezTo>
                    <a:pt x="10" y="13"/>
                    <a:pt x="10" y="13"/>
                    <a:pt x="10" y="13"/>
                  </a:cubicBezTo>
                  <a:cubicBezTo>
                    <a:pt x="12" y="13"/>
                    <a:pt x="13" y="15"/>
                    <a:pt x="14" y="17"/>
                  </a:cubicBezTo>
                  <a:cubicBezTo>
                    <a:pt x="15" y="21"/>
                    <a:pt x="15" y="23"/>
                    <a:pt x="16" y="24"/>
                  </a:cubicBezTo>
                  <a:cubicBezTo>
                    <a:pt x="13" y="24"/>
                    <a:pt x="13" y="24"/>
                    <a:pt x="13" y="24"/>
                  </a:cubicBezTo>
                  <a:cubicBezTo>
                    <a:pt x="12" y="23"/>
                    <a:pt x="12" y="21"/>
                    <a:pt x="11" y="18"/>
                  </a:cubicBezTo>
                  <a:cubicBezTo>
                    <a:pt x="10" y="15"/>
                    <a:pt x="9" y="14"/>
                    <a:pt x="6" y="14"/>
                  </a:cubicBezTo>
                  <a:cubicBezTo>
                    <a:pt x="3" y="14"/>
                    <a:pt x="3" y="14"/>
                    <a:pt x="3" y="14"/>
                  </a:cubicBezTo>
                  <a:cubicBezTo>
                    <a:pt x="3" y="24"/>
                    <a:pt x="3" y="24"/>
                    <a:pt x="3" y="24"/>
                  </a:cubicBezTo>
                  <a:cubicBezTo>
                    <a:pt x="0" y="24"/>
                    <a:pt x="0" y="24"/>
                    <a:pt x="0" y="24"/>
                  </a:cubicBezTo>
                  <a:lnTo>
                    <a:pt x="0" y="0"/>
                  </a:lnTo>
                  <a:close/>
                  <a:moveTo>
                    <a:pt x="3" y="11"/>
                  </a:moveTo>
                  <a:cubicBezTo>
                    <a:pt x="6" y="11"/>
                    <a:pt x="6" y="11"/>
                    <a:pt x="6" y="11"/>
                  </a:cubicBezTo>
                  <a:cubicBezTo>
                    <a:pt x="10" y="11"/>
                    <a:pt x="12" y="9"/>
                    <a:pt x="12" y="7"/>
                  </a:cubicBezTo>
                  <a:cubicBezTo>
                    <a:pt x="12" y="4"/>
                    <a:pt x="10" y="2"/>
                    <a:pt x="6" y="2"/>
                  </a:cubicBezTo>
                  <a:cubicBezTo>
                    <a:pt x="5" y="2"/>
                    <a:pt x="4" y="2"/>
                    <a:pt x="3" y="3"/>
                  </a:cubicBezTo>
                  <a:lnTo>
                    <a:pt x="3" y="11"/>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dirty="0">
                <a:solidFill>
                  <a:srgbClr val="000000"/>
                </a:solidFill>
                <a:latin typeface="Calibri Light" panose="020F0302020204030204" pitchFamily="34" charset="0"/>
                <a:cs typeface="Calibri Light" panose="020F0302020204030204" pitchFamily="34" charset="0"/>
              </a:endParaRPr>
            </a:p>
          </p:txBody>
        </p:sp>
        <p:sp>
          <p:nvSpPr>
            <p:cNvPr id="43" name="Freeform 42">
              <a:extLst>
                <a:ext uri="{FF2B5EF4-FFF2-40B4-BE49-F238E27FC236}">
                  <a16:creationId xmlns:a16="http://schemas.microsoft.com/office/drawing/2014/main" id="{E8E7D28C-6FD1-EB4F-A858-517D723839BC}"/>
                </a:ext>
              </a:extLst>
            </p:cNvPr>
            <p:cNvSpPr>
              <a:spLocks/>
            </p:cNvSpPr>
            <p:nvPr userDrawn="1"/>
          </p:nvSpPr>
          <p:spPr bwMode="gray">
            <a:xfrm>
              <a:off x="5305425" y="6445250"/>
              <a:ext cx="44450" cy="76200"/>
            </a:xfrm>
            <a:custGeom>
              <a:avLst/>
              <a:gdLst/>
              <a:ahLst/>
              <a:cxnLst>
                <a:cxn ang="0">
                  <a:pos x="26" y="26"/>
                </a:cxn>
                <a:cxn ang="0">
                  <a:pos x="6" y="26"/>
                </a:cxn>
                <a:cxn ang="0">
                  <a:pos x="6" y="42"/>
                </a:cxn>
                <a:cxn ang="0">
                  <a:pos x="28" y="42"/>
                </a:cxn>
                <a:cxn ang="0">
                  <a:pos x="28" y="48"/>
                </a:cxn>
                <a:cxn ang="0">
                  <a:pos x="0" y="48"/>
                </a:cxn>
                <a:cxn ang="0">
                  <a:pos x="0" y="0"/>
                </a:cxn>
                <a:cxn ang="0">
                  <a:pos x="26" y="0"/>
                </a:cxn>
                <a:cxn ang="0">
                  <a:pos x="26" y="6"/>
                </a:cxn>
                <a:cxn ang="0">
                  <a:pos x="6" y="6"/>
                </a:cxn>
                <a:cxn ang="0">
                  <a:pos x="6" y="20"/>
                </a:cxn>
                <a:cxn ang="0">
                  <a:pos x="26" y="20"/>
                </a:cxn>
                <a:cxn ang="0">
                  <a:pos x="26" y="26"/>
                </a:cxn>
              </a:cxnLst>
              <a:rect l="0" t="0" r="r" b="b"/>
              <a:pathLst>
                <a:path w="28" h="48">
                  <a:moveTo>
                    <a:pt x="26" y="26"/>
                  </a:moveTo>
                  <a:lnTo>
                    <a:pt x="6" y="26"/>
                  </a:lnTo>
                  <a:lnTo>
                    <a:pt x="6" y="42"/>
                  </a:lnTo>
                  <a:lnTo>
                    <a:pt x="28" y="42"/>
                  </a:lnTo>
                  <a:lnTo>
                    <a:pt x="28" y="48"/>
                  </a:lnTo>
                  <a:lnTo>
                    <a:pt x="0" y="48"/>
                  </a:lnTo>
                  <a:lnTo>
                    <a:pt x="0" y="0"/>
                  </a:lnTo>
                  <a:lnTo>
                    <a:pt x="26" y="0"/>
                  </a:lnTo>
                  <a:lnTo>
                    <a:pt x="26" y="6"/>
                  </a:lnTo>
                  <a:lnTo>
                    <a:pt x="6" y="6"/>
                  </a:lnTo>
                  <a:lnTo>
                    <a:pt x="6" y="20"/>
                  </a:lnTo>
                  <a:lnTo>
                    <a:pt x="26" y="20"/>
                  </a:lnTo>
                  <a:lnTo>
                    <a:pt x="26" y="26"/>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dirty="0">
                <a:solidFill>
                  <a:srgbClr val="000000"/>
                </a:solidFill>
                <a:latin typeface="Calibri Light" panose="020F0302020204030204" pitchFamily="34" charset="0"/>
                <a:cs typeface="Calibri Light" panose="020F0302020204030204" pitchFamily="34" charset="0"/>
              </a:endParaRPr>
            </a:p>
          </p:txBody>
        </p:sp>
        <p:sp>
          <p:nvSpPr>
            <p:cNvPr id="44" name="Freeform 43">
              <a:extLst>
                <a:ext uri="{FF2B5EF4-FFF2-40B4-BE49-F238E27FC236}">
                  <a16:creationId xmlns:a16="http://schemas.microsoft.com/office/drawing/2014/main" id="{4DC1EB11-F0B3-524D-B44F-D9492B0A1147}"/>
                </a:ext>
              </a:extLst>
            </p:cNvPr>
            <p:cNvSpPr>
              <a:spLocks noEditPoints="1"/>
            </p:cNvSpPr>
            <p:nvPr userDrawn="1"/>
          </p:nvSpPr>
          <p:spPr bwMode="gray">
            <a:xfrm>
              <a:off x="5368925" y="6445250"/>
              <a:ext cx="58738" cy="76200"/>
            </a:xfrm>
            <a:custGeom>
              <a:avLst/>
              <a:gdLst/>
              <a:ahLst/>
              <a:cxnLst>
                <a:cxn ang="0">
                  <a:pos x="0" y="0"/>
                </a:cxn>
                <a:cxn ang="0">
                  <a:pos x="6" y="0"/>
                </a:cxn>
                <a:cxn ang="0">
                  <a:pos x="16" y="3"/>
                </a:cxn>
                <a:cxn ang="0">
                  <a:pos x="19" y="11"/>
                </a:cxn>
                <a:cxn ang="0">
                  <a:pos x="16" y="21"/>
                </a:cxn>
                <a:cxn ang="0">
                  <a:pos x="5" y="24"/>
                </a:cxn>
                <a:cxn ang="0">
                  <a:pos x="0" y="24"/>
                </a:cxn>
                <a:cxn ang="0">
                  <a:pos x="0" y="0"/>
                </a:cxn>
                <a:cxn ang="0">
                  <a:pos x="3" y="22"/>
                </a:cxn>
                <a:cxn ang="0">
                  <a:pos x="6" y="22"/>
                </a:cxn>
                <a:cxn ang="0">
                  <a:pos x="16" y="12"/>
                </a:cxn>
                <a:cxn ang="0">
                  <a:pos x="6" y="2"/>
                </a:cxn>
                <a:cxn ang="0">
                  <a:pos x="3" y="3"/>
                </a:cxn>
                <a:cxn ang="0">
                  <a:pos x="3" y="22"/>
                </a:cxn>
              </a:cxnLst>
              <a:rect l="0" t="0" r="r" b="b"/>
              <a:pathLst>
                <a:path w="19" h="24">
                  <a:moveTo>
                    <a:pt x="0" y="0"/>
                  </a:moveTo>
                  <a:cubicBezTo>
                    <a:pt x="2" y="0"/>
                    <a:pt x="4" y="0"/>
                    <a:pt x="6" y="0"/>
                  </a:cubicBezTo>
                  <a:cubicBezTo>
                    <a:pt x="11" y="0"/>
                    <a:pt x="14" y="1"/>
                    <a:pt x="16" y="3"/>
                  </a:cubicBezTo>
                  <a:cubicBezTo>
                    <a:pt x="18" y="5"/>
                    <a:pt x="19" y="8"/>
                    <a:pt x="19" y="11"/>
                  </a:cubicBezTo>
                  <a:cubicBezTo>
                    <a:pt x="19" y="15"/>
                    <a:pt x="18" y="19"/>
                    <a:pt x="16" y="21"/>
                  </a:cubicBezTo>
                  <a:cubicBezTo>
                    <a:pt x="14" y="23"/>
                    <a:pt x="10" y="24"/>
                    <a:pt x="5" y="24"/>
                  </a:cubicBezTo>
                  <a:cubicBezTo>
                    <a:pt x="3" y="24"/>
                    <a:pt x="1" y="24"/>
                    <a:pt x="0" y="24"/>
                  </a:cubicBezTo>
                  <a:lnTo>
                    <a:pt x="0" y="0"/>
                  </a:lnTo>
                  <a:close/>
                  <a:moveTo>
                    <a:pt x="3" y="22"/>
                  </a:moveTo>
                  <a:cubicBezTo>
                    <a:pt x="4" y="22"/>
                    <a:pt x="5" y="22"/>
                    <a:pt x="6" y="22"/>
                  </a:cubicBezTo>
                  <a:cubicBezTo>
                    <a:pt x="12" y="22"/>
                    <a:pt x="16" y="18"/>
                    <a:pt x="16" y="12"/>
                  </a:cubicBezTo>
                  <a:cubicBezTo>
                    <a:pt x="16" y="6"/>
                    <a:pt x="13" y="2"/>
                    <a:pt x="6" y="2"/>
                  </a:cubicBezTo>
                  <a:cubicBezTo>
                    <a:pt x="5" y="2"/>
                    <a:pt x="4" y="3"/>
                    <a:pt x="3" y="3"/>
                  </a:cubicBezTo>
                  <a:lnTo>
                    <a:pt x="3" y="22"/>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dirty="0">
                <a:solidFill>
                  <a:srgbClr val="000000"/>
                </a:solidFill>
                <a:latin typeface="Calibri Light" panose="020F0302020204030204" pitchFamily="34" charset="0"/>
                <a:cs typeface="Calibri Light" panose="020F0302020204030204" pitchFamily="34" charset="0"/>
              </a:endParaRPr>
            </a:p>
          </p:txBody>
        </p:sp>
        <p:sp>
          <p:nvSpPr>
            <p:cNvPr id="45" name="Freeform 44">
              <a:extLst>
                <a:ext uri="{FF2B5EF4-FFF2-40B4-BE49-F238E27FC236}">
                  <a16:creationId xmlns:a16="http://schemas.microsoft.com/office/drawing/2014/main" id="{295216A1-4E49-AB48-815D-ECC09ADF8AA2}"/>
                </a:ext>
              </a:extLst>
            </p:cNvPr>
            <p:cNvSpPr>
              <a:spLocks noEditPoints="1"/>
            </p:cNvSpPr>
            <p:nvPr userDrawn="1"/>
          </p:nvSpPr>
          <p:spPr bwMode="gray">
            <a:xfrm>
              <a:off x="5472113" y="6445250"/>
              <a:ext cx="63500" cy="76200"/>
            </a:xfrm>
            <a:custGeom>
              <a:avLst/>
              <a:gdLst/>
              <a:ahLst/>
              <a:cxnLst>
                <a:cxn ang="0">
                  <a:pos x="6" y="16"/>
                </a:cxn>
                <a:cxn ang="0">
                  <a:pos x="3" y="24"/>
                </a:cxn>
                <a:cxn ang="0">
                  <a:pos x="0" y="24"/>
                </a:cxn>
                <a:cxn ang="0">
                  <a:pos x="8" y="0"/>
                </a:cxn>
                <a:cxn ang="0">
                  <a:pos x="12" y="0"/>
                </a:cxn>
                <a:cxn ang="0">
                  <a:pos x="20" y="24"/>
                </a:cxn>
                <a:cxn ang="0">
                  <a:pos x="17" y="24"/>
                </a:cxn>
                <a:cxn ang="0">
                  <a:pos x="14" y="16"/>
                </a:cxn>
                <a:cxn ang="0">
                  <a:pos x="6" y="16"/>
                </a:cxn>
                <a:cxn ang="0">
                  <a:pos x="13" y="14"/>
                </a:cxn>
                <a:cxn ang="0">
                  <a:pos x="11" y="7"/>
                </a:cxn>
                <a:cxn ang="0">
                  <a:pos x="10" y="3"/>
                </a:cxn>
                <a:cxn ang="0">
                  <a:pos x="10" y="3"/>
                </a:cxn>
                <a:cxn ang="0">
                  <a:pos x="9" y="7"/>
                </a:cxn>
                <a:cxn ang="0">
                  <a:pos x="6" y="14"/>
                </a:cxn>
                <a:cxn ang="0">
                  <a:pos x="13" y="14"/>
                </a:cxn>
              </a:cxnLst>
              <a:rect l="0" t="0" r="r" b="b"/>
              <a:pathLst>
                <a:path w="20" h="24">
                  <a:moveTo>
                    <a:pt x="6" y="16"/>
                  </a:moveTo>
                  <a:cubicBezTo>
                    <a:pt x="3" y="24"/>
                    <a:pt x="3" y="24"/>
                    <a:pt x="3" y="24"/>
                  </a:cubicBezTo>
                  <a:cubicBezTo>
                    <a:pt x="0" y="24"/>
                    <a:pt x="0" y="24"/>
                    <a:pt x="0" y="24"/>
                  </a:cubicBezTo>
                  <a:cubicBezTo>
                    <a:pt x="8" y="0"/>
                    <a:pt x="8" y="0"/>
                    <a:pt x="8" y="0"/>
                  </a:cubicBezTo>
                  <a:cubicBezTo>
                    <a:pt x="12" y="0"/>
                    <a:pt x="12" y="0"/>
                    <a:pt x="12" y="0"/>
                  </a:cubicBezTo>
                  <a:cubicBezTo>
                    <a:pt x="20" y="24"/>
                    <a:pt x="20" y="24"/>
                    <a:pt x="20" y="24"/>
                  </a:cubicBezTo>
                  <a:cubicBezTo>
                    <a:pt x="17" y="24"/>
                    <a:pt x="17" y="24"/>
                    <a:pt x="17" y="24"/>
                  </a:cubicBezTo>
                  <a:cubicBezTo>
                    <a:pt x="14" y="16"/>
                    <a:pt x="14" y="16"/>
                    <a:pt x="14" y="16"/>
                  </a:cubicBezTo>
                  <a:lnTo>
                    <a:pt x="6" y="16"/>
                  </a:lnTo>
                  <a:close/>
                  <a:moveTo>
                    <a:pt x="13" y="14"/>
                  </a:moveTo>
                  <a:cubicBezTo>
                    <a:pt x="11" y="7"/>
                    <a:pt x="11" y="7"/>
                    <a:pt x="11" y="7"/>
                  </a:cubicBezTo>
                  <a:cubicBezTo>
                    <a:pt x="11" y="6"/>
                    <a:pt x="10" y="4"/>
                    <a:pt x="10" y="3"/>
                  </a:cubicBezTo>
                  <a:cubicBezTo>
                    <a:pt x="10" y="3"/>
                    <a:pt x="10" y="3"/>
                    <a:pt x="10" y="3"/>
                  </a:cubicBezTo>
                  <a:cubicBezTo>
                    <a:pt x="9" y="4"/>
                    <a:pt x="9" y="6"/>
                    <a:pt x="9" y="7"/>
                  </a:cubicBezTo>
                  <a:cubicBezTo>
                    <a:pt x="6" y="14"/>
                    <a:pt x="6" y="14"/>
                    <a:pt x="6" y="14"/>
                  </a:cubicBezTo>
                  <a:lnTo>
                    <a:pt x="13" y="14"/>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dirty="0">
                <a:solidFill>
                  <a:srgbClr val="000000"/>
                </a:solidFill>
                <a:latin typeface="Calibri Light" panose="020F0302020204030204" pitchFamily="34" charset="0"/>
                <a:cs typeface="Calibri Light" panose="020F0302020204030204" pitchFamily="34" charset="0"/>
              </a:endParaRPr>
            </a:p>
          </p:txBody>
        </p:sp>
        <p:sp>
          <p:nvSpPr>
            <p:cNvPr id="46" name="Freeform 45">
              <a:extLst>
                <a:ext uri="{FF2B5EF4-FFF2-40B4-BE49-F238E27FC236}">
                  <a16:creationId xmlns:a16="http://schemas.microsoft.com/office/drawing/2014/main" id="{5A184FCE-C47B-4446-BA1D-E286DDD84B06}"/>
                </a:ext>
              </a:extLst>
            </p:cNvPr>
            <p:cNvSpPr>
              <a:spLocks/>
            </p:cNvSpPr>
            <p:nvPr userDrawn="1"/>
          </p:nvSpPr>
          <p:spPr bwMode="gray">
            <a:xfrm>
              <a:off x="5548313" y="6445250"/>
              <a:ext cx="57150" cy="76200"/>
            </a:xfrm>
            <a:custGeom>
              <a:avLst/>
              <a:gdLst/>
              <a:ahLst/>
              <a:cxnLst>
                <a:cxn ang="0">
                  <a:pos x="18" y="23"/>
                </a:cxn>
                <a:cxn ang="0">
                  <a:pos x="11" y="24"/>
                </a:cxn>
                <a:cxn ang="0">
                  <a:pos x="0" y="12"/>
                </a:cxn>
                <a:cxn ang="0">
                  <a:pos x="12" y="0"/>
                </a:cxn>
                <a:cxn ang="0">
                  <a:pos x="18" y="1"/>
                </a:cxn>
                <a:cxn ang="0">
                  <a:pos x="17" y="3"/>
                </a:cxn>
                <a:cxn ang="0">
                  <a:pos x="12" y="2"/>
                </a:cxn>
                <a:cxn ang="0">
                  <a:pos x="3" y="12"/>
                </a:cxn>
                <a:cxn ang="0">
                  <a:pos x="12" y="22"/>
                </a:cxn>
                <a:cxn ang="0">
                  <a:pos x="17" y="21"/>
                </a:cxn>
                <a:cxn ang="0">
                  <a:pos x="18" y="23"/>
                </a:cxn>
              </a:cxnLst>
              <a:rect l="0" t="0" r="r" b="b"/>
              <a:pathLst>
                <a:path w="18" h="24">
                  <a:moveTo>
                    <a:pt x="18" y="23"/>
                  </a:moveTo>
                  <a:cubicBezTo>
                    <a:pt x="16" y="24"/>
                    <a:pt x="14" y="24"/>
                    <a:pt x="11" y="24"/>
                  </a:cubicBezTo>
                  <a:cubicBezTo>
                    <a:pt x="5" y="24"/>
                    <a:pt x="0" y="20"/>
                    <a:pt x="0" y="12"/>
                  </a:cubicBezTo>
                  <a:cubicBezTo>
                    <a:pt x="0" y="5"/>
                    <a:pt x="5" y="0"/>
                    <a:pt x="12" y="0"/>
                  </a:cubicBezTo>
                  <a:cubicBezTo>
                    <a:pt x="15" y="0"/>
                    <a:pt x="17" y="0"/>
                    <a:pt x="18" y="1"/>
                  </a:cubicBezTo>
                  <a:cubicBezTo>
                    <a:pt x="17" y="3"/>
                    <a:pt x="17" y="3"/>
                    <a:pt x="17" y="3"/>
                  </a:cubicBezTo>
                  <a:cubicBezTo>
                    <a:pt x="16" y="3"/>
                    <a:pt x="14" y="2"/>
                    <a:pt x="12" y="2"/>
                  </a:cubicBezTo>
                  <a:cubicBezTo>
                    <a:pt x="6" y="2"/>
                    <a:pt x="3" y="6"/>
                    <a:pt x="3" y="12"/>
                  </a:cubicBezTo>
                  <a:cubicBezTo>
                    <a:pt x="3" y="18"/>
                    <a:pt x="6" y="22"/>
                    <a:pt x="12" y="22"/>
                  </a:cubicBezTo>
                  <a:cubicBezTo>
                    <a:pt x="14" y="22"/>
                    <a:pt x="16" y="21"/>
                    <a:pt x="17" y="21"/>
                  </a:cubicBezTo>
                  <a:lnTo>
                    <a:pt x="18" y="23"/>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dirty="0">
                <a:solidFill>
                  <a:srgbClr val="000000"/>
                </a:solidFill>
                <a:latin typeface="Calibri Light" panose="020F0302020204030204" pitchFamily="34" charset="0"/>
                <a:cs typeface="Calibri Light" panose="020F0302020204030204" pitchFamily="34" charset="0"/>
              </a:endParaRPr>
            </a:p>
          </p:txBody>
        </p:sp>
        <p:sp>
          <p:nvSpPr>
            <p:cNvPr id="47" name="Freeform 46">
              <a:extLst>
                <a:ext uri="{FF2B5EF4-FFF2-40B4-BE49-F238E27FC236}">
                  <a16:creationId xmlns:a16="http://schemas.microsoft.com/office/drawing/2014/main" id="{7650BDEC-1252-284F-B324-192B5232D5E8}"/>
                </a:ext>
              </a:extLst>
            </p:cNvPr>
            <p:cNvSpPr>
              <a:spLocks/>
            </p:cNvSpPr>
            <p:nvPr userDrawn="1"/>
          </p:nvSpPr>
          <p:spPr bwMode="gray">
            <a:xfrm>
              <a:off x="5614988" y="6445250"/>
              <a:ext cx="57150" cy="76200"/>
            </a:xfrm>
            <a:custGeom>
              <a:avLst/>
              <a:gdLst/>
              <a:ahLst/>
              <a:cxnLst>
                <a:cxn ang="0">
                  <a:pos x="18" y="23"/>
                </a:cxn>
                <a:cxn ang="0">
                  <a:pos x="12" y="24"/>
                </a:cxn>
                <a:cxn ang="0">
                  <a:pos x="0" y="12"/>
                </a:cxn>
                <a:cxn ang="0">
                  <a:pos x="13" y="0"/>
                </a:cxn>
                <a:cxn ang="0">
                  <a:pos x="18" y="1"/>
                </a:cxn>
                <a:cxn ang="0">
                  <a:pos x="18" y="3"/>
                </a:cxn>
                <a:cxn ang="0">
                  <a:pos x="13" y="2"/>
                </a:cxn>
                <a:cxn ang="0">
                  <a:pos x="4" y="12"/>
                </a:cxn>
                <a:cxn ang="0">
                  <a:pos x="13" y="22"/>
                </a:cxn>
                <a:cxn ang="0">
                  <a:pos x="18" y="21"/>
                </a:cxn>
                <a:cxn ang="0">
                  <a:pos x="18" y="23"/>
                </a:cxn>
              </a:cxnLst>
              <a:rect l="0" t="0" r="r" b="b"/>
              <a:pathLst>
                <a:path w="18" h="24">
                  <a:moveTo>
                    <a:pt x="18" y="23"/>
                  </a:moveTo>
                  <a:cubicBezTo>
                    <a:pt x="17" y="24"/>
                    <a:pt x="15" y="24"/>
                    <a:pt x="12" y="24"/>
                  </a:cubicBezTo>
                  <a:cubicBezTo>
                    <a:pt x="5" y="24"/>
                    <a:pt x="0" y="20"/>
                    <a:pt x="0" y="12"/>
                  </a:cubicBezTo>
                  <a:cubicBezTo>
                    <a:pt x="0" y="5"/>
                    <a:pt x="5" y="0"/>
                    <a:pt x="13" y="0"/>
                  </a:cubicBezTo>
                  <a:cubicBezTo>
                    <a:pt x="16" y="0"/>
                    <a:pt x="18" y="0"/>
                    <a:pt x="18" y="1"/>
                  </a:cubicBezTo>
                  <a:cubicBezTo>
                    <a:pt x="18" y="3"/>
                    <a:pt x="18" y="3"/>
                    <a:pt x="18" y="3"/>
                  </a:cubicBezTo>
                  <a:cubicBezTo>
                    <a:pt x="17" y="3"/>
                    <a:pt x="15" y="2"/>
                    <a:pt x="13" y="2"/>
                  </a:cubicBezTo>
                  <a:cubicBezTo>
                    <a:pt x="7" y="2"/>
                    <a:pt x="4" y="6"/>
                    <a:pt x="4" y="12"/>
                  </a:cubicBezTo>
                  <a:cubicBezTo>
                    <a:pt x="4" y="18"/>
                    <a:pt x="7" y="22"/>
                    <a:pt x="13" y="22"/>
                  </a:cubicBezTo>
                  <a:cubicBezTo>
                    <a:pt x="15" y="22"/>
                    <a:pt x="17" y="21"/>
                    <a:pt x="18" y="21"/>
                  </a:cubicBezTo>
                  <a:lnTo>
                    <a:pt x="18" y="23"/>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dirty="0">
                <a:solidFill>
                  <a:srgbClr val="000000"/>
                </a:solidFill>
                <a:latin typeface="Calibri Light" panose="020F0302020204030204" pitchFamily="34" charset="0"/>
                <a:cs typeface="Calibri Light" panose="020F0302020204030204" pitchFamily="34" charset="0"/>
              </a:endParaRPr>
            </a:p>
          </p:txBody>
        </p:sp>
        <p:sp>
          <p:nvSpPr>
            <p:cNvPr id="48" name="Freeform 47">
              <a:extLst>
                <a:ext uri="{FF2B5EF4-FFF2-40B4-BE49-F238E27FC236}">
                  <a16:creationId xmlns:a16="http://schemas.microsoft.com/office/drawing/2014/main" id="{E7AA754E-863D-8D4E-880A-9688B2FA106D}"/>
                </a:ext>
              </a:extLst>
            </p:cNvPr>
            <p:cNvSpPr>
              <a:spLocks noEditPoints="1"/>
            </p:cNvSpPr>
            <p:nvPr userDrawn="1"/>
          </p:nvSpPr>
          <p:spPr bwMode="gray">
            <a:xfrm>
              <a:off x="5684838" y="6445250"/>
              <a:ext cx="69850" cy="76200"/>
            </a:xfrm>
            <a:custGeom>
              <a:avLst/>
              <a:gdLst/>
              <a:ahLst/>
              <a:cxnLst>
                <a:cxn ang="0">
                  <a:pos x="11" y="24"/>
                </a:cxn>
                <a:cxn ang="0">
                  <a:pos x="0" y="12"/>
                </a:cxn>
                <a:cxn ang="0">
                  <a:pos x="11" y="0"/>
                </a:cxn>
                <a:cxn ang="0">
                  <a:pos x="22" y="12"/>
                </a:cxn>
                <a:cxn ang="0">
                  <a:pos x="11" y="24"/>
                </a:cxn>
                <a:cxn ang="0">
                  <a:pos x="11" y="22"/>
                </a:cxn>
                <a:cxn ang="0">
                  <a:pos x="19" y="12"/>
                </a:cxn>
                <a:cxn ang="0">
                  <a:pos x="11" y="2"/>
                </a:cxn>
                <a:cxn ang="0">
                  <a:pos x="3" y="12"/>
                </a:cxn>
                <a:cxn ang="0">
                  <a:pos x="11" y="22"/>
                </a:cxn>
              </a:cxnLst>
              <a:rect l="0" t="0" r="r" b="b"/>
              <a:pathLst>
                <a:path w="22" h="24">
                  <a:moveTo>
                    <a:pt x="11" y="24"/>
                  </a:moveTo>
                  <a:cubicBezTo>
                    <a:pt x="4" y="24"/>
                    <a:pt x="0" y="19"/>
                    <a:pt x="0" y="12"/>
                  </a:cubicBezTo>
                  <a:cubicBezTo>
                    <a:pt x="0" y="5"/>
                    <a:pt x="5" y="0"/>
                    <a:pt x="11" y="0"/>
                  </a:cubicBezTo>
                  <a:cubicBezTo>
                    <a:pt x="18" y="0"/>
                    <a:pt x="22" y="5"/>
                    <a:pt x="22" y="12"/>
                  </a:cubicBezTo>
                  <a:cubicBezTo>
                    <a:pt x="22" y="20"/>
                    <a:pt x="17" y="24"/>
                    <a:pt x="11" y="24"/>
                  </a:cubicBezTo>
                  <a:close/>
                  <a:moveTo>
                    <a:pt x="11" y="22"/>
                  </a:moveTo>
                  <a:cubicBezTo>
                    <a:pt x="16" y="22"/>
                    <a:pt x="19" y="17"/>
                    <a:pt x="19" y="12"/>
                  </a:cubicBezTo>
                  <a:cubicBezTo>
                    <a:pt x="19" y="7"/>
                    <a:pt x="16" y="2"/>
                    <a:pt x="11" y="2"/>
                  </a:cubicBezTo>
                  <a:cubicBezTo>
                    <a:pt x="6" y="2"/>
                    <a:pt x="3" y="7"/>
                    <a:pt x="3" y="12"/>
                  </a:cubicBezTo>
                  <a:cubicBezTo>
                    <a:pt x="3" y="17"/>
                    <a:pt x="6" y="22"/>
                    <a:pt x="11" y="22"/>
                  </a:cubicBez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dirty="0">
                <a:solidFill>
                  <a:srgbClr val="000000"/>
                </a:solidFill>
                <a:latin typeface="Calibri Light" panose="020F0302020204030204" pitchFamily="34" charset="0"/>
                <a:cs typeface="Calibri Light" panose="020F0302020204030204" pitchFamily="34" charset="0"/>
              </a:endParaRPr>
            </a:p>
          </p:txBody>
        </p:sp>
        <p:sp>
          <p:nvSpPr>
            <p:cNvPr id="49" name="Freeform 48">
              <a:extLst>
                <a:ext uri="{FF2B5EF4-FFF2-40B4-BE49-F238E27FC236}">
                  <a16:creationId xmlns:a16="http://schemas.microsoft.com/office/drawing/2014/main" id="{84DB7819-658F-A34B-9126-9F2AE4653F96}"/>
                </a:ext>
              </a:extLst>
            </p:cNvPr>
            <p:cNvSpPr>
              <a:spLocks/>
            </p:cNvSpPr>
            <p:nvPr userDrawn="1"/>
          </p:nvSpPr>
          <p:spPr bwMode="gray">
            <a:xfrm>
              <a:off x="5773738" y="6445250"/>
              <a:ext cx="53975" cy="76200"/>
            </a:xfrm>
            <a:custGeom>
              <a:avLst/>
              <a:gdLst/>
              <a:ahLst/>
              <a:cxnLst>
                <a:cxn ang="0">
                  <a:pos x="3" y="0"/>
                </a:cxn>
                <a:cxn ang="0">
                  <a:pos x="3" y="14"/>
                </a:cxn>
                <a:cxn ang="0">
                  <a:pos x="9" y="22"/>
                </a:cxn>
                <a:cxn ang="0">
                  <a:pos x="14" y="14"/>
                </a:cxn>
                <a:cxn ang="0">
                  <a:pos x="14" y="0"/>
                </a:cxn>
                <a:cxn ang="0">
                  <a:pos x="17" y="0"/>
                </a:cxn>
                <a:cxn ang="0">
                  <a:pos x="17" y="14"/>
                </a:cxn>
                <a:cxn ang="0">
                  <a:pos x="8" y="24"/>
                </a:cxn>
                <a:cxn ang="0">
                  <a:pos x="0" y="14"/>
                </a:cxn>
                <a:cxn ang="0">
                  <a:pos x="0" y="0"/>
                </a:cxn>
                <a:cxn ang="0">
                  <a:pos x="3" y="0"/>
                </a:cxn>
              </a:cxnLst>
              <a:rect l="0" t="0" r="r" b="b"/>
              <a:pathLst>
                <a:path w="17" h="24">
                  <a:moveTo>
                    <a:pt x="3" y="0"/>
                  </a:moveTo>
                  <a:cubicBezTo>
                    <a:pt x="3" y="14"/>
                    <a:pt x="3" y="14"/>
                    <a:pt x="3" y="14"/>
                  </a:cubicBezTo>
                  <a:cubicBezTo>
                    <a:pt x="3" y="20"/>
                    <a:pt x="5" y="22"/>
                    <a:pt x="9" y="22"/>
                  </a:cubicBezTo>
                  <a:cubicBezTo>
                    <a:pt x="12" y="22"/>
                    <a:pt x="14" y="19"/>
                    <a:pt x="14" y="14"/>
                  </a:cubicBezTo>
                  <a:cubicBezTo>
                    <a:pt x="14" y="0"/>
                    <a:pt x="14" y="0"/>
                    <a:pt x="14" y="0"/>
                  </a:cubicBezTo>
                  <a:cubicBezTo>
                    <a:pt x="17" y="0"/>
                    <a:pt x="17" y="0"/>
                    <a:pt x="17" y="0"/>
                  </a:cubicBezTo>
                  <a:cubicBezTo>
                    <a:pt x="17" y="14"/>
                    <a:pt x="17" y="14"/>
                    <a:pt x="17" y="14"/>
                  </a:cubicBezTo>
                  <a:cubicBezTo>
                    <a:pt x="17" y="21"/>
                    <a:pt x="14" y="24"/>
                    <a:pt x="8" y="24"/>
                  </a:cubicBezTo>
                  <a:cubicBezTo>
                    <a:pt x="4" y="24"/>
                    <a:pt x="0" y="22"/>
                    <a:pt x="0" y="14"/>
                  </a:cubicBezTo>
                  <a:cubicBezTo>
                    <a:pt x="0" y="0"/>
                    <a:pt x="0" y="0"/>
                    <a:pt x="0" y="0"/>
                  </a:cubicBezTo>
                  <a:lnTo>
                    <a:pt x="3" y="0"/>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dirty="0">
                <a:solidFill>
                  <a:srgbClr val="000000"/>
                </a:solidFill>
                <a:latin typeface="Calibri Light" panose="020F0302020204030204" pitchFamily="34" charset="0"/>
                <a:cs typeface="Calibri Light" panose="020F0302020204030204" pitchFamily="34" charset="0"/>
              </a:endParaRPr>
            </a:p>
          </p:txBody>
        </p:sp>
        <p:sp>
          <p:nvSpPr>
            <p:cNvPr id="50" name="Freeform 49">
              <a:extLst>
                <a:ext uri="{FF2B5EF4-FFF2-40B4-BE49-F238E27FC236}">
                  <a16:creationId xmlns:a16="http://schemas.microsoft.com/office/drawing/2014/main" id="{68F19E23-4072-8643-B801-45EB60AB012F}"/>
                </a:ext>
              </a:extLst>
            </p:cNvPr>
            <p:cNvSpPr>
              <a:spLocks/>
            </p:cNvSpPr>
            <p:nvPr userDrawn="1"/>
          </p:nvSpPr>
          <p:spPr bwMode="gray">
            <a:xfrm>
              <a:off x="5853113" y="6445250"/>
              <a:ext cx="57150" cy="76200"/>
            </a:xfrm>
            <a:custGeom>
              <a:avLst/>
              <a:gdLst/>
              <a:ahLst/>
              <a:cxnLst>
                <a:cxn ang="0">
                  <a:pos x="0" y="24"/>
                </a:cxn>
                <a:cxn ang="0">
                  <a:pos x="0" y="0"/>
                </a:cxn>
                <a:cxn ang="0">
                  <a:pos x="3" y="0"/>
                </a:cxn>
                <a:cxn ang="0">
                  <a:pos x="11" y="12"/>
                </a:cxn>
                <a:cxn ang="0">
                  <a:pos x="15" y="20"/>
                </a:cxn>
                <a:cxn ang="0">
                  <a:pos x="15" y="20"/>
                </a:cxn>
                <a:cxn ang="0">
                  <a:pos x="15" y="10"/>
                </a:cxn>
                <a:cxn ang="0">
                  <a:pos x="15" y="0"/>
                </a:cxn>
                <a:cxn ang="0">
                  <a:pos x="18" y="0"/>
                </a:cxn>
                <a:cxn ang="0">
                  <a:pos x="18" y="24"/>
                </a:cxn>
                <a:cxn ang="0">
                  <a:pos x="15" y="24"/>
                </a:cxn>
                <a:cxn ang="0">
                  <a:pos x="7" y="12"/>
                </a:cxn>
                <a:cxn ang="0">
                  <a:pos x="3" y="4"/>
                </a:cxn>
                <a:cxn ang="0">
                  <a:pos x="3" y="4"/>
                </a:cxn>
                <a:cxn ang="0">
                  <a:pos x="3" y="14"/>
                </a:cxn>
                <a:cxn ang="0">
                  <a:pos x="3" y="24"/>
                </a:cxn>
                <a:cxn ang="0">
                  <a:pos x="0" y="24"/>
                </a:cxn>
              </a:cxnLst>
              <a:rect l="0" t="0" r="r" b="b"/>
              <a:pathLst>
                <a:path w="18" h="24">
                  <a:moveTo>
                    <a:pt x="0" y="24"/>
                  </a:moveTo>
                  <a:cubicBezTo>
                    <a:pt x="0" y="0"/>
                    <a:pt x="0" y="0"/>
                    <a:pt x="0" y="0"/>
                  </a:cubicBezTo>
                  <a:cubicBezTo>
                    <a:pt x="3" y="0"/>
                    <a:pt x="3" y="0"/>
                    <a:pt x="3" y="0"/>
                  </a:cubicBezTo>
                  <a:cubicBezTo>
                    <a:pt x="11" y="12"/>
                    <a:pt x="11" y="12"/>
                    <a:pt x="11" y="12"/>
                  </a:cubicBezTo>
                  <a:cubicBezTo>
                    <a:pt x="13" y="15"/>
                    <a:pt x="14" y="17"/>
                    <a:pt x="15" y="20"/>
                  </a:cubicBezTo>
                  <a:cubicBezTo>
                    <a:pt x="15" y="20"/>
                    <a:pt x="15" y="20"/>
                    <a:pt x="15" y="20"/>
                  </a:cubicBezTo>
                  <a:cubicBezTo>
                    <a:pt x="15" y="17"/>
                    <a:pt x="15" y="14"/>
                    <a:pt x="15" y="10"/>
                  </a:cubicBezTo>
                  <a:cubicBezTo>
                    <a:pt x="15" y="0"/>
                    <a:pt x="15" y="0"/>
                    <a:pt x="15" y="0"/>
                  </a:cubicBezTo>
                  <a:cubicBezTo>
                    <a:pt x="18" y="0"/>
                    <a:pt x="18" y="0"/>
                    <a:pt x="18" y="0"/>
                  </a:cubicBezTo>
                  <a:cubicBezTo>
                    <a:pt x="18" y="24"/>
                    <a:pt x="18" y="24"/>
                    <a:pt x="18" y="24"/>
                  </a:cubicBezTo>
                  <a:cubicBezTo>
                    <a:pt x="15" y="24"/>
                    <a:pt x="15" y="24"/>
                    <a:pt x="15" y="24"/>
                  </a:cubicBezTo>
                  <a:cubicBezTo>
                    <a:pt x="7" y="12"/>
                    <a:pt x="7" y="12"/>
                    <a:pt x="7" y="12"/>
                  </a:cubicBezTo>
                  <a:cubicBezTo>
                    <a:pt x="5" y="9"/>
                    <a:pt x="4" y="6"/>
                    <a:pt x="3" y="4"/>
                  </a:cubicBezTo>
                  <a:cubicBezTo>
                    <a:pt x="3" y="4"/>
                    <a:pt x="3" y="4"/>
                    <a:pt x="3" y="4"/>
                  </a:cubicBezTo>
                  <a:cubicBezTo>
                    <a:pt x="3" y="7"/>
                    <a:pt x="3" y="10"/>
                    <a:pt x="3" y="14"/>
                  </a:cubicBezTo>
                  <a:cubicBezTo>
                    <a:pt x="3" y="24"/>
                    <a:pt x="3" y="24"/>
                    <a:pt x="3" y="24"/>
                  </a:cubicBezTo>
                  <a:lnTo>
                    <a:pt x="0" y="24"/>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dirty="0">
                <a:solidFill>
                  <a:srgbClr val="000000"/>
                </a:solidFill>
                <a:latin typeface="Calibri Light" panose="020F0302020204030204" pitchFamily="34" charset="0"/>
                <a:cs typeface="Calibri Light" panose="020F0302020204030204" pitchFamily="34" charset="0"/>
              </a:endParaRPr>
            </a:p>
          </p:txBody>
        </p:sp>
        <p:sp>
          <p:nvSpPr>
            <p:cNvPr id="51" name="Freeform 50">
              <a:extLst>
                <a:ext uri="{FF2B5EF4-FFF2-40B4-BE49-F238E27FC236}">
                  <a16:creationId xmlns:a16="http://schemas.microsoft.com/office/drawing/2014/main" id="{EDAAEB5A-913B-5149-8D4C-6226360A848C}"/>
                </a:ext>
              </a:extLst>
            </p:cNvPr>
            <p:cNvSpPr>
              <a:spLocks/>
            </p:cNvSpPr>
            <p:nvPr userDrawn="1"/>
          </p:nvSpPr>
          <p:spPr bwMode="gray">
            <a:xfrm>
              <a:off x="5922963" y="6445250"/>
              <a:ext cx="57150" cy="76200"/>
            </a:xfrm>
            <a:custGeom>
              <a:avLst/>
              <a:gdLst/>
              <a:ahLst/>
              <a:cxnLst>
                <a:cxn ang="0">
                  <a:pos x="16" y="6"/>
                </a:cxn>
                <a:cxn ang="0">
                  <a:pos x="0" y="6"/>
                </a:cxn>
                <a:cxn ang="0">
                  <a:pos x="0" y="0"/>
                </a:cxn>
                <a:cxn ang="0">
                  <a:pos x="36" y="0"/>
                </a:cxn>
                <a:cxn ang="0">
                  <a:pos x="36" y="6"/>
                </a:cxn>
                <a:cxn ang="0">
                  <a:pos x="22" y="6"/>
                </a:cxn>
                <a:cxn ang="0">
                  <a:pos x="22" y="48"/>
                </a:cxn>
                <a:cxn ang="0">
                  <a:pos x="16" y="48"/>
                </a:cxn>
                <a:cxn ang="0">
                  <a:pos x="16" y="6"/>
                </a:cxn>
              </a:cxnLst>
              <a:rect l="0" t="0" r="r" b="b"/>
              <a:pathLst>
                <a:path w="36" h="48">
                  <a:moveTo>
                    <a:pt x="16" y="6"/>
                  </a:moveTo>
                  <a:lnTo>
                    <a:pt x="0" y="6"/>
                  </a:lnTo>
                  <a:lnTo>
                    <a:pt x="0" y="0"/>
                  </a:lnTo>
                  <a:lnTo>
                    <a:pt x="36" y="0"/>
                  </a:lnTo>
                  <a:lnTo>
                    <a:pt x="36" y="6"/>
                  </a:lnTo>
                  <a:lnTo>
                    <a:pt x="22" y="6"/>
                  </a:lnTo>
                  <a:lnTo>
                    <a:pt x="22" y="48"/>
                  </a:lnTo>
                  <a:lnTo>
                    <a:pt x="16" y="48"/>
                  </a:lnTo>
                  <a:lnTo>
                    <a:pt x="16" y="6"/>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dirty="0">
                <a:solidFill>
                  <a:srgbClr val="000000"/>
                </a:solidFill>
                <a:latin typeface="Calibri Light" panose="020F0302020204030204" pitchFamily="34" charset="0"/>
                <a:cs typeface="Calibri Light" panose="020F0302020204030204" pitchFamily="34" charset="0"/>
              </a:endParaRPr>
            </a:p>
          </p:txBody>
        </p:sp>
        <p:sp>
          <p:nvSpPr>
            <p:cNvPr id="52" name="Freeform 51">
              <a:extLst>
                <a:ext uri="{FF2B5EF4-FFF2-40B4-BE49-F238E27FC236}">
                  <a16:creationId xmlns:a16="http://schemas.microsoft.com/office/drawing/2014/main" id="{9D6B94BE-F458-EA4C-A6AD-EF06C16D8B5E}"/>
                </a:ext>
              </a:extLst>
            </p:cNvPr>
            <p:cNvSpPr>
              <a:spLocks noEditPoints="1"/>
            </p:cNvSpPr>
            <p:nvPr userDrawn="1"/>
          </p:nvSpPr>
          <p:spPr bwMode="gray">
            <a:xfrm>
              <a:off x="5980113" y="6445250"/>
              <a:ext cx="63500" cy="76200"/>
            </a:xfrm>
            <a:custGeom>
              <a:avLst/>
              <a:gdLst/>
              <a:ahLst/>
              <a:cxnLst>
                <a:cxn ang="0">
                  <a:pos x="6" y="16"/>
                </a:cxn>
                <a:cxn ang="0">
                  <a:pos x="3" y="24"/>
                </a:cxn>
                <a:cxn ang="0">
                  <a:pos x="0" y="24"/>
                </a:cxn>
                <a:cxn ang="0">
                  <a:pos x="8" y="0"/>
                </a:cxn>
                <a:cxn ang="0">
                  <a:pos x="12" y="0"/>
                </a:cxn>
                <a:cxn ang="0">
                  <a:pos x="20" y="24"/>
                </a:cxn>
                <a:cxn ang="0">
                  <a:pos x="17" y="24"/>
                </a:cxn>
                <a:cxn ang="0">
                  <a:pos x="14" y="16"/>
                </a:cxn>
                <a:cxn ang="0">
                  <a:pos x="6" y="16"/>
                </a:cxn>
                <a:cxn ang="0">
                  <a:pos x="14" y="14"/>
                </a:cxn>
                <a:cxn ang="0">
                  <a:pos x="11" y="7"/>
                </a:cxn>
                <a:cxn ang="0">
                  <a:pos x="10" y="3"/>
                </a:cxn>
                <a:cxn ang="0">
                  <a:pos x="10" y="3"/>
                </a:cxn>
                <a:cxn ang="0">
                  <a:pos x="9" y="7"/>
                </a:cxn>
                <a:cxn ang="0">
                  <a:pos x="7" y="14"/>
                </a:cxn>
                <a:cxn ang="0">
                  <a:pos x="14" y="14"/>
                </a:cxn>
              </a:cxnLst>
              <a:rect l="0" t="0" r="r" b="b"/>
              <a:pathLst>
                <a:path w="20" h="24">
                  <a:moveTo>
                    <a:pt x="6" y="16"/>
                  </a:moveTo>
                  <a:cubicBezTo>
                    <a:pt x="3" y="24"/>
                    <a:pt x="3" y="24"/>
                    <a:pt x="3" y="24"/>
                  </a:cubicBezTo>
                  <a:cubicBezTo>
                    <a:pt x="0" y="24"/>
                    <a:pt x="0" y="24"/>
                    <a:pt x="0" y="24"/>
                  </a:cubicBezTo>
                  <a:cubicBezTo>
                    <a:pt x="8" y="0"/>
                    <a:pt x="8" y="0"/>
                    <a:pt x="8" y="0"/>
                  </a:cubicBezTo>
                  <a:cubicBezTo>
                    <a:pt x="12" y="0"/>
                    <a:pt x="12" y="0"/>
                    <a:pt x="12" y="0"/>
                  </a:cubicBezTo>
                  <a:cubicBezTo>
                    <a:pt x="20" y="24"/>
                    <a:pt x="20" y="24"/>
                    <a:pt x="20" y="24"/>
                  </a:cubicBezTo>
                  <a:cubicBezTo>
                    <a:pt x="17" y="24"/>
                    <a:pt x="17" y="24"/>
                    <a:pt x="17" y="24"/>
                  </a:cubicBezTo>
                  <a:cubicBezTo>
                    <a:pt x="14" y="16"/>
                    <a:pt x="14" y="16"/>
                    <a:pt x="14" y="16"/>
                  </a:cubicBezTo>
                  <a:lnTo>
                    <a:pt x="6" y="16"/>
                  </a:lnTo>
                  <a:close/>
                  <a:moveTo>
                    <a:pt x="14" y="14"/>
                  </a:moveTo>
                  <a:cubicBezTo>
                    <a:pt x="11" y="7"/>
                    <a:pt x="11" y="7"/>
                    <a:pt x="11" y="7"/>
                  </a:cubicBezTo>
                  <a:cubicBezTo>
                    <a:pt x="11" y="6"/>
                    <a:pt x="11" y="4"/>
                    <a:pt x="10" y="3"/>
                  </a:cubicBezTo>
                  <a:cubicBezTo>
                    <a:pt x="10" y="3"/>
                    <a:pt x="10" y="3"/>
                    <a:pt x="10" y="3"/>
                  </a:cubicBezTo>
                  <a:cubicBezTo>
                    <a:pt x="10" y="4"/>
                    <a:pt x="9" y="6"/>
                    <a:pt x="9" y="7"/>
                  </a:cubicBezTo>
                  <a:cubicBezTo>
                    <a:pt x="7" y="14"/>
                    <a:pt x="7" y="14"/>
                    <a:pt x="7" y="14"/>
                  </a:cubicBezTo>
                  <a:lnTo>
                    <a:pt x="14" y="14"/>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dirty="0">
                <a:solidFill>
                  <a:srgbClr val="000000"/>
                </a:solidFill>
                <a:latin typeface="Calibri Light" panose="020F0302020204030204" pitchFamily="34" charset="0"/>
                <a:cs typeface="Calibri Light" panose="020F0302020204030204" pitchFamily="34" charset="0"/>
              </a:endParaRPr>
            </a:p>
          </p:txBody>
        </p:sp>
        <p:sp>
          <p:nvSpPr>
            <p:cNvPr id="53" name="Freeform 52">
              <a:extLst>
                <a:ext uri="{FF2B5EF4-FFF2-40B4-BE49-F238E27FC236}">
                  <a16:creationId xmlns:a16="http://schemas.microsoft.com/office/drawing/2014/main" id="{92029383-DF5D-824B-8BAA-7730BD7E9995}"/>
                </a:ext>
              </a:extLst>
            </p:cNvPr>
            <p:cNvSpPr>
              <a:spLocks/>
            </p:cNvSpPr>
            <p:nvPr userDrawn="1"/>
          </p:nvSpPr>
          <p:spPr bwMode="gray">
            <a:xfrm>
              <a:off x="6062663" y="6445250"/>
              <a:ext cx="57150" cy="76200"/>
            </a:xfrm>
            <a:custGeom>
              <a:avLst/>
              <a:gdLst/>
              <a:ahLst/>
              <a:cxnLst>
                <a:cxn ang="0">
                  <a:pos x="0" y="24"/>
                </a:cxn>
                <a:cxn ang="0">
                  <a:pos x="0" y="0"/>
                </a:cxn>
                <a:cxn ang="0">
                  <a:pos x="3" y="0"/>
                </a:cxn>
                <a:cxn ang="0">
                  <a:pos x="11" y="12"/>
                </a:cxn>
                <a:cxn ang="0">
                  <a:pos x="15" y="20"/>
                </a:cxn>
                <a:cxn ang="0">
                  <a:pos x="15" y="20"/>
                </a:cxn>
                <a:cxn ang="0">
                  <a:pos x="15" y="10"/>
                </a:cxn>
                <a:cxn ang="0">
                  <a:pos x="15" y="0"/>
                </a:cxn>
                <a:cxn ang="0">
                  <a:pos x="18" y="0"/>
                </a:cxn>
                <a:cxn ang="0">
                  <a:pos x="18" y="24"/>
                </a:cxn>
                <a:cxn ang="0">
                  <a:pos x="15" y="24"/>
                </a:cxn>
                <a:cxn ang="0">
                  <a:pos x="7" y="12"/>
                </a:cxn>
                <a:cxn ang="0">
                  <a:pos x="3" y="4"/>
                </a:cxn>
                <a:cxn ang="0">
                  <a:pos x="2" y="4"/>
                </a:cxn>
                <a:cxn ang="0">
                  <a:pos x="3" y="14"/>
                </a:cxn>
                <a:cxn ang="0">
                  <a:pos x="3" y="24"/>
                </a:cxn>
                <a:cxn ang="0">
                  <a:pos x="0" y="24"/>
                </a:cxn>
              </a:cxnLst>
              <a:rect l="0" t="0" r="r" b="b"/>
              <a:pathLst>
                <a:path w="18" h="24">
                  <a:moveTo>
                    <a:pt x="0" y="24"/>
                  </a:moveTo>
                  <a:cubicBezTo>
                    <a:pt x="0" y="0"/>
                    <a:pt x="0" y="0"/>
                    <a:pt x="0" y="0"/>
                  </a:cubicBezTo>
                  <a:cubicBezTo>
                    <a:pt x="3" y="0"/>
                    <a:pt x="3" y="0"/>
                    <a:pt x="3" y="0"/>
                  </a:cubicBezTo>
                  <a:cubicBezTo>
                    <a:pt x="11" y="12"/>
                    <a:pt x="11" y="12"/>
                    <a:pt x="11" y="12"/>
                  </a:cubicBezTo>
                  <a:cubicBezTo>
                    <a:pt x="12" y="15"/>
                    <a:pt x="14" y="17"/>
                    <a:pt x="15" y="20"/>
                  </a:cubicBezTo>
                  <a:cubicBezTo>
                    <a:pt x="15" y="20"/>
                    <a:pt x="15" y="20"/>
                    <a:pt x="15" y="20"/>
                  </a:cubicBezTo>
                  <a:cubicBezTo>
                    <a:pt x="15" y="17"/>
                    <a:pt x="15" y="14"/>
                    <a:pt x="15" y="10"/>
                  </a:cubicBezTo>
                  <a:cubicBezTo>
                    <a:pt x="15" y="0"/>
                    <a:pt x="15" y="0"/>
                    <a:pt x="15" y="0"/>
                  </a:cubicBezTo>
                  <a:cubicBezTo>
                    <a:pt x="18" y="0"/>
                    <a:pt x="18" y="0"/>
                    <a:pt x="18" y="0"/>
                  </a:cubicBezTo>
                  <a:cubicBezTo>
                    <a:pt x="18" y="24"/>
                    <a:pt x="18" y="24"/>
                    <a:pt x="18" y="24"/>
                  </a:cubicBezTo>
                  <a:cubicBezTo>
                    <a:pt x="15" y="24"/>
                    <a:pt x="15" y="24"/>
                    <a:pt x="15" y="24"/>
                  </a:cubicBezTo>
                  <a:cubicBezTo>
                    <a:pt x="7" y="12"/>
                    <a:pt x="7" y="12"/>
                    <a:pt x="7" y="12"/>
                  </a:cubicBezTo>
                  <a:cubicBezTo>
                    <a:pt x="5" y="9"/>
                    <a:pt x="4" y="6"/>
                    <a:pt x="3" y="4"/>
                  </a:cubicBezTo>
                  <a:cubicBezTo>
                    <a:pt x="2" y="4"/>
                    <a:pt x="2" y="4"/>
                    <a:pt x="2" y="4"/>
                  </a:cubicBezTo>
                  <a:cubicBezTo>
                    <a:pt x="3" y="7"/>
                    <a:pt x="3" y="10"/>
                    <a:pt x="3" y="14"/>
                  </a:cubicBezTo>
                  <a:cubicBezTo>
                    <a:pt x="3" y="24"/>
                    <a:pt x="3" y="24"/>
                    <a:pt x="3" y="24"/>
                  </a:cubicBezTo>
                  <a:lnTo>
                    <a:pt x="0" y="24"/>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dirty="0">
                <a:solidFill>
                  <a:srgbClr val="000000"/>
                </a:solidFill>
                <a:latin typeface="Calibri Light" panose="020F0302020204030204" pitchFamily="34" charset="0"/>
                <a:cs typeface="Calibri Light" panose="020F0302020204030204" pitchFamily="34" charset="0"/>
              </a:endParaRPr>
            </a:p>
          </p:txBody>
        </p:sp>
        <p:sp>
          <p:nvSpPr>
            <p:cNvPr id="54" name="Freeform 53">
              <a:extLst>
                <a:ext uri="{FF2B5EF4-FFF2-40B4-BE49-F238E27FC236}">
                  <a16:creationId xmlns:a16="http://schemas.microsoft.com/office/drawing/2014/main" id="{5BA3FC7A-DD70-B441-9DD6-BE680E63D1FF}"/>
                </a:ext>
              </a:extLst>
            </p:cNvPr>
            <p:cNvSpPr>
              <a:spLocks/>
            </p:cNvSpPr>
            <p:nvPr userDrawn="1"/>
          </p:nvSpPr>
          <p:spPr bwMode="gray">
            <a:xfrm>
              <a:off x="6132513" y="6445250"/>
              <a:ext cx="57150" cy="76200"/>
            </a:xfrm>
            <a:custGeom>
              <a:avLst/>
              <a:gdLst/>
              <a:ahLst/>
              <a:cxnLst>
                <a:cxn ang="0">
                  <a:pos x="16" y="6"/>
                </a:cxn>
                <a:cxn ang="0">
                  <a:pos x="0" y="6"/>
                </a:cxn>
                <a:cxn ang="0">
                  <a:pos x="0" y="0"/>
                </a:cxn>
                <a:cxn ang="0">
                  <a:pos x="36" y="0"/>
                </a:cxn>
                <a:cxn ang="0">
                  <a:pos x="36" y="6"/>
                </a:cxn>
                <a:cxn ang="0">
                  <a:pos x="22" y="6"/>
                </a:cxn>
                <a:cxn ang="0">
                  <a:pos x="22" y="48"/>
                </a:cxn>
                <a:cxn ang="0">
                  <a:pos x="16" y="48"/>
                </a:cxn>
                <a:cxn ang="0">
                  <a:pos x="16" y="6"/>
                </a:cxn>
              </a:cxnLst>
              <a:rect l="0" t="0" r="r" b="b"/>
              <a:pathLst>
                <a:path w="36" h="48">
                  <a:moveTo>
                    <a:pt x="16" y="6"/>
                  </a:moveTo>
                  <a:lnTo>
                    <a:pt x="0" y="6"/>
                  </a:lnTo>
                  <a:lnTo>
                    <a:pt x="0" y="0"/>
                  </a:lnTo>
                  <a:lnTo>
                    <a:pt x="36" y="0"/>
                  </a:lnTo>
                  <a:lnTo>
                    <a:pt x="36" y="6"/>
                  </a:lnTo>
                  <a:lnTo>
                    <a:pt x="22" y="6"/>
                  </a:lnTo>
                  <a:lnTo>
                    <a:pt x="22" y="48"/>
                  </a:lnTo>
                  <a:lnTo>
                    <a:pt x="16" y="48"/>
                  </a:lnTo>
                  <a:lnTo>
                    <a:pt x="16" y="6"/>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dirty="0">
                <a:solidFill>
                  <a:srgbClr val="000000"/>
                </a:solidFill>
                <a:latin typeface="Calibri Light" panose="020F0302020204030204" pitchFamily="34" charset="0"/>
                <a:cs typeface="Calibri Light" panose="020F0302020204030204" pitchFamily="34" charset="0"/>
              </a:endParaRPr>
            </a:p>
          </p:txBody>
        </p:sp>
        <p:sp>
          <p:nvSpPr>
            <p:cNvPr id="55" name="Freeform 54">
              <a:extLst>
                <a:ext uri="{FF2B5EF4-FFF2-40B4-BE49-F238E27FC236}">
                  <a16:creationId xmlns:a16="http://schemas.microsoft.com/office/drawing/2014/main" id="{C659A941-A4F0-8343-81F4-0281EEF2ADF2}"/>
                </a:ext>
              </a:extLst>
            </p:cNvPr>
            <p:cNvSpPr>
              <a:spLocks/>
            </p:cNvSpPr>
            <p:nvPr userDrawn="1"/>
          </p:nvSpPr>
          <p:spPr bwMode="gray">
            <a:xfrm>
              <a:off x="6199188" y="6445250"/>
              <a:ext cx="47625" cy="76200"/>
            </a:xfrm>
            <a:custGeom>
              <a:avLst/>
              <a:gdLst/>
              <a:ahLst/>
              <a:cxnLst>
                <a:cxn ang="0">
                  <a:pos x="1" y="20"/>
                </a:cxn>
                <a:cxn ang="0">
                  <a:pos x="6" y="22"/>
                </a:cxn>
                <a:cxn ang="0">
                  <a:pos x="11" y="18"/>
                </a:cxn>
                <a:cxn ang="0">
                  <a:pos x="7" y="13"/>
                </a:cxn>
                <a:cxn ang="0">
                  <a:pos x="1" y="6"/>
                </a:cxn>
                <a:cxn ang="0">
                  <a:pos x="8" y="0"/>
                </a:cxn>
                <a:cxn ang="0">
                  <a:pos x="14" y="1"/>
                </a:cxn>
                <a:cxn ang="0">
                  <a:pos x="13" y="3"/>
                </a:cxn>
                <a:cxn ang="0">
                  <a:pos x="8" y="2"/>
                </a:cxn>
                <a:cxn ang="0">
                  <a:pos x="4" y="6"/>
                </a:cxn>
                <a:cxn ang="0">
                  <a:pos x="9" y="10"/>
                </a:cxn>
                <a:cxn ang="0">
                  <a:pos x="15" y="17"/>
                </a:cxn>
                <a:cxn ang="0">
                  <a:pos x="6" y="24"/>
                </a:cxn>
                <a:cxn ang="0">
                  <a:pos x="0" y="23"/>
                </a:cxn>
                <a:cxn ang="0">
                  <a:pos x="1" y="20"/>
                </a:cxn>
              </a:cxnLst>
              <a:rect l="0" t="0" r="r" b="b"/>
              <a:pathLst>
                <a:path w="15" h="24">
                  <a:moveTo>
                    <a:pt x="1" y="20"/>
                  </a:moveTo>
                  <a:cubicBezTo>
                    <a:pt x="2" y="21"/>
                    <a:pt x="4" y="22"/>
                    <a:pt x="6" y="22"/>
                  </a:cubicBezTo>
                  <a:cubicBezTo>
                    <a:pt x="10" y="22"/>
                    <a:pt x="11" y="20"/>
                    <a:pt x="11" y="18"/>
                  </a:cubicBezTo>
                  <a:cubicBezTo>
                    <a:pt x="11" y="15"/>
                    <a:pt x="10" y="14"/>
                    <a:pt x="7" y="13"/>
                  </a:cubicBezTo>
                  <a:cubicBezTo>
                    <a:pt x="3" y="12"/>
                    <a:pt x="1" y="10"/>
                    <a:pt x="1" y="6"/>
                  </a:cubicBezTo>
                  <a:cubicBezTo>
                    <a:pt x="1" y="2"/>
                    <a:pt x="4" y="0"/>
                    <a:pt x="8" y="0"/>
                  </a:cubicBezTo>
                  <a:cubicBezTo>
                    <a:pt x="11" y="0"/>
                    <a:pt x="13" y="0"/>
                    <a:pt x="14" y="1"/>
                  </a:cubicBezTo>
                  <a:cubicBezTo>
                    <a:pt x="13" y="3"/>
                    <a:pt x="13" y="3"/>
                    <a:pt x="13" y="3"/>
                  </a:cubicBezTo>
                  <a:cubicBezTo>
                    <a:pt x="12" y="3"/>
                    <a:pt x="10" y="2"/>
                    <a:pt x="8" y="2"/>
                  </a:cubicBezTo>
                  <a:cubicBezTo>
                    <a:pt x="5" y="2"/>
                    <a:pt x="4" y="4"/>
                    <a:pt x="4" y="6"/>
                  </a:cubicBezTo>
                  <a:cubicBezTo>
                    <a:pt x="4" y="8"/>
                    <a:pt x="5" y="9"/>
                    <a:pt x="9" y="10"/>
                  </a:cubicBezTo>
                  <a:cubicBezTo>
                    <a:pt x="13" y="12"/>
                    <a:pt x="15" y="14"/>
                    <a:pt x="15" y="17"/>
                  </a:cubicBezTo>
                  <a:cubicBezTo>
                    <a:pt x="15" y="21"/>
                    <a:pt x="12" y="24"/>
                    <a:pt x="6" y="24"/>
                  </a:cubicBezTo>
                  <a:cubicBezTo>
                    <a:pt x="4" y="24"/>
                    <a:pt x="1" y="24"/>
                    <a:pt x="0" y="23"/>
                  </a:cubicBezTo>
                  <a:lnTo>
                    <a:pt x="1" y="20"/>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dirty="0">
                <a:solidFill>
                  <a:srgbClr val="000000"/>
                </a:solidFill>
                <a:latin typeface="Calibri Light" panose="020F0302020204030204" pitchFamily="34" charset="0"/>
                <a:cs typeface="Calibri Light" panose="020F0302020204030204" pitchFamily="34" charset="0"/>
              </a:endParaRPr>
            </a:p>
          </p:txBody>
        </p:sp>
      </p:grpSp>
      <p:sp>
        <p:nvSpPr>
          <p:cNvPr id="56" name="Text Placeholder 2"/>
          <p:cNvSpPr>
            <a:spLocks noGrp="1"/>
          </p:cNvSpPr>
          <p:nvPr>
            <p:ph type="body" sz="quarter" idx="17" hasCustomPrompt="1"/>
          </p:nvPr>
        </p:nvSpPr>
        <p:spPr>
          <a:xfrm>
            <a:off x="247800" y="738595"/>
            <a:ext cx="4013016" cy="3987393"/>
          </a:xfrm>
          <a:prstGeom prst="rect">
            <a:avLst/>
          </a:prstGeom>
        </p:spPr>
        <p:txBody>
          <a:bodyPr/>
          <a:lstStyle>
            <a:lvl1pPr marL="228600" indent="-228600">
              <a:buClr>
                <a:schemeClr val="accent3"/>
              </a:buClr>
              <a:buFont typeface="Wingdings" panose="05000000000000000000" pitchFamily="2" charset="2"/>
              <a:buChar char="§"/>
              <a:defRPr sz="1600">
                <a:latin typeface="+mj-lt"/>
              </a:defRPr>
            </a:lvl1pPr>
            <a:lvl2pPr marL="541338" indent="-274638">
              <a:buClr>
                <a:schemeClr val="accent3"/>
              </a:buClr>
              <a:buFont typeface="Wingdings" panose="05000000000000000000" pitchFamily="2" charset="2"/>
              <a:buChar char="§"/>
              <a:defRPr sz="1400">
                <a:latin typeface="+mj-lt"/>
              </a:defRPr>
            </a:lvl2pPr>
            <a:lvl3pPr marL="898525" indent="-357188">
              <a:buClr>
                <a:schemeClr val="accent3"/>
              </a:buClr>
              <a:buFont typeface="Wingdings" panose="05000000000000000000" pitchFamily="2" charset="2"/>
              <a:buChar char="§"/>
              <a:defRPr sz="1200"/>
            </a:lvl3pPr>
            <a:lvl4pPr>
              <a:defRPr/>
            </a:lvl4pPr>
            <a:lvl5pPr>
              <a:defRPr/>
            </a:lvl5pPr>
          </a:lstStyle>
          <a:p>
            <a:pPr lvl="0"/>
            <a:r>
              <a:rPr lang="en-US" dirty="0"/>
              <a:t>Add text</a:t>
            </a:r>
          </a:p>
          <a:p>
            <a:pPr lvl="1"/>
            <a:r>
              <a:rPr lang="en-US" dirty="0"/>
              <a:t>Second level</a:t>
            </a:r>
          </a:p>
          <a:p>
            <a:pPr lvl="2"/>
            <a:r>
              <a:rPr lang="en-US" dirty="0"/>
              <a:t>Third level</a:t>
            </a:r>
          </a:p>
        </p:txBody>
      </p:sp>
    </p:spTree>
    <p:extLst>
      <p:ext uri="{BB962C8B-B14F-4D97-AF65-F5344CB8AC3E}">
        <p14:creationId xmlns:p14="http://schemas.microsoft.com/office/powerpoint/2010/main" val="7498953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wipe(left)">
                                      <p:cBhvr>
                                        <p:cTn id="7"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Lst>
  </p:timing>
  <p:extLst>
    <p:ext uri="{DCECCB84-F9BA-43D5-87BE-67443E8EF086}">
      <p15:sldGuideLst xmlns:p15="http://schemas.microsoft.com/office/powerpoint/2012/main">
        <p15:guide id="1" orient="horz" pos="1620">
          <p15:clr>
            <a:srgbClr val="FBAE40"/>
          </p15:clr>
        </p15:guide>
        <p15:guide id="2" pos="2880">
          <p15:clr>
            <a:srgbClr val="FBAE40"/>
          </p15:clr>
        </p15:guide>
        <p15:guide id="3" pos="251">
          <p15:clr>
            <a:srgbClr val="FBAE40"/>
          </p15:clr>
        </p15:guide>
        <p15:guide id="4" orient="horz" pos="486">
          <p15:clr>
            <a:srgbClr val="FBAE40"/>
          </p15:clr>
        </p15:guide>
        <p15:guide id="5" pos="5505">
          <p15:clr>
            <a:srgbClr val="FBAE40"/>
          </p15:clr>
        </p15:guide>
        <p15:guide id="6" pos="1487">
          <p15:clr>
            <a:srgbClr val="FBAE40"/>
          </p15:clr>
        </p15:guide>
        <p15:guide id="8" orient="horz" pos="2977">
          <p15:clr>
            <a:srgbClr val="FBAE40"/>
          </p15:clr>
        </p15:guide>
        <p15:guide id="9" pos="3131">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2/3 text">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4F78DA51-9968-D347-BE63-A112F38B2ACD}"/>
              </a:ext>
            </a:extLst>
          </p:cNvPr>
          <p:cNvPicPr>
            <a:picLocks noChangeAspect="1"/>
          </p:cNvPicPr>
          <p:nvPr userDrawn="1"/>
        </p:nvPicPr>
        <p:blipFill rotWithShape="1">
          <a:blip r:embed="rId2" cstate="email">
            <a:extLst>
              <a:ext uri="{28A0092B-C50C-407E-A947-70E740481C1C}">
                <a14:useLocalDpi xmlns:a14="http://schemas.microsoft.com/office/drawing/2010/main" val="0"/>
              </a:ext>
            </a:extLst>
          </a:blip>
          <a:srcRect r="36666"/>
          <a:stretch/>
        </p:blipFill>
        <p:spPr>
          <a:xfrm>
            <a:off x="0" y="-1"/>
            <a:ext cx="2902857" cy="5143500"/>
          </a:xfrm>
          <a:prstGeom prst="rect">
            <a:avLst/>
          </a:prstGeom>
        </p:spPr>
      </p:pic>
      <p:sp>
        <p:nvSpPr>
          <p:cNvPr id="18" name="Round Single Corner Rectangle 37">
            <a:extLst>
              <a:ext uri="{FF2B5EF4-FFF2-40B4-BE49-F238E27FC236}">
                <a16:creationId xmlns:a16="http://schemas.microsoft.com/office/drawing/2014/main" id="{E9D47C24-F886-A34D-8979-BCB7289D6E94}"/>
              </a:ext>
            </a:extLst>
          </p:cNvPr>
          <p:cNvSpPr/>
          <p:nvPr userDrawn="1"/>
        </p:nvSpPr>
        <p:spPr>
          <a:xfrm>
            <a:off x="398123" y="0"/>
            <a:ext cx="2106611" cy="4725988"/>
          </a:xfrm>
          <a:prstGeom prst="round1Rect">
            <a:avLst>
              <a:gd name="adj" fmla="val 0"/>
            </a:avLst>
          </a:prstGeom>
          <a:gradFill>
            <a:gsLst>
              <a:gs pos="0">
                <a:schemeClr val="accent2">
                  <a:alpha val="85000"/>
                </a:schemeClr>
              </a:gs>
              <a:gs pos="100000">
                <a:schemeClr val="accent4"/>
              </a:gs>
            </a:gsLst>
            <a:lin ang="5400000" scaled="1"/>
          </a:gra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n-US" sz="1350" dirty="0">
              <a:latin typeface="Calibri Light" panose="020F0302020204030204" pitchFamily="34" charset="0"/>
              <a:cs typeface="Calibri Light" panose="020F0302020204030204" pitchFamily="34" charset="0"/>
            </a:endParaRPr>
          </a:p>
        </p:txBody>
      </p:sp>
      <p:sp>
        <p:nvSpPr>
          <p:cNvPr id="19" name="Title 1">
            <a:extLst>
              <a:ext uri="{FF2B5EF4-FFF2-40B4-BE49-F238E27FC236}">
                <a16:creationId xmlns:a16="http://schemas.microsoft.com/office/drawing/2014/main" id="{4D7731E5-696A-7C42-B0B8-CA16BCA6071D}"/>
              </a:ext>
            </a:extLst>
          </p:cNvPr>
          <p:cNvSpPr txBox="1">
            <a:spLocks/>
          </p:cNvSpPr>
          <p:nvPr userDrawn="1"/>
        </p:nvSpPr>
        <p:spPr bwMode="gray">
          <a:xfrm>
            <a:off x="786206" y="217970"/>
            <a:ext cx="2498764" cy="184301"/>
          </a:xfrm>
          <a:prstGeom prst="rect">
            <a:avLst/>
          </a:prstGeom>
        </p:spPr>
        <p:txBody>
          <a:bodyPr vert="horz" lIns="0" tIns="0" rIns="0" bIns="0" rtlCol="0" anchor="t" anchorCtr="0">
            <a:normAutofit/>
          </a:bodyPr>
          <a:lstStyle>
            <a:lvl1pPr algn="l" defTabSz="685800" rtl="0" eaLnBrk="1" latinLnBrk="0" hangingPunct="1">
              <a:spcBef>
                <a:spcPct val="0"/>
              </a:spcBef>
              <a:buNone/>
              <a:defRPr lang="en-GB" sz="4000" kern="1200" dirty="0">
                <a:solidFill>
                  <a:srgbClr val="00766B"/>
                </a:solidFill>
                <a:latin typeface="+mn-lt"/>
                <a:ea typeface="Arial" charset="0"/>
                <a:cs typeface="Arial" charset="0"/>
              </a:defRPr>
            </a:lvl1pPr>
          </a:lstStyle>
          <a:p>
            <a:pPr defTabSz="913271">
              <a:lnSpc>
                <a:spcPct val="90000"/>
              </a:lnSpc>
              <a:spcBef>
                <a:spcPts val="1000"/>
              </a:spcBef>
              <a:buFont typeface="Arial" panose="020B0604020202020204" pitchFamily="34" charset="0"/>
              <a:buNone/>
            </a:pPr>
            <a:r>
              <a:rPr lang="en-GB" sz="750" dirty="0">
                <a:solidFill>
                  <a:schemeClr val="bg1"/>
                </a:solidFill>
                <a:latin typeface="Calibri Light" panose="020F0302020204030204" pitchFamily="34" charset="0"/>
                <a:cs typeface="Calibri Light" panose="020F0302020204030204" pitchFamily="34" charset="0"/>
              </a:rPr>
              <a:t>Page </a:t>
            </a:r>
            <a:fld id="{53E7601D-6FDA-7B44-B5BA-3778DAD9E216}" type="slidenum">
              <a:rPr lang="en-GB" sz="750" smtClean="0">
                <a:solidFill>
                  <a:schemeClr val="bg1"/>
                </a:solidFill>
                <a:latin typeface="Calibri Light" panose="020F0302020204030204" pitchFamily="34" charset="0"/>
                <a:cs typeface="Calibri Light" panose="020F0302020204030204" pitchFamily="34" charset="0"/>
              </a:rPr>
              <a:t>‹#›</a:t>
            </a:fld>
            <a:endParaRPr lang="en-GB" sz="750" dirty="0">
              <a:solidFill>
                <a:schemeClr val="bg1"/>
              </a:solidFill>
              <a:latin typeface="Calibri Light" panose="020F0302020204030204" pitchFamily="34" charset="0"/>
              <a:cs typeface="Calibri Light" panose="020F0302020204030204" pitchFamily="34" charset="0"/>
            </a:endParaRPr>
          </a:p>
        </p:txBody>
      </p:sp>
      <p:sp>
        <p:nvSpPr>
          <p:cNvPr id="20" name="Rectangle 19">
            <a:extLst>
              <a:ext uri="{FF2B5EF4-FFF2-40B4-BE49-F238E27FC236}">
                <a16:creationId xmlns:a16="http://schemas.microsoft.com/office/drawing/2014/main" id="{626CA295-5365-9545-B0B9-F98FC0289AFF}"/>
              </a:ext>
            </a:extLst>
          </p:cNvPr>
          <p:cNvSpPr/>
          <p:nvPr userDrawn="1"/>
        </p:nvSpPr>
        <p:spPr>
          <a:xfrm rot="16200000">
            <a:off x="978728" y="-193605"/>
            <a:ext cx="98580" cy="48579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solidFill>
                <a:schemeClr val="bg1"/>
              </a:solidFill>
              <a:latin typeface="Calibri Light" panose="020F0302020204030204" pitchFamily="34" charset="0"/>
              <a:cs typeface="Calibri Light" panose="020F0302020204030204" pitchFamily="34" charset="0"/>
            </a:endParaRPr>
          </a:p>
        </p:txBody>
      </p:sp>
      <p:pic>
        <p:nvPicPr>
          <p:cNvPr id="11" name="Picture 10" descr="Price Bailey logo"/>
          <p:cNvPicPr>
            <a:picLocks noChangeAspect="1"/>
          </p:cNvPicPr>
          <p:nvPr userDrawn="1"/>
        </p:nvPicPr>
        <p:blipFill>
          <a:blip r:embed="rId3" cstate="hq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7963200" y="288000"/>
            <a:ext cx="828000" cy="161062"/>
          </a:xfrm>
          <a:prstGeom prst="rect">
            <a:avLst/>
          </a:prstGeom>
          <a:noFill/>
          <a:ln>
            <a:noFill/>
          </a:ln>
        </p:spPr>
      </p:pic>
      <p:sp>
        <p:nvSpPr>
          <p:cNvPr id="14" name="Text Placeholder 23">
            <a:extLst>
              <a:ext uri="{FF2B5EF4-FFF2-40B4-BE49-F238E27FC236}">
                <a16:creationId xmlns:a16="http://schemas.microsoft.com/office/drawing/2014/main" id="{9CC7F7B2-E491-4D43-BC5F-E56BE0BEBDC1}"/>
              </a:ext>
            </a:extLst>
          </p:cNvPr>
          <p:cNvSpPr>
            <a:spLocks noGrp="1"/>
          </p:cNvSpPr>
          <p:nvPr>
            <p:ph type="body" sz="quarter" idx="15" hasCustomPrompt="1"/>
          </p:nvPr>
        </p:nvSpPr>
        <p:spPr>
          <a:xfrm>
            <a:off x="786207" y="771968"/>
            <a:ext cx="1366444" cy="584775"/>
          </a:xfrm>
          <a:prstGeom prst="rect">
            <a:avLst/>
          </a:prstGeom>
        </p:spPr>
        <p:txBody>
          <a:bodyPr lIns="0" tIns="0" rIns="0" bIns="0" numCol="1" spcCol="360000"/>
          <a:lstStyle>
            <a:lvl1pPr marL="3175" indent="-3175">
              <a:spcBef>
                <a:spcPts val="0"/>
              </a:spcBef>
              <a:spcAft>
                <a:spcPts val="500"/>
              </a:spcAft>
              <a:buNone/>
              <a:tabLst/>
              <a:defRPr sz="1200" b="0" i="0">
                <a:solidFill>
                  <a:schemeClr val="bg1"/>
                </a:solidFill>
                <a:latin typeface="Calibri Light" panose="020F0302020204030204" pitchFamily="34" charset="0"/>
                <a:cs typeface="Calibri Light" panose="020F0302020204030204" pitchFamily="34" charset="0"/>
              </a:defRPr>
            </a:lvl1pPr>
            <a:lvl2pPr>
              <a:buNone/>
              <a:defRPr sz="1600"/>
            </a:lvl2pPr>
            <a:lvl3pPr>
              <a:buNone/>
              <a:defRPr sz="1600"/>
            </a:lvl3pPr>
            <a:lvl4pPr>
              <a:buNone/>
              <a:defRPr sz="1600"/>
            </a:lvl4pPr>
            <a:lvl5pPr>
              <a:buNone/>
              <a:defRPr sz="1600"/>
            </a:lvl5pPr>
          </a:lstStyle>
          <a:p>
            <a:pPr lvl="0"/>
            <a:r>
              <a:rPr lang="en-GB" dirty="0"/>
              <a:t>Click to edit body copy</a:t>
            </a:r>
          </a:p>
        </p:txBody>
      </p:sp>
      <p:sp>
        <p:nvSpPr>
          <p:cNvPr id="15" name="Text Placeholder 23">
            <a:extLst>
              <a:ext uri="{FF2B5EF4-FFF2-40B4-BE49-F238E27FC236}">
                <a16:creationId xmlns:a16="http://schemas.microsoft.com/office/drawing/2014/main" id="{9CC7F7B2-E491-4D43-BC5F-E56BE0BEBDC1}"/>
              </a:ext>
            </a:extLst>
          </p:cNvPr>
          <p:cNvSpPr>
            <a:spLocks noGrp="1"/>
          </p:cNvSpPr>
          <p:nvPr>
            <p:ph type="body" sz="quarter" idx="16" hasCustomPrompt="1"/>
          </p:nvPr>
        </p:nvSpPr>
        <p:spPr>
          <a:xfrm>
            <a:off x="786207" y="1832827"/>
            <a:ext cx="1366444" cy="584775"/>
          </a:xfrm>
          <a:prstGeom prst="rect">
            <a:avLst/>
          </a:prstGeom>
        </p:spPr>
        <p:txBody>
          <a:bodyPr lIns="0" tIns="0" rIns="0" bIns="0" numCol="1" spcCol="360000"/>
          <a:lstStyle>
            <a:lvl1pPr marL="3175" indent="-3175">
              <a:spcBef>
                <a:spcPts val="0"/>
              </a:spcBef>
              <a:spcAft>
                <a:spcPts val="500"/>
              </a:spcAft>
              <a:buNone/>
              <a:tabLst/>
              <a:defRPr sz="1200" b="0" i="0">
                <a:solidFill>
                  <a:schemeClr val="bg1"/>
                </a:solidFill>
                <a:latin typeface="Calibri Light" panose="020F0302020204030204" pitchFamily="34" charset="0"/>
                <a:cs typeface="Calibri Light" panose="020F0302020204030204" pitchFamily="34" charset="0"/>
              </a:defRPr>
            </a:lvl1pPr>
            <a:lvl2pPr>
              <a:buNone/>
              <a:defRPr sz="1600"/>
            </a:lvl2pPr>
            <a:lvl3pPr>
              <a:buNone/>
              <a:defRPr sz="1600"/>
            </a:lvl3pPr>
            <a:lvl4pPr>
              <a:buNone/>
              <a:defRPr sz="1600"/>
            </a:lvl4pPr>
            <a:lvl5pPr>
              <a:buNone/>
              <a:defRPr sz="1600"/>
            </a:lvl5pPr>
          </a:lstStyle>
          <a:p>
            <a:pPr lvl="0"/>
            <a:r>
              <a:rPr lang="en-GB" dirty="0"/>
              <a:t>Click to edit body copy</a:t>
            </a:r>
          </a:p>
        </p:txBody>
      </p:sp>
      <p:sp>
        <p:nvSpPr>
          <p:cNvPr id="16" name="Text Placeholder 23">
            <a:extLst>
              <a:ext uri="{FF2B5EF4-FFF2-40B4-BE49-F238E27FC236}">
                <a16:creationId xmlns:a16="http://schemas.microsoft.com/office/drawing/2014/main" id="{9CC7F7B2-E491-4D43-BC5F-E56BE0BEBDC1}"/>
              </a:ext>
            </a:extLst>
          </p:cNvPr>
          <p:cNvSpPr>
            <a:spLocks noGrp="1"/>
          </p:cNvSpPr>
          <p:nvPr>
            <p:ph type="body" sz="quarter" idx="17" hasCustomPrompt="1"/>
          </p:nvPr>
        </p:nvSpPr>
        <p:spPr>
          <a:xfrm>
            <a:off x="786207" y="2893687"/>
            <a:ext cx="1366444" cy="584775"/>
          </a:xfrm>
          <a:prstGeom prst="rect">
            <a:avLst/>
          </a:prstGeom>
        </p:spPr>
        <p:txBody>
          <a:bodyPr lIns="0" tIns="0" rIns="0" bIns="0" numCol="1" spcCol="360000"/>
          <a:lstStyle>
            <a:lvl1pPr marL="3175" indent="-3175">
              <a:spcBef>
                <a:spcPts val="0"/>
              </a:spcBef>
              <a:spcAft>
                <a:spcPts val="500"/>
              </a:spcAft>
              <a:buNone/>
              <a:tabLst/>
              <a:defRPr sz="1200" b="0" i="0">
                <a:solidFill>
                  <a:schemeClr val="bg1"/>
                </a:solidFill>
                <a:latin typeface="Calibri Light" panose="020F0302020204030204" pitchFamily="34" charset="0"/>
                <a:cs typeface="Calibri Light" panose="020F0302020204030204" pitchFamily="34" charset="0"/>
              </a:defRPr>
            </a:lvl1pPr>
            <a:lvl2pPr>
              <a:buNone/>
              <a:defRPr sz="1600"/>
            </a:lvl2pPr>
            <a:lvl3pPr>
              <a:buNone/>
              <a:defRPr sz="1600"/>
            </a:lvl3pPr>
            <a:lvl4pPr>
              <a:buNone/>
              <a:defRPr sz="1600"/>
            </a:lvl4pPr>
            <a:lvl5pPr>
              <a:buNone/>
              <a:defRPr sz="1600"/>
            </a:lvl5pPr>
          </a:lstStyle>
          <a:p>
            <a:pPr lvl="0"/>
            <a:r>
              <a:rPr lang="en-GB" dirty="0"/>
              <a:t>Click to edit body copy</a:t>
            </a:r>
          </a:p>
        </p:txBody>
      </p:sp>
      <p:sp>
        <p:nvSpPr>
          <p:cNvPr id="12" name="Text Placeholder 2"/>
          <p:cNvSpPr>
            <a:spLocks noGrp="1"/>
          </p:cNvSpPr>
          <p:nvPr>
            <p:ph type="body" sz="quarter" idx="18" hasCustomPrompt="1"/>
          </p:nvPr>
        </p:nvSpPr>
        <p:spPr>
          <a:xfrm>
            <a:off x="3284970" y="738595"/>
            <a:ext cx="5455205" cy="3987393"/>
          </a:xfrm>
          <a:prstGeom prst="rect">
            <a:avLst/>
          </a:prstGeom>
        </p:spPr>
        <p:txBody>
          <a:bodyPr/>
          <a:lstStyle>
            <a:lvl1pPr marL="228600" indent="-228600">
              <a:buClr>
                <a:schemeClr val="accent3"/>
              </a:buClr>
              <a:buFont typeface="Wingdings" panose="05000000000000000000" pitchFamily="2" charset="2"/>
              <a:buChar char="§"/>
              <a:defRPr sz="1600">
                <a:latin typeface="+mj-lt"/>
              </a:defRPr>
            </a:lvl1pPr>
            <a:lvl2pPr marL="541338" indent="-274638">
              <a:buClr>
                <a:schemeClr val="accent3"/>
              </a:buClr>
              <a:buFont typeface="Wingdings" panose="05000000000000000000" pitchFamily="2" charset="2"/>
              <a:buChar char="§"/>
              <a:defRPr sz="1400">
                <a:latin typeface="+mj-lt"/>
              </a:defRPr>
            </a:lvl2pPr>
            <a:lvl3pPr marL="898525" indent="-357188">
              <a:buClr>
                <a:schemeClr val="accent3"/>
              </a:buClr>
              <a:buFont typeface="Wingdings" panose="05000000000000000000" pitchFamily="2" charset="2"/>
              <a:buChar char="§"/>
              <a:defRPr sz="1200"/>
            </a:lvl3pPr>
            <a:lvl4pPr>
              <a:defRPr/>
            </a:lvl4pPr>
            <a:lvl5pPr>
              <a:defRPr/>
            </a:lvl5pPr>
          </a:lstStyle>
          <a:p>
            <a:pPr lvl="0"/>
            <a:r>
              <a:rPr lang="en-US" dirty="0"/>
              <a:t>Add text</a:t>
            </a:r>
          </a:p>
          <a:p>
            <a:pPr lvl="1"/>
            <a:r>
              <a:rPr lang="en-US" dirty="0"/>
              <a:t>Second level</a:t>
            </a:r>
          </a:p>
          <a:p>
            <a:pPr lvl="2"/>
            <a:r>
              <a:rPr lang="en-US" dirty="0"/>
              <a:t>Third level</a:t>
            </a:r>
          </a:p>
        </p:txBody>
      </p:sp>
    </p:spTree>
    <p:extLst>
      <p:ext uri="{BB962C8B-B14F-4D97-AF65-F5344CB8AC3E}">
        <p14:creationId xmlns:p14="http://schemas.microsoft.com/office/powerpoint/2010/main" val="42159722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wipe(left)">
                                      <p:cBhvr>
                                        <p:cTn id="7"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Lst>
  </p:timing>
  <p:extLst>
    <p:ext uri="{DCECCB84-F9BA-43D5-87BE-67443E8EF086}">
      <p15:sldGuideLst xmlns:p15="http://schemas.microsoft.com/office/powerpoint/2012/main">
        <p15:guide id="1" orient="horz" pos="1620">
          <p15:clr>
            <a:srgbClr val="FBAE40"/>
          </p15:clr>
        </p15:guide>
        <p15:guide id="2" pos="2880">
          <p15:clr>
            <a:srgbClr val="FBAE40"/>
          </p15:clr>
        </p15:guide>
        <p15:guide id="3" pos="251">
          <p15:clr>
            <a:srgbClr val="FBAE40"/>
          </p15:clr>
        </p15:guide>
        <p15:guide id="4" orient="horz" pos="486">
          <p15:clr>
            <a:srgbClr val="FBAE40"/>
          </p15:clr>
        </p15:guide>
        <p15:guide id="5" pos="5505">
          <p15:clr>
            <a:srgbClr val="FBAE40"/>
          </p15:clr>
        </p15:guide>
        <p15:guide id="6" pos="1487">
          <p15:clr>
            <a:srgbClr val="FBAE40"/>
          </p15:clr>
        </p15:guide>
        <p15:guide id="8" orient="horz" pos="2977">
          <p15:clr>
            <a:srgbClr val="FBAE40"/>
          </p15:clr>
        </p15:guide>
        <p15:guide id="9" pos="3131">
          <p15:clr>
            <a:srgbClr val="FBAE40"/>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1_2/3 text reverse">
    <p:spTree>
      <p:nvGrpSpPr>
        <p:cNvPr id="1" name=""/>
        <p:cNvGrpSpPr/>
        <p:nvPr/>
      </p:nvGrpSpPr>
      <p:grpSpPr>
        <a:xfrm>
          <a:off x="0" y="0"/>
          <a:ext cx="0" cy="0"/>
          <a:chOff x="0" y="0"/>
          <a:chExt cx="0" cy="0"/>
        </a:xfrm>
      </p:grpSpPr>
      <p:sp>
        <p:nvSpPr>
          <p:cNvPr id="19" name="Title 1">
            <a:extLst>
              <a:ext uri="{FF2B5EF4-FFF2-40B4-BE49-F238E27FC236}">
                <a16:creationId xmlns:a16="http://schemas.microsoft.com/office/drawing/2014/main" id="{4D7731E5-696A-7C42-B0B8-CA16BCA6071D}"/>
              </a:ext>
            </a:extLst>
          </p:cNvPr>
          <p:cNvSpPr txBox="1">
            <a:spLocks/>
          </p:cNvSpPr>
          <p:nvPr userDrawn="1"/>
        </p:nvSpPr>
        <p:spPr bwMode="gray">
          <a:xfrm>
            <a:off x="786206" y="217970"/>
            <a:ext cx="2498764" cy="184301"/>
          </a:xfrm>
          <a:prstGeom prst="rect">
            <a:avLst/>
          </a:prstGeom>
        </p:spPr>
        <p:txBody>
          <a:bodyPr vert="horz" lIns="0" tIns="0" rIns="0" bIns="0" rtlCol="0" anchor="t" anchorCtr="0">
            <a:normAutofit/>
          </a:bodyPr>
          <a:lstStyle>
            <a:lvl1pPr algn="l" defTabSz="685800" rtl="0" eaLnBrk="1" latinLnBrk="0" hangingPunct="1">
              <a:spcBef>
                <a:spcPct val="0"/>
              </a:spcBef>
              <a:buNone/>
              <a:defRPr lang="en-GB" sz="4000" kern="1200" dirty="0">
                <a:solidFill>
                  <a:srgbClr val="00766B"/>
                </a:solidFill>
                <a:latin typeface="+mn-lt"/>
                <a:ea typeface="Arial" charset="0"/>
                <a:cs typeface="Arial" charset="0"/>
              </a:defRPr>
            </a:lvl1pPr>
          </a:lstStyle>
          <a:p>
            <a:pPr defTabSz="913271">
              <a:lnSpc>
                <a:spcPct val="90000"/>
              </a:lnSpc>
              <a:spcBef>
                <a:spcPts val="1000"/>
              </a:spcBef>
              <a:buFont typeface="Arial" panose="020B0604020202020204" pitchFamily="34" charset="0"/>
              <a:buNone/>
            </a:pPr>
            <a:r>
              <a:rPr lang="en-GB" sz="750" dirty="0">
                <a:solidFill>
                  <a:schemeClr val="tx1"/>
                </a:solidFill>
                <a:latin typeface="Calibri Light" panose="020F0302020204030204" pitchFamily="34" charset="0"/>
                <a:cs typeface="Calibri Light" panose="020F0302020204030204" pitchFamily="34" charset="0"/>
              </a:rPr>
              <a:t>Page </a:t>
            </a:r>
            <a:fld id="{53E7601D-6FDA-7B44-B5BA-3778DAD9E216}" type="slidenum">
              <a:rPr lang="en-GB" sz="750" smtClean="0">
                <a:solidFill>
                  <a:schemeClr val="tx1"/>
                </a:solidFill>
                <a:latin typeface="Calibri Light" panose="020F0302020204030204" pitchFamily="34" charset="0"/>
                <a:cs typeface="Calibri Light" panose="020F0302020204030204" pitchFamily="34" charset="0"/>
              </a:rPr>
              <a:t>‹#›</a:t>
            </a:fld>
            <a:endParaRPr lang="en-GB" sz="750" dirty="0">
              <a:solidFill>
                <a:schemeClr val="tx1"/>
              </a:solidFill>
              <a:latin typeface="Calibri Light" panose="020F0302020204030204" pitchFamily="34" charset="0"/>
              <a:cs typeface="Calibri Light" panose="020F0302020204030204" pitchFamily="34" charset="0"/>
            </a:endParaRPr>
          </a:p>
        </p:txBody>
      </p:sp>
      <p:sp>
        <p:nvSpPr>
          <p:cNvPr id="20" name="Rectangle 19">
            <a:extLst>
              <a:ext uri="{FF2B5EF4-FFF2-40B4-BE49-F238E27FC236}">
                <a16:creationId xmlns:a16="http://schemas.microsoft.com/office/drawing/2014/main" id="{626CA295-5365-9545-B0B9-F98FC0289AFF}"/>
              </a:ext>
            </a:extLst>
          </p:cNvPr>
          <p:cNvSpPr/>
          <p:nvPr userDrawn="1"/>
        </p:nvSpPr>
        <p:spPr>
          <a:xfrm rot="16200000">
            <a:off x="978728" y="-193605"/>
            <a:ext cx="98580" cy="48579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solidFill>
                <a:schemeClr val="bg1"/>
              </a:solidFill>
              <a:latin typeface="Calibri Light" panose="020F0302020204030204" pitchFamily="34" charset="0"/>
              <a:cs typeface="Calibri Light" panose="020F0302020204030204" pitchFamily="34" charset="0"/>
            </a:endParaRPr>
          </a:p>
        </p:txBody>
      </p:sp>
      <p:pic>
        <p:nvPicPr>
          <p:cNvPr id="12" name="Picture 11">
            <a:extLst>
              <a:ext uri="{FF2B5EF4-FFF2-40B4-BE49-F238E27FC236}">
                <a16:creationId xmlns:a16="http://schemas.microsoft.com/office/drawing/2014/main" id="{4F78DA51-9968-D347-BE63-A112F38B2ACD}"/>
              </a:ext>
            </a:extLst>
          </p:cNvPr>
          <p:cNvPicPr>
            <a:picLocks noChangeAspect="1"/>
          </p:cNvPicPr>
          <p:nvPr userDrawn="1"/>
        </p:nvPicPr>
        <p:blipFill rotWithShape="1">
          <a:blip r:embed="rId2" cstate="email">
            <a:extLst>
              <a:ext uri="{28A0092B-C50C-407E-A947-70E740481C1C}">
                <a14:useLocalDpi xmlns:a14="http://schemas.microsoft.com/office/drawing/2010/main" val="0"/>
              </a:ext>
            </a:extLst>
          </a:blip>
          <a:srcRect r="36666"/>
          <a:stretch/>
        </p:blipFill>
        <p:spPr>
          <a:xfrm>
            <a:off x="6241143" y="-1"/>
            <a:ext cx="2902857" cy="5143500"/>
          </a:xfrm>
          <a:prstGeom prst="rect">
            <a:avLst/>
          </a:prstGeom>
        </p:spPr>
      </p:pic>
      <p:sp>
        <p:nvSpPr>
          <p:cNvPr id="13" name="Round Single Corner Rectangle 37">
            <a:extLst>
              <a:ext uri="{FF2B5EF4-FFF2-40B4-BE49-F238E27FC236}">
                <a16:creationId xmlns:a16="http://schemas.microsoft.com/office/drawing/2014/main" id="{E9D47C24-F886-A34D-8979-BCB7289D6E94}"/>
              </a:ext>
            </a:extLst>
          </p:cNvPr>
          <p:cNvSpPr/>
          <p:nvPr userDrawn="1"/>
        </p:nvSpPr>
        <p:spPr>
          <a:xfrm>
            <a:off x="6488793" y="0"/>
            <a:ext cx="2407558" cy="4725988"/>
          </a:xfrm>
          <a:prstGeom prst="round1Rect">
            <a:avLst>
              <a:gd name="adj" fmla="val 0"/>
            </a:avLst>
          </a:prstGeom>
          <a:gradFill>
            <a:gsLst>
              <a:gs pos="0">
                <a:schemeClr val="accent2">
                  <a:alpha val="85000"/>
                </a:schemeClr>
              </a:gs>
              <a:gs pos="100000">
                <a:schemeClr val="accent4"/>
              </a:gs>
            </a:gsLst>
            <a:lin ang="5400000" scaled="1"/>
          </a:gra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n-US" sz="1350" dirty="0">
              <a:latin typeface="Calibri Light" panose="020F0302020204030204" pitchFamily="34" charset="0"/>
              <a:cs typeface="Calibri Light" panose="020F0302020204030204" pitchFamily="34" charset="0"/>
            </a:endParaRPr>
          </a:p>
        </p:txBody>
      </p:sp>
      <p:sp>
        <p:nvSpPr>
          <p:cNvPr id="17" name="Text Placeholder 23">
            <a:extLst>
              <a:ext uri="{FF2B5EF4-FFF2-40B4-BE49-F238E27FC236}">
                <a16:creationId xmlns:a16="http://schemas.microsoft.com/office/drawing/2014/main" id="{9CC7F7B2-E491-4D43-BC5F-E56BE0BEBDC1}"/>
              </a:ext>
            </a:extLst>
          </p:cNvPr>
          <p:cNvSpPr>
            <a:spLocks noGrp="1"/>
          </p:cNvSpPr>
          <p:nvPr>
            <p:ph type="body" sz="quarter" idx="18" hasCustomPrompt="1"/>
          </p:nvPr>
        </p:nvSpPr>
        <p:spPr>
          <a:xfrm>
            <a:off x="7027350" y="771968"/>
            <a:ext cx="1366444" cy="584775"/>
          </a:xfrm>
          <a:prstGeom prst="rect">
            <a:avLst/>
          </a:prstGeom>
        </p:spPr>
        <p:txBody>
          <a:bodyPr lIns="0" tIns="0" rIns="0" bIns="0" numCol="1" spcCol="360000"/>
          <a:lstStyle>
            <a:lvl1pPr marL="3175" indent="-3175">
              <a:spcBef>
                <a:spcPts val="0"/>
              </a:spcBef>
              <a:spcAft>
                <a:spcPts val="500"/>
              </a:spcAft>
              <a:buNone/>
              <a:tabLst/>
              <a:defRPr sz="1200" b="0" i="0">
                <a:solidFill>
                  <a:schemeClr val="bg1"/>
                </a:solidFill>
                <a:latin typeface="Calibri Light" panose="020F0302020204030204" pitchFamily="34" charset="0"/>
                <a:cs typeface="Calibri Light" panose="020F0302020204030204" pitchFamily="34" charset="0"/>
              </a:defRPr>
            </a:lvl1pPr>
            <a:lvl2pPr>
              <a:buNone/>
              <a:defRPr sz="1600"/>
            </a:lvl2pPr>
            <a:lvl3pPr>
              <a:buNone/>
              <a:defRPr sz="1600"/>
            </a:lvl3pPr>
            <a:lvl4pPr>
              <a:buNone/>
              <a:defRPr sz="1600"/>
            </a:lvl4pPr>
            <a:lvl5pPr>
              <a:buNone/>
              <a:defRPr sz="1600"/>
            </a:lvl5pPr>
          </a:lstStyle>
          <a:p>
            <a:pPr lvl="0"/>
            <a:r>
              <a:rPr lang="en-GB" dirty="0"/>
              <a:t>Click to edit body copy</a:t>
            </a:r>
          </a:p>
        </p:txBody>
      </p:sp>
      <p:sp>
        <p:nvSpPr>
          <p:cNvPr id="21" name="Text Placeholder 23">
            <a:extLst>
              <a:ext uri="{FF2B5EF4-FFF2-40B4-BE49-F238E27FC236}">
                <a16:creationId xmlns:a16="http://schemas.microsoft.com/office/drawing/2014/main" id="{9CC7F7B2-E491-4D43-BC5F-E56BE0BEBDC1}"/>
              </a:ext>
            </a:extLst>
          </p:cNvPr>
          <p:cNvSpPr>
            <a:spLocks noGrp="1"/>
          </p:cNvSpPr>
          <p:nvPr>
            <p:ph type="body" sz="quarter" idx="19" hasCustomPrompt="1"/>
          </p:nvPr>
        </p:nvSpPr>
        <p:spPr>
          <a:xfrm>
            <a:off x="7027350" y="1832827"/>
            <a:ext cx="1366444" cy="584775"/>
          </a:xfrm>
          <a:prstGeom prst="rect">
            <a:avLst/>
          </a:prstGeom>
        </p:spPr>
        <p:txBody>
          <a:bodyPr lIns="0" tIns="0" rIns="0" bIns="0" numCol="1" spcCol="360000"/>
          <a:lstStyle>
            <a:lvl1pPr marL="3175" indent="-3175">
              <a:spcBef>
                <a:spcPts val="0"/>
              </a:spcBef>
              <a:spcAft>
                <a:spcPts val="500"/>
              </a:spcAft>
              <a:buNone/>
              <a:tabLst/>
              <a:defRPr sz="1200" b="0" i="0">
                <a:solidFill>
                  <a:schemeClr val="bg1"/>
                </a:solidFill>
                <a:latin typeface="Calibri Light" panose="020F0302020204030204" pitchFamily="34" charset="0"/>
                <a:cs typeface="Calibri Light" panose="020F0302020204030204" pitchFamily="34" charset="0"/>
              </a:defRPr>
            </a:lvl1pPr>
            <a:lvl2pPr>
              <a:buNone/>
              <a:defRPr sz="1600"/>
            </a:lvl2pPr>
            <a:lvl3pPr>
              <a:buNone/>
              <a:defRPr sz="1600"/>
            </a:lvl3pPr>
            <a:lvl4pPr>
              <a:buNone/>
              <a:defRPr sz="1600"/>
            </a:lvl4pPr>
            <a:lvl5pPr>
              <a:buNone/>
              <a:defRPr sz="1600"/>
            </a:lvl5pPr>
          </a:lstStyle>
          <a:p>
            <a:pPr lvl="0"/>
            <a:r>
              <a:rPr lang="en-GB" dirty="0"/>
              <a:t>Click to edit body copy</a:t>
            </a:r>
          </a:p>
        </p:txBody>
      </p:sp>
      <p:sp>
        <p:nvSpPr>
          <p:cNvPr id="22" name="Text Placeholder 23">
            <a:extLst>
              <a:ext uri="{FF2B5EF4-FFF2-40B4-BE49-F238E27FC236}">
                <a16:creationId xmlns:a16="http://schemas.microsoft.com/office/drawing/2014/main" id="{9CC7F7B2-E491-4D43-BC5F-E56BE0BEBDC1}"/>
              </a:ext>
            </a:extLst>
          </p:cNvPr>
          <p:cNvSpPr>
            <a:spLocks noGrp="1"/>
          </p:cNvSpPr>
          <p:nvPr>
            <p:ph type="body" sz="quarter" idx="20" hasCustomPrompt="1"/>
          </p:nvPr>
        </p:nvSpPr>
        <p:spPr>
          <a:xfrm>
            <a:off x="7027350" y="2893687"/>
            <a:ext cx="1366444" cy="584775"/>
          </a:xfrm>
          <a:prstGeom prst="rect">
            <a:avLst/>
          </a:prstGeom>
        </p:spPr>
        <p:txBody>
          <a:bodyPr lIns="0" tIns="0" rIns="0" bIns="0" numCol="1" spcCol="360000"/>
          <a:lstStyle>
            <a:lvl1pPr marL="3175" indent="-3175">
              <a:spcBef>
                <a:spcPts val="0"/>
              </a:spcBef>
              <a:spcAft>
                <a:spcPts val="500"/>
              </a:spcAft>
              <a:buNone/>
              <a:tabLst/>
              <a:defRPr sz="1200" b="0" i="0">
                <a:solidFill>
                  <a:schemeClr val="bg1"/>
                </a:solidFill>
                <a:latin typeface="Calibri Light" panose="020F0302020204030204" pitchFamily="34" charset="0"/>
                <a:cs typeface="Calibri Light" panose="020F0302020204030204" pitchFamily="34" charset="0"/>
              </a:defRPr>
            </a:lvl1pPr>
            <a:lvl2pPr>
              <a:buNone/>
              <a:defRPr sz="1600"/>
            </a:lvl2pPr>
            <a:lvl3pPr>
              <a:buNone/>
              <a:defRPr sz="1600"/>
            </a:lvl3pPr>
            <a:lvl4pPr>
              <a:buNone/>
              <a:defRPr sz="1600"/>
            </a:lvl4pPr>
            <a:lvl5pPr>
              <a:buNone/>
              <a:defRPr sz="1600"/>
            </a:lvl5pPr>
          </a:lstStyle>
          <a:p>
            <a:pPr lvl="0"/>
            <a:r>
              <a:rPr lang="en-GB" dirty="0"/>
              <a:t>Click to edit body copy</a:t>
            </a:r>
          </a:p>
        </p:txBody>
      </p:sp>
      <p:grpSp>
        <p:nvGrpSpPr>
          <p:cNvPr id="23" name="Group 22">
            <a:extLst>
              <a:ext uri="{FF2B5EF4-FFF2-40B4-BE49-F238E27FC236}">
                <a16:creationId xmlns:a16="http://schemas.microsoft.com/office/drawing/2014/main" id="{38773A36-8220-0740-B96C-83A5F83F77D1}"/>
              </a:ext>
            </a:extLst>
          </p:cNvPr>
          <p:cNvGrpSpPr>
            <a:grpSpLocks noChangeAspect="1"/>
          </p:cNvGrpSpPr>
          <p:nvPr userDrawn="1"/>
        </p:nvGrpSpPr>
        <p:grpSpPr bwMode="gray">
          <a:xfrm>
            <a:off x="7974612" y="291900"/>
            <a:ext cx="792000" cy="153571"/>
            <a:chOff x="4375150" y="6157913"/>
            <a:chExt cx="1874838" cy="363537"/>
          </a:xfrm>
        </p:grpSpPr>
        <p:sp>
          <p:nvSpPr>
            <p:cNvPr id="24" name="Freeform 23">
              <a:extLst>
                <a:ext uri="{FF2B5EF4-FFF2-40B4-BE49-F238E27FC236}">
                  <a16:creationId xmlns:a16="http://schemas.microsoft.com/office/drawing/2014/main" id="{CB15671B-C3EC-E245-80C2-28031C15E97D}"/>
                </a:ext>
              </a:extLst>
            </p:cNvPr>
            <p:cNvSpPr>
              <a:spLocks noEditPoints="1"/>
            </p:cNvSpPr>
            <p:nvPr userDrawn="1"/>
          </p:nvSpPr>
          <p:spPr bwMode="gray">
            <a:xfrm>
              <a:off x="4375150" y="6176963"/>
              <a:ext cx="193675" cy="341312"/>
            </a:xfrm>
            <a:custGeom>
              <a:avLst/>
              <a:gdLst/>
              <a:ahLst/>
              <a:cxnLst>
                <a:cxn ang="0">
                  <a:pos x="0" y="0"/>
                </a:cxn>
                <a:cxn ang="0">
                  <a:pos x="0" y="108"/>
                </a:cxn>
                <a:cxn ang="0">
                  <a:pos x="61" y="108"/>
                </a:cxn>
                <a:cxn ang="0">
                  <a:pos x="61" y="0"/>
                </a:cxn>
                <a:cxn ang="0">
                  <a:pos x="0" y="0"/>
                </a:cxn>
                <a:cxn ang="0">
                  <a:pos x="33" y="71"/>
                </a:cxn>
                <a:cxn ang="0">
                  <a:pos x="20" y="64"/>
                </a:cxn>
                <a:cxn ang="0">
                  <a:pos x="19" y="87"/>
                </a:cxn>
                <a:cxn ang="0">
                  <a:pos x="28" y="90"/>
                </a:cxn>
                <a:cxn ang="0">
                  <a:pos x="28" y="91"/>
                </a:cxn>
                <a:cxn ang="0">
                  <a:pos x="6" y="91"/>
                </a:cxn>
                <a:cxn ang="0">
                  <a:pos x="6" y="90"/>
                </a:cxn>
                <a:cxn ang="0">
                  <a:pos x="12" y="87"/>
                </a:cxn>
                <a:cxn ang="0">
                  <a:pos x="11" y="21"/>
                </a:cxn>
                <a:cxn ang="0">
                  <a:pos x="5" y="21"/>
                </a:cxn>
                <a:cxn ang="0">
                  <a:pos x="5" y="19"/>
                </a:cxn>
                <a:cxn ang="0">
                  <a:pos x="20" y="16"/>
                </a:cxn>
                <a:cxn ang="0">
                  <a:pos x="20" y="44"/>
                </a:cxn>
                <a:cxn ang="0">
                  <a:pos x="42" y="16"/>
                </a:cxn>
                <a:cxn ang="0">
                  <a:pos x="54" y="36"/>
                </a:cxn>
                <a:cxn ang="0">
                  <a:pos x="33" y="71"/>
                </a:cxn>
              </a:cxnLst>
              <a:rect l="0" t="0" r="r" b="b"/>
              <a:pathLst>
                <a:path w="61" h="108">
                  <a:moveTo>
                    <a:pt x="0" y="0"/>
                  </a:moveTo>
                  <a:cubicBezTo>
                    <a:pt x="0" y="108"/>
                    <a:pt x="0" y="108"/>
                    <a:pt x="0" y="108"/>
                  </a:cubicBezTo>
                  <a:cubicBezTo>
                    <a:pt x="61" y="108"/>
                    <a:pt x="61" y="108"/>
                    <a:pt x="61" y="108"/>
                  </a:cubicBezTo>
                  <a:cubicBezTo>
                    <a:pt x="61" y="0"/>
                    <a:pt x="61" y="0"/>
                    <a:pt x="61" y="0"/>
                  </a:cubicBezTo>
                  <a:lnTo>
                    <a:pt x="0" y="0"/>
                  </a:lnTo>
                  <a:close/>
                  <a:moveTo>
                    <a:pt x="33" y="71"/>
                  </a:moveTo>
                  <a:cubicBezTo>
                    <a:pt x="23" y="71"/>
                    <a:pt x="20" y="64"/>
                    <a:pt x="20" y="64"/>
                  </a:cubicBezTo>
                  <a:cubicBezTo>
                    <a:pt x="19" y="87"/>
                    <a:pt x="19" y="87"/>
                    <a:pt x="19" y="87"/>
                  </a:cubicBezTo>
                  <a:cubicBezTo>
                    <a:pt x="28" y="90"/>
                    <a:pt x="28" y="90"/>
                    <a:pt x="28" y="90"/>
                  </a:cubicBezTo>
                  <a:cubicBezTo>
                    <a:pt x="28" y="91"/>
                    <a:pt x="28" y="91"/>
                    <a:pt x="28" y="91"/>
                  </a:cubicBezTo>
                  <a:cubicBezTo>
                    <a:pt x="6" y="91"/>
                    <a:pt x="6" y="91"/>
                    <a:pt x="6" y="91"/>
                  </a:cubicBezTo>
                  <a:cubicBezTo>
                    <a:pt x="6" y="90"/>
                    <a:pt x="6" y="90"/>
                    <a:pt x="6" y="90"/>
                  </a:cubicBezTo>
                  <a:cubicBezTo>
                    <a:pt x="12" y="87"/>
                    <a:pt x="12" y="87"/>
                    <a:pt x="12" y="87"/>
                  </a:cubicBezTo>
                  <a:cubicBezTo>
                    <a:pt x="11" y="21"/>
                    <a:pt x="11" y="21"/>
                    <a:pt x="11" y="21"/>
                  </a:cubicBezTo>
                  <a:cubicBezTo>
                    <a:pt x="5" y="21"/>
                    <a:pt x="5" y="21"/>
                    <a:pt x="5" y="21"/>
                  </a:cubicBezTo>
                  <a:cubicBezTo>
                    <a:pt x="5" y="21"/>
                    <a:pt x="5" y="19"/>
                    <a:pt x="5" y="19"/>
                  </a:cubicBezTo>
                  <a:cubicBezTo>
                    <a:pt x="20" y="16"/>
                    <a:pt x="20" y="16"/>
                    <a:pt x="20" y="16"/>
                  </a:cubicBezTo>
                  <a:cubicBezTo>
                    <a:pt x="20" y="44"/>
                    <a:pt x="20" y="44"/>
                    <a:pt x="20" y="44"/>
                  </a:cubicBezTo>
                  <a:cubicBezTo>
                    <a:pt x="26" y="23"/>
                    <a:pt x="36" y="16"/>
                    <a:pt x="42" y="16"/>
                  </a:cubicBezTo>
                  <a:cubicBezTo>
                    <a:pt x="47" y="16"/>
                    <a:pt x="54" y="19"/>
                    <a:pt x="54" y="36"/>
                  </a:cubicBezTo>
                  <a:cubicBezTo>
                    <a:pt x="54" y="67"/>
                    <a:pt x="38" y="71"/>
                    <a:pt x="33" y="71"/>
                  </a:cubicBez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dirty="0">
                <a:solidFill>
                  <a:srgbClr val="000000"/>
                </a:solidFill>
                <a:latin typeface="Calibri Light" panose="020F0302020204030204" pitchFamily="34" charset="0"/>
                <a:cs typeface="Calibri Light" panose="020F0302020204030204" pitchFamily="34" charset="0"/>
              </a:endParaRPr>
            </a:p>
          </p:txBody>
        </p:sp>
        <p:sp>
          <p:nvSpPr>
            <p:cNvPr id="25" name="Freeform 24">
              <a:extLst>
                <a:ext uri="{FF2B5EF4-FFF2-40B4-BE49-F238E27FC236}">
                  <a16:creationId xmlns:a16="http://schemas.microsoft.com/office/drawing/2014/main" id="{846EF31E-3418-7A49-80B5-9483B5C07B34}"/>
                </a:ext>
              </a:extLst>
            </p:cNvPr>
            <p:cNvSpPr>
              <a:spLocks/>
            </p:cNvSpPr>
            <p:nvPr userDrawn="1"/>
          </p:nvSpPr>
          <p:spPr bwMode="gray">
            <a:xfrm>
              <a:off x="4435475" y="6246813"/>
              <a:ext cx="82550" cy="147637"/>
            </a:xfrm>
            <a:custGeom>
              <a:avLst/>
              <a:gdLst/>
              <a:ahLst/>
              <a:cxnLst>
                <a:cxn ang="0">
                  <a:pos x="19" y="0"/>
                </a:cxn>
                <a:cxn ang="0">
                  <a:pos x="0" y="33"/>
                </a:cxn>
                <a:cxn ang="0">
                  <a:pos x="14" y="47"/>
                </a:cxn>
                <a:cxn ang="0">
                  <a:pos x="26" y="17"/>
                </a:cxn>
                <a:cxn ang="0">
                  <a:pos x="19" y="0"/>
                </a:cxn>
              </a:cxnLst>
              <a:rect l="0" t="0" r="r" b="b"/>
              <a:pathLst>
                <a:path w="26" h="47">
                  <a:moveTo>
                    <a:pt x="19" y="0"/>
                  </a:moveTo>
                  <a:cubicBezTo>
                    <a:pt x="9" y="0"/>
                    <a:pt x="0" y="28"/>
                    <a:pt x="0" y="33"/>
                  </a:cubicBezTo>
                  <a:cubicBezTo>
                    <a:pt x="0" y="34"/>
                    <a:pt x="4" y="47"/>
                    <a:pt x="14" y="47"/>
                  </a:cubicBezTo>
                  <a:cubicBezTo>
                    <a:pt x="24" y="47"/>
                    <a:pt x="26" y="27"/>
                    <a:pt x="26" y="17"/>
                  </a:cubicBezTo>
                  <a:cubicBezTo>
                    <a:pt x="26" y="7"/>
                    <a:pt x="23" y="0"/>
                    <a:pt x="19" y="0"/>
                  </a:cubicBez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dirty="0">
                <a:solidFill>
                  <a:srgbClr val="000000"/>
                </a:solidFill>
                <a:latin typeface="Calibri Light" panose="020F0302020204030204" pitchFamily="34" charset="0"/>
                <a:cs typeface="Calibri Light" panose="020F0302020204030204" pitchFamily="34" charset="0"/>
              </a:endParaRPr>
            </a:p>
          </p:txBody>
        </p:sp>
        <p:sp>
          <p:nvSpPr>
            <p:cNvPr id="26" name="Freeform 25">
              <a:extLst>
                <a:ext uri="{FF2B5EF4-FFF2-40B4-BE49-F238E27FC236}">
                  <a16:creationId xmlns:a16="http://schemas.microsoft.com/office/drawing/2014/main" id="{D4A5FD6C-ACBD-E648-8CC6-4D14A371C5CE}"/>
                </a:ext>
              </a:extLst>
            </p:cNvPr>
            <p:cNvSpPr>
              <a:spLocks/>
            </p:cNvSpPr>
            <p:nvPr userDrawn="1"/>
          </p:nvSpPr>
          <p:spPr bwMode="gray">
            <a:xfrm>
              <a:off x="4625975" y="6300788"/>
              <a:ext cx="98425" cy="144462"/>
            </a:xfrm>
            <a:custGeom>
              <a:avLst/>
              <a:gdLst/>
              <a:ahLst/>
              <a:cxnLst>
                <a:cxn ang="0">
                  <a:pos x="18" y="0"/>
                </a:cxn>
                <a:cxn ang="0">
                  <a:pos x="7" y="22"/>
                </a:cxn>
                <a:cxn ang="0">
                  <a:pos x="23" y="46"/>
                </a:cxn>
                <a:cxn ang="0">
                  <a:pos x="31" y="27"/>
                </a:cxn>
                <a:cxn ang="0">
                  <a:pos x="18" y="0"/>
                </a:cxn>
              </a:cxnLst>
              <a:rect l="0" t="0" r="r" b="b"/>
              <a:pathLst>
                <a:path w="31" h="46">
                  <a:moveTo>
                    <a:pt x="18" y="0"/>
                  </a:moveTo>
                  <a:cubicBezTo>
                    <a:pt x="17" y="0"/>
                    <a:pt x="0" y="4"/>
                    <a:pt x="7" y="22"/>
                  </a:cubicBezTo>
                  <a:cubicBezTo>
                    <a:pt x="15" y="46"/>
                    <a:pt x="22" y="46"/>
                    <a:pt x="23" y="46"/>
                  </a:cubicBezTo>
                  <a:cubicBezTo>
                    <a:pt x="25" y="46"/>
                    <a:pt x="31" y="45"/>
                    <a:pt x="31" y="27"/>
                  </a:cubicBezTo>
                  <a:cubicBezTo>
                    <a:pt x="30" y="8"/>
                    <a:pt x="25" y="0"/>
                    <a:pt x="18" y="0"/>
                  </a:cubicBez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dirty="0">
                <a:solidFill>
                  <a:srgbClr val="000000"/>
                </a:solidFill>
                <a:latin typeface="Calibri Light" panose="020F0302020204030204" pitchFamily="34" charset="0"/>
                <a:cs typeface="Calibri Light" panose="020F0302020204030204" pitchFamily="34" charset="0"/>
              </a:endParaRPr>
            </a:p>
          </p:txBody>
        </p:sp>
        <p:sp>
          <p:nvSpPr>
            <p:cNvPr id="27" name="Freeform 26">
              <a:extLst>
                <a:ext uri="{FF2B5EF4-FFF2-40B4-BE49-F238E27FC236}">
                  <a16:creationId xmlns:a16="http://schemas.microsoft.com/office/drawing/2014/main" id="{C5C25555-2E21-0C4E-BB50-D3BD5936928B}"/>
                </a:ext>
              </a:extLst>
            </p:cNvPr>
            <p:cNvSpPr>
              <a:spLocks noEditPoints="1"/>
            </p:cNvSpPr>
            <p:nvPr userDrawn="1"/>
          </p:nvSpPr>
          <p:spPr bwMode="gray">
            <a:xfrm>
              <a:off x="4581525" y="6176963"/>
              <a:ext cx="193675" cy="341312"/>
            </a:xfrm>
            <a:custGeom>
              <a:avLst/>
              <a:gdLst/>
              <a:ahLst/>
              <a:cxnLst>
                <a:cxn ang="0">
                  <a:pos x="0" y="0"/>
                </a:cxn>
                <a:cxn ang="0">
                  <a:pos x="0" y="108"/>
                </a:cxn>
                <a:cxn ang="0">
                  <a:pos x="61" y="108"/>
                </a:cxn>
                <a:cxn ang="0">
                  <a:pos x="61" y="0"/>
                </a:cxn>
                <a:cxn ang="0">
                  <a:pos x="0" y="0"/>
                </a:cxn>
                <a:cxn ang="0">
                  <a:pos x="42" y="91"/>
                </a:cxn>
                <a:cxn ang="0">
                  <a:pos x="19" y="63"/>
                </a:cxn>
                <a:cxn ang="0">
                  <a:pos x="20" y="91"/>
                </a:cxn>
                <a:cxn ang="0">
                  <a:pos x="5" y="88"/>
                </a:cxn>
                <a:cxn ang="0">
                  <a:pos x="4" y="86"/>
                </a:cxn>
                <a:cxn ang="0">
                  <a:pos x="11" y="86"/>
                </a:cxn>
                <a:cxn ang="0">
                  <a:pos x="11" y="19"/>
                </a:cxn>
                <a:cxn ang="0">
                  <a:pos x="6" y="17"/>
                </a:cxn>
                <a:cxn ang="0">
                  <a:pos x="5" y="16"/>
                </a:cxn>
                <a:cxn ang="0">
                  <a:pos x="28" y="16"/>
                </a:cxn>
                <a:cxn ang="0">
                  <a:pos x="27" y="18"/>
                </a:cxn>
                <a:cxn ang="0">
                  <a:pos x="19" y="19"/>
                </a:cxn>
                <a:cxn ang="0">
                  <a:pos x="19" y="43"/>
                </a:cxn>
                <a:cxn ang="0">
                  <a:pos x="32" y="37"/>
                </a:cxn>
                <a:cxn ang="0">
                  <a:pos x="53" y="70"/>
                </a:cxn>
                <a:cxn ang="0">
                  <a:pos x="42" y="91"/>
                </a:cxn>
              </a:cxnLst>
              <a:rect l="0" t="0" r="r" b="b"/>
              <a:pathLst>
                <a:path w="61" h="108">
                  <a:moveTo>
                    <a:pt x="0" y="0"/>
                  </a:moveTo>
                  <a:cubicBezTo>
                    <a:pt x="0" y="108"/>
                    <a:pt x="0" y="108"/>
                    <a:pt x="0" y="108"/>
                  </a:cubicBezTo>
                  <a:cubicBezTo>
                    <a:pt x="61" y="108"/>
                    <a:pt x="61" y="108"/>
                    <a:pt x="61" y="108"/>
                  </a:cubicBezTo>
                  <a:cubicBezTo>
                    <a:pt x="61" y="0"/>
                    <a:pt x="61" y="0"/>
                    <a:pt x="61" y="0"/>
                  </a:cubicBezTo>
                  <a:lnTo>
                    <a:pt x="0" y="0"/>
                  </a:lnTo>
                  <a:close/>
                  <a:moveTo>
                    <a:pt x="42" y="91"/>
                  </a:moveTo>
                  <a:cubicBezTo>
                    <a:pt x="26" y="91"/>
                    <a:pt x="19" y="63"/>
                    <a:pt x="19" y="63"/>
                  </a:cubicBezTo>
                  <a:cubicBezTo>
                    <a:pt x="20" y="91"/>
                    <a:pt x="20" y="91"/>
                    <a:pt x="20" y="91"/>
                  </a:cubicBezTo>
                  <a:cubicBezTo>
                    <a:pt x="20" y="91"/>
                    <a:pt x="6" y="89"/>
                    <a:pt x="5" y="88"/>
                  </a:cubicBezTo>
                  <a:cubicBezTo>
                    <a:pt x="4" y="88"/>
                    <a:pt x="4" y="86"/>
                    <a:pt x="4" y="86"/>
                  </a:cubicBezTo>
                  <a:cubicBezTo>
                    <a:pt x="11" y="86"/>
                    <a:pt x="11" y="86"/>
                    <a:pt x="11" y="86"/>
                  </a:cubicBezTo>
                  <a:cubicBezTo>
                    <a:pt x="11" y="86"/>
                    <a:pt x="12" y="21"/>
                    <a:pt x="11" y="19"/>
                  </a:cubicBezTo>
                  <a:cubicBezTo>
                    <a:pt x="11" y="18"/>
                    <a:pt x="6" y="17"/>
                    <a:pt x="6" y="17"/>
                  </a:cubicBezTo>
                  <a:cubicBezTo>
                    <a:pt x="5" y="16"/>
                    <a:pt x="5" y="16"/>
                    <a:pt x="5" y="16"/>
                  </a:cubicBezTo>
                  <a:cubicBezTo>
                    <a:pt x="28" y="16"/>
                    <a:pt x="28" y="16"/>
                    <a:pt x="28" y="16"/>
                  </a:cubicBezTo>
                  <a:cubicBezTo>
                    <a:pt x="27" y="18"/>
                    <a:pt x="27" y="18"/>
                    <a:pt x="27" y="18"/>
                  </a:cubicBezTo>
                  <a:cubicBezTo>
                    <a:pt x="24" y="18"/>
                    <a:pt x="19" y="19"/>
                    <a:pt x="19" y="19"/>
                  </a:cubicBezTo>
                  <a:cubicBezTo>
                    <a:pt x="19" y="43"/>
                    <a:pt x="19" y="43"/>
                    <a:pt x="19" y="43"/>
                  </a:cubicBezTo>
                  <a:cubicBezTo>
                    <a:pt x="19" y="43"/>
                    <a:pt x="24" y="37"/>
                    <a:pt x="32" y="37"/>
                  </a:cubicBezTo>
                  <a:cubicBezTo>
                    <a:pt x="53" y="37"/>
                    <a:pt x="53" y="67"/>
                    <a:pt x="53" y="70"/>
                  </a:cubicBezTo>
                  <a:cubicBezTo>
                    <a:pt x="53" y="73"/>
                    <a:pt x="54" y="91"/>
                    <a:pt x="42" y="91"/>
                  </a:cubicBez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dirty="0">
                <a:solidFill>
                  <a:srgbClr val="000000"/>
                </a:solidFill>
                <a:latin typeface="Calibri Light" panose="020F0302020204030204" pitchFamily="34" charset="0"/>
                <a:cs typeface="Calibri Light" panose="020F0302020204030204" pitchFamily="34" charset="0"/>
              </a:endParaRPr>
            </a:p>
          </p:txBody>
        </p:sp>
        <p:sp>
          <p:nvSpPr>
            <p:cNvPr id="29" name="Freeform 28">
              <a:extLst>
                <a:ext uri="{FF2B5EF4-FFF2-40B4-BE49-F238E27FC236}">
                  <a16:creationId xmlns:a16="http://schemas.microsoft.com/office/drawing/2014/main" id="{B5000CB5-8FA5-3B48-8335-EAB6EDA5BE77}"/>
                </a:ext>
              </a:extLst>
            </p:cNvPr>
            <p:cNvSpPr>
              <a:spLocks noEditPoints="1"/>
            </p:cNvSpPr>
            <p:nvPr userDrawn="1"/>
          </p:nvSpPr>
          <p:spPr bwMode="gray">
            <a:xfrm>
              <a:off x="4816475" y="6176963"/>
              <a:ext cx="139700" cy="193675"/>
            </a:xfrm>
            <a:custGeom>
              <a:avLst/>
              <a:gdLst/>
              <a:ahLst/>
              <a:cxnLst>
                <a:cxn ang="0">
                  <a:pos x="18" y="35"/>
                </a:cxn>
                <a:cxn ang="0">
                  <a:pos x="14" y="33"/>
                </a:cxn>
                <a:cxn ang="0">
                  <a:pos x="15" y="3"/>
                </a:cxn>
                <a:cxn ang="0">
                  <a:pos x="20" y="1"/>
                </a:cxn>
                <a:cxn ang="0">
                  <a:pos x="35" y="17"/>
                </a:cxn>
                <a:cxn ang="0">
                  <a:pos x="18" y="35"/>
                </a:cxn>
                <a:cxn ang="0">
                  <a:pos x="5" y="3"/>
                </a:cxn>
                <a:cxn ang="0">
                  <a:pos x="6" y="4"/>
                </a:cxn>
                <a:cxn ang="0">
                  <a:pos x="6" y="29"/>
                </a:cxn>
                <a:cxn ang="0">
                  <a:pos x="7" y="57"/>
                </a:cxn>
                <a:cxn ang="0">
                  <a:pos x="5" y="59"/>
                </a:cxn>
                <a:cxn ang="0">
                  <a:pos x="1" y="60"/>
                </a:cxn>
                <a:cxn ang="0">
                  <a:pos x="1" y="61"/>
                </a:cxn>
                <a:cxn ang="0">
                  <a:pos x="1" y="61"/>
                </a:cxn>
                <a:cxn ang="0">
                  <a:pos x="10" y="61"/>
                </a:cxn>
                <a:cxn ang="0">
                  <a:pos x="22" y="61"/>
                </a:cxn>
                <a:cxn ang="0">
                  <a:pos x="22" y="61"/>
                </a:cxn>
                <a:cxn ang="0">
                  <a:pos x="22" y="60"/>
                </a:cxn>
                <a:cxn ang="0">
                  <a:pos x="15" y="58"/>
                </a:cxn>
                <a:cxn ang="0">
                  <a:pos x="14" y="57"/>
                </a:cxn>
                <a:cxn ang="0">
                  <a:pos x="14" y="36"/>
                </a:cxn>
                <a:cxn ang="0">
                  <a:pos x="19" y="36"/>
                </a:cxn>
                <a:cxn ang="0">
                  <a:pos x="44" y="16"/>
                </a:cxn>
                <a:cxn ang="0">
                  <a:pos x="21" y="0"/>
                </a:cxn>
                <a:cxn ang="0">
                  <a:pos x="0" y="1"/>
                </a:cxn>
                <a:cxn ang="0">
                  <a:pos x="0" y="1"/>
                </a:cxn>
                <a:cxn ang="0">
                  <a:pos x="1" y="2"/>
                </a:cxn>
                <a:cxn ang="0">
                  <a:pos x="5" y="3"/>
                </a:cxn>
              </a:cxnLst>
              <a:rect l="0" t="0" r="r" b="b"/>
              <a:pathLst>
                <a:path w="44" h="61">
                  <a:moveTo>
                    <a:pt x="18" y="35"/>
                  </a:moveTo>
                  <a:cubicBezTo>
                    <a:pt x="16" y="35"/>
                    <a:pt x="14" y="34"/>
                    <a:pt x="14" y="33"/>
                  </a:cubicBezTo>
                  <a:cubicBezTo>
                    <a:pt x="14" y="31"/>
                    <a:pt x="14" y="13"/>
                    <a:pt x="15" y="3"/>
                  </a:cubicBezTo>
                  <a:cubicBezTo>
                    <a:pt x="15" y="2"/>
                    <a:pt x="16" y="1"/>
                    <a:pt x="20" y="1"/>
                  </a:cubicBezTo>
                  <a:cubicBezTo>
                    <a:pt x="29" y="1"/>
                    <a:pt x="35" y="8"/>
                    <a:pt x="35" y="17"/>
                  </a:cubicBezTo>
                  <a:cubicBezTo>
                    <a:pt x="35" y="28"/>
                    <a:pt x="27" y="35"/>
                    <a:pt x="18" y="35"/>
                  </a:cubicBezTo>
                  <a:close/>
                  <a:moveTo>
                    <a:pt x="5" y="3"/>
                  </a:moveTo>
                  <a:cubicBezTo>
                    <a:pt x="6" y="3"/>
                    <a:pt x="6" y="3"/>
                    <a:pt x="6" y="4"/>
                  </a:cubicBezTo>
                  <a:cubicBezTo>
                    <a:pt x="6" y="7"/>
                    <a:pt x="6" y="25"/>
                    <a:pt x="6" y="29"/>
                  </a:cubicBezTo>
                  <a:cubicBezTo>
                    <a:pt x="6" y="34"/>
                    <a:pt x="7" y="54"/>
                    <a:pt x="7" y="57"/>
                  </a:cubicBezTo>
                  <a:cubicBezTo>
                    <a:pt x="7" y="58"/>
                    <a:pt x="6" y="58"/>
                    <a:pt x="5" y="59"/>
                  </a:cubicBezTo>
                  <a:cubicBezTo>
                    <a:pt x="1" y="60"/>
                    <a:pt x="1" y="60"/>
                    <a:pt x="1" y="60"/>
                  </a:cubicBezTo>
                  <a:cubicBezTo>
                    <a:pt x="1" y="60"/>
                    <a:pt x="1" y="60"/>
                    <a:pt x="1" y="61"/>
                  </a:cubicBezTo>
                  <a:cubicBezTo>
                    <a:pt x="1" y="61"/>
                    <a:pt x="1" y="61"/>
                    <a:pt x="1" y="61"/>
                  </a:cubicBezTo>
                  <a:cubicBezTo>
                    <a:pt x="3" y="61"/>
                    <a:pt x="7" y="61"/>
                    <a:pt x="10" y="61"/>
                  </a:cubicBezTo>
                  <a:cubicBezTo>
                    <a:pt x="14" y="61"/>
                    <a:pt x="18" y="61"/>
                    <a:pt x="22" y="61"/>
                  </a:cubicBezTo>
                  <a:cubicBezTo>
                    <a:pt x="22" y="61"/>
                    <a:pt x="22" y="61"/>
                    <a:pt x="22" y="61"/>
                  </a:cubicBezTo>
                  <a:cubicBezTo>
                    <a:pt x="22" y="60"/>
                    <a:pt x="22" y="60"/>
                    <a:pt x="22" y="60"/>
                  </a:cubicBezTo>
                  <a:cubicBezTo>
                    <a:pt x="15" y="58"/>
                    <a:pt x="15" y="58"/>
                    <a:pt x="15" y="58"/>
                  </a:cubicBezTo>
                  <a:cubicBezTo>
                    <a:pt x="14" y="58"/>
                    <a:pt x="14" y="58"/>
                    <a:pt x="14" y="57"/>
                  </a:cubicBezTo>
                  <a:cubicBezTo>
                    <a:pt x="14" y="55"/>
                    <a:pt x="14" y="39"/>
                    <a:pt x="14" y="36"/>
                  </a:cubicBezTo>
                  <a:cubicBezTo>
                    <a:pt x="15" y="36"/>
                    <a:pt x="17" y="36"/>
                    <a:pt x="19" y="36"/>
                  </a:cubicBezTo>
                  <a:cubicBezTo>
                    <a:pt x="34" y="36"/>
                    <a:pt x="44" y="27"/>
                    <a:pt x="44" y="16"/>
                  </a:cubicBezTo>
                  <a:cubicBezTo>
                    <a:pt x="44" y="6"/>
                    <a:pt x="37" y="0"/>
                    <a:pt x="21" y="0"/>
                  </a:cubicBezTo>
                  <a:cubicBezTo>
                    <a:pt x="13" y="0"/>
                    <a:pt x="3" y="1"/>
                    <a:pt x="0" y="1"/>
                  </a:cubicBezTo>
                  <a:cubicBezTo>
                    <a:pt x="0" y="1"/>
                    <a:pt x="0" y="1"/>
                    <a:pt x="0" y="1"/>
                  </a:cubicBezTo>
                  <a:cubicBezTo>
                    <a:pt x="0" y="2"/>
                    <a:pt x="0" y="2"/>
                    <a:pt x="1" y="2"/>
                  </a:cubicBezTo>
                  <a:lnTo>
                    <a:pt x="5" y="3"/>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dirty="0">
                <a:solidFill>
                  <a:srgbClr val="000000"/>
                </a:solidFill>
                <a:latin typeface="Calibri Light" panose="020F0302020204030204" pitchFamily="34" charset="0"/>
                <a:cs typeface="Calibri Light" panose="020F0302020204030204" pitchFamily="34" charset="0"/>
              </a:endParaRPr>
            </a:p>
          </p:txBody>
        </p:sp>
        <p:sp>
          <p:nvSpPr>
            <p:cNvPr id="30" name="Freeform 29">
              <a:extLst>
                <a:ext uri="{FF2B5EF4-FFF2-40B4-BE49-F238E27FC236}">
                  <a16:creationId xmlns:a16="http://schemas.microsoft.com/office/drawing/2014/main" id="{8079FB22-5781-BE4B-8072-1501CD47DFAA}"/>
                </a:ext>
              </a:extLst>
            </p:cNvPr>
            <p:cNvSpPr>
              <a:spLocks/>
            </p:cNvSpPr>
            <p:nvPr userDrawn="1"/>
          </p:nvSpPr>
          <p:spPr bwMode="gray">
            <a:xfrm>
              <a:off x="4972050" y="6224588"/>
              <a:ext cx="117475" cy="146050"/>
            </a:xfrm>
            <a:custGeom>
              <a:avLst/>
              <a:gdLst/>
              <a:ahLst/>
              <a:cxnLst>
                <a:cxn ang="0">
                  <a:pos x="14" y="26"/>
                </a:cxn>
                <a:cxn ang="0">
                  <a:pos x="15" y="23"/>
                </a:cxn>
                <a:cxn ang="0">
                  <a:pos x="33" y="0"/>
                </a:cxn>
                <a:cxn ang="0">
                  <a:pos x="36" y="1"/>
                </a:cxn>
                <a:cxn ang="0">
                  <a:pos x="36" y="2"/>
                </a:cxn>
                <a:cxn ang="0">
                  <a:pos x="37" y="13"/>
                </a:cxn>
                <a:cxn ang="0">
                  <a:pos x="36" y="14"/>
                </a:cxn>
                <a:cxn ang="0">
                  <a:pos x="36" y="13"/>
                </a:cxn>
                <a:cxn ang="0">
                  <a:pos x="33" y="7"/>
                </a:cxn>
                <a:cxn ang="0">
                  <a:pos x="30" y="5"/>
                </a:cxn>
                <a:cxn ang="0">
                  <a:pos x="15" y="33"/>
                </a:cxn>
                <a:cxn ang="0">
                  <a:pos x="14" y="42"/>
                </a:cxn>
                <a:cxn ang="0">
                  <a:pos x="15" y="44"/>
                </a:cxn>
                <a:cxn ang="0">
                  <a:pos x="22" y="45"/>
                </a:cxn>
                <a:cxn ang="0">
                  <a:pos x="23" y="46"/>
                </a:cxn>
                <a:cxn ang="0">
                  <a:pos x="23" y="46"/>
                </a:cxn>
                <a:cxn ang="0">
                  <a:pos x="11" y="46"/>
                </a:cxn>
                <a:cxn ang="0">
                  <a:pos x="1" y="46"/>
                </a:cxn>
                <a:cxn ang="0">
                  <a:pos x="1" y="46"/>
                </a:cxn>
                <a:cxn ang="0">
                  <a:pos x="2" y="45"/>
                </a:cxn>
                <a:cxn ang="0">
                  <a:pos x="6" y="44"/>
                </a:cxn>
                <a:cxn ang="0">
                  <a:pos x="7" y="43"/>
                </a:cxn>
                <a:cxn ang="0">
                  <a:pos x="7" y="23"/>
                </a:cxn>
                <a:cxn ang="0">
                  <a:pos x="7" y="6"/>
                </a:cxn>
                <a:cxn ang="0">
                  <a:pos x="6" y="4"/>
                </a:cxn>
                <a:cxn ang="0">
                  <a:pos x="1" y="4"/>
                </a:cxn>
                <a:cxn ang="0">
                  <a:pos x="0" y="3"/>
                </a:cxn>
                <a:cxn ang="0">
                  <a:pos x="1" y="3"/>
                </a:cxn>
                <a:cxn ang="0">
                  <a:pos x="14" y="0"/>
                </a:cxn>
                <a:cxn ang="0">
                  <a:pos x="15" y="1"/>
                </a:cxn>
                <a:cxn ang="0">
                  <a:pos x="14" y="22"/>
                </a:cxn>
                <a:cxn ang="0">
                  <a:pos x="14" y="26"/>
                </a:cxn>
              </a:cxnLst>
              <a:rect l="0" t="0" r="r" b="b"/>
              <a:pathLst>
                <a:path w="37" h="46">
                  <a:moveTo>
                    <a:pt x="14" y="26"/>
                  </a:moveTo>
                  <a:cubicBezTo>
                    <a:pt x="15" y="25"/>
                    <a:pt x="15" y="24"/>
                    <a:pt x="15" y="23"/>
                  </a:cubicBezTo>
                  <a:cubicBezTo>
                    <a:pt x="17" y="14"/>
                    <a:pt x="23" y="0"/>
                    <a:pt x="33" y="0"/>
                  </a:cubicBezTo>
                  <a:cubicBezTo>
                    <a:pt x="34" y="0"/>
                    <a:pt x="35" y="0"/>
                    <a:pt x="36" y="1"/>
                  </a:cubicBezTo>
                  <a:cubicBezTo>
                    <a:pt x="36" y="1"/>
                    <a:pt x="36" y="1"/>
                    <a:pt x="36" y="2"/>
                  </a:cubicBezTo>
                  <a:cubicBezTo>
                    <a:pt x="37" y="13"/>
                    <a:pt x="37" y="13"/>
                    <a:pt x="37" y="13"/>
                  </a:cubicBezTo>
                  <a:cubicBezTo>
                    <a:pt x="37" y="13"/>
                    <a:pt x="36" y="14"/>
                    <a:pt x="36" y="14"/>
                  </a:cubicBezTo>
                  <a:cubicBezTo>
                    <a:pt x="36" y="14"/>
                    <a:pt x="36" y="13"/>
                    <a:pt x="36" y="13"/>
                  </a:cubicBezTo>
                  <a:cubicBezTo>
                    <a:pt x="35" y="11"/>
                    <a:pt x="34" y="9"/>
                    <a:pt x="33" y="7"/>
                  </a:cubicBezTo>
                  <a:cubicBezTo>
                    <a:pt x="32" y="6"/>
                    <a:pt x="31" y="5"/>
                    <a:pt x="30" y="5"/>
                  </a:cubicBezTo>
                  <a:cubicBezTo>
                    <a:pt x="22" y="5"/>
                    <a:pt x="17" y="21"/>
                    <a:pt x="15" y="33"/>
                  </a:cubicBezTo>
                  <a:cubicBezTo>
                    <a:pt x="14" y="36"/>
                    <a:pt x="14" y="41"/>
                    <a:pt x="14" y="42"/>
                  </a:cubicBezTo>
                  <a:cubicBezTo>
                    <a:pt x="14" y="43"/>
                    <a:pt x="14" y="43"/>
                    <a:pt x="15" y="44"/>
                  </a:cubicBezTo>
                  <a:cubicBezTo>
                    <a:pt x="22" y="45"/>
                    <a:pt x="22" y="45"/>
                    <a:pt x="22" y="45"/>
                  </a:cubicBezTo>
                  <a:cubicBezTo>
                    <a:pt x="23" y="45"/>
                    <a:pt x="23" y="45"/>
                    <a:pt x="23" y="46"/>
                  </a:cubicBezTo>
                  <a:cubicBezTo>
                    <a:pt x="23" y="46"/>
                    <a:pt x="23" y="46"/>
                    <a:pt x="23" y="46"/>
                  </a:cubicBezTo>
                  <a:cubicBezTo>
                    <a:pt x="21" y="46"/>
                    <a:pt x="16" y="46"/>
                    <a:pt x="11" y="46"/>
                  </a:cubicBezTo>
                  <a:cubicBezTo>
                    <a:pt x="6" y="46"/>
                    <a:pt x="3" y="46"/>
                    <a:pt x="1" y="46"/>
                  </a:cubicBezTo>
                  <a:cubicBezTo>
                    <a:pt x="1" y="46"/>
                    <a:pt x="1" y="46"/>
                    <a:pt x="1" y="46"/>
                  </a:cubicBezTo>
                  <a:cubicBezTo>
                    <a:pt x="1" y="45"/>
                    <a:pt x="1" y="45"/>
                    <a:pt x="2" y="45"/>
                  </a:cubicBezTo>
                  <a:cubicBezTo>
                    <a:pt x="6" y="44"/>
                    <a:pt x="6" y="44"/>
                    <a:pt x="6" y="44"/>
                  </a:cubicBezTo>
                  <a:cubicBezTo>
                    <a:pt x="7" y="43"/>
                    <a:pt x="7" y="43"/>
                    <a:pt x="7" y="43"/>
                  </a:cubicBezTo>
                  <a:cubicBezTo>
                    <a:pt x="7" y="40"/>
                    <a:pt x="7" y="28"/>
                    <a:pt x="7" y="23"/>
                  </a:cubicBezTo>
                  <a:cubicBezTo>
                    <a:pt x="7" y="18"/>
                    <a:pt x="7" y="8"/>
                    <a:pt x="7" y="6"/>
                  </a:cubicBezTo>
                  <a:cubicBezTo>
                    <a:pt x="7" y="5"/>
                    <a:pt x="6" y="4"/>
                    <a:pt x="6" y="4"/>
                  </a:cubicBezTo>
                  <a:cubicBezTo>
                    <a:pt x="1" y="4"/>
                    <a:pt x="1" y="4"/>
                    <a:pt x="1" y="4"/>
                  </a:cubicBezTo>
                  <a:cubicBezTo>
                    <a:pt x="0" y="4"/>
                    <a:pt x="0" y="3"/>
                    <a:pt x="0" y="3"/>
                  </a:cubicBezTo>
                  <a:cubicBezTo>
                    <a:pt x="0" y="3"/>
                    <a:pt x="0" y="3"/>
                    <a:pt x="1" y="3"/>
                  </a:cubicBezTo>
                  <a:cubicBezTo>
                    <a:pt x="14" y="0"/>
                    <a:pt x="14" y="0"/>
                    <a:pt x="14" y="0"/>
                  </a:cubicBezTo>
                  <a:cubicBezTo>
                    <a:pt x="15" y="0"/>
                    <a:pt x="15" y="0"/>
                    <a:pt x="15" y="1"/>
                  </a:cubicBezTo>
                  <a:cubicBezTo>
                    <a:pt x="15" y="3"/>
                    <a:pt x="14" y="17"/>
                    <a:pt x="14" y="22"/>
                  </a:cubicBezTo>
                  <a:cubicBezTo>
                    <a:pt x="14" y="24"/>
                    <a:pt x="14" y="25"/>
                    <a:pt x="14" y="26"/>
                  </a:cubicBez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dirty="0">
                <a:solidFill>
                  <a:srgbClr val="000000"/>
                </a:solidFill>
                <a:latin typeface="Calibri Light" panose="020F0302020204030204" pitchFamily="34" charset="0"/>
                <a:cs typeface="Calibri Light" panose="020F0302020204030204" pitchFamily="34" charset="0"/>
              </a:endParaRPr>
            </a:p>
          </p:txBody>
        </p:sp>
        <p:sp>
          <p:nvSpPr>
            <p:cNvPr id="31" name="Freeform 30">
              <a:extLst>
                <a:ext uri="{FF2B5EF4-FFF2-40B4-BE49-F238E27FC236}">
                  <a16:creationId xmlns:a16="http://schemas.microsoft.com/office/drawing/2014/main" id="{F37F23CE-F62C-A547-B89F-C7CC061F66CE}"/>
                </a:ext>
              </a:extLst>
            </p:cNvPr>
            <p:cNvSpPr>
              <a:spLocks noEditPoints="1"/>
            </p:cNvSpPr>
            <p:nvPr userDrawn="1"/>
          </p:nvSpPr>
          <p:spPr bwMode="gray">
            <a:xfrm>
              <a:off x="5099050" y="6176963"/>
              <a:ext cx="66675" cy="193675"/>
            </a:xfrm>
            <a:custGeom>
              <a:avLst/>
              <a:gdLst/>
              <a:ahLst/>
              <a:cxnLst>
                <a:cxn ang="0">
                  <a:pos x="10" y="0"/>
                </a:cxn>
                <a:cxn ang="0">
                  <a:pos x="14" y="4"/>
                </a:cxn>
                <a:cxn ang="0">
                  <a:pos x="10" y="9"/>
                </a:cxn>
                <a:cxn ang="0">
                  <a:pos x="5" y="4"/>
                </a:cxn>
                <a:cxn ang="0">
                  <a:pos x="10" y="0"/>
                </a:cxn>
                <a:cxn ang="0">
                  <a:pos x="14" y="15"/>
                </a:cxn>
                <a:cxn ang="0">
                  <a:pos x="15" y="16"/>
                </a:cxn>
                <a:cxn ang="0">
                  <a:pos x="14" y="39"/>
                </a:cxn>
                <a:cxn ang="0">
                  <a:pos x="14" y="58"/>
                </a:cxn>
                <a:cxn ang="0">
                  <a:pos x="15" y="59"/>
                </a:cxn>
                <a:cxn ang="0">
                  <a:pos x="20" y="60"/>
                </a:cxn>
                <a:cxn ang="0">
                  <a:pos x="21" y="61"/>
                </a:cxn>
                <a:cxn ang="0">
                  <a:pos x="20" y="61"/>
                </a:cxn>
                <a:cxn ang="0">
                  <a:pos x="11" y="61"/>
                </a:cxn>
                <a:cxn ang="0">
                  <a:pos x="1" y="61"/>
                </a:cxn>
                <a:cxn ang="0">
                  <a:pos x="1" y="61"/>
                </a:cxn>
                <a:cxn ang="0">
                  <a:pos x="1" y="60"/>
                </a:cxn>
                <a:cxn ang="0">
                  <a:pos x="6" y="59"/>
                </a:cxn>
                <a:cxn ang="0">
                  <a:pos x="7" y="58"/>
                </a:cxn>
                <a:cxn ang="0">
                  <a:pos x="7" y="38"/>
                </a:cxn>
                <a:cxn ang="0">
                  <a:pos x="7" y="21"/>
                </a:cxn>
                <a:cxn ang="0">
                  <a:pos x="6" y="19"/>
                </a:cxn>
                <a:cxn ang="0">
                  <a:pos x="1" y="19"/>
                </a:cxn>
                <a:cxn ang="0">
                  <a:pos x="0" y="18"/>
                </a:cxn>
                <a:cxn ang="0">
                  <a:pos x="0" y="18"/>
                </a:cxn>
                <a:cxn ang="0">
                  <a:pos x="14" y="15"/>
                </a:cxn>
              </a:cxnLst>
              <a:rect l="0" t="0" r="r" b="b"/>
              <a:pathLst>
                <a:path w="21" h="61">
                  <a:moveTo>
                    <a:pt x="10" y="0"/>
                  </a:moveTo>
                  <a:cubicBezTo>
                    <a:pt x="13" y="0"/>
                    <a:pt x="14" y="2"/>
                    <a:pt x="14" y="4"/>
                  </a:cubicBezTo>
                  <a:cubicBezTo>
                    <a:pt x="14" y="7"/>
                    <a:pt x="12" y="9"/>
                    <a:pt x="10" y="9"/>
                  </a:cubicBezTo>
                  <a:cubicBezTo>
                    <a:pt x="8" y="9"/>
                    <a:pt x="5" y="7"/>
                    <a:pt x="5" y="4"/>
                  </a:cubicBezTo>
                  <a:cubicBezTo>
                    <a:pt x="5" y="2"/>
                    <a:pt x="7" y="0"/>
                    <a:pt x="10" y="0"/>
                  </a:cubicBezTo>
                  <a:close/>
                  <a:moveTo>
                    <a:pt x="14" y="15"/>
                  </a:moveTo>
                  <a:cubicBezTo>
                    <a:pt x="15" y="15"/>
                    <a:pt x="15" y="15"/>
                    <a:pt x="15" y="16"/>
                  </a:cubicBezTo>
                  <a:cubicBezTo>
                    <a:pt x="15" y="20"/>
                    <a:pt x="14" y="34"/>
                    <a:pt x="14" y="39"/>
                  </a:cubicBezTo>
                  <a:cubicBezTo>
                    <a:pt x="14" y="43"/>
                    <a:pt x="14" y="55"/>
                    <a:pt x="14" y="58"/>
                  </a:cubicBezTo>
                  <a:cubicBezTo>
                    <a:pt x="14" y="58"/>
                    <a:pt x="14" y="59"/>
                    <a:pt x="15" y="59"/>
                  </a:cubicBezTo>
                  <a:cubicBezTo>
                    <a:pt x="20" y="60"/>
                    <a:pt x="20" y="60"/>
                    <a:pt x="20" y="60"/>
                  </a:cubicBezTo>
                  <a:cubicBezTo>
                    <a:pt x="20" y="60"/>
                    <a:pt x="21" y="60"/>
                    <a:pt x="21" y="61"/>
                  </a:cubicBezTo>
                  <a:cubicBezTo>
                    <a:pt x="21" y="61"/>
                    <a:pt x="20" y="61"/>
                    <a:pt x="20" y="61"/>
                  </a:cubicBezTo>
                  <a:cubicBezTo>
                    <a:pt x="18" y="61"/>
                    <a:pt x="15" y="61"/>
                    <a:pt x="11" y="61"/>
                  </a:cubicBezTo>
                  <a:cubicBezTo>
                    <a:pt x="7" y="61"/>
                    <a:pt x="3" y="61"/>
                    <a:pt x="1" y="61"/>
                  </a:cubicBezTo>
                  <a:cubicBezTo>
                    <a:pt x="1" y="61"/>
                    <a:pt x="1" y="61"/>
                    <a:pt x="1" y="61"/>
                  </a:cubicBezTo>
                  <a:cubicBezTo>
                    <a:pt x="1" y="60"/>
                    <a:pt x="1" y="60"/>
                    <a:pt x="1" y="60"/>
                  </a:cubicBezTo>
                  <a:cubicBezTo>
                    <a:pt x="6" y="59"/>
                    <a:pt x="6" y="59"/>
                    <a:pt x="6" y="59"/>
                  </a:cubicBezTo>
                  <a:cubicBezTo>
                    <a:pt x="7" y="58"/>
                    <a:pt x="7" y="58"/>
                    <a:pt x="7" y="58"/>
                  </a:cubicBezTo>
                  <a:cubicBezTo>
                    <a:pt x="7" y="55"/>
                    <a:pt x="7" y="43"/>
                    <a:pt x="7" y="38"/>
                  </a:cubicBezTo>
                  <a:cubicBezTo>
                    <a:pt x="7" y="34"/>
                    <a:pt x="7" y="23"/>
                    <a:pt x="7" y="21"/>
                  </a:cubicBezTo>
                  <a:cubicBezTo>
                    <a:pt x="6" y="20"/>
                    <a:pt x="6" y="19"/>
                    <a:pt x="6" y="19"/>
                  </a:cubicBezTo>
                  <a:cubicBezTo>
                    <a:pt x="1" y="19"/>
                    <a:pt x="1" y="19"/>
                    <a:pt x="1" y="19"/>
                  </a:cubicBezTo>
                  <a:cubicBezTo>
                    <a:pt x="0" y="19"/>
                    <a:pt x="0" y="18"/>
                    <a:pt x="0" y="18"/>
                  </a:cubicBezTo>
                  <a:cubicBezTo>
                    <a:pt x="0" y="18"/>
                    <a:pt x="0" y="18"/>
                    <a:pt x="0" y="18"/>
                  </a:cubicBezTo>
                  <a:lnTo>
                    <a:pt x="14" y="15"/>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dirty="0">
                <a:solidFill>
                  <a:srgbClr val="000000"/>
                </a:solidFill>
                <a:latin typeface="Calibri Light" panose="020F0302020204030204" pitchFamily="34" charset="0"/>
                <a:cs typeface="Calibri Light" panose="020F0302020204030204" pitchFamily="34" charset="0"/>
              </a:endParaRPr>
            </a:p>
          </p:txBody>
        </p:sp>
        <p:sp>
          <p:nvSpPr>
            <p:cNvPr id="32" name="Freeform 31">
              <a:extLst>
                <a:ext uri="{FF2B5EF4-FFF2-40B4-BE49-F238E27FC236}">
                  <a16:creationId xmlns:a16="http://schemas.microsoft.com/office/drawing/2014/main" id="{77AD480E-49FF-AD4A-A91A-69E44C369372}"/>
                </a:ext>
              </a:extLst>
            </p:cNvPr>
            <p:cNvSpPr>
              <a:spLocks/>
            </p:cNvSpPr>
            <p:nvPr userDrawn="1"/>
          </p:nvSpPr>
          <p:spPr bwMode="gray">
            <a:xfrm>
              <a:off x="5181600" y="6224588"/>
              <a:ext cx="111125" cy="146050"/>
            </a:xfrm>
            <a:custGeom>
              <a:avLst/>
              <a:gdLst/>
              <a:ahLst/>
              <a:cxnLst>
                <a:cxn ang="0">
                  <a:pos x="0" y="27"/>
                </a:cxn>
                <a:cxn ang="0">
                  <a:pos x="9" y="6"/>
                </a:cxn>
                <a:cxn ang="0">
                  <a:pos x="25" y="0"/>
                </a:cxn>
                <a:cxn ang="0">
                  <a:pos x="33" y="1"/>
                </a:cxn>
                <a:cxn ang="0">
                  <a:pos x="33" y="2"/>
                </a:cxn>
                <a:cxn ang="0">
                  <a:pos x="34" y="12"/>
                </a:cxn>
                <a:cxn ang="0">
                  <a:pos x="33" y="13"/>
                </a:cxn>
                <a:cxn ang="0">
                  <a:pos x="33" y="13"/>
                </a:cxn>
                <a:cxn ang="0">
                  <a:pos x="29" y="5"/>
                </a:cxn>
                <a:cxn ang="0">
                  <a:pos x="28" y="3"/>
                </a:cxn>
                <a:cxn ang="0">
                  <a:pos x="24" y="2"/>
                </a:cxn>
                <a:cxn ang="0">
                  <a:pos x="12" y="10"/>
                </a:cxn>
                <a:cxn ang="0">
                  <a:pos x="8" y="27"/>
                </a:cxn>
                <a:cxn ang="0">
                  <a:pos x="21" y="43"/>
                </a:cxn>
                <a:cxn ang="0">
                  <a:pos x="27" y="43"/>
                </a:cxn>
                <a:cxn ang="0">
                  <a:pos x="35" y="39"/>
                </a:cxn>
                <a:cxn ang="0">
                  <a:pos x="35" y="40"/>
                </a:cxn>
                <a:cxn ang="0">
                  <a:pos x="35" y="41"/>
                </a:cxn>
                <a:cxn ang="0">
                  <a:pos x="25" y="46"/>
                </a:cxn>
                <a:cxn ang="0">
                  <a:pos x="18" y="46"/>
                </a:cxn>
                <a:cxn ang="0">
                  <a:pos x="0" y="27"/>
                </a:cxn>
              </a:cxnLst>
              <a:rect l="0" t="0" r="r" b="b"/>
              <a:pathLst>
                <a:path w="35" h="46">
                  <a:moveTo>
                    <a:pt x="0" y="27"/>
                  </a:moveTo>
                  <a:cubicBezTo>
                    <a:pt x="0" y="20"/>
                    <a:pt x="3" y="12"/>
                    <a:pt x="9" y="6"/>
                  </a:cubicBezTo>
                  <a:cubicBezTo>
                    <a:pt x="13" y="2"/>
                    <a:pt x="19" y="0"/>
                    <a:pt x="25" y="0"/>
                  </a:cubicBezTo>
                  <a:cubicBezTo>
                    <a:pt x="29" y="0"/>
                    <a:pt x="31" y="1"/>
                    <a:pt x="33" y="1"/>
                  </a:cubicBezTo>
                  <a:cubicBezTo>
                    <a:pt x="33" y="2"/>
                    <a:pt x="33" y="2"/>
                    <a:pt x="33" y="2"/>
                  </a:cubicBezTo>
                  <a:cubicBezTo>
                    <a:pt x="34" y="12"/>
                    <a:pt x="34" y="12"/>
                    <a:pt x="34" y="12"/>
                  </a:cubicBezTo>
                  <a:cubicBezTo>
                    <a:pt x="34" y="13"/>
                    <a:pt x="33" y="13"/>
                    <a:pt x="33" y="13"/>
                  </a:cubicBezTo>
                  <a:cubicBezTo>
                    <a:pt x="33" y="13"/>
                    <a:pt x="33" y="13"/>
                    <a:pt x="33" y="13"/>
                  </a:cubicBezTo>
                  <a:cubicBezTo>
                    <a:pt x="31" y="10"/>
                    <a:pt x="30" y="8"/>
                    <a:pt x="29" y="5"/>
                  </a:cubicBezTo>
                  <a:cubicBezTo>
                    <a:pt x="29" y="4"/>
                    <a:pt x="28" y="4"/>
                    <a:pt x="28" y="3"/>
                  </a:cubicBezTo>
                  <a:cubicBezTo>
                    <a:pt x="27" y="3"/>
                    <a:pt x="25" y="2"/>
                    <a:pt x="24" y="2"/>
                  </a:cubicBezTo>
                  <a:cubicBezTo>
                    <a:pt x="19" y="2"/>
                    <a:pt x="15" y="5"/>
                    <a:pt x="12" y="10"/>
                  </a:cubicBezTo>
                  <a:cubicBezTo>
                    <a:pt x="10" y="14"/>
                    <a:pt x="8" y="20"/>
                    <a:pt x="8" y="27"/>
                  </a:cubicBezTo>
                  <a:cubicBezTo>
                    <a:pt x="8" y="38"/>
                    <a:pt x="14" y="43"/>
                    <a:pt x="21" y="43"/>
                  </a:cubicBezTo>
                  <a:cubicBezTo>
                    <a:pt x="24" y="43"/>
                    <a:pt x="26" y="43"/>
                    <a:pt x="27" y="43"/>
                  </a:cubicBezTo>
                  <a:cubicBezTo>
                    <a:pt x="30" y="42"/>
                    <a:pt x="32" y="41"/>
                    <a:pt x="35" y="39"/>
                  </a:cubicBezTo>
                  <a:cubicBezTo>
                    <a:pt x="35" y="39"/>
                    <a:pt x="35" y="40"/>
                    <a:pt x="35" y="40"/>
                  </a:cubicBezTo>
                  <a:cubicBezTo>
                    <a:pt x="35" y="40"/>
                    <a:pt x="35" y="41"/>
                    <a:pt x="35" y="41"/>
                  </a:cubicBezTo>
                  <a:cubicBezTo>
                    <a:pt x="33" y="42"/>
                    <a:pt x="29" y="44"/>
                    <a:pt x="25" y="46"/>
                  </a:cubicBezTo>
                  <a:cubicBezTo>
                    <a:pt x="24" y="46"/>
                    <a:pt x="22" y="46"/>
                    <a:pt x="18" y="46"/>
                  </a:cubicBezTo>
                  <a:cubicBezTo>
                    <a:pt x="7" y="46"/>
                    <a:pt x="0" y="40"/>
                    <a:pt x="0" y="27"/>
                  </a:cubicBez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dirty="0">
                <a:solidFill>
                  <a:srgbClr val="000000"/>
                </a:solidFill>
                <a:latin typeface="Calibri Light" panose="020F0302020204030204" pitchFamily="34" charset="0"/>
                <a:cs typeface="Calibri Light" panose="020F0302020204030204" pitchFamily="34" charset="0"/>
              </a:endParaRPr>
            </a:p>
          </p:txBody>
        </p:sp>
        <p:sp>
          <p:nvSpPr>
            <p:cNvPr id="33" name="Freeform 32">
              <a:extLst>
                <a:ext uri="{FF2B5EF4-FFF2-40B4-BE49-F238E27FC236}">
                  <a16:creationId xmlns:a16="http://schemas.microsoft.com/office/drawing/2014/main" id="{EBC727E0-F742-6B45-B468-6E1A28AB6550}"/>
                </a:ext>
              </a:extLst>
            </p:cNvPr>
            <p:cNvSpPr>
              <a:spLocks noEditPoints="1"/>
            </p:cNvSpPr>
            <p:nvPr userDrawn="1"/>
          </p:nvSpPr>
          <p:spPr bwMode="gray">
            <a:xfrm>
              <a:off x="5308600" y="6224588"/>
              <a:ext cx="119063" cy="146050"/>
            </a:xfrm>
            <a:custGeom>
              <a:avLst/>
              <a:gdLst/>
              <a:ahLst/>
              <a:cxnLst>
                <a:cxn ang="0">
                  <a:pos x="20" y="2"/>
                </a:cxn>
                <a:cxn ang="0">
                  <a:pos x="29" y="18"/>
                </a:cxn>
                <a:cxn ang="0">
                  <a:pos x="27" y="21"/>
                </a:cxn>
                <a:cxn ang="0">
                  <a:pos x="9" y="21"/>
                </a:cxn>
                <a:cxn ang="0">
                  <a:pos x="20" y="2"/>
                </a:cxn>
                <a:cxn ang="0">
                  <a:pos x="38" y="20"/>
                </a:cxn>
                <a:cxn ang="0">
                  <a:pos x="21" y="0"/>
                </a:cxn>
                <a:cxn ang="0">
                  <a:pos x="0" y="27"/>
                </a:cxn>
                <a:cxn ang="0">
                  <a:pos x="19" y="46"/>
                </a:cxn>
                <a:cxn ang="0">
                  <a:pos x="26" y="45"/>
                </a:cxn>
                <a:cxn ang="0">
                  <a:pos x="37" y="40"/>
                </a:cxn>
                <a:cxn ang="0">
                  <a:pos x="37" y="40"/>
                </a:cxn>
                <a:cxn ang="0">
                  <a:pos x="37" y="39"/>
                </a:cxn>
                <a:cxn ang="0">
                  <a:pos x="29" y="42"/>
                </a:cxn>
                <a:cxn ang="0">
                  <a:pos x="22" y="43"/>
                </a:cxn>
                <a:cxn ang="0">
                  <a:pos x="9" y="29"/>
                </a:cxn>
                <a:cxn ang="0">
                  <a:pos x="9" y="23"/>
                </a:cxn>
                <a:cxn ang="0">
                  <a:pos x="35" y="22"/>
                </a:cxn>
                <a:cxn ang="0">
                  <a:pos x="38" y="20"/>
                </a:cxn>
              </a:cxnLst>
              <a:rect l="0" t="0" r="r" b="b"/>
              <a:pathLst>
                <a:path w="38" h="46">
                  <a:moveTo>
                    <a:pt x="20" y="2"/>
                  </a:moveTo>
                  <a:cubicBezTo>
                    <a:pt x="26" y="2"/>
                    <a:pt x="29" y="13"/>
                    <a:pt x="29" y="18"/>
                  </a:cubicBezTo>
                  <a:cubicBezTo>
                    <a:pt x="29" y="20"/>
                    <a:pt x="28" y="20"/>
                    <a:pt x="27" y="21"/>
                  </a:cubicBezTo>
                  <a:cubicBezTo>
                    <a:pt x="24" y="21"/>
                    <a:pt x="15" y="22"/>
                    <a:pt x="9" y="21"/>
                  </a:cubicBezTo>
                  <a:cubicBezTo>
                    <a:pt x="9" y="9"/>
                    <a:pt x="14" y="2"/>
                    <a:pt x="20" y="2"/>
                  </a:cubicBezTo>
                  <a:close/>
                  <a:moveTo>
                    <a:pt x="38" y="20"/>
                  </a:moveTo>
                  <a:cubicBezTo>
                    <a:pt x="38" y="11"/>
                    <a:pt x="33" y="0"/>
                    <a:pt x="21" y="0"/>
                  </a:cubicBezTo>
                  <a:cubicBezTo>
                    <a:pt x="9" y="0"/>
                    <a:pt x="0" y="14"/>
                    <a:pt x="0" y="27"/>
                  </a:cubicBezTo>
                  <a:cubicBezTo>
                    <a:pt x="0" y="40"/>
                    <a:pt x="8" y="46"/>
                    <a:pt x="19" y="46"/>
                  </a:cubicBezTo>
                  <a:cubicBezTo>
                    <a:pt x="22" y="46"/>
                    <a:pt x="25" y="46"/>
                    <a:pt x="26" y="45"/>
                  </a:cubicBezTo>
                  <a:cubicBezTo>
                    <a:pt x="30" y="44"/>
                    <a:pt x="35" y="42"/>
                    <a:pt x="37" y="40"/>
                  </a:cubicBezTo>
                  <a:cubicBezTo>
                    <a:pt x="37" y="40"/>
                    <a:pt x="37" y="40"/>
                    <a:pt x="37" y="40"/>
                  </a:cubicBezTo>
                  <a:cubicBezTo>
                    <a:pt x="37" y="39"/>
                    <a:pt x="37" y="39"/>
                    <a:pt x="37" y="39"/>
                  </a:cubicBezTo>
                  <a:cubicBezTo>
                    <a:pt x="34" y="40"/>
                    <a:pt x="31" y="41"/>
                    <a:pt x="29" y="42"/>
                  </a:cubicBezTo>
                  <a:cubicBezTo>
                    <a:pt x="27" y="43"/>
                    <a:pt x="25" y="43"/>
                    <a:pt x="22" y="43"/>
                  </a:cubicBezTo>
                  <a:cubicBezTo>
                    <a:pt x="16" y="43"/>
                    <a:pt x="10" y="38"/>
                    <a:pt x="9" y="29"/>
                  </a:cubicBezTo>
                  <a:cubicBezTo>
                    <a:pt x="9" y="27"/>
                    <a:pt x="9" y="25"/>
                    <a:pt x="9" y="23"/>
                  </a:cubicBezTo>
                  <a:cubicBezTo>
                    <a:pt x="13" y="23"/>
                    <a:pt x="31" y="23"/>
                    <a:pt x="35" y="22"/>
                  </a:cubicBezTo>
                  <a:cubicBezTo>
                    <a:pt x="37" y="22"/>
                    <a:pt x="38" y="21"/>
                    <a:pt x="38" y="20"/>
                  </a:cubicBez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dirty="0">
                <a:solidFill>
                  <a:srgbClr val="000000"/>
                </a:solidFill>
                <a:latin typeface="Calibri Light" panose="020F0302020204030204" pitchFamily="34" charset="0"/>
                <a:cs typeface="Calibri Light" panose="020F0302020204030204" pitchFamily="34" charset="0"/>
              </a:endParaRPr>
            </a:p>
          </p:txBody>
        </p:sp>
        <p:sp>
          <p:nvSpPr>
            <p:cNvPr id="34" name="Freeform 33">
              <a:extLst>
                <a:ext uri="{FF2B5EF4-FFF2-40B4-BE49-F238E27FC236}">
                  <a16:creationId xmlns:a16="http://schemas.microsoft.com/office/drawing/2014/main" id="{E6DDB773-26B3-EC4C-9477-74CE4F904CFC}"/>
                </a:ext>
              </a:extLst>
            </p:cNvPr>
            <p:cNvSpPr>
              <a:spLocks noEditPoints="1"/>
            </p:cNvSpPr>
            <p:nvPr userDrawn="1"/>
          </p:nvSpPr>
          <p:spPr bwMode="gray">
            <a:xfrm>
              <a:off x="5503863" y="6176963"/>
              <a:ext cx="146050" cy="193675"/>
            </a:xfrm>
            <a:custGeom>
              <a:avLst/>
              <a:gdLst/>
              <a:ahLst/>
              <a:cxnLst>
                <a:cxn ang="0">
                  <a:pos x="19" y="1"/>
                </a:cxn>
                <a:cxn ang="0">
                  <a:pos x="34" y="14"/>
                </a:cxn>
                <a:cxn ang="0">
                  <a:pos x="16" y="29"/>
                </a:cxn>
                <a:cxn ang="0">
                  <a:pos x="14" y="28"/>
                </a:cxn>
                <a:cxn ang="0">
                  <a:pos x="15" y="3"/>
                </a:cxn>
                <a:cxn ang="0">
                  <a:pos x="19" y="1"/>
                </a:cxn>
                <a:cxn ang="0">
                  <a:pos x="28" y="28"/>
                </a:cxn>
                <a:cxn ang="0">
                  <a:pos x="30" y="28"/>
                </a:cxn>
                <a:cxn ang="0">
                  <a:pos x="43" y="14"/>
                </a:cxn>
                <a:cxn ang="0">
                  <a:pos x="20" y="0"/>
                </a:cxn>
                <a:cxn ang="0">
                  <a:pos x="0" y="1"/>
                </a:cxn>
                <a:cxn ang="0">
                  <a:pos x="0" y="1"/>
                </a:cxn>
                <a:cxn ang="0">
                  <a:pos x="0" y="2"/>
                </a:cxn>
                <a:cxn ang="0">
                  <a:pos x="5" y="3"/>
                </a:cxn>
                <a:cxn ang="0">
                  <a:pos x="6" y="4"/>
                </a:cxn>
                <a:cxn ang="0">
                  <a:pos x="6" y="30"/>
                </a:cxn>
                <a:cxn ang="0">
                  <a:pos x="6" y="57"/>
                </a:cxn>
                <a:cxn ang="0">
                  <a:pos x="5" y="59"/>
                </a:cxn>
                <a:cxn ang="0">
                  <a:pos x="1" y="60"/>
                </a:cxn>
                <a:cxn ang="0">
                  <a:pos x="0" y="61"/>
                </a:cxn>
                <a:cxn ang="0">
                  <a:pos x="0" y="61"/>
                </a:cxn>
                <a:cxn ang="0">
                  <a:pos x="9" y="61"/>
                </a:cxn>
                <a:cxn ang="0">
                  <a:pos x="17" y="61"/>
                </a:cxn>
                <a:cxn ang="0">
                  <a:pos x="46" y="44"/>
                </a:cxn>
                <a:cxn ang="0">
                  <a:pos x="30" y="29"/>
                </a:cxn>
                <a:cxn ang="0">
                  <a:pos x="28" y="29"/>
                </a:cxn>
                <a:cxn ang="0">
                  <a:pos x="28" y="28"/>
                </a:cxn>
                <a:cxn ang="0">
                  <a:pos x="37" y="45"/>
                </a:cxn>
                <a:cxn ang="0">
                  <a:pos x="18" y="59"/>
                </a:cxn>
                <a:cxn ang="0">
                  <a:pos x="13" y="57"/>
                </a:cxn>
                <a:cxn ang="0">
                  <a:pos x="14" y="31"/>
                </a:cxn>
                <a:cxn ang="0">
                  <a:pos x="19" y="30"/>
                </a:cxn>
                <a:cxn ang="0">
                  <a:pos x="37" y="45"/>
                </a:cxn>
              </a:cxnLst>
              <a:rect l="0" t="0" r="r" b="b"/>
              <a:pathLst>
                <a:path w="46" h="61">
                  <a:moveTo>
                    <a:pt x="19" y="1"/>
                  </a:moveTo>
                  <a:cubicBezTo>
                    <a:pt x="29" y="1"/>
                    <a:pt x="34" y="6"/>
                    <a:pt x="34" y="14"/>
                  </a:cubicBezTo>
                  <a:cubicBezTo>
                    <a:pt x="34" y="24"/>
                    <a:pt x="25" y="29"/>
                    <a:pt x="16" y="29"/>
                  </a:cubicBezTo>
                  <a:cubicBezTo>
                    <a:pt x="15" y="29"/>
                    <a:pt x="14" y="28"/>
                    <a:pt x="14" y="28"/>
                  </a:cubicBezTo>
                  <a:cubicBezTo>
                    <a:pt x="14" y="26"/>
                    <a:pt x="14" y="10"/>
                    <a:pt x="15" y="3"/>
                  </a:cubicBezTo>
                  <a:cubicBezTo>
                    <a:pt x="15" y="2"/>
                    <a:pt x="16" y="1"/>
                    <a:pt x="19" y="1"/>
                  </a:cubicBezTo>
                  <a:close/>
                  <a:moveTo>
                    <a:pt x="28" y="28"/>
                  </a:moveTo>
                  <a:cubicBezTo>
                    <a:pt x="28" y="28"/>
                    <a:pt x="29" y="28"/>
                    <a:pt x="30" y="28"/>
                  </a:cubicBezTo>
                  <a:cubicBezTo>
                    <a:pt x="36" y="26"/>
                    <a:pt x="43" y="21"/>
                    <a:pt x="43" y="14"/>
                  </a:cubicBezTo>
                  <a:cubicBezTo>
                    <a:pt x="43" y="5"/>
                    <a:pt x="36" y="0"/>
                    <a:pt x="20" y="0"/>
                  </a:cubicBezTo>
                  <a:cubicBezTo>
                    <a:pt x="12" y="0"/>
                    <a:pt x="4" y="0"/>
                    <a:pt x="0" y="1"/>
                  </a:cubicBezTo>
                  <a:cubicBezTo>
                    <a:pt x="0" y="1"/>
                    <a:pt x="0" y="1"/>
                    <a:pt x="0" y="1"/>
                  </a:cubicBezTo>
                  <a:cubicBezTo>
                    <a:pt x="0" y="2"/>
                    <a:pt x="0" y="2"/>
                    <a:pt x="0" y="2"/>
                  </a:cubicBezTo>
                  <a:cubicBezTo>
                    <a:pt x="5" y="3"/>
                    <a:pt x="5" y="3"/>
                    <a:pt x="5" y="3"/>
                  </a:cubicBezTo>
                  <a:cubicBezTo>
                    <a:pt x="6" y="3"/>
                    <a:pt x="6" y="3"/>
                    <a:pt x="6" y="4"/>
                  </a:cubicBezTo>
                  <a:cubicBezTo>
                    <a:pt x="6" y="9"/>
                    <a:pt x="6" y="24"/>
                    <a:pt x="6" y="30"/>
                  </a:cubicBezTo>
                  <a:cubicBezTo>
                    <a:pt x="6" y="34"/>
                    <a:pt x="7" y="54"/>
                    <a:pt x="6" y="57"/>
                  </a:cubicBezTo>
                  <a:cubicBezTo>
                    <a:pt x="6" y="58"/>
                    <a:pt x="6" y="58"/>
                    <a:pt x="5" y="59"/>
                  </a:cubicBezTo>
                  <a:cubicBezTo>
                    <a:pt x="1" y="60"/>
                    <a:pt x="1" y="60"/>
                    <a:pt x="1" y="60"/>
                  </a:cubicBezTo>
                  <a:cubicBezTo>
                    <a:pt x="0" y="60"/>
                    <a:pt x="0" y="60"/>
                    <a:pt x="0" y="61"/>
                  </a:cubicBezTo>
                  <a:cubicBezTo>
                    <a:pt x="0" y="61"/>
                    <a:pt x="0" y="61"/>
                    <a:pt x="0" y="61"/>
                  </a:cubicBezTo>
                  <a:cubicBezTo>
                    <a:pt x="3" y="61"/>
                    <a:pt x="7" y="61"/>
                    <a:pt x="9" y="61"/>
                  </a:cubicBezTo>
                  <a:cubicBezTo>
                    <a:pt x="11" y="61"/>
                    <a:pt x="15" y="61"/>
                    <a:pt x="17" y="61"/>
                  </a:cubicBezTo>
                  <a:cubicBezTo>
                    <a:pt x="33" y="61"/>
                    <a:pt x="46" y="56"/>
                    <a:pt x="46" y="44"/>
                  </a:cubicBezTo>
                  <a:cubicBezTo>
                    <a:pt x="46" y="36"/>
                    <a:pt x="39" y="30"/>
                    <a:pt x="30" y="29"/>
                  </a:cubicBezTo>
                  <a:cubicBezTo>
                    <a:pt x="29" y="29"/>
                    <a:pt x="28" y="29"/>
                    <a:pt x="28" y="29"/>
                  </a:cubicBezTo>
                  <a:lnTo>
                    <a:pt x="28" y="28"/>
                  </a:lnTo>
                  <a:close/>
                  <a:moveTo>
                    <a:pt x="37" y="45"/>
                  </a:moveTo>
                  <a:cubicBezTo>
                    <a:pt x="37" y="55"/>
                    <a:pt x="28" y="59"/>
                    <a:pt x="18" y="59"/>
                  </a:cubicBezTo>
                  <a:cubicBezTo>
                    <a:pt x="16" y="59"/>
                    <a:pt x="13" y="58"/>
                    <a:pt x="13" y="57"/>
                  </a:cubicBezTo>
                  <a:cubicBezTo>
                    <a:pt x="13" y="56"/>
                    <a:pt x="14" y="33"/>
                    <a:pt x="14" y="31"/>
                  </a:cubicBezTo>
                  <a:cubicBezTo>
                    <a:pt x="14" y="30"/>
                    <a:pt x="16" y="30"/>
                    <a:pt x="19" y="30"/>
                  </a:cubicBezTo>
                  <a:cubicBezTo>
                    <a:pt x="30" y="30"/>
                    <a:pt x="37" y="37"/>
                    <a:pt x="37" y="45"/>
                  </a:cubicBez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dirty="0">
                <a:solidFill>
                  <a:srgbClr val="000000"/>
                </a:solidFill>
                <a:latin typeface="Calibri Light" panose="020F0302020204030204" pitchFamily="34" charset="0"/>
                <a:cs typeface="Calibri Light" panose="020F0302020204030204" pitchFamily="34" charset="0"/>
              </a:endParaRPr>
            </a:p>
          </p:txBody>
        </p:sp>
        <p:sp>
          <p:nvSpPr>
            <p:cNvPr id="35" name="Freeform 34">
              <a:extLst>
                <a:ext uri="{FF2B5EF4-FFF2-40B4-BE49-F238E27FC236}">
                  <a16:creationId xmlns:a16="http://schemas.microsoft.com/office/drawing/2014/main" id="{2ED4ABDA-23FE-4A44-8CA1-396D7262AABB}"/>
                </a:ext>
              </a:extLst>
            </p:cNvPr>
            <p:cNvSpPr>
              <a:spLocks noEditPoints="1"/>
            </p:cNvSpPr>
            <p:nvPr userDrawn="1"/>
          </p:nvSpPr>
          <p:spPr bwMode="gray">
            <a:xfrm>
              <a:off x="5672138" y="6224588"/>
              <a:ext cx="136525" cy="146050"/>
            </a:xfrm>
            <a:custGeom>
              <a:avLst/>
              <a:gdLst/>
              <a:ahLst/>
              <a:cxnLst>
                <a:cxn ang="0">
                  <a:pos x="16" y="43"/>
                </a:cxn>
                <a:cxn ang="0">
                  <a:pos x="8" y="32"/>
                </a:cxn>
                <a:cxn ang="0">
                  <a:pos x="18" y="18"/>
                </a:cxn>
                <a:cxn ang="0">
                  <a:pos x="29" y="25"/>
                </a:cxn>
                <a:cxn ang="0">
                  <a:pos x="30" y="27"/>
                </a:cxn>
                <a:cxn ang="0">
                  <a:pos x="29" y="29"/>
                </a:cxn>
                <a:cxn ang="0">
                  <a:pos x="16" y="43"/>
                </a:cxn>
                <a:cxn ang="0">
                  <a:pos x="29" y="21"/>
                </a:cxn>
                <a:cxn ang="0">
                  <a:pos x="28" y="20"/>
                </a:cxn>
                <a:cxn ang="0">
                  <a:pos x="17" y="16"/>
                </a:cxn>
                <a:cxn ang="0">
                  <a:pos x="0" y="34"/>
                </a:cxn>
                <a:cxn ang="0">
                  <a:pos x="11" y="46"/>
                </a:cxn>
                <a:cxn ang="0">
                  <a:pos x="28" y="35"/>
                </a:cxn>
                <a:cxn ang="0">
                  <a:pos x="30" y="33"/>
                </a:cxn>
                <a:cxn ang="0">
                  <a:pos x="30" y="33"/>
                </a:cxn>
                <a:cxn ang="0">
                  <a:pos x="30" y="36"/>
                </a:cxn>
                <a:cxn ang="0">
                  <a:pos x="30" y="45"/>
                </a:cxn>
                <a:cxn ang="0">
                  <a:pos x="31" y="46"/>
                </a:cxn>
                <a:cxn ang="0">
                  <a:pos x="36" y="46"/>
                </a:cxn>
                <a:cxn ang="0">
                  <a:pos x="43" y="46"/>
                </a:cxn>
                <a:cxn ang="0">
                  <a:pos x="43" y="45"/>
                </a:cxn>
                <a:cxn ang="0">
                  <a:pos x="42" y="45"/>
                </a:cxn>
                <a:cxn ang="0">
                  <a:pos x="38" y="43"/>
                </a:cxn>
                <a:cxn ang="0">
                  <a:pos x="37" y="42"/>
                </a:cxn>
                <a:cxn ang="0">
                  <a:pos x="37" y="31"/>
                </a:cxn>
                <a:cxn ang="0">
                  <a:pos x="37" y="20"/>
                </a:cxn>
                <a:cxn ang="0">
                  <a:pos x="24" y="0"/>
                </a:cxn>
                <a:cxn ang="0">
                  <a:pos x="4" y="10"/>
                </a:cxn>
                <a:cxn ang="0">
                  <a:pos x="5" y="12"/>
                </a:cxn>
                <a:cxn ang="0">
                  <a:pos x="5" y="12"/>
                </a:cxn>
                <a:cxn ang="0">
                  <a:pos x="20" y="4"/>
                </a:cxn>
                <a:cxn ang="0">
                  <a:pos x="29" y="14"/>
                </a:cxn>
                <a:cxn ang="0">
                  <a:pos x="30" y="21"/>
                </a:cxn>
                <a:cxn ang="0">
                  <a:pos x="29" y="21"/>
                </a:cxn>
              </a:cxnLst>
              <a:rect l="0" t="0" r="r" b="b"/>
              <a:pathLst>
                <a:path w="43" h="46">
                  <a:moveTo>
                    <a:pt x="16" y="43"/>
                  </a:moveTo>
                  <a:cubicBezTo>
                    <a:pt x="11" y="43"/>
                    <a:pt x="8" y="39"/>
                    <a:pt x="8" y="32"/>
                  </a:cubicBezTo>
                  <a:cubicBezTo>
                    <a:pt x="8" y="25"/>
                    <a:pt x="12" y="18"/>
                    <a:pt x="18" y="18"/>
                  </a:cubicBezTo>
                  <a:cubicBezTo>
                    <a:pt x="24" y="18"/>
                    <a:pt x="27" y="22"/>
                    <a:pt x="29" y="25"/>
                  </a:cubicBezTo>
                  <a:cubicBezTo>
                    <a:pt x="29" y="26"/>
                    <a:pt x="30" y="27"/>
                    <a:pt x="30" y="27"/>
                  </a:cubicBezTo>
                  <a:cubicBezTo>
                    <a:pt x="30" y="28"/>
                    <a:pt x="29" y="29"/>
                    <a:pt x="29" y="29"/>
                  </a:cubicBezTo>
                  <a:cubicBezTo>
                    <a:pt x="27" y="37"/>
                    <a:pt x="21" y="43"/>
                    <a:pt x="16" y="43"/>
                  </a:cubicBezTo>
                  <a:close/>
                  <a:moveTo>
                    <a:pt x="29" y="21"/>
                  </a:moveTo>
                  <a:cubicBezTo>
                    <a:pt x="29" y="21"/>
                    <a:pt x="28" y="20"/>
                    <a:pt x="28" y="20"/>
                  </a:cubicBezTo>
                  <a:cubicBezTo>
                    <a:pt x="26" y="18"/>
                    <a:pt x="22" y="16"/>
                    <a:pt x="17" y="16"/>
                  </a:cubicBezTo>
                  <a:cubicBezTo>
                    <a:pt x="5" y="16"/>
                    <a:pt x="0" y="26"/>
                    <a:pt x="0" y="34"/>
                  </a:cubicBezTo>
                  <a:cubicBezTo>
                    <a:pt x="0" y="42"/>
                    <a:pt x="5" y="46"/>
                    <a:pt x="11" y="46"/>
                  </a:cubicBezTo>
                  <a:cubicBezTo>
                    <a:pt x="20" y="46"/>
                    <a:pt x="26" y="40"/>
                    <a:pt x="28" y="35"/>
                  </a:cubicBezTo>
                  <a:cubicBezTo>
                    <a:pt x="29" y="34"/>
                    <a:pt x="29" y="33"/>
                    <a:pt x="30" y="33"/>
                  </a:cubicBezTo>
                  <a:cubicBezTo>
                    <a:pt x="30" y="33"/>
                    <a:pt x="30" y="33"/>
                    <a:pt x="30" y="33"/>
                  </a:cubicBezTo>
                  <a:cubicBezTo>
                    <a:pt x="30" y="34"/>
                    <a:pt x="30" y="35"/>
                    <a:pt x="30" y="36"/>
                  </a:cubicBezTo>
                  <a:cubicBezTo>
                    <a:pt x="30" y="38"/>
                    <a:pt x="30" y="44"/>
                    <a:pt x="30" y="45"/>
                  </a:cubicBezTo>
                  <a:cubicBezTo>
                    <a:pt x="30" y="45"/>
                    <a:pt x="30" y="46"/>
                    <a:pt x="31" y="46"/>
                  </a:cubicBezTo>
                  <a:cubicBezTo>
                    <a:pt x="32" y="46"/>
                    <a:pt x="34" y="46"/>
                    <a:pt x="36" y="46"/>
                  </a:cubicBezTo>
                  <a:cubicBezTo>
                    <a:pt x="39" y="46"/>
                    <a:pt x="42" y="46"/>
                    <a:pt x="43" y="46"/>
                  </a:cubicBezTo>
                  <a:cubicBezTo>
                    <a:pt x="43" y="46"/>
                    <a:pt x="43" y="46"/>
                    <a:pt x="43" y="45"/>
                  </a:cubicBezTo>
                  <a:cubicBezTo>
                    <a:pt x="43" y="45"/>
                    <a:pt x="43" y="45"/>
                    <a:pt x="42" y="45"/>
                  </a:cubicBezTo>
                  <a:cubicBezTo>
                    <a:pt x="38" y="43"/>
                    <a:pt x="38" y="43"/>
                    <a:pt x="38" y="43"/>
                  </a:cubicBezTo>
                  <a:cubicBezTo>
                    <a:pt x="37" y="43"/>
                    <a:pt x="37" y="43"/>
                    <a:pt x="37" y="42"/>
                  </a:cubicBezTo>
                  <a:cubicBezTo>
                    <a:pt x="37" y="40"/>
                    <a:pt x="37" y="34"/>
                    <a:pt x="37" y="31"/>
                  </a:cubicBezTo>
                  <a:cubicBezTo>
                    <a:pt x="37" y="28"/>
                    <a:pt x="37" y="22"/>
                    <a:pt x="37" y="20"/>
                  </a:cubicBezTo>
                  <a:cubicBezTo>
                    <a:pt x="37" y="10"/>
                    <a:pt x="35" y="0"/>
                    <a:pt x="24" y="0"/>
                  </a:cubicBezTo>
                  <a:cubicBezTo>
                    <a:pt x="15" y="0"/>
                    <a:pt x="9" y="4"/>
                    <a:pt x="4" y="10"/>
                  </a:cubicBezTo>
                  <a:cubicBezTo>
                    <a:pt x="4" y="11"/>
                    <a:pt x="4" y="12"/>
                    <a:pt x="5" y="12"/>
                  </a:cubicBezTo>
                  <a:cubicBezTo>
                    <a:pt x="5" y="12"/>
                    <a:pt x="5" y="12"/>
                    <a:pt x="5" y="12"/>
                  </a:cubicBezTo>
                  <a:cubicBezTo>
                    <a:pt x="9" y="7"/>
                    <a:pt x="14" y="4"/>
                    <a:pt x="20" y="4"/>
                  </a:cubicBezTo>
                  <a:cubicBezTo>
                    <a:pt x="25" y="4"/>
                    <a:pt x="28" y="8"/>
                    <a:pt x="29" y="14"/>
                  </a:cubicBezTo>
                  <a:cubicBezTo>
                    <a:pt x="29" y="16"/>
                    <a:pt x="29" y="19"/>
                    <a:pt x="30" y="21"/>
                  </a:cubicBezTo>
                  <a:lnTo>
                    <a:pt x="29" y="21"/>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dirty="0">
                <a:solidFill>
                  <a:srgbClr val="000000"/>
                </a:solidFill>
                <a:latin typeface="Calibri Light" panose="020F0302020204030204" pitchFamily="34" charset="0"/>
                <a:cs typeface="Calibri Light" panose="020F0302020204030204" pitchFamily="34" charset="0"/>
              </a:endParaRPr>
            </a:p>
          </p:txBody>
        </p:sp>
        <p:sp>
          <p:nvSpPr>
            <p:cNvPr id="36" name="Freeform 35">
              <a:extLst>
                <a:ext uri="{FF2B5EF4-FFF2-40B4-BE49-F238E27FC236}">
                  <a16:creationId xmlns:a16="http://schemas.microsoft.com/office/drawing/2014/main" id="{04A122A7-509A-BC43-A647-BE0C1AD19D35}"/>
                </a:ext>
              </a:extLst>
            </p:cNvPr>
            <p:cNvSpPr>
              <a:spLocks noEditPoints="1"/>
            </p:cNvSpPr>
            <p:nvPr userDrawn="1"/>
          </p:nvSpPr>
          <p:spPr bwMode="gray">
            <a:xfrm>
              <a:off x="5818188" y="6176963"/>
              <a:ext cx="63500" cy="193675"/>
            </a:xfrm>
            <a:custGeom>
              <a:avLst/>
              <a:gdLst/>
              <a:ahLst/>
              <a:cxnLst>
                <a:cxn ang="0">
                  <a:pos x="10" y="0"/>
                </a:cxn>
                <a:cxn ang="0">
                  <a:pos x="14" y="4"/>
                </a:cxn>
                <a:cxn ang="0">
                  <a:pos x="10" y="9"/>
                </a:cxn>
                <a:cxn ang="0">
                  <a:pos x="5" y="4"/>
                </a:cxn>
                <a:cxn ang="0">
                  <a:pos x="10" y="0"/>
                </a:cxn>
                <a:cxn ang="0">
                  <a:pos x="14" y="15"/>
                </a:cxn>
                <a:cxn ang="0">
                  <a:pos x="15" y="16"/>
                </a:cxn>
                <a:cxn ang="0">
                  <a:pos x="14" y="39"/>
                </a:cxn>
                <a:cxn ang="0">
                  <a:pos x="14" y="58"/>
                </a:cxn>
                <a:cxn ang="0">
                  <a:pos x="15" y="59"/>
                </a:cxn>
                <a:cxn ang="0">
                  <a:pos x="20" y="60"/>
                </a:cxn>
                <a:cxn ang="0">
                  <a:pos x="20" y="61"/>
                </a:cxn>
                <a:cxn ang="0">
                  <a:pos x="20" y="61"/>
                </a:cxn>
                <a:cxn ang="0">
                  <a:pos x="10" y="61"/>
                </a:cxn>
                <a:cxn ang="0">
                  <a:pos x="1" y="61"/>
                </a:cxn>
                <a:cxn ang="0">
                  <a:pos x="1" y="61"/>
                </a:cxn>
                <a:cxn ang="0">
                  <a:pos x="1" y="60"/>
                </a:cxn>
                <a:cxn ang="0">
                  <a:pos x="6" y="59"/>
                </a:cxn>
                <a:cxn ang="0">
                  <a:pos x="7" y="58"/>
                </a:cxn>
                <a:cxn ang="0">
                  <a:pos x="7" y="38"/>
                </a:cxn>
                <a:cxn ang="0">
                  <a:pos x="6" y="21"/>
                </a:cxn>
                <a:cxn ang="0">
                  <a:pos x="5" y="19"/>
                </a:cxn>
                <a:cxn ang="0">
                  <a:pos x="0" y="19"/>
                </a:cxn>
                <a:cxn ang="0">
                  <a:pos x="0" y="18"/>
                </a:cxn>
                <a:cxn ang="0">
                  <a:pos x="0" y="18"/>
                </a:cxn>
                <a:cxn ang="0">
                  <a:pos x="14" y="15"/>
                </a:cxn>
              </a:cxnLst>
              <a:rect l="0" t="0" r="r" b="b"/>
              <a:pathLst>
                <a:path w="20" h="61">
                  <a:moveTo>
                    <a:pt x="10" y="0"/>
                  </a:moveTo>
                  <a:cubicBezTo>
                    <a:pt x="12" y="0"/>
                    <a:pt x="14" y="2"/>
                    <a:pt x="14" y="4"/>
                  </a:cubicBezTo>
                  <a:cubicBezTo>
                    <a:pt x="14" y="7"/>
                    <a:pt x="12" y="9"/>
                    <a:pt x="10" y="9"/>
                  </a:cubicBezTo>
                  <a:cubicBezTo>
                    <a:pt x="7" y="9"/>
                    <a:pt x="5" y="7"/>
                    <a:pt x="5" y="4"/>
                  </a:cubicBezTo>
                  <a:cubicBezTo>
                    <a:pt x="5" y="2"/>
                    <a:pt x="7" y="0"/>
                    <a:pt x="10" y="0"/>
                  </a:cubicBezTo>
                  <a:close/>
                  <a:moveTo>
                    <a:pt x="14" y="15"/>
                  </a:moveTo>
                  <a:cubicBezTo>
                    <a:pt x="15" y="15"/>
                    <a:pt x="15" y="15"/>
                    <a:pt x="15" y="16"/>
                  </a:cubicBezTo>
                  <a:cubicBezTo>
                    <a:pt x="15" y="20"/>
                    <a:pt x="14" y="34"/>
                    <a:pt x="14" y="39"/>
                  </a:cubicBezTo>
                  <a:cubicBezTo>
                    <a:pt x="14" y="43"/>
                    <a:pt x="14" y="55"/>
                    <a:pt x="14" y="58"/>
                  </a:cubicBezTo>
                  <a:cubicBezTo>
                    <a:pt x="14" y="58"/>
                    <a:pt x="14" y="59"/>
                    <a:pt x="15" y="59"/>
                  </a:cubicBezTo>
                  <a:cubicBezTo>
                    <a:pt x="20" y="60"/>
                    <a:pt x="20" y="60"/>
                    <a:pt x="20" y="60"/>
                  </a:cubicBezTo>
                  <a:cubicBezTo>
                    <a:pt x="20" y="60"/>
                    <a:pt x="20" y="60"/>
                    <a:pt x="20" y="61"/>
                  </a:cubicBezTo>
                  <a:cubicBezTo>
                    <a:pt x="20" y="61"/>
                    <a:pt x="20" y="61"/>
                    <a:pt x="20" y="61"/>
                  </a:cubicBezTo>
                  <a:cubicBezTo>
                    <a:pt x="18" y="61"/>
                    <a:pt x="15" y="61"/>
                    <a:pt x="10" y="61"/>
                  </a:cubicBezTo>
                  <a:cubicBezTo>
                    <a:pt x="6" y="61"/>
                    <a:pt x="3" y="61"/>
                    <a:pt x="1" y="61"/>
                  </a:cubicBezTo>
                  <a:cubicBezTo>
                    <a:pt x="1" y="61"/>
                    <a:pt x="1" y="61"/>
                    <a:pt x="1" y="61"/>
                  </a:cubicBezTo>
                  <a:cubicBezTo>
                    <a:pt x="1" y="60"/>
                    <a:pt x="1" y="60"/>
                    <a:pt x="1" y="60"/>
                  </a:cubicBezTo>
                  <a:cubicBezTo>
                    <a:pt x="6" y="59"/>
                    <a:pt x="6" y="59"/>
                    <a:pt x="6" y="59"/>
                  </a:cubicBezTo>
                  <a:cubicBezTo>
                    <a:pt x="7" y="58"/>
                    <a:pt x="7" y="58"/>
                    <a:pt x="7" y="58"/>
                  </a:cubicBezTo>
                  <a:cubicBezTo>
                    <a:pt x="7" y="55"/>
                    <a:pt x="7" y="43"/>
                    <a:pt x="7" y="38"/>
                  </a:cubicBezTo>
                  <a:cubicBezTo>
                    <a:pt x="7" y="34"/>
                    <a:pt x="6" y="23"/>
                    <a:pt x="6" y="21"/>
                  </a:cubicBezTo>
                  <a:cubicBezTo>
                    <a:pt x="6" y="20"/>
                    <a:pt x="6" y="19"/>
                    <a:pt x="5" y="19"/>
                  </a:cubicBezTo>
                  <a:cubicBezTo>
                    <a:pt x="0" y="19"/>
                    <a:pt x="0" y="19"/>
                    <a:pt x="0" y="19"/>
                  </a:cubicBezTo>
                  <a:cubicBezTo>
                    <a:pt x="0" y="19"/>
                    <a:pt x="0" y="18"/>
                    <a:pt x="0" y="18"/>
                  </a:cubicBezTo>
                  <a:cubicBezTo>
                    <a:pt x="0" y="18"/>
                    <a:pt x="0" y="18"/>
                    <a:pt x="0" y="18"/>
                  </a:cubicBezTo>
                  <a:lnTo>
                    <a:pt x="14" y="15"/>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dirty="0">
                <a:solidFill>
                  <a:srgbClr val="000000"/>
                </a:solidFill>
                <a:latin typeface="Calibri Light" panose="020F0302020204030204" pitchFamily="34" charset="0"/>
                <a:cs typeface="Calibri Light" panose="020F0302020204030204" pitchFamily="34" charset="0"/>
              </a:endParaRPr>
            </a:p>
          </p:txBody>
        </p:sp>
        <p:sp>
          <p:nvSpPr>
            <p:cNvPr id="37" name="Freeform 36">
              <a:extLst>
                <a:ext uri="{FF2B5EF4-FFF2-40B4-BE49-F238E27FC236}">
                  <a16:creationId xmlns:a16="http://schemas.microsoft.com/office/drawing/2014/main" id="{F5D4C3C2-F5EE-3244-9BE4-0FD99AB5841E}"/>
                </a:ext>
              </a:extLst>
            </p:cNvPr>
            <p:cNvSpPr>
              <a:spLocks/>
            </p:cNvSpPr>
            <p:nvPr userDrawn="1"/>
          </p:nvSpPr>
          <p:spPr bwMode="gray">
            <a:xfrm>
              <a:off x="5891213" y="6157913"/>
              <a:ext cx="66675" cy="212725"/>
            </a:xfrm>
            <a:custGeom>
              <a:avLst/>
              <a:gdLst/>
              <a:ahLst/>
              <a:cxnLst>
                <a:cxn ang="0">
                  <a:pos x="15" y="0"/>
                </a:cxn>
                <a:cxn ang="0">
                  <a:pos x="16" y="1"/>
                </a:cxn>
                <a:cxn ang="0">
                  <a:pos x="15" y="33"/>
                </a:cxn>
                <a:cxn ang="0">
                  <a:pos x="14" y="64"/>
                </a:cxn>
                <a:cxn ang="0">
                  <a:pos x="15" y="65"/>
                </a:cxn>
                <a:cxn ang="0">
                  <a:pos x="21" y="66"/>
                </a:cxn>
                <a:cxn ang="0">
                  <a:pos x="21" y="67"/>
                </a:cxn>
                <a:cxn ang="0">
                  <a:pos x="21" y="67"/>
                </a:cxn>
                <a:cxn ang="0">
                  <a:pos x="11" y="67"/>
                </a:cxn>
                <a:cxn ang="0">
                  <a:pos x="2" y="67"/>
                </a:cxn>
                <a:cxn ang="0">
                  <a:pos x="2" y="67"/>
                </a:cxn>
                <a:cxn ang="0">
                  <a:pos x="2" y="66"/>
                </a:cxn>
                <a:cxn ang="0">
                  <a:pos x="7" y="65"/>
                </a:cxn>
                <a:cxn ang="0">
                  <a:pos x="8" y="64"/>
                </a:cxn>
                <a:cxn ang="0">
                  <a:pos x="8" y="33"/>
                </a:cxn>
                <a:cxn ang="0">
                  <a:pos x="7" y="5"/>
                </a:cxn>
                <a:cxn ang="0">
                  <a:pos x="6" y="3"/>
                </a:cxn>
                <a:cxn ang="0">
                  <a:pos x="0" y="3"/>
                </a:cxn>
                <a:cxn ang="0">
                  <a:pos x="0" y="2"/>
                </a:cxn>
                <a:cxn ang="0">
                  <a:pos x="0" y="2"/>
                </a:cxn>
                <a:cxn ang="0">
                  <a:pos x="15" y="0"/>
                </a:cxn>
              </a:cxnLst>
              <a:rect l="0" t="0" r="r" b="b"/>
              <a:pathLst>
                <a:path w="21" h="67">
                  <a:moveTo>
                    <a:pt x="15" y="0"/>
                  </a:moveTo>
                  <a:cubicBezTo>
                    <a:pt x="16" y="0"/>
                    <a:pt x="16" y="0"/>
                    <a:pt x="16" y="1"/>
                  </a:cubicBezTo>
                  <a:cubicBezTo>
                    <a:pt x="16" y="2"/>
                    <a:pt x="15" y="22"/>
                    <a:pt x="15" y="33"/>
                  </a:cubicBezTo>
                  <a:cubicBezTo>
                    <a:pt x="15" y="40"/>
                    <a:pt x="14" y="62"/>
                    <a:pt x="14" y="64"/>
                  </a:cubicBezTo>
                  <a:cubicBezTo>
                    <a:pt x="14" y="64"/>
                    <a:pt x="15" y="64"/>
                    <a:pt x="15" y="65"/>
                  </a:cubicBezTo>
                  <a:cubicBezTo>
                    <a:pt x="21" y="66"/>
                    <a:pt x="21" y="66"/>
                    <a:pt x="21" y="66"/>
                  </a:cubicBezTo>
                  <a:cubicBezTo>
                    <a:pt x="21" y="66"/>
                    <a:pt x="21" y="66"/>
                    <a:pt x="21" y="67"/>
                  </a:cubicBezTo>
                  <a:cubicBezTo>
                    <a:pt x="21" y="67"/>
                    <a:pt x="21" y="67"/>
                    <a:pt x="21" y="67"/>
                  </a:cubicBezTo>
                  <a:cubicBezTo>
                    <a:pt x="19" y="67"/>
                    <a:pt x="15" y="67"/>
                    <a:pt x="11" y="67"/>
                  </a:cubicBezTo>
                  <a:cubicBezTo>
                    <a:pt x="7" y="67"/>
                    <a:pt x="4" y="67"/>
                    <a:pt x="2" y="67"/>
                  </a:cubicBezTo>
                  <a:cubicBezTo>
                    <a:pt x="2" y="67"/>
                    <a:pt x="2" y="67"/>
                    <a:pt x="2" y="67"/>
                  </a:cubicBezTo>
                  <a:cubicBezTo>
                    <a:pt x="2" y="66"/>
                    <a:pt x="2" y="66"/>
                    <a:pt x="2" y="66"/>
                  </a:cubicBezTo>
                  <a:cubicBezTo>
                    <a:pt x="7" y="65"/>
                    <a:pt x="7" y="65"/>
                    <a:pt x="7" y="65"/>
                  </a:cubicBezTo>
                  <a:cubicBezTo>
                    <a:pt x="7" y="65"/>
                    <a:pt x="8" y="64"/>
                    <a:pt x="8" y="64"/>
                  </a:cubicBezTo>
                  <a:cubicBezTo>
                    <a:pt x="8" y="61"/>
                    <a:pt x="8" y="38"/>
                    <a:pt x="8" y="33"/>
                  </a:cubicBezTo>
                  <a:cubicBezTo>
                    <a:pt x="8" y="28"/>
                    <a:pt x="7" y="8"/>
                    <a:pt x="7" y="5"/>
                  </a:cubicBezTo>
                  <a:cubicBezTo>
                    <a:pt x="7" y="4"/>
                    <a:pt x="7" y="3"/>
                    <a:pt x="6" y="3"/>
                  </a:cubicBezTo>
                  <a:cubicBezTo>
                    <a:pt x="0" y="3"/>
                    <a:pt x="0" y="3"/>
                    <a:pt x="0" y="3"/>
                  </a:cubicBezTo>
                  <a:cubicBezTo>
                    <a:pt x="0" y="3"/>
                    <a:pt x="0" y="2"/>
                    <a:pt x="0" y="2"/>
                  </a:cubicBezTo>
                  <a:cubicBezTo>
                    <a:pt x="0" y="2"/>
                    <a:pt x="0" y="2"/>
                    <a:pt x="0" y="2"/>
                  </a:cubicBezTo>
                  <a:lnTo>
                    <a:pt x="15" y="0"/>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dirty="0">
                <a:solidFill>
                  <a:srgbClr val="000000"/>
                </a:solidFill>
                <a:latin typeface="Calibri Light" panose="020F0302020204030204" pitchFamily="34" charset="0"/>
                <a:cs typeface="Calibri Light" panose="020F0302020204030204" pitchFamily="34" charset="0"/>
              </a:endParaRPr>
            </a:p>
          </p:txBody>
        </p:sp>
        <p:sp>
          <p:nvSpPr>
            <p:cNvPr id="38" name="Freeform 37">
              <a:extLst>
                <a:ext uri="{FF2B5EF4-FFF2-40B4-BE49-F238E27FC236}">
                  <a16:creationId xmlns:a16="http://schemas.microsoft.com/office/drawing/2014/main" id="{9443B11F-71F4-8E49-BE90-4CB4DB1BA1D9}"/>
                </a:ext>
              </a:extLst>
            </p:cNvPr>
            <p:cNvSpPr>
              <a:spLocks noEditPoints="1"/>
            </p:cNvSpPr>
            <p:nvPr userDrawn="1"/>
          </p:nvSpPr>
          <p:spPr bwMode="gray">
            <a:xfrm>
              <a:off x="5973763" y="6224588"/>
              <a:ext cx="117475" cy="146050"/>
            </a:xfrm>
            <a:custGeom>
              <a:avLst/>
              <a:gdLst/>
              <a:ahLst/>
              <a:cxnLst>
                <a:cxn ang="0">
                  <a:pos x="20" y="2"/>
                </a:cxn>
                <a:cxn ang="0">
                  <a:pos x="29" y="18"/>
                </a:cxn>
                <a:cxn ang="0">
                  <a:pos x="27" y="21"/>
                </a:cxn>
                <a:cxn ang="0">
                  <a:pos x="9" y="21"/>
                </a:cxn>
                <a:cxn ang="0">
                  <a:pos x="20" y="2"/>
                </a:cxn>
                <a:cxn ang="0">
                  <a:pos x="37" y="20"/>
                </a:cxn>
                <a:cxn ang="0">
                  <a:pos x="21" y="0"/>
                </a:cxn>
                <a:cxn ang="0">
                  <a:pos x="0" y="27"/>
                </a:cxn>
                <a:cxn ang="0">
                  <a:pos x="19" y="46"/>
                </a:cxn>
                <a:cxn ang="0">
                  <a:pos x="26" y="45"/>
                </a:cxn>
                <a:cxn ang="0">
                  <a:pos x="37" y="40"/>
                </a:cxn>
                <a:cxn ang="0">
                  <a:pos x="37" y="40"/>
                </a:cxn>
                <a:cxn ang="0">
                  <a:pos x="36" y="39"/>
                </a:cxn>
                <a:cxn ang="0">
                  <a:pos x="28" y="42"/>
                </a:cxn>
                <a:cxn ang="0">
                  <a:pos x="22" y="43"/>
                </a:cxn>
                <a:cxn ang="0">
                  <a:pos x="9" y="29"/>
                </a:cxn>
                <a:cxn ang="0">
                  <a:pos x="9" y="23"/>
                </a:cxn>
                <a:cxn ang="0">
                  <a:pos x="35" y="22"/>
                </a:cxn>
                <a:cxn ang="0">
                  <a:pos x="37" y="20"/>
                </a:cxn>
              </a:cxnLst>
              <a:rect l="0" t="0" r="r" b="b"/>
              <a:pathLst>
                <a:path w="37" h="46">
                  <a:moveTo>
                    <a:pt x="20" y="2"/>
                  </a:moveTo>
                  <a:cubicBezTo>
                    <a:pt x="26" y="2"/>
                    <a:pt x="29" y="13"/>
                    <a:pt x="29" y="18"/>
                  </a:cubicBezTo>
                  <a:cubicBezTo>
                    <a:pt x="29" y="20"/>
                    <a:pt x="28" y="20"/>
                    <a:pt x="27" y="21"/>
                  </a:cubicBezTo>
                  <a:cubicBezTo>
                    <a:pt x="24" y="21"/>
                    <a:pt x="14" y="22"/>
                    <a:pt x="9" y="21"/>
                  </a:cubicBezTo>
                  <a:cubicBezTo>
                    <a:pt x="9" y="9"/>
                    <a:pt x="14" y="2"/>
                    <a:pt x="20" y="2"/>
                  </a:cubicBezTo>
                  <a:close/>
                  <a:moveTo>
                    <a:pt x="37" y="20"/>
                  </a:moveTo>
                  <a:cubicBezTo>
                    <a:pt x="37" y="11"/>
                    <a:pt x="32" y="0"/>
                    <a:pt x="21" y="0"/>
                  </a:cubicBezTo>
                  <a:cubicBezTo>
                    <a:pt x="9" y="0"/>
                    <a:pt x="0" y="14"/>
                    <a:pt x="0" y="27"/>
                  </a:cubicBezTo>
                  <a:cubicBezTo>
                    <a:pt x="0" y="40"/>
                    <a:pt x="8" y="46"/>
                    <a:pt x="19" y="46"/>
                  </a:cubicBezTo>
                  <a:cubicBezTo>
                    <a:pt x="22" y="46"/>
                    <a:pt x="25" y="46"/>
                    <a:pt x="26" y="45"/>
                  </a:cubicBezTo>
                  <a:cubicBezTo>
                    <a:pt x="30" y="44"/>
                    <a:pt x="34" y="42"/>
                    <a:pt x="37" y="40"/>
                  </a:cubicBezTo>
                  <a:cubicBezTo>
                    <a:pt x="37" y="40"/>
                    <a:pt x="37" y="40"/>
                    <a:pt x="37" y="40"/>
                  </a:cubicBezTo>
                  <a:cubicBezTo>
                    <a:pt x="37" y="39"/>
                    <a:pt x="37" y="39"/>
                    <a:pt x="36" y="39"/>
                  </a:cubicBezTo>
                  <a:cubicBezTo>
                    <a:pt x="34" y="40"/>
                    <a:pt x="31" y="41"/>
                    <a:pt x="28" y="42"/>
                  </a:cubicBezTo>
                  <a:cubicBezTo>
                    <a:pt x="27" y="43"/>
                    <a:pt x="25" y="43"/>
                    <a:pt x="22" y="43"/>
                  </a:cubicBezTo>
                  <a:cubicBezTo>
                    <a:pt x="15" y="43"/>
                    <a:pt x="10" y="38"/>
                    <a:pt x="9" y="29"/>
                  </a:cubicBezTo>
                  <a:cubicBezTo>
                    <a:pt x="9" y="27"/>
                    <a:pt x="9" y="25"/>
                    <a:pt x="9" y="23"/>
                  </a:cubicBezTo>
                  <a:cubicBezTo>
                    <a:pt x="13" y="23"/>
                    <a:pt x="31" y="23"/>
                    <a:pt x="35" y="22"/>
                  </a:cubicBezTo>
                  <a:cubicBezTo>
                    <a:pt x="36" y="22"/>
                    <a:pt x="37" y="21"/>
                    <a:pt x="37" y="20"/>
                  </a:cubicBez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dirty="0">
                <a:solidFill>
                  <a:srgbClr val="000000"/>
                </a:solidFill>
                <a:latin typeface="Calibri Light" panose="020F0302020204030204" pitchFamily="34" charset="0"/>
                <a:cs typeface="Calibri Light" panose="020F0302020204030204" pitchFamily="34" charset="0"/>
              </a:endParaRPr>
            </a:p>
          </p:txBody>
        </p:sp>
        <p:sp>
          <p:nvSpPr>
            <p:cNvPr id="39" name="Freeform 38">
              <a:extLst>
                <a:ext uri="{FF2B5EF4-FFF2-40B4-BE49-F238E27FC236}">
                  <a16:creationId xmlns:a16="http://schemas.microsoft.com/office/drawing/2014/main" id="{51017DC1-24EA-4D40-856A-036B0F212E0D}"/>
                </a:ext>
              </a:extLst>
            </p:cNvPr>
            <p:cNvSpPr>
              <a:spLocks/>
            </p:cNvSpPr>
            <p:nvPr userDrawn="1"/>
          </p:nvSpPr>
          <p:spPr bwMode="gray">
            <a:xfrm>
              <a:off x="6097588" y="6227763"/>
              <a:ext cx="152400" cy="201612"/>
            </a:xfrm>
            <a:custGeom>
              <a:avLst/>
              <a:gdLst/>
              <a:ahLst/>
              <a:cxnLst>
                <a:cxn ang="0">
                  <a:pos x="48" y="0"/>
                </a:cxn>
                <a:cxn ang="0">
                  <a:pos x="48" y="0"/>
                </a:cxn>
                <a:cxn ang="0">
                  <a:pos x="47" y="1"/>
                </a:cxn>
                <a:cxn ang="0">
                  <a:pos x="45" y="2"/>
                </a:cxn>
                <a:cxn ang="0">
                  <a:pos x="44" y="4"/>
                </a:cxn>
                <a:cxn ang="0">
                  <a:pos x="27" y="43"/>
                </a:cxn>
                <a:cxn ang="0">
                  <a:pos x="6" y="64"/>
                </a:cxn>
                <a:cxn ang="0">
                  <a:pos x="3" y="63"/>
                </a:cxn>
                <a:cxn ang="0">
                  <a:pos x="0" y="54"/>
                </a:cxn>
                <a:cxn ang="0">
                  <a:pos x="1" y="53"/>
                </a:cxn>
                <a:cxn ang="0">
                  <a:pos x="2" y="53"/>
                </a:cxn>
                <a:cxn ang="0">
                  <a:pos x="5" y="57"/>
                </a:cxn>
                <a:cxn ang="0">
                  <a:pos x="7" y="59"/>
                </a:cxn>
                <a:cxn ang="0">
                  <a:pos x="21" y="48"/>
                </a:cxn>
                <a:cxn ang="0">
                  <a:pos x="21" y="45"/>
                </a:cxn>
                <a:cxn ang="0">
                  <a:pos x="6" y="3"/>
                </a:cxn>
                <a:cxn ang="0">
                  <a:pos x="5" y="2"/>
                </a:cxn>
                <a:cxn ang="0">
                  <a:pos x="2" y="1"/>
                </a:cxn>
                <a:cxn ang="0">
                  <a:pos x="1" y="0"/>
                </a:cxn>
                <a:cxn ang="0">
                  <a:pos x="1" y="0"/>
                </a:cxn>
                <a:cxn ang="0">
                  <a:pos x="21" y="0"/>
                </a:cxn>
                <a:cxn ang="0">
                  <a:pos x="21" y="0"/>
                </a:cxn>
                <a:cxn ang="0">
                  <a:pos x="21" y="1"/>
                </a:cxn>
                <a:cxn ang="0">
                  <a:pos x="16" y="2"/>
                </a:cxn>
                <a:cxn ang="0">
                  <a:pos x="15" y="3"/>
                </a:cxn>
                <a:cxn ang="0">
                  <a:pos x="25" y="37"/>
                </a:cxn>
                <a:cxn ang="0">
                  <a:pos x="26" y="40"/>
                </a:cxn>
                <a:cxn ang="0">
                  <a:pos x="27" y="40"/>
                </a:cxn>
                <a:cxn ang="0">
                  <a:pos x="28" y="37"/>
                </a:cxn>
                <a:cxn ang="0">
                  <a:pos x="38" y="4"/>
                </a:cxn>
                <a:cxn ang="0">
                  <a:pos x="37" y="2"/>
                </a:cxn>
                <a:cxn ang="0">
                  <a:pos x="33" y="1"/>
                </a:cxn>
                <a:cxn ang="0">
                  <a:pos x="32" y="0"/>
                </a:cxn>
                <a:cxn ang="0">
                  <a:pos x="32" y="0"/>
                </a:cxn>
                <a:cxn ang="0">
                  <a:pos x="48" y="0"/>
                </a:cxn>
              </a:cxnLst>
              <a:rect l="0" t="0" r="r" b="b"/>
              <a:pathLst>
                <a:path w="48" h="64">
                  <a:moveTo>
                    <a:pt x="48" y="0"/>
                  </a:moveTo>
                  <a:cubicBezTo>
                    <a:pt x="48" y="0"/>
                    <a:pt x="48" y="0"/>
                    <a:pt x="48" y="0"/>
                  </a:cubicBezTo>
                  <a:cubicBezTo>
                    <a:pt x="48" y="1"/>
                    <a:pt x="48" y="1"/>
                    <a:pt x="47" y="1"/>
                  </a:cubicBezTo>
                  <a:cubicBezTo>
                    <a:pt x="45" y="2"/>
                    <a:pt x="45" y="2"/>
                    <a:pt x="45" y="2"/>
                  </a:cubicBezTo>
                  <a:cubicBezTo>
                    <a:pt x="45" y="2"/>
                    <a:pt x="44" y="3"/>
                    <a:pt x="44" y="4"/>
                  </a:cubicBezTo>
                  <a:cubicBezTo>
                    <a:pt x="42" y="10"/>
                    <a:pt x="33" y="33"/>
                    <a:pt x="27" y="43"/>
                  </a:cubicBezTo>
                  <a:cubicBezTo>
                    <a:pt x="22" y="52"/>
                    <a:pt x="14" y="64"/>
                    <a:pt x="6" y="64"/>
                  </a:cubicBezTo>
                  <a:cubicBezTo>
                    <a:pt x="3" y="64"/>
                    <a:pt x="3" y="63"/>
                    <a:pt x="3" y="63"/>
                  </a:cubicBezTo>
                  <a:cubicBezTo>
                    <a:pt x="0" y="54"/>
                    <a:pt x="0" y="54"/>
                    <a:pt x="0" y="54"/>
                  </a:cubicBezTo>
                  <a:cubicBezTo>
                    <a:pt x="0" y="53"/>
                    <a:pt x="1" y="53"/>
                    <a:pt x="1" y="53"/>
                  </a:cubicBezTo>
                  <a:cubicBezTo>
                    <a:pt x="1" y="53"/>
                    <a:pt x="1" y="53"/>
                    <a:pt x="2" y="53"/>
                  </a:cubicBezTo>
                  <a:cubicBezTo>
                    <a:pt x="5" y="57"/>
                    <a:pt x="5" y="57"/>
                    <a:pt x="5" y="57"/>
                  </a:cubicBezTo>
                  <a:cubicBezTo>
                    <a:pt x="5" y="58"/>
                    <a:pt x="6" y="59"/>
                    <a:pt x="7" y="59"/>
                  </a:cubicBezTo>
                  <a:cubicBezTo>
                    <a:pt x="11" y="59"/>
                    <a:pt x="17" y="54"/>
                    <a:pt x="21" y="48"/>
                  </a:cubicBezTo>
                  <a:cubicBezTo>
                    <a:pt x="22" y="47"/>
                    <a:pt x="22" y="46"/>
                    <a:pt x="21" y="45"/>
                  </a:cubicBezTo>
                  <a:cubicBezTo>
                    <a:pt x="18" y="37"/>
                    <a:pt x="9" y="13"/>
                    <a:pt x="6" y="3"/>
                  </a:cubicBezTo>
                  <a:cubicBezTo>
                    <a:pt x="5" y="3"/>
                    <a:pt x="5" y="2"/>
                    <a:pt x="5" y="2"/>
                  </a:cubicBezTo>
                  <a:cubicBezTo>
                    <a:pt x="2" y="1"/>
                    <a:pt x="2" y="1"/>
                    <a:pt x="2" y="1"/>
                  </a:cubicBezTo>
                  <a:cubicBezTo>
                    <a:pt x="1" y="1"/>
                    <a:pt x="1" y="1"/>
                    <a:pt x="1" y="0"/>
                  </a:cubicBezTo>
                  <a:cubicBezTo>
                    <a:pt x="1" y="0"/>
                    <a:pt x="1" y="0"/>
                    <a:pt x="1" y="0"/>
                  </a:cubicBezTo>
                  <a:cubicBezTo>
                    <a:pt x="21" y="0"/>
                    <a:pt x="21" y="0"/>
                    <a:pt x="21" y="0"/>
                  </a:cubicBezTo>
                  <a:cubicBezTo>
                    <a:pt x="21" y="0"/>
                    <a:pt x="21" y="0"/>
                    <a:pt x="21" y="0"/>
                  </a:cubicBezTo>
                  <a:cubicBezTo>
                    <a:pt x="21" y="1"/>
                    <a:pt x="21" y="1"/>
                    <a:pt x="21" y="1"/>
                  </a:cubicBezTo>
                  <a:cubicBezTo>
                    <a:pt x="16" y="2"/>
                    <a:pt x="16" y="2"/>
                    <a:pt x="16" y="2"/>
                  </a:cubicBezTo>
                  <a:cubicBezTo>
                    <a:pt x="15" y="2"/>
                    <a:pt x="15" y="3"/>
                    <a:pt x="15" y="3"/>
                  </a:cubicBezTo>
                  <a:cubicBezTo>
                    <a:pt x="17" y="11"/>
                    <a:pt x="23" y="29"/>
                    <a:pt x="25" y="37"/>
                  </a:cubicBezTo>
                  <a:cubicBezTo>
                    <a:pt x="26" y="38"/>
                    <a:pt x="26" y="39"/>
                    <a:pt x="26" y="40"/>
                  </a:cubicBezTo>
                  <a:cubicBezTo>
                    <a:pt x="27" y="40"/>
                    <a:pt x="27" y="40"/>
                    <a:pt x="27" y="40"/>
                  </a:cubicBezTo>
                  <a:cubicBezTo>
                    <a:pt x="27" y="39"/>
                    <a:pt x="28" y="38"/>
                    <a:pt x="28" y="37"/>
                  </a:cubicBezTo>
                  <a:cubicBezTo>
                    <a:pt x="31" y="29"/>
                    <a:pt x="36" y="13"/>
                    <a:pt x="38" y="4"/>
                  </a:cubicBezTo>
                  <a:cubicBezTo>
                    <a:pt x="38" y="2"/>
                    <a:pt x="38" y="2"/>
                    <a:pt x="37" y="2"/>
                  </a:cubicBezTo>
                  <a:cubicBezTo>
                    <a:pt x="33" y="1"/>
                    <a:pt x="33" y="1"/>
                    <a:pt x="33" y="1"/>
                  </a:cubicBezTo>
                  <a:cubicBezTo>
                    <a:pt x="32" y="1"/>
                    <a:pt x="32" y="1"/>
                    <a:pt x="32" y="0"/>
                  </a:cubicBezTo>
                  <a:cubicBezTo>
                    <a:pt x="32" y="0"/>
                    <a:pt x="32" y="0"/>
                    <a:pt x="32" y="0"/>
                  </a:cubicBezTo>
                  <a:lnTo>
                    <a:pt x="48" y="0"/>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dirty="0">
                <a:solidFill>
                  <a:srgbClr val="000000"/>
                </a:solidFill>
                <a:latin typeface="Calibri Light" panose="020F0302020204030204" pitchFamily="34" charset="0"/>
                <a:cs typeface="Calibri Light" panose="020F0302020204030204" pitchFamily="34" charset="0"/>
              </a:endParaRPr>
            </a:p>
          </p:txBody>
        </p:sp>
        <p:sp>
          <p:nvSpPr>
            <p:cNvPr id="40" name="Freeform 39">
              <a:extLst>
                <a:ext uri="{FF2B5EF4-FFF2-40B4-BE49-F238E27FC236}">
                  <a16:creationId xmlns:a16="http://schemas.microsoft.com/office/drawing/2014/main" id="{04BBAE89-31B8-D74D-B9A0-6A709319630D}"/>
                </a:ext>
              </a:extLst>
            </p:cNvPr>
            <p:cNvSpPr>
              <a:spLocks/>
            </p:cNvSpPr>
            <p:nvPr userDrawn="1"/>
          </p:nvSpPr>
          <p:spPr bwMode="gray">
            <a:xfrm>
              <a:off x="4816475" y="6445250"/>
              <a:ext cx="57150" cy="76200"/>
            </a:xfrm>
            <a:custGeom>
              <a:avLst/>
              <a:gdLst/>
              <a:ahLst/>
              <a:cxnLst>
                <a:cxn ang="0">
                  <a:pos x="18" y="23"/>
                </a:cxn>
                <a:cxn ang="0">
                  <a:pos x="12" y="24"/>
                </a:cxn>
                <a:cxn ang="0">
                  <a:pos x="0" y="12"/>
                </a:cxn>
                <a:cxn ang="0">
                  <a:pos x="13" y="0"/>
                </a:cxn>
                <a:cxn ang="0">
                  <a:pos x="18" y="1"/>
                </a:cxn>
                <a:cxn ang="0">
                  <a:pos x="18" y="3"/>
                </a:cxn>
                <a:cxn ang="0">
                  <a:pos x="13" y="2"/>
                </a:cxn>
                <a:cxn ang="0">
                  <a:pos x="4" y="12"/>
                </a:cxn>
                <a:cxn ang="0">
                  <a:pos x="13" y="22"/>
                </a:cxn>
                <a:cxn ang="0">
                  <a:pos x="18" y="21"/>
                </a:cxn>
                <a:cxn ang="0">
                  <a:pos x="18" y="23"/>
                </a:cxn>
              </a:cxnLst>
              <a:rect l="0" t="0" r="r" b="b"/>
              <a:pathLst>
                <a:path w="18" h="24">
                  <a:moveTo>
                    <a:pt x="18" y="23"/>
                  </a:moveTo>
                  <a:cubicBezTo>
                    <a:pt x="17" y="24"/>
                    <a:pt x="15" y="24"/>
                    <a:pt x="12" y="24"/>
                  </a:cubicBezTo>
                  <a:cubicBezTo>
                    <a:pt x="5" y="24"/>
                    <a:pt x="0" y="20"/>
                    <a:pt x="0" y="12"/>
                  </a:cubicBezTo>
                  <a:cubicBezTo>
                    <a:pt x="0" y="5"/>
                    <a:pt x="5" y="0"/>
                    <a:pt x="13" y="0"/>
                  </a:cubicBezTo>
                  <a:cubicBezTo>
                    <a:pt x="16" y="0"/>
                    <a:pt x="18" y="0"/>
                    <a:pt x="18" y="1"/>
                  </a:cubicBezTo>
                  <a:cubicBezTo>
                    <a:pt x="18" y="3"/>
                    <a:pt x="18" y="3"/>
                    <a:pt x="18" y="3"/>
                  </a:cubicBezTo>
                  <a:cubicBezTo>
                    <a:pt x="16" y="3"/>
                    <a:pt x="15" y="2"/>
                    <a:pt x="13" y="2"/>
                  </a:cubicBezTo>
                  <a:cubicBezTo>
                    <a:pt x="7" y="2"/>
                    <a:pt x="4" y="6"/>
                    <a:pt x="4" y="12"/>
                  </a:cubicBezTo>
                  <a:cubicBezTo>
                    <a:pt x="4" y="18"/>
                    <a:pt x="7" y="22"/>
                    <a:pt x="13" y="22"/>
                  </a:cubicBezTo>
                  <a:cubicBezTo>
                    <a:pt x="15" y="22"/>
                    <a:pt x="16" y="21"/>
                    <a:pt x="18" y="21"/>
                  </a:cubicBezTo>
                  <a:lnTo>
                    <a:pt x="18" y="23"/>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dirty="0">
                <a:solidFill>
                  <a:srgbClr val="000000"/>
                </a:solidFill>
                <a:latin typeface="Calibri Light" panose="020F0302020204030204" pitchFamily="34" charset="0"/>
                <a:cs typeface="Calibri Light" panose="020F0302020204030204" pitchFamily="34" charset="0"/>
              </a:endParaRPr>
            </a:p>
          </p:txBody>
        </p:sp>
        <p:sp>
          <p:nvSpPr>
            <p:cNvPr id="41" name="Freeform 40">
              <a:extLst>
                <a:ext uri="{FF2B5EF4-FFF2-40B4-BE49-F238E27FC236}">
                  <a16:creationId xmlns:a16="http://schemas.microsoft.com/office/drawing/2014/main" id="{F6BF25AA-3B89-114F-9520-60CA93016612}"/>
                </a:ext>
              </a:extLst>
            </p:cNvPr>
            <p:cNvSpPr>
              <a:spLocks/>
            </p:cNvSpPr>
            <p:nvPr userDrawn="1"/>
          </p:nvSpPr>
          <p:spPr bwMode="gray">
            <a:xfrm>
              <a:off x="4892675" y="6445250"/>
              <a:ext cx="57150" cy="76200"/>
            </a:xfrm>
            <a:custGeom>
              <a:avLst/>
              <a:gdLst/>
              <a:ahLst/>
              <a:cxnLst>
                <a:cxn ang="0">
                  <a:pos x="6" y="0"/>
                </a:cxn>
                <a:cxn ang="0">
                  <a:pos x="6" y="20"/>
                </a:cxn>
                <a:cxn ang="0">
                  <a:pos x="30" y="20"/>
                </a:cxn>
                <a:cxn ang="0">
                  <a:pos x="30" y="0"/>
                </a:cxn>
                <a:cxn ang="0">
                  <a:pos x="36" y="0"/>
                </a:cxn>
                <a:cxn ang="0">
                  <a:pos x="36" y="48"/>
                </a:cxn>
                <a:cxn ang="0">
                  <a:pos x="30" y="48"/>
                </a:cxn>
                <a:cxn ang="0">
                  <a:pos x="30" y="26"/>
                </a:cxn>
                <a:cxn ang="0">
                  <a:pos x="6" y="26"/>
                </a:cxn>
                <a:cxn ang="0">
                  <a:pos x="6" y="48"/>
                </a:cxn>
                <a:cxn ang="0">
                  <a:pos x="0" y="48"/>
                </a:cxn>
                <a:cxn ang="0">
                  <a:pos x="0" y="0"/>
                </a:cxn>
                <a:cxn ang="0">
                  <a:pos x="6" y="0"/>
                </a:cxn>
              </a:cxnLst>
              <a:rect l="0" t="0" r="r" b="b"/>
              <a:pathLst>
                <a:path w="36" h="48">
                  <a:moveTo>
                    <a:pt x="6" y="0"/>
                  </a:moveTo>
                  <a:lnTo>
                    <a:pt x="6" y="20"/>
                  </a:lnTo>
                  <a:lnTo>
                    <a:pt x="30" y="20"/>
                  </a:lnTo>
                  <a:lnTo>
                    <a:pt x="30" y="0"/>
                  </a:lnTo>
                  <a:lnTo>
                    <a:pt x="36" y="0"/>
                  </a:lnTo>
                  <a:lnTo>
                    <a:pt x="36" y="48"/>
                  </a:lnTo>
                  <a:lnTo>
                    <a:pt x="30" y="48"/>
                  </a:lnTo>
                  <a:lnTo>
                    <a:pt x="30" y="26"/>
                  </a:lnTo>
                  <a:lnTo>
                    <a:pt x="6" y="26"/>
                  </a:lnTo>
                  <a:lnTo>
                    <a:pt x="6" y="48"/>
                  </a:lnTo>
                  <a:lnTo>
                    <a:pt x="0" y="48"/>
                  </a:lnTo>
                  <a:lnTo>
                    <a:pt x="0" y="0"/>
                  </a:lnTo>
                  <a:lnTo>
                    <a:pt x="6" y="0"/>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dirty="0">
                <a:solidFill>
                  <a:srgbClr val="000000"/>
                </a:solidFill>
                <a:latin typeface="Calibri Light" panose="020F0302020204030204" pitchFamily="34" charset="0"/>
                <a:cs typeface="Calibri Light" panose="020F0302020204030204" pitchFamily="34" charset="0"/>
              </a:endParaRPr>
            </a:p>
          </p:txBody>
        </p:sp>
        <p:sp>
          <p:nvSpPr>
            <p:cNvPr id="42" name="Freeform 41">
              <a:extLst>
                <a:ext uri="{FF2B5EF4-FFF2-40B4-BE49-F238E27FC236}">
                  <a16:creationId xmlns:a16="http://schemas.microsoft.com/office/drawing/2014/main" id="{36D67D9C-2509-B443-8CDE-EE726599A4EA}"/>
                </a:ext>
              </a:extLst>
            </p:cNvPr>
            <p:cNvSpPr>
              <a:spLocks noEditPoints="1"/>
            </p:cNvSpPr>
            <p:nvPr userDrawn="1"/>
          </p:nvSpPr>
          <p:spPr bwMode="gray">
            <a:xfrm>
              <a:off x="4965700" y="6445250"/>
              <a:ext cx="63500" cy="76200"/>
            </a:xfrm>
            <a:custGeom>
              <a:avLst/>
              <a:gdLst/>
              <a:ahLst/>
              <a:cxnLst>
                <a:cxn ang="0">
                  <a:pos x="6" y="16"/>
                </a:cxn>
                <a:cxn ang="0">
                  <a:pos x="4" y="24"/>
                </a:cxn>
                <a:cxn ang="0">
                  <a:pos x="0" y="24"/>
                </a:cxn>
                <a:cxn ang="0">
                  <a:pos x="9" y="0"/>
                </a:cxn>
                <a:cxn ang="0">
                  <a:pos x="12" y="0"/>
                </a:cxn>
                <a:cxn ang="0">
                  <a:pos x="20" y="24"/>
                </a:cxn>
                <a:cxn ang="0">
                  <a:pos x="17" y="24"/>
                </a:cxn>
                <a:cxn ang="0">
                  <a:pos x="15" y="16"/>
                </a:cxn>
                <a:cxn ang="0">
                  <a:pos x="6" y="16"/>
                </a:cxn>
                <a:cxn ang="0">
                  <a:pos x="14" y="14"/>
                </a:cxn>
                <a:cxn ang="0">
                  <a:pos x="12" y="7"/>
                </a:cxn>
                <a:cxn ang="0">
                  <a:pos x="10" y="3"/>
                </a:cxn>
                <a:cxn ang="0">
                  <a:pos x="10" y="3"/>
                </a:cxn>
                <a:cxn ang="0">
                  <a:pos x="9" y="7"/>
                </a:cxn>
                <a:cxn ang="0">
                  <a:pos x="7" y="14"/>
                </a:cxn>
                <a:cxn ang="0">
                  <a:pos x="14" y="14"/>
                </a:cxn>
              </a:cxnLst>
              <a:rect l="0" t="0" r="r" b="b"/>
              <a:pathLst>
                <a:path w="20" h="24">
                  <a:moveTo>
                    <a:pt x="6" y="16"/>
                  </a:moveTo>
                  <a:cubicBezTo>
                    <a:pt x="4" y="24"/>
                    <a:pt x="4" y="24"/>
                    <a:pt x="4" y="24"/>
                  </a:cubicBezTo>
                  <a:cubicBezTo>
                    <a:pt x="0" y="24"/>
                    <a:pt x="0" y="24"/>
                    <a:pt x="0" y="24"/>
                  </a:cubicBezTo>
                  <a:cubicBezTo>
                    <a:pt x="9" y="0"/>
                    <a:pt x="9" y="0"/>
                    <a:pt x="9" y="0"/>
                  </a:cubicBezTo>
                  <a:cubicBezTo>
                    <a:pt x="12" y="0"/>
                    <a:pt x="12" y="0"/>
                    <a:pt x="12" y="0"/>
                  </a:cubicBezTo>
                  <a:cubicBezTo>
                    <a:pt x="20" y="24"/>
                    <a:pt x="20" y="24"/>
                    <a:pt x="20" y="24"/>
                  </a:cubicBezTo>
                  <a:cubicBezTo>
                    <a:pt x="17" y="24"/>
                    <a:pt x="17" y="24"/>
                    <a:pt x="17" y="24"/>
                  </a:cubicBezTo>
                  <a:cubicBezTo>
                    <a:pt x="15" y="16"/>
                    <a:pt x="15" y="16"/>
                    <a:pt x="15" y="16"/>
                  </a:cubicBezTo>
                  <a:lnTo>
                    <a:pt x="6" y="16"/>
                  </a:lnTo>
                  <a:close/>
                  <a:moveTo>
                    <a:pt x="14" y="14"/>
                  </a:moveTo>
                  <a:cubicBezTo>
                    <a:pt x="12" y="7"/>
                    <a:pt x="12" y="7"/>
                    <a:pt x="12" y="7"/>
                  </a:cubicBezTo>
                  <a:cubicBezTo>
                    <a:pt x="11" y="6"/>
                    <a:pt x="11" y="4"/>
                    <a:pt x="10" y="3"/>
                  </a:cubicBezTo>
                  <a:cubicBezTo>
                    <a:pt x="10" y="3"/>
                    <a:pt x="10" y="3"/>
                    <a:pt x="10" y="3"/>
                  </a:cubicBezTo>
                  <a:cubicBezTo>
                    <a:pt x="10" y="4"/>
                    <a:pt x="10" y="6"/>
                    <a:pt x="9" y="7"/>
                  </a:cubicBezTo>
                  <a:cubicBezTo>
                    <a:pt x="7" y="14"/>
                    <a:pt x="7" y="14"/>
                    <a:pt x="7" y="14"/>
                  </a:cubicBezTo>
                  <a:lnTo>
                    <a:pt x="14" y="14"/>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dirty="0">
                <a:solidFill>
                  <a:srgbClr val="000000"/>
                </a:solidFill>
                <a:latin typeface="Calibri Light" panose="020F0302020204030204" pitchFamily="34" charset="0"/>
                <a:cs typeface="Calibri Light" panose="020F0302020204030204" pitchFamily="34" charset="0"/>
              </a:endParaRPr>
            </a:p>
          </p:txBody>
        </p:sp>
        <p:sp>
          <p:nvSpPr>
            <p:cNvPr id="43" name="Freeform 42">
              <a:extLst>
                <a:ext uri="{FF2B5EF4-FFF2-40B4-BE49-F238E27FC236}">
                  <a16:creationId xmlns:a16="http://schemas.microsoft.com/office/drawing/2014/main" id="{B72926B1-9759-B34D-AA74-F3DBDCDA1EAE}"/>
                </a:ext>
              </a:extLst>
            </p:cNvPr>
            <p:cNvSpPr>
              <a:spLocks noEditPoints="1"/>
            </p:cNvSpPr>
            <p:nvPr userDrawn="1"/>
          </p:nvSpPr>
          <p:spPr bwMode="gray">
            <a:xfrm>
              <a:off x="5048250" y="6445250"/>
              <a:ext cx="47625" cy="76200"/>
            </a:xfrm>
            <a:custGeom>
              <a:avLst/>
              <a:gdLst/>
              <a:ahLst/>
              <a:cxnLst>
                <a:cxn ang="0">
                  <a:pos x="0" y="0"/>
                </a:cxn>
                <a:cxn ang="0">
                  <a:pos x="6" y="0"/>
                </a:cxn>
                <a:cxn ang="0">
                  <a:pos x="13" y="2"/>
                </a:cxn>
                <a:cxn ang="0">
                  <a:pos x="15" y="6"/>
                </a:cxn>
                <a:cxn ang="0">
                  <a:pos x="10" y="12"/>
                </a:cxn>
                <a:cxn ang="0">
                  <a:pos x="10" y="13"/>
                </a:cxn>
                <a:cxn ang="0">
                  <a:pos x="14" y="17"/>
                </a:cxn>
                <a:cxn ang="0">
                  <a:pos x="15" y="24"/>
                </a:cxn>
                <a:cxn ang="0">
                  <a:pos x="12" y="24"/>
                </a:cxn>
                <a:cxn ang="0">
                  <a:pos x="11" y="18"/>
                </a:cxn>
                <a:cxn ang="0">
                  <a:pos x="6" y="14"/>
                </a:cxn>
                <a:cxn ang="0">
                  <a:pos x="3" y="14"/>
                </a:cxn>
                <a:cxn ang="0">
                  <a:pos x="3" y="24"/>
                </a:cxn>
                <a:cxn ang="0">
                  <a:pos x="0" y="24"/>
                </a:cxn>
                <a:cxn ang="0">
                  <a:pos x="0" y="0"/>
                </a:cxn>
                <a:cxn ang="0">
                  <a:pos x="3" y="11"/>
                </a:cxn>
                <a:cxn ang="0">
                  <a:pos x="6" y="11"/>
                </a:cxn>
                <a:cxn ang="0">
                  <a:pos x="11" y="7"/>
                </a:cxn>
                <a:cxn ang="0">
                  <a:pos x="6" y="2"/>
                </a:cxn>
                <a:cxn ang="0">
                  <a:pos x="3" y="3"/>
                </a:cxn>
                <a:cxn ang="0">
                  <a:pos x="3" y="11"/>
                </a:cxn>
              </a:cxnLst>
              <a:rect l="0" t="0" r="r" b="b"/>
              <a:pathLst>
                <a:path w="15" h="24">
                  <a:moveTo>
                    <a:pt x="0" y="0"/>
                  </a:moveTo>
                  <a:cubicBezTo>
                    <a:pt x="1" y="0"/>
                    <a:pt x="4" y="0"/>
                    <a:pt x="6" y="0"/>
                  </a:cubicBezTo>
                  <a:cubicBezTo>
                    <a:pt x="9" y="0"/>
                    <a:pt x="11" y="1"/>
                    <a:pt x="13" y="2"/>
                  </a:cubicBezTo>
                  <a:cubicBezTo>
                    <a:pt x="14" y="3"/>
                    <a:pt x="15" y="5"/>
                    <a:pt x="15" y="6"/>
                  </a:cubicBezTo>
                  <a:cubicBezTo>
                    <a:pt x="15" y="10"/>
                    <a:pt x="13" y="12"/>
                    <a:pt x="10" y="12"/>
                  </a:cubicBezTo>
                  <a:cubicBezTo>
                    <a:pt x="10" y="13"/>
                    <a:pt x="10" y="13"/>
                    <a:pt x="10" y="13"/>
                  </a:cubicBezTo>
                  <a:cubicBezTo>
                    <a:pt x="12" y="13"/>
                    <a:pt x="13" y="15"/>
                    <a:pt x="14" y="17"/>
                  </a:cubicBezTo>
                  <a:cubicBezTo>
                    <a:pt x="14" y="21"/>
                    <a:pt x="15" y="23"/>
                    <a:pt x="15" y="24"/>
                  </a:cubicBezTo>
                  <a:cubicBezTo>
                    <a:pt x="12" y="24"/>
                    <a:pt x="12" y="24"/>
                    <a:pt x="12" y="24"/>
                  </a:cubicBezTo>
                  <a:cubicBezTo>
                    <a:pt x="12" y="23"/>
                    <a:pt x="11" y="21"/>
                    <a:pt x="11" y="18"/>
                  </a:cubicBezTo>
                  <a:cubicBezTo>
                    <a:pt x="10" y="15"/>
                    <a:pt x="9" y="14"/>
                    <a:pt x="6" y="14"/>
                  </a:cubicBezTo>
                  <a:cubicBezTo>
                    <a:pt x="3" y="14"/>
                    <a:pt x="3" y="14"/>
                    <a:pt x="3" y="14"/>
                  </a:cubicBezTo>
                  <a:cubicBezTo>
                    <a:pt x="3" y="24"/>
                    <a:pt x="3" y="24"/>
                    <a:pt x="3" y="24"/>
                  </a:cubicBezTo>
                  <a:cubicBezTo>
                    <a:pt x="0" y="24"/>
                    <a:pt x="0" y="24"/>
                    <a:pt x="0" y="24"/>
                  </a:cubicBezTo>
                  <a:lnTo>
                    <a:pt x="0" y="0"/>
                  </a:lnTo>
                  <a:close/>
                  <a:moveTo>
                    <a:pt x="3" y="11"/>
                  </a:moveTo>
                  <a:cubicBezTo>
                    <a:pt x="6" y="11"/>
                    <a:pt x="6" y="11"/>
                    <a:pt x="6" y="11"/>
                  </a:cubicBezTo>
                  <a:cubicBezTo>
                    <a:pt x="9" y="11"/>
                    <a:pt x="11" y="9"/>
                    <a:pt x="11" y="7"/>
                  </a:cubicBezTo>
                  <a:cubicBezTo>
                    <a:pt x="11" y="4"/>
                    <a:pt x="9" y="2"/>
                    <a:pt x="6" y="2"/>
                  </a:cubicBezTo>
                  <a:cubicBezTo>
                    <a:pt x="5" y="2"/>
                    <a:pt x="4" y="2"/>
                    <a:pt x="3" y="3"/>
                  </a:cubicBezTo>
                  <a:lnTo>
                    <a:pt x="3" y="11"/>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dirty="0">
                <a:solidFill>
                  <a:srgbClr val="000000"/>
                </a:solidFill>
                <a:latin typeface="Calibri Light" panose="020F0302020204030204" pitchFamily="34" charset="0"/>
                <a:cs typeface="Calibri Light" panose="020F0302020204030204" pitchFamily="34" charset="0"/>
              </a:endParaRPr>
            </a:p>
          </p:txBody>
        </p:sp>
        <p:sp>
          <p:nvSpPr>
            <p:cNvPr id="44" name="Freeform 43">
              <a:extLst>
                <a:ext uri="{FF2B5EF4-FFF2-40B4-BE49-F238E27FC236}">
                  <a16:creationId xmlns:a16="http://schemas.microsoft.com/office/drawing/2014/main" id="{3F899399-A230-C044-8674-E4184BE74E26}"/>
                </a:ext>
              </a:extLst>
            </p:cNvPr>
            <p:cNvSpPr>
              <a:spLocks/>
            </p:cNvSpPr>
            <p:nvPr userDrawn="1"/>
          </p:nvSpPr>
          <p:spPr bwMode="gray">
            <a:xfrm>
              <a:off x="5108575" y="6445250"/>
              <a:ext cx="53975" cy="76200"/>
            </a:xfrm>
            <a:custGeom>
              <a:avLst/>
              <a:gdLst/>
              <a:ahLst/>
              <a:cxnLst>
                <a:cxn ang="0">
                  <a:pos x="14" y="6"/>
                </a:cxn>
                <a:cxn ang="0">
                  <a:pos x="0" y="6"/>
                </a:cxn>
                <a:cxn ang="0">
                  <a:pos x="0" y="0"/>
                </a:cxn>
                <a:cxn ang="0">
                  <a:pos x="34" y="0"/>
                </a:cxn>
                <a:cxn ang="0">
                  <a:pos x="34" y="6"/>
                </a:cxn>
                <a:cxn ang="0">
                  <a:pos x="20" y="6"/>
                </a:cxn>
                <a:cxn ang="0">
                  <a:pos x="20" y="48"/>
                </a:cxn>
                <a:cxn ang="0">
                  <a:pos x="14" y="48"/>
                </a:cxn>
                <a:cxn ang="0">
                  <a:pos x="14" y="6"/>
                </a:cxn>
              </a:cxnLst>
              <a:rect l="0" t="0" r="r" b="b"/>
              <a:pathLst>
                <a:path w="34" h="48">
                  <a:moveTo>
                    <a:pt x="14" y="6"/>
                  </a:moveTo>
                  <a:lnTo>
                    <a:pt x="0" y="6"/>
                  </a:lnTo>
                  <a:lnTo>
                    <a:pt x="0" y="0"/>
                  </a:lnTo>
                  <a:lnTo>
                    <a:pt x="34" y="0"/>
                  </a:lnTo>
                  <a:lnTo>
                    <a:pt x="34" y="6"/>
                  </a:lnTo>
                  <a:lnTo>
                    <a:pt x="20" y="6"/>
                  </a:lnTo>
                  <a:lnTo>
                    <a:pt x="20" y="48"/>
                  </a:lnTo>
                  <a:lnTo>
                    <a:pt x="14" y="48"/>
                  </a:lnTo>
                  <a:lnTo>
                    <a:pt x="14" y="6"/>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dirty="0">
                <a:solidFill>
                  <a:srgbClr val="000000"/>
                </a:solidFill>
                <a:latin typeface="Calibri Light" panose="020F0302020204030204" pitchFamily="34" charset="0"/>
                <a:cs typeface="Calibri Light" panose="020F0302020204030204" pitchFamily="34" charset="0"/>
              </a:endParaRPr>
            </a:p>
          </p:txBody>
        </p:sp>
        <p:sp>
          <p:nvSpPr>
            <p:cNvPr id="45" name="Freeform 44">
              <a:extLst>
                <a:ext uri="{FF2B5EF4-FFF2-40B4-BE49-F238E27FC236}">
                  <a16:creationId xmlns:a16="http://schemas.microsoft.com/office/drawing/2014/main" id="{88B22216-798E-044E-A1F1-37177EE1D834}"/>
                </a:ext>
              </a:extLst>
            </p:cNvPr>
            <p:cNvSpPr>
              <a:spLocks/>
            </p:cNvSpPr>
            <p:nvPr userDrawn="1"/>
          </p:nvSpPr>
          <p:spPr bwMode="gray">
            <a:xfrm>
              <a:off x="5178425" y="6445250"/>
              <a:ext cx="41275" cy="76200"/>
            </a:xfrm>
            <a:custGeom>
              <a:avLst/>
              <a:gdLst/>
              <a:ahLst/>
              <a:cxnLst>
                <a:cxn ang="0">
                  <a:pos x="24" y="26"/>
                </a:cxn>
                <a:cxn ang="0">
                  <a:pos x="6" y="26"/>
                </a:cxn>
                <a:cxn ang="0">
                  <a:pos x="6" y="42"/>
                </a:cxn>
                <a:cxn ang="0">
                  <a:pos x="26" y="42"/>
                </a:cxn>
                <a:cxn ang="0">
                  <a:pos x="26" y="48"/>
                </a:cxn>
                <a:cxn ang="0">
                  <a:pos x="0" y="48"/>
                </a:cxn>
                <a:cxn ang="0">
                  <a:pos x="0" y="0"/>
                </a:cxn>
                <a:cxn ang="0">
                  <a:pos x="26" y="0"/>
                </a:cxn>
                <a:cxn ang="0">
                  <a:pos x="26" y="6"/>
                </a:cxn>
                <a:cxn ang="0">
                  <a:pos x="6" y="6"/>
                </a:cxn>
                <a:cxn ang="0">
                  <a:pos x="6" y="20"/>
                </a:cxn>
                <a:cxn ang="0">
                  <a:pos x="24" y="20"/>
                </a:cxn>
                <a:cxn ang="0">
                  <a:pos x="24" y="26"/>
                </a:cxn>
              </a:cxnLst>
              <a:rect l="0" t="0" r="r" b="b"/>
              <a:pathLst>
                <a:path w="26" h="48">
                  <a:moveTo>
                    <a:pt x="24" y="26"/>
                  </a:moveTo>
                  <a:lnTo>
                    <a:pt x="6" y="26"/>
                  </a:lnTo>
                  <a:lnTo>
                    <a:pt x="6" y="42"/>
                  </a:lnTo>
                  <a:lnTo>
                    <a:pt x="26" y="42"/>
                  </a:lnTo>
                  <a:lnTo>
                    <a:pt x="26" y="48"/>
                  </a:lnTo>
                  <a:lnTo>
                    <a:pt x="0" y="48"/>
                  </a:lnTo>
                  <a:lnTo>
                    <a:pt x="0" y="0"/>
                  </a:lnTo>
                  <a:lnTo>
                    <a:pt x="26" y="0"/>
                  </a:lnTo>
                  <a:lnTo>
                    <a:pt x="26" y="6"/>
                  </a:lnTo>
                  <a:lnTo>
                    <a:pt x="6" y="6"/>
                  </a:lnTo>
                  <a:lnTo>
                    <a:pt x="6" y="20"/>
                  </a:lnTo>
                  <a:lnTo>
                    <a:pt x="24" y="20"/>
                  </a:lnTo>
                  <a:lnTo>
                    <a:pt x="24" y="26"/>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dirty="0">
                <a:solidFill>
                  <a:srgbClr val="000000"/>
                </a:solidFill>
                <a:latin typeface="Calibri Light" panose="020F0302020204030204" pitchFamily="34" charset="0"/>
                <a:cs typeface="Calibri Light" panose="020F0302020204030204" pitchFamily="34" charset="0"/>
              </a:endParaRPr>
            </a:p>
          </p:txBody>
        </p:sp>
        <p:sp>
          <p:nvSpPr>
            <p:cNvPr id="46" name="Freeform 45">
              <a:extLst>
                <a:ext uri="{FF2B5EF4-FFF2-40B4-BE49-F238E27FC236}">
                  <a16:creationId xmlns:a16="http://schemas.microsoft.com/office/drawing/2014/main" id="{15A67C64-C658-C342-91F8-AD722A6BD2CD}"/>
                </a:ext>
              </a:extLst>
            </p:cNvPr>
            <p:cNvSpPr>
              <a:spLocks noEditPoints="1"/>
            </p:cNvSpPr>
            <p:nvPr userDrawn="1"/>
          </p:nvSpPr>
          <p:spPr bwMode="gray">
            <a:xfrm>
              <a:off x="5238750" y="6445250"/>
              <a:ext cx="50800" cy="76200"/>
            </a:xfrm>
            <a:custGeom>
              <a:avLst/>
              <a:gdLst/>
              <a:ahLst/>
              <a:cxnLst>
                <a:cxn ang="0">
                  <a:pos x="0" y="0"/>
                </a:cxn>
                <a:cxn ang="0">
                  <a:pos x="6" y="0"/>
                </a:cxn>
                <a:cxn ang="0">
                  <a:pos x="13" y="2"/>
                </a:cxn>
                <a:cxn ang="0">
                  <a:pos x="15" y="6"/>
                </a:cxn>
                <a:cxn ang="0">
                  <a:pos x="10" y="12"/>
                </a:cxn>
                <a:cxn ang="0">
                  <a:pos x="10" y="13"/>
                </a:cxn>
                <a:cxn ang="0">
                  <a:pos x="14" y="17"/>
                </a:cxn>
                <a:cxn ang="0">
                  <a:pos x="16" y="24"/>
                </a:cxn>
                <a:cxn ang="0">
                  <a:pos x="13" y="24"/>
                </a:cxn>
                <a:cxn ang="0">
                  <a:pos x="11" y="18"/>
                </a:cxn>
                <a:cxn ang="0">
                  <a:pos x="6" y="14"/>
                </a:cxn>
                <a:cxn ang="0">
                  <a:pos x="3" y="14"/>
                </a:cxn>
                <a:cxn ang="0">
                  <a:pos x="3" y="24"/>
                </a:cxn>
                <a:cxn ang="0">
                  <a:pos x="0" y="24"/>
                </a:cxn>
                <a:cxn ang="0">
                  <a:pos x="0" y="0"/>
                </a:cxn>
                <a:cxn ang="0">
                  <a:pos x="3" y="11"/>
                </a:cxn>
                <a:cxn ang="0">
                  <a:pos x="6" y="11"/>
                </a:cxn>
                <a:cxn ang="0">
                  <a:pos x="12" y="7"/>
                </a:cxn>
                <a:cxn ang="0">
                  <a:pos x="6" y="2"/>
                </a:cxn>
                <a:cxn ang="0">
                  <a:pos x="3" y="3"/>
                </a:cxn>
                <a:cxn ang="0">
                  <a:pos x="3" y="11"/>
                </a:cxn>
              </a:cxnLst>
              <a:rect l="0" t="0" r="r" b="b"/>
              <a:pathLst>
                <a:path w="16" h="24">
                  <a:moveTo>
                    <a:pt x="0" y="0"/>
                  </a:moveTo>
                  <a:cubicBezTo>
                    <a:pt x="2" y="0"/>
                    <a:pt x="4" y="0"/>
                    <a:pt x="6" y="0"/>
                  </a:cubicBezTo>
                  <a:cubicBezTo>
                    <a:pt x="9" y="0"/>
                    <a:pt x="12" y="1"/>
                    <a:pt x="13" y="2"/>
                  </a:cubicBezTo>
                  <a:cubicBezTo>
                    <a:pt x="14" y="3"/>
                    <a:pt x="15" y="5"/>
                    <a:pt x="15" y="6"/>
                  </a:cubicBezTo>
                  <a:cubicBezTo>
                    <a:pt x="15" y="10"/>
                    <a:pt x="13" y="12"/>
                    <a:pt x="10" y="12"/>
                  </a:cubicBezTo>
                  <a:cubicBezTo>
                    <a:pt x="10" y="13"/>
                    <a:pt x="10" y="13"/>
                    <a:pt x="10" y="13"/>
                  </a:cubicBezTo>
                  <a:cubicBezTo>
                    <a:pt x="12" y="13"/>
                    <a:pt x="13" y="15"/>
                    <a:pt x="14" y="17"/>
                  </a:cubicBezTo>
                  <a:cubicBezTo>
                    <a:pt x="15" y="21"/>
                    <a:pt x="15" y="23"/>
                    <a:pt x="16" y="24"/>
                  </a:cubicBezTo>
                  <a:cubicBezTo>
                    <a:pt x="13" y="24"/>
                    <a:pt x="13" y="24"/>
                    <a:pt x="13" y="24"/>
                  </a:cubicBezTo>
                  <a:cubicBezTo>
                    <a:pt x="12" y="23"/>
                    <a:pt x="12" y="21"/>
                    <a:pt x="11" y="18"/>
                  </a:cubicBezTo>
                  <a:cubicBezTo>
                    <a:pt x="10" y="15"/>
                    <a:pt x="9" y="14"/>
                    <a:pt x="6" y="14"/>
                  </a:cubicBezTo>
                  <a:cubicBezTo>
                    <a:pt x="3" y="14"/>
                    <a:pt x="3" y="14"/>
                    <a:pt x="3" y="14"/>
                  </a:cubicBezTo>
                  <a:cubicBezTo>
                    <a:pt x="3" y="24"/>
                    <a:pt x="3" y="24"/>
                    <a:pt x="3" y="24"/>
                  </a:cubicBezTo>
                  <a:cubicBezTo>
                    <a:pt x="0" y="24"/>
                    <a:pt x="0" y="24"/>
                    <a:pt x="0" y="24"/>
                  </a:cubicBezTo>
                  <a:lnTo>
                    <a:pt x="0" y="0"/>
                  </a:lnTo>
                  <a:close/>
                  <a:moveTo>
                    <a:pt x="3" y="11"/>
                  </a:moveTo>
                  <a:cubicBezTo>
                    <a:pt x="6" y="11"/>
                    <a:pt x="6" y="11"/>
                    <a:pt x="6" y="11"/>
                  </a:cubicBezTo>
                  <a:cubicBezTo>
                    <a:pt x="10" y="11"/>
                    <a:pt x="12" y="9"/>
                    <a:pt x="12" y="7"/>
                  </a:cubicBezTo>
                  <a:cubicBezTo>
                    <a:pt x="12" y="4"/>
                    <a:pt x="10" y="2"/>
                    <a:pt x="6" y="2"/>
                  </a:cubicBezTo>
                  <a:cubicBezTo>
                    <a:pt x="5" y="2"/>
                    <a:pt x="4" y="2"/>
                    <a:pt x="3" y="3"/>
                  </a:cubicBezTo>
                  <a:lnTo>
                    <a:pt x="3" y="11"/>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dirty="0">
                <a:solidFill>
                  <a:srgbClr val="000000"/>
                </a:solidFill>
                <a:latin typeface="Calibri Light" panose="020F0302020204030204" pitchFamily="34" charset="0"/>
                <a:cs typeface="Calibri Light" panose="020F0302020204030204" pitchFamily="34" charset="0"/>
              </a:endParaRPr>
            </a:p>
          </p:txBody>
        </p:sp>
        <p:sp>
          <p:nvSpPr>
            <p:cNvPr id="47" name="Freeform 46">
              <a:extLst>
                <a:ext uri="{FF2B5EF4-FFF2-40B4-BE49-F238E27FC236}">
                  <a16:creationId xmlns:a16="http://schemas.microsoft.com/office/drawing/2014/main" id="{E8E7D28C-6FD1-EB4F-A858-517D723839BC}"/>
                </a:ext>
              </a:extLst>
            </p:cNvPr>
            <p:cNvSpPr>
              <a:spLocks/>
            </p:cNvSpPr>
            <p:nvPr userDrawn="1"/>
          </p:nvSpPr>
          <p:spPr bwMode="gray">
            <a:xfrm>
              <a:off x="5305425" y="6445250"/>
              <a:ext cx="44450" cy="76200"/>
            </a:xfrm>
            <a:custGeom>
              <a:avLst/>
              <a:gdLst/>
              <a:ahLst/>
              <a:cxnLst>
                <a:cxn ang="0">
                  <a:pos x="26" y="26"/>
                </a:cxn>
                <a:cxn ang="0">
                  <a:pos x="6" y="26"/>
                </a:cxn>
                <a:cxn ang="0">
                  <a:pos x="6" y="42"/>
                </a:cxn>
                <a:cxn ang="0">
                  <a:pos x="28" y="42"/>
                </a:cxn>
                <a:cxn ang="0">
                  <a:pos x="28" y="48"/>
                </a:cxn>
                <a:cxn ang="0">
                  <a:pos x="0" y="48"/>
                </a:cxn>
                <a:cxn ang="0">
                  <a:pos x="0" y="0"/>
                </a:cxn>
                <a:cxn ang="0">
                  <a:pos x="26" y="0"/>
                </a:cxn>
                <a:cxn ang="0">
                  <a:pos x="26" y="6"/>
                </a:cxn>
                <a:cxn ang="0">
                  <a:pos x="6" y="6"/>
                </a:cxn>
                <a:cxn ang="0">
                  <a:pos x="6" y="20"/>
                </a:cxn>
                <a:cxn ang="0">
                  <a:pos x="26" y="20"/>
                </a:cxn>
                <a:cxn ang="0">
                  <a:pos x="26" y="26"/>
                </a:cxn>
              </a:cxnLst>
              <a:rect l="0" t="0" r="r" b="b"/>
              <a:pathLst>
                <a:path w="28" h="48">
                  <a:moveTo>
                    <a:pt x="26" y="26"/>
                  </a:moveTo>
                  <a:lnTo>
                    <a:pt x="6" y="26"/>
                  </a:lnTo>
                  <a:lnTo>
                    <a:pt x="6" y="42"/>
                  </a:lnTo>
                  <a:lnTo>
                    <a:pt x="28" y="42"/>
                  </a:lnTo>
                  <a:lnTo>
                    <a:pt x="28" y="48"/>
                  </a:lnTo>
                  <a:lnTo>
                    <a:pt x="0" y="48"/>
                  </a:lnTo>
                  <a:lnTo>
                    <a:pt x="0" y="0"/>
                  </a:lnTo>
                  <a:lnTo>
                    <a:pt x="26" y="0"/>
                  </a:lnTo>
                  <a:lnTo>
                    <a:pt x="26" y="6"/>
                  </a:lnTo>
                  <a:lnTo>
                    <a:pt x="6" y="6"/>
                  </a:lnTo>
                  <a:lnTo>
                    <a:pt x="6" y="20"/>
                  </a:lnTo>
                  <a:lnTo>
                    <a:pt x="26" y="20"/>
                  </a:lnTo>
                  <a:lnTo>
                    <a:pt x="26" y="26"/>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dirty="0">
                <a:solidFill>
                  <a:srgbClr val="000000"/>
                </a:solidFill>
                <a:latin typeface="Calibri Light" panose="020F0302020204030204" pitchFamily="34" charset="0"/>
                <a:cs typeface="Calibri Light" panose="020F0302020204030204" pitchFamily="34" charset="0"/>
              </a:endParaRPr>
            </a:p>
          </p:txBody>
        </p:sp>
        <p:sp>
          <p:nvSpPr>
            <p:cNvPr id="48" name="Freeform 47">
              <a:extLst>
                <a:ext uri="{FF2B5EF4-FFF2-40B4-BE49-F238E27FC236}">
                  <a16:creationId xmlns:a16="http://schemas.microsoft.com/office/drawing/2014/main" id="{4DC1EB11-F0B3-524D-B44F-D9492B0A1147}"/>
                </a:ext>
              </a:extLst>
            </p:cNvPr>
            <p:cNvSpPr>
              <a:spLocks noEditPoints="1"/>
            </p:cNvSpPr>
            <p:nvPr userDrawn="1"/>
          </p:nvSpPr>
          <p:spPr bwMode="gray">
            <a:xfrm>
              <a:off x="5368925" y="6445250"/>
              <a:ext cx="58738" cy="76200"/>
            </a:xfrm>
            <a:custGeom>
              <a:avLst/>
              <a:gdLst/>
              <a:ahLst/>
              <a:cxnLst>
                <a:cxn ang="0">
                  <a:pos x="0" y="0"/>
                </a:cxn>
                <a:cxn ang="0">
                  <a:pos x="6" y="0"/>
                </a:cxn>
                <a:cxn ang="0">
                  <a:pos x="16" y="3"/>
                </a:cxn>
                <a:cxn ang="0">
                  <a:pos x="19" y="11"/>
                </a:cxn>
                <a:cxn ang="0">
                  <a:pos x="16" y="21"/>
                </a:cxn>
                <a:cxn ang="0">
                  <a:pos x="5" y="24"/>
                </a:cxn>
                <a:cxn ang="0">
                  <a:pos x="0" y="24"/>
                </a:cxn>
                <a:cxn ang="0">
                  <a:pos x="0" y="0"/>
                </a:cxn>
                <a:cxn ang="0">
                  <a:pos x="3" y="22"/>
                </a:cxn>
                <a:cxn ang="0">
                  <a:pos x="6" y="22"/>
                </a:cxn>
                <a:cxn ang="0">
                  <a:pos x="16" y="12"/>
                </a:cxn>
                <a:cxn ang="0">
                  <a:pos x="6" y="2"/>
                </a:cxn>
                <a:cxn ang="0">
                  <a:pos x="3" y="3"/>
                </a:cxn>
                <a:cxn ang="0">
                  <a:pos x="3" y="22"/>
                </a:cxn>
              </a:cxnLst>
              <a:rect l="0" t="0" r="r" b="b"/>
              <a:pathLst>
                <a:path w="19" h="24">
                  <a:moveTo>
                    <a:pt x="0" y="0"/>
                  </a:moveTo>
                  <a:cubicBezTo>
                    <a:pt x="2" y="0"/>
                    <a:pt x="4" y="0"/>
                    <a:pt x="6" y="0"/>
                  </a:cubicBezTo>
                  <a:cubicBezTo>
                    <a:pt x="11" y="0"/>
                    <a:pt x="14" y="1"/>
                    <a:pt x="16" y="3"/>
                  </a:cubicBezTo>
                  <a:cubicBezTo>
                    <a:pt x="18" y="5"/>
                    <a:pt x="19" y="8"/>
                    <a:pt x="19" y="11"/>
                  </a:cubicBezTo>
                  <a:cubicBezTo>
                    <a:pt x="19" y="15"/>
                    <a:pt x="18" y="19"/>
                    <a:pt x="16" y="21"/>
                  </a:cubicBezTo>
                  <a:cubicBezTo>
                    <a:pt x="14" y="23"/>
                    <a:pt x="10" y="24"/>
                    <a:pt x="5" y="24"/>
                  </a:cubicBezTo>
                  <a:cubicBezTo>
                    <a:pt x="3" y="24"/>
                    <a:pt x="1" y="24"/>
                    <a:pt x="0" y="24"/>
                  </a:cubicBezTo>
                  <a:lnTo>
                    <a:pt x="0" y="0"/>
                  </a:lnTo>
                  <a:close/>
                  <a:moveTo>
                    <a:pt x="3" y="22"/>
                  </a:moveTo>
                  <a:cubicBezTo>
                    <a:pt x="4" y="22"/>
                    <a:pt x="5" y="22"/>
                    <a:pt x="6" y="22"/>
                  </a:cubicBezTo>
                  <a:cubicBezTo>
                    <a:pt x="12" y="22"/>
                    <a:pt x="16" y="18"/>
                    <a:pt x="16" y="12"/>
                  </a:cubicBezTo>
                  <a:cubicBezTo>
                    <a:pt x="16" y="6"/>
                    <a:pt x="13" y="2"/>
                    <a:pt x="6" y="2"/>
                  </a:cubicBezTo>
                  <a:cubicBezTo>
                    <a:pt x="5" y="2"/>
                    <a:pt x="4" y="3"/>
                    <a:pt x="3" y="3"/>
                  </a:cubicBezTo>
                  <a:lnTo>
                    <a:pt x="3" y="22"/>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dirty="0">
                <a:solidFill>
                  <a:srgbClr val="000000"/>
                </a:solidFill>
                <a:latin typeface="Calibri Light" panose="020F0302020204030204" pitchFamily="34" charset="0"/>
                <a:cs typeface="Calibri Light" panose="020F0302020204030204" pitchFamily="34" charset="0"/>
              </a:endParaRPr>
            </a:p>
          </p:txBody>
        </p:sp>
        <p:sp>
          <p:nvSpPr>
            <p:cNvPr id="49" name="Freeform 48">
              <a:extLst>
                <a:ext uri="{FF2B5EF4-FFF2-40B4-BE49-F238E27FC236}">
                  <a16:creationId xmlns:a16="http://schemas.microsoft.com/office/drawing/2014/main" id="{295216A1-4E49-AB48-815D-ECC09ADF8AA2}"/>
                </a:ext>
              </a:extLst>
            </p:cNvPr>
            <p:cNvSpPr>
              <a:spLocks noEditPoints="1"/>
            </p:cNvSpPr>
            <p:nvPr userDrawn="1"/>
          </p:nvSpPr>
          <p:spPr bwMode="gray">
            <a:xfrm>
              <a:off x="5472113" y="6445250"/>
              <a:ext cx="63500" cy="76200"/>
            </a:xfrm>
            <a:custGeom>
              <a:avLst/>
              <a:gdLst/>
              <a:ahLst/>
              <a:cxnLst>
                <a:cxn ang="0">
                  <a:pos x="6" y="16"/>
                </a:cxn>
                <a:cxn ang="0">
                  <a:pos x="3" y="24"/>
                </a:cxn>
                <a:cxn ang="0">
                  <a:pos x="0" y="24"/>
                </a:cxn>
                <a:cxn ang="0">
                  <a:pos x="8" y="0"/>
                </a:cxn>
                <a:cxn ang="0">
                  <a:pos x="12" y="0"/>
                </a:cxn>
                <a:cxn ang="0">
                  <a:pos x="20" y="24"/>
                </a:cxn>
                <a:cxn ang="0">
                  <a:pos x="17" y="24"/>
                </a:cxn>
                <a:cxn ang="0">
                  <a:pos x="14" y="16"/>
                </a:cxn>
                <a:cxn ang="0">
                  <a:pos x="6" y="16"/>
                </a:cxn>
                <a:cxn ang="0">
                  <a:pos x="13" y="14"/>
                </a:cxn>
                <a:cxn ang="0">
                  <a:pos x="11" y="7"/>
                </a:cxn>
                <a:cxn ang="0">
                  <a:pos x="10" y="3"/>
                </a:cxn>
                <a:cxn ang="0">
                  <a:pos x="10" y="3"/>
                </a:cxn>
                <a:cxn ang="0">
                  <a:pos x="9" y="7"/>
                </a:cxn>
                <a:cxn ang="0">
                  <a:pos x="6" y="14"/>
                </a:cxn>
                <a:cxn ang="0">
                  <a:pos x="13" y="14"/>
                </a:cxn>
              </a:cxnLst>
              <a:rect l="0" t="0" r="r" b="b"/>
              <a:pathLst>
                <a:path w="20" h="24">
                  <a:moveTo>
                    <a:pt x="6" y="16"/>
                  </a:moveTo>
                  <a:cubicBezTo>
                    <a:pt x="3" y="24"/>
                    <a:pt x="3" y="24"/>
                    <a:pt x="3" y="24"/>
                  </a:cubicBezTo>
                  <a:cubicBezTo>
                    <a:pt x="0" y="24"/>
                    <a:pt x="0" y="24"/>
                    <a:pt x="0" y="24"/>
                  </a:cubicBezTo>
                  <a:cubicBezTo>
                    <a:pt x="8" y="0"/>
                    <a:pt x="8" y="0"/>
                    <a:pt x="8" y="0"/>
                  </a:cubicBezTo>
                  <a:cubicBezTo>
                    <a:pt x="12" y="0"/>
                    <a:pt x="12" y="0"/>
                    <a:pt x="12" y="0"/>
                  </a:cubicBezTo>
                  <a:cubicBezTo>
                    <a:pt x="20" y="24"/>
                    <a:pt x="20" y="24"/>
                    <a:pt x="20" y="24"/>
                  </a:cubicBezTo>
                  <a:cubicBezTo>
                    <a:pt x="17" y="24"/>
                    <a:pt x="17" y="24"/>
                    <a:pt x="17" y="24"/>
                  </a:cubicBezTo>
                  <a:cubicBezTo>
                    <a:pt x="14" y="16"/>
                    <a:pt x="14" y="16"/>
                    <a:pt x="14" y="16"/>
                  </a:cubicBezTo>
                  <a:lnTo>
                    <a:pt x="6" y="16"/>
                  </a:lnTo>
                  <a:close/>
                  <a:moveTo>
                    <a:pt x="13" y="14"/>
                  </a:moveTo>
                  <a:cubicBezTo>
                    <a:pt x="11" y="7"/>
                    <a:pt x="11" y="7"/>
                    <a:pt x="11" y="7"/>
                  </a:cubicBezTo>
                  <a:cubicBezTo>
                    <a:pt x="11" y="6"/>
                    <a:pt x="10" y="4"/>
                    <a:pt x="10" y="3"/>
                  </a:cubicBezTo>
                  <a:cubicBezTo>
                    <a:pt x="10" y="3"/>
                    <a:pt x="10" y="3"/>
                    <a:pt x="10" y="3"/>
                  </a:cubicBezTo>
                  <a:cubicBezTo>
                    <a:pt x="9" y="4"/>
                    <a:pt x="9" y="6"/>
                    <a:pt x="9" y="7"/>
                  </a:cubicBezTo>
                  <a:cubicBezTo>
                    <a:pt x="6" y="14"/>
                    <a:pt x="6" y="14"/>
                    <a:pt x="6" y="14"/>
                  </a:cubicBezTo>
                  <a:lnTo>
                    <a:pt x="13" y="14"/>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dirty="0">
                <a:solidFill>
                  <a:srgbClr val="000000"/>
                </a:solidFill>
                <a:latin typeface="Calibri Light" panose="020F0302020204030204" pitchFamily="34" charset="0"/>
                <a:cs typeface="Calibri Light" panose="020F0302020204030204" pitchFamily="34" charset="0"/>
              </a:endParaRPr>
            </a:p>
          </p:txBody>
        </p:sp>
        <p:sp>
          <p:nvSpPr>
            <p:cNvPr id="50" name="Freeform 49">
              <a:extLst>
                <a:ext uri="{FF2B5EF4-FFF2-40B4-BE49-F238E27FC236}">
                  <a16:creationId xmlns:a16="http://schemas.microsoft.com/office/drawing/2014/main" id="{5A184FCE-C47B-4446-BA1D-E286DDD84B06}"/>
                </a:ext>
              </a:extLst>
            </p:cNvPr>
            <p:cNvSpPr>
              <a:spLocks/>
            </p:cNvSpPr>
            <p:nvPr userDrawn="1"/>
          </p:nvSpPr>
          <p:spPr bwMode="gray">
            <a:xfrm>
              <a:off x="5548313" y="6445250"/>
              <a:ext cx="57150" cy="76200"/>
            </a:xfrm>
            <a:custGeom>
              <a:avLst/>
              <a:gdLst/>
              <a:ahLst/>
              <a:cxnLst>
                <a:cxn ang="0">
                  <a:pos x="18" y="23"/>
                </a:cxn>
                <a:cxn ang="0">
                  <a:pos x="11" y="24"/>
                </a:cxn>
                <a:cxn ang="0">
                  <a:pos x="0" y="12"/>
                </a:cxn>
                <a:cxn ang="0">
                  <a:pos x="12" y="0"/>
                </a:cxn>
                <a:cxn ang="0">
                  <a:pos x="18" y="1"/>
                </a:cxn>
                <a:cxn ang="0">
                  <a:pos x="17" y="3"/>
                </a:cxn>
                <a:cxn ang="0">
                  <a:pos x="12" y="2"/>
                </a:cxn>
                <a:cxn ang="0">
                  <a:pos x="3" y="12"/>
                </a:cxn>
                <a:cxn ang="0">
                  <a:pos x="12" y="22"/>
                </a:cxn>
                <a:cxn ang="0">
                  <a:pos x="17" y="21"/>
                </a:cxn>
                <a:cxn ang="0">
                  <a:pos x="18" y="23"/>
                </a:cxn>
              </a:cxnLst>
              <a:rect l="0" t="0" r="r" b="b"/>
              <a:pathLst>
                <a:path w="18" h="24">
                  <a:moveTo>
                    <a:pt x="18" y="23"/>
                  </a:moveTo>
                  <a:cubicBezTo>
                    <a:pt x="16" y="24"/>
                    <a:pt x="14" y="24"/>
                    <a:pt x="11" y="24"/>
                  </a:cubicBezTo>
                  <a:cubicBezTo>
                    <a:pt x="5" y="24"/>
                    <a:pt x="0" y="20"/>
                    <a:pt x="0" y="12"/>
                  </a:cubicBezTo>
                  <a:cubicBezTo>
                    <a:pt x="0" y="5"/>
                    <a:pt x="5" y="0"/>
                    <a:pt x="12" y="0"/>
                  </a:cubicBezTo>
                  <a:cubicBezTo>
                    <a:pt x="15" y="0"/>
                    <a:pt x="17" y="0"/>
                    <a:pt x="18" y="1"/>
                  </a:cubicBezTo>
                  <a:cubicBezTo>
                    <a:pt x="17" y="3"/>
                    <a:pt x="17" y="3"/>
                    <a:pt x="17" y="3"/>
                  </a:cubicBezTo>
                  <a:cubicBezTo>
                    <a:pt x="16" y="3"/>
                    <a:pt x="14" y="2"/>
                    <a:pt x="12" y="2"/>
                  </a:cubicBezTo>
                  <a:cubicBezTo>
                    <a:pt x="6" y="2"/>
                    <a:pt x="3" y="6"/>
                    <a:pt x="3" y="12"/>
                  </a:cubicBezTo>
                  <a:cubicBezTo>
                    <a:pt x="3" y="18"/>
                    <a:pt x="6" y="22"/>
                    <a:pt x="12" y="22"/>
                  </a:cubicBezTo>
                  <a:cubicBezTo>
                    <a:pt x="14" y="22"/>
                    <a:pt x="16" y="21"/>
                    <a:pt x="17" y="21"/>
                  </a:cubicBezTo>
                  <a:lnTo>
                    <a:pt x="18" y="23"/>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dirty="0">
                <a:solidFill>
                  <a:srgbClr val="000000"/>
                </a:solidFill>
                <a:latin typeface="Calibri Light" panose="020F0302020204030204" pitchFamily="34" charset="0"/>
                <a:cs typeface="Calibri Light" panose="020F0302020204030204" pitchFamily="34" charset="0"/>
              </a:endParaRPr>
            </a:p>
          </p:txBody>
        </p:sp>
        <p:sp>
          <p:nvSpPr>
            <p:cNvPr id="51" name="Freeform 50">
              <a:extLst>
                <a:ext uri="{FF2B5EF4-FFF2-40B4-BE49-F238E27FC236}">
                  <a16:creationId xmlns:a16="http://schemas.microsoft.com/office/drawing/2014/main" id="{7650BDEC-1252-284F-B324-192B5232D5E8}"/>
                </a:ext>
              </a:extLst>
            </p:cNvPr>
            <p:cNvSpPr>
              <a:spLocks/>
            </p:cNvSpPr>
            <p:nvPr userDrawn="1"/>
          </p:nvSpPr>
          <p:spPr bwMode="gray">
            <a:xfrm>
              <a:off x="5614988" y="6445250"/>
              <a:ext cx="57150" cy="76200"/>
            </a:xfrm>
            <a:custGeom>
              <a:avLst/>
              <a:gdLst/>
              <a:ahLst/>
              <a:cxnLst>
                <a:cxn ang="0">
                  <a:pos x="18" y="23"/>
                </a:cxn>
                <a:cxn ang="0">
                  <a:pos x="12" y="24"/>
                </a:cxn>
                <a:cxn ang="0">
                  <a:pos x="0" y="12"/>
                </a:cxn>
                <a:cxn ang="0">
                  <a:pos x="13" y="0"/>
                </a:cxn>
                <a:cxn ang="0">
                  <a:pos x="18" y="1"/>
                </a:cxn>
                <a:cxn ang="0">
                  <a:pos x="18" y="3"/>
                </a:cxn>
                <a:cxn ang="0">
                  <a:pos x="13" y="2"/>
                </a:cxn>
                <a:cxn ang="0">
                  <a:pos x="4" y="12"/>
                </a:cxn>
                <a:cxn ang="0">
                  <a:pos x="13" y="22"/>
                </a:cxn>
                <a:cxn ang="0">
                  <a:pos x="18" y="21"/>
                </a:cxn>
                <a:cxn ang="0">
                  <a:pos x="18" y="23"/>
                </a:cxn>
              </a:cxnLst>
              <a:rect l="0" t="0" r="r" b="b"/>
              <a:pathLst>
                <a:path w="18" h="24">
                  <a:moveTo>
                    <a:pt x="18" y="23"/>
                  </a:moveTo>
                  <a:cubicBezTo>
                    <a:pt x="17" y="24"/>
                    <a:pt x="15" y="24"/>
                    <a:pt x="12" y="24"/>
                  </a:cubicBezTo>
                  <a:cubicBezTo>
                    <a:pt x="5" y="24"/>
                    <a:pt x="0" y="20"/>
                    <a:pt x="0" y="12"/>
                  </a:cubicBezTo>
                  <a:cubicBezTo>
                    <a:pt x="0" y="5"/>
                    <a:pt x="5" y="0"/>
                    <a:pt x="13" y="0"/>
                  </a:cubicBezTo>
                  <a:cubicBezTo>
                    <a:pt x="16" y="0"/>
                    <a:pt x="18" y="0"/>
                    <a:pt x="18" y="1"/>
                  </a:cubicBezTo>
                  <a:cubicBezTo>
                    <a:pt x="18" y="3"/>
                    <a:pt x="18" y="3"/>
                    <a:pt x="18" y="3"/>
                  </a:cubicBezTo>
                  <a:cubicBezTo>
                    <a:pt x="17" y="3"/>
                    <a:pt x="15" y="2"/>
                    <a:pt x="13" y="2"/>
                  </a:cubicBezTo>
                  <a:cubicBezTo>
                    <a:pt x="7" y="2"/>
                    <a:pt x="4" y="6"/>
                    <a:pt x="4" y="12"/>
                  </a:cubicBezTo>
                  <a:cubicBezTo>
                    <a:pt x="4" y="18"/>
                    <a:pt x="7" y="22"/>
                    <a:pt x="13" y="22"/>
                  </a:cubicBezTo>
                  <a:cubicBezTo>
                    <a:pt x="15" y="22"/>
                    <a:pt x="17" y="21"/>
                    <a:pt x="18" y="21"/>
                  </a:cubicBezTo>
                  <a:lnTo>
                    <a:pt x="18" y="23"/>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dirty="0">
                <a:solidFill>
                  <a:srgbClr val="000000"/>
                </a:solidFill>
                <a:latin typeface="Calibri Light" panose="020F0302020204030204" pitchFamily="34" charset="0"/>
                <a:cs typeface="Calibri Light" panose="020F0302020204030204" pitchFamily="34" charset="0"/>
              </a:endParaRPr>
            </a:p>
          </p:txBody>
        </p:sp>
        <p:sp>
          <p:nvSpPr>
            <p:cNvPr id="52" name="Freeform 51">
              <a:extLst>
                <a:ext uri="{FF2B5EF4-FFF2-40B4-BE49-F238E27FC236}">
                  <a16:creationId xmlns:a16="http://schemas.microsoft.com/office/drawing/2014/main" id="{E7AA754E-863D-8D4E-880A-9688B2FA106D}"/>
                </a:ext>
              </a:extLst>
            </p:cNvPr>
            <p:cNvSpPr>
              <a:spLocks noEditPoints="1"/>
            </p:cNvSpPr>
            <p:nvPr userDrawn="1"/>
          </p:nvSpPr>
          <p:spPr bwMode="gray">
            <a:xfrm>
              <a:off x="5684838" y="6445250"/>
              <a:ext cx="69850" cy="76200"/>
            </a:xfrm>
            <a:custGeom>
              <a:avLst/>
              <a:gdLst/>
              <a:ahLst/>
              <a:cxnLst>
                <a:cxn ang="0">
                  <a:pos x="11" y="24"/>
                </a:cxn>
                <a:cxn ang="0">
                  <a:pos x="0" y="12"/>
                </a:cxn>
                <a:cxn ang="0">
                  <a:pos x="11" y="0"/>
                </a:cxn>
                <a:cxn ang="0">
                  <a:pos x="22" y="12"/>
                </a:cxn>
                <a:cxn ang="0">
                  <a:pos x="11" y="24"/>
                </a:cxn>
                <a:cxn ang="0">
                  <a:pos x="11" y="22"/>
                </a:cxn>
                <a:cxn ang="0">
                  <a:pos x="19" y="12"/>
                </a:cxn>
                <a:cxn ang="0">
                  <a:pos x="11" y="2"/>
                </a:cxn>
                <a:cxn ang="0">
                  <a:pos x="3" y="12"/>
                </a:cxn>
                <a:cxn ang="0">
                  <a:pos x="11" y="22"/>
                </a:cxn>
              </a:cxnLst>
              <a:rect l="0" t="0" r="r" b="b"/>
              <a:pathLst>
                <a:path w="22" h="24">
                  <a:moveTo>
                    <a:pt x="11" y="24"/>
                  </a:moveTo>
                  <a:cubicBezTo>
                    <a:pt x="4" y="24"/>
                    <a:pt x="0" y="19"/>
                    <a:pt x="0" y="12"/>
                  </a:cubicBezTo>
                  <a:cubicBezTo>
                    <a:pt x="0" y="5"/>
                    <a:pt x="5" y="0"/>
                    <a:pt x="11" y="0"/>
                  </a:cubicBezTo>
                  <a:cubicBezTo>
                    <a:pt x="18" y="0"/>
                    <a:pt x="22" y="5"/>
                    <a:pt x="22" y="12"/>
                  </a:cubicBezTo>
                  <a:cubicBezTo>
                    <a:pt x="22" y="20"/>
                    <a:pt x="17" y="24"/>
                    <a:pt x="11" y="24"/>
                  </a:cubicBezTo>
                  <a:close/>
                  <a:moveTo>
                    <a:pt x="11" y="22"/>
                  </a:moveTo>
                  <a:cubicBezTo>
                    <a:pt x="16" y="22"/>
                    <a:pt x="19" y="17"/>
                    <a:pt x="19" y="12"/>
                  </a:cubicBezTo>
                  <a:cubicBezTo>
                    <a:pt x="19" y="7"/>
                    <a:pt x="16" y="2"/>
                    <a:pt x="11" y="2"/>
                  </a:cubicBezTo>
                  <a:cubicBezTo>
                    <a:pt x="6" y="2"/>
                    <a:pt x="3" y="7"/>
                    <a:pt x="3" y="12"/>
                  </a:cubicBezTo>
                  <a:cubicBezTo>
                    <a:pt x="3" y="17"/>
                    <a:pt x="6" y="22"/>
                    <a:pt x="11" y="22"/>
                  </a:cubicBez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dirty="0">
                <a:solidFill>
                  <a:srgbClr val="000000"/>
                </a:solidFill>
                <a:latin typeface="Calibri Light" panose="020F0302020204030204" pitchFamily="34" charset="0"/>
                <a:cs typeface="Calibri Light" panose="020F0302020204030204" pitchFamily="34" charset="0"/>
              </a:endParaRPr>
            </a:p>
          </p:txBody>
        </p:sp>
        <p:sp>
          <p:nvSpPr>
            <p:cNvPr id="53" name="Freeform 52">
              <a:extLst>
                <a:ext uri="{FF2B5EF4-FFF2-40B4-BE49-F238E27FC236}">
                  <a16:creationId xmlns:a16="http://schemas.microsoft.com/office/drawing/2014/main" id="{84DB7819-658F-A34B-9126-9F2AE4653F96}"/>
                </a:ext>
              </a:extLst>
            </p:cNvPr>
            <p:cNvSpPr>
              <a:spLocks/>
            </p:cNvSpPr>
            <p:nvPr userDrawn="1"/>
          </p:nvSpPr>
          <p:spPr bwMode="gray">
            <a:xfrm>
              <a:off x="5773738" y="6445250"/>
              <a:ext cx="53975" cy="76200"/>
            </a:xfrm>
            <a:custGeom>
              <a:avLst/>
              <a:gdLst/>
              <a:ahLst/>
              <a:cxnLst>
                <a:cxn ang="0">
                  <a:pos x="3" y="0"/>
                </a:cxn>
                <a:cxn ang="0">
                  <a:pos x="3" y="14"/>
                </a:cxn>
                <a:cxn ang="0">
                  <a:pos x="9" y="22"/>
                </a:cxn>
                <a:cxn ang="0">
                  <a:pos x="14" y="14"/>
                </a:cxn>
                <a:cxn ang="0">
                  <a:pos x="14" y="0"/>
                </a:cxn>
                <a:cxn ang="0">
                  <a:pos x="17" y="0"/>
                </a:cxn>
                <a:cxn ang="0">
                  <a:pos x="17" y="14"/>
                </a:cxn>
                <a:cxn ang="0">
                  <a:pos x="8" y="24"/>
                </a:cxn>
                <a:cxn ang="0">
                  <a:pos x="0" y="14"/>
                </a:cxn>
                <a:cxn ang="0">
                  <a:pos x="0" y="0"/>
                </a:cxn>
                <a:cxn ang="0">
                  <a:pos x="3" y="0"/>
                </a:cxn>
              </a:cxnLst>
              <a:rect l="0" t="0" r="r" b="b"/>
              <a:pathLst>
                <a:path w="17" h="24">
                  <a:moveTo>
                    <a:pt x="3" y="0"/>
                  </a:moveTo>
                  <a:cubicBezTo>
                    <a:pt x="3" y="14"/>
                    <a:pt x="3" y="14"/>
                    <a:pt x="3" y="14"/>
                  </a:cubicBezTo>
                  <a:cubicBezTo>
                    <a:pt x="3" y="20"/>
                    <a:pt x="5" y="22"/>
                    <a:pt x="9" y="22"/>
                  </a:cubicBezTo>
                  <a:cubicBezTo>
                    <a:pt x="12" y="22"/>
                    <a:pt x="14" y="19"/>
                    <a:pt x="14" y="14"/>
                  </a:cubicBezTo>
                  <a:cubicBezTo>
                    <a:pt x="14" y="0"/>
                    <a:pt x="14" y="0"/>
                    <a:pt x="14" y="0"/>
                  </a:cubicBezTo>
                  <a:cubicBezTo>
                    <a:pt x="17" y="0"/>
                    <a:pt x="17" y="0"/>
                    <a:pt x="17" y="0"/>
                  </a:cubicBezTo>
                  <a:cubicBezTo>
                    <a:pt x="17" y="14"/>
                    <a:pt x="17" y="14"/>
                    <a:pt x="17" y="14"/>
                  </a:cubicBezTo>
                  <a:cubicBezTo>
                    <a:pt x="17" y="21"/>
                    <a:pt x="14" y="24"/>
                    <a:pt x="8" y="24"/>
                  </a:cubicBezTo>
                  <a:cubicBezTo>
                    <a:pt x="4" y="24"/>
                    <a:pt x="0" y="22"/>
                    <a:pt x="0" y="14"/>
                  </a:cubicBezTo>
                  <a:cubicBezTo>
                    <a:pt x="0" y="0"/>
                    <a:pt x="0" y="0"/>
                    <a:pt x="0" y="0"/>
                  </a:cubicBezTo>
                  <a:lnTo>
                    <a:pt x="3" y="0"/>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dirty="0">
                <a:solidFill>
                  <a:srgbClr val="000000"/>
                </a:solidFill>
                <a:latin typeface="Calibri Light" panose="020F0302020204030204" pitchFamily="34" charset="0"/>
                <a:cs typeface="Calibri Light" panose="020F0302020204030204" pitchFamily="34" charset="0"/>
              </a:endParaRPr>
            </a:p>
          </p:txBody>
        </p:sp>
        <p:sp>
          <p:nvSpPr>
            <p:cNvPr id="54" name="Freeform 53">
              <a:extLst>
                <a:ext uri="{FF2B5EF4-FFF2-40B4-BE49-F238E27FC236}">
                  <a16:creationId xmlns:a16="http://schemas.microsoft.com/office/drawing/2014/main" id="{68F19E23-4072-8643-B801-45EB60AB012F}"/>
                </a:ext>
              </a:extLst>
            </p:cNvPr>
            <p:cNvSpPr>
              <a:spLocks/>
            </p:cNvSpPr>
            <p:nvPr userDrawn="1"/>
          </p:nvSpPr>
          <p:spPr bwMode="gray">
            <a:xfrm>
              <a:off x="5853113" y="6445250"/>
              <a:ext cx="57150" cy="76200"/>
            </a:xfrm>
            <a:custGeom>
              <a:avLst/>
              <a:gdLst/>
              <a:ahLst/>
              <a:cxnLst>
                <a:cxn ang="0">
                  <a:pos x="0" y="24"/>
                </a:cxn>
                <a:cxn ang="0">
                  <a:pos x="0" y="0"/>
                </a:cxn>
                <a:cxn ang="0">
                  <a:pos x="3" y="0"/>
                </a:cxn>
                <a:cxn ang="0">
                  <a:pos x="11" y="12"/>
                </a:cxn>
                <a:cxn ang="0">
                  <a:pos x="15" y="20"/>
                </a:cxn>
                <a:cxn ang="0">
                  <a:pos x="15" y="20"/>
                </a:cxn>
                <a:cxn ang="0">
                  <a:pos x="15" y="10"/>
                </a:cxn>
                <a:cxn ang="0">
                  <a:pos x="15" y="0"/>
                </a:cxn>
                <a:cxn ang="0">
                  <a:pos x="18" y="0"/>
                </a:cxn>
                <a:cxn ang="0">
                  <a:pos x="18" y="24"/>
                </a:cxn>
                <a:cxn ang="0">
                  <a:pos x="15" y="24"/>
                </a:cxn>
                <a:cxn ang="0">
                  <a:pos x="7" y="12"/>
                </a:cxn>
                <a:cxn ang="0">
                  <a:pos x="3" y="4"/>
                </a:cxn>
                <a:cxn ang="0">
                  <a:pos x="3" y="4"/>
                </a:cxn>
                <a:cxn ang="0">
                  <a:pos x="3" y="14"/>
                </a:cxn>
                <a:cxn ang="0">
                  <a:pos x="3" y="24"/>
                </a:cxn>
                <a:cxn ang="0">
                  <a:pos x="0" y="24"/>
                </a:cxn>
              </a:cxnLst>
              <a:rect l="0" t="0" r="r" b="b"/>
              <a:pathLst>
                <a:path w="18" h="24">
                  <a:moveTo>
                    <a:pt x="0" y="24"/>
                  </a:moveTo>
                  <a:cubicBezTo>
                    <a:pt x="0" y="0"/>
                    <a:pt x="0" y="0"/>
                    <a:pt x="0" y="0"/>
                  </a:cubicBezTo>
                  <a:cubicBezTo>
                    <a:pt x="3" y="0"/>
                    <a:pt x="3" y="0"/>
                    <a:pt x="3" y="0"/>
                  </a:cubicBezTo>
                  <a:cubicBezTo>
                    <a:pt x="11" y="12"/>
                    <a:pt x="11" y="12"/>
                    <a:pt x="11" y="12"/>
                  </a:cubicBezTo>
                  <a:cubicBezTo>
                    <a:pt x="13" y="15"/>
                    <a:pt x="14" y="17"/>
                    <a:pt x="15" y="20"/>
                  </a:cubicBezTo>
                  <a:cubicBezTo>
                    <a:pt x="15" y="20"/>
                    <a:pt x="15" y="20"/>
                    <a:pt x="15" y="20"/>
                  </a:cubicBezTo>
                  <a:cubicBezTo>
                    <a:pt x="15" y="17"/>
                    <a:pt x="15" y="14"/>
                    <a:pt x="15" y="10"/>
                  </a:cubicBezTo>
                  <a:cubicBezTo>
                    <a:pt x="15" y="0"/>
                    <a:pt x="15" y="0"/>
                    <a:pt x="15" y="0"/>
                  </a:cubicBezTo>
                  <a:cubicBezTo>
                    <a:pt x="18" y="0"/>
                    <a:pt x="18" y="0"/>
                    <a:pt x="18" y="0"/>
                  </a:cubicBezTo>
                  <a:cubicBezTo>
                    <a:pt x="18" y="24"/>
                    <a:pt x="18" y="24"/>
                    <a:pt x="18" y="24"/>
                  </a:cubicBezTo>
                  <a:cubicBezTo>
                    <a:pt x="15" y="24"/>
                    <a:pt x="15" y="24"/>
                    <a:pt x="15" y="24"/>
                  </a:cubicBezTo>
                  <a:cubicBezTo>
                    <a:pt x="7" y="12"/>
                    <a:pt x="7" y="12"/>
                    <a:pt x="7" y="12"/>
                  </a:cubicBezTo>
                  <a:cubicBezTo>
                    <a:pt x="5" y="9"/>
                    <a:pt x="4" y="6"/>
                    <a:pt x="3" y="4"/>
                  </a:cubicBezTo>
                  <a:cubicBezTo>
                    <a:pt x="3" y="4"/>
                    <a:pt x="3" y="4"/>
                    <a:pt x="3" y="4"/>
                  </a:cubicBezTo>
                  <a:cubicBezTo>
                    <a:pt x="3" y="7"/>
                    <a:pt x="3" y="10"/>
                    <a:pt x="3" y="14"/>
                  </a:cubicBezTo>
                  <a:cubicBezTo>
                    <a:pt x="3" y="24"/>
                    <a:pt x="3" y="24"/>
                    <a:pt x="3" y="24"/>
                  </a:cubicBezTo>
                  <a:lnTo>
                    <a:pt x="0" y="24"/>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dirty="0">
                <a:solidFill>
                  <a:srgbClr val="000000"/>
                </a:solidFill>
                <a:latin typeface="Calibri Light" panose="020F0302020204030204" pitchFamily="34" charset="0"/>
                <a:cs typeface="Calibri Light" panose="020F0302020204030204" pitchFamily="34" charset="0"/>
              </a:endParaRPr>
            </a:p>
          </p:txBody>
        </p:sp>
        <p:sp>
          <p:nvSpPr>
            <p:cNvPr id="55" name="Freeform 54">
              <a:extLst>
                <a:ext uri="{FF2B5EF4-FFF2-40B4-BE49-F238E27FC236}">
                  <a16:creationId xmlns:a16="http://schemas.microsoft.com/office/drawing/2014/main" id="{EDAAEB5A-913B-5149-8D4C-6226360A848C}"/>
                </a:ext>
              </a:extLst>
            </p:cNvPr>
            <p:cNvSpPr>
              <a:spLocks/>
            </p:cNvSpPr>
            <p:nvPr userDrawn="1"/>
          </p:nvSpPr>
          <p:spPr bwMode="gray">
            <a:xfrm>
              <a:off x="5922963" y="6445250"/>
              <a:ext cx="57150" cy="76200"/>
            </a:xfrm>
            <a:custGeom>
              <a:avLst/>
              <a:gdLst/>
              <a:ahLst/>
              <a:cxnLst>
                <a:cxn ang="0">
                  <a:pos x="16" y="6"/>
                </a:cxn>
                <a:cxn ang="0">
                  <a:pos x="0" y="6"/>
                </a:cxn>
                <a:cxn ang="0">
                  <a:pos x="0" y="0"/>
                </a:cxn>
                <a:cxn ang="0">
                  <a:pos x="36" y="0"/>
                </a:cxn>
                <a:cxn ang="0">
                  <a:pos x="36" y="6"/>
                </a:cxn>
                <a:cxn ang="0">
                  <a:pos x="22" y="6"/>
                </a:cxn>
                <a:cxn ang="0">
                  <a:pos x="22" y="48"/>
                </a:cxn>
                <a:cxn ang="0">
                  <a:pos x="16" y="48"/>
                </a:cxn>
                <a:cxn ang="0">
                  <a:pos x="16" y="6"/>
                </a:cxn>
              </a:cxnLst>
              <a:rect l="0" t="0" r="r" b="b"/>
              <a:pathLst>
                <a:path w="36" h="48">
                  <a:moveTo>
                    <a:pt x="16" y="6"/>
                  </a:moveTo>
                  <a:lnTo>
                    <a:pt x="0" y="6"/>
                  </a:lnTo>
                  <a:lnTo>
                    <a:pt x="0" y="0"/>
                  </a:lnTo>
                  <a:lnTo>
                    <a:pt x="36" y="0"/>
                  </a:lnTo>
                  <a:lnTo>
                    <a:pt x="36" y="6"/>
                  </a:lnTo>
                  <a:lnTo>
                    <a:pt x="22" y="6"/>
                  </a:lnTo>
                  <a:lnTo>
                    <a:pt x="22" y="48"/>
                  </a:lnTo>
                  <a:lnTo>
                    <a:pt x="16" y="48"/>
                  </a:lnTo>
                  <a:lnTo>
                    <a:pt x="16" y="6"/>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dirty="0">
                <a:solidFill>
                  <a:srgbClr val="000000"/>
                </a:solidFill>
                <a:latin typeface="Calibri Light" panose="020F0302020204030204" pitchFamily="34" charset="0"/>
                <a:cs typeface="Calibri Light" panose="020F0302020204030204" pitchFamily="34" charset="0"/>
              </a:endParaRPr>
            </a:p>
          </p:txBody>
        </p:sp>
        <p:sp>
          <p:nvSpPr>
            <p:cNvPr id="56" name="Freeform 55">
              <a:extLst>
                <a:ext uri="{FF2B5EF4-FFF2-40B4-BE49-F238E27FC236}">
                  <a16:creationId xmlns:a16="http://schemas.microsoft.com/office/drawing/2014/main" id="{9D6B94BE-F458-EA4C-A6AD-EF06C16D8B5E}"/>
                </a:ext>
              </a:extLst>
            </p:cNvPr>
            <p:cNvSpPr>
              <a:spLocks noEditPoints="1"/>
            </p:cNvSpPr>
            <p:nvPr userDrawn="1"/>
          </p:nvSpPr>
          <p:spPr bwMode="gray">
            <a:xfrm>
              <a:off x="5980113" y="6445250"/>
              <a:ext cx="63500" cy="76200"/>
            </a:xfrm>
            <a:custGeom>
              <a:avLst/>
              <a:gdLst/>
              <a:ahLst/>
              <a:cxnLst>
                <a:cxn ang="0">
                  <a:pos x="6" y="16"/>
                </a:cxn>
                <a:cxn ang="0">
                  <a:pos x="3" y="24"/>
                </a:cxn>
                <a:cxn ang="0">
                  <a:pos x="0" y="24"/>
                </a:cxn>
                <a:cxn ang="0">
                  <a:pos x="8" y="0"/>
                </a:cxn>
                <a:cxn ang="0">
                  <a:pos x="12" y="0"/>
                </a:cxn>
                <a:cxn ang="0">
                  <a:pos x="20" y="24"/>
                </a:cxn>
                <a:cxn ang="0">
                  <a:pos x="17" y="24"/>
                </a:cxn>
                <a:cxn ang="0">
                  <a:pos x="14" y="16"/>
                </a:cxn>
                <a:cxn ang="0">
                  <a:pos x="6" y="16"/>
                </a:cxn>
                <a:cxn ang="0">
                  <a:pos x="14" y="14"/>
                </a:cxn>
                <a:cxn ang="0">
                  <a:pos x="11" y="7"/>
                </a:cxn>
                <a:cxn ang="0">
                  <a:pos x="10" y="3"/>
                </a:cxn>
                <a:cxn ang="0">
                  <a:pos x="10" y="3"/>
                </a:cxn>
                <a:cxn ang="0">
                  <a:pos x="9" y="7"/>
                </a:cxn>
                <a:cxn ang="0">
                  <a:pos x="7" y="14"/>
                </a:cxn>
                <a:cxn ang="0">
                  <a:pos x="14" y="14"/>
                </a:cxn>
              </a:cxnLst>
              <a:rect l="0" t="0" r="r" b="b"/>
              <a:pathLst>
                <a:path w="20" h="24">
                  <a:moveTo>
                    <a:pt x="6" y="16"/>
                  </a:moveTo>
                  <a:cubicBezTo>
                    <a:pt x="3" y="24"/>
                    <a:pt x="3" y="24"/>
                    <a:pt x="3" y="24"/>
                  </a:cubicBezTo>
                  <a:cubicBezTo>
                    <a:pt x="0" y="24"/>
                    <a:pt x="0" y="24"/>
                    <a:pt x="0" y="24"/>
                  </a:cubicBezTo>
                  <a:cubicBezTo>
                    <a:pt x="8" y="0"/>
                    <a:pt x="8" y="0"/>
                    <a:pt x="8" y="0"/>
                  </a:cubicBezTo>
                  <a:cubicBezTo>
                    <a:pt x="12" y="0"/>
                    <a:pt x="12" y="0"/>
                    <a:pt x="12" y="0"/>
                  </a:cubicBezTo>
                  <a:cubicBezTo>
                    <a:pt x="20" y="24"/>
                    <a:pt x="20" y="24"/>
                    <a:pt x="20" y="24"/>
                  </a:cubicBezTo>
                  <a:cubicBezTo>
                    <a:pt x="17" y="24"/>
                    <a:pt x="17" y="24"/>
                    <a:pt x="17" y="24"/>
                  </a:cubicBezTo>
                  <a:cubicBezTo>
                    <a:pt x="14" y="16"/>
                    <a:pt x="14" y="16"/>
                    <a:pt x="14" y="16"/>
                  </a:cubicBezTo>
                  <a:lnTo>
                    <a:pt x="6" y="16"/>
                  </a:lnTo>
                  <a:close/>
                  <a:moveTo>
                    <a:pt x="14" y="14"/>
                  </a:moveTo>
                  <a:cubicBezTo>
                    <a:pt x="11" y="7"/>
                    <a:pt x="11" y="7"/>
                    <a:pt x="11" y="7"/>
                  </a:cubicBezTo>
                  <a:cubicBezTo>
                    <a:pt x="11" y="6"/>
                    <a:pt x="11" y="4"/>
                    <a:pt x="10" y="3"/>
                  </a:cubicBezTo>
                  <a:cubicBezTo>
                    <a:pt x="10" y="3"/>
                    <a:pt x="10" y="3"/>
                    <a:pt x="10" y="3"/>
                  </a:cubicBezTo>
                  <a:cubicBezTo>
                    <a:pt x="10" y="4"/>
                    <a:pt x="9" y="6"/>
                    <a:pt x="9" y="7"/>
                  </a:cubicBezTo>
                  <a:cubicBezTo>
                    <a:pt x="7" y="14"/>
                    <a:pt x="7" y="14"/>
                    <a:pt x="7" y="14"/>
                  </a:cubicBezTo>
                  <a:lnTo>
                    <a:pt x="14" y="14"/>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dirty="0">
                <a:solidFill>
                  <a:srgbClr val="000000"/>
                </a:solidFill>
                <a:latin typeface="Calibri Light" panose="020F0302020204030204" pitchFamily="34" charset="0"/>
                <a:cs typeface="Calibri Light" panose="020F0302020204030204" pitchFamily="34" charset="0"/>
              </a:endParaRPr>
            </a:p>
          </p:txBody>
        </p:sp>
        <p:sp>
          <p:nvSpPr>
            <p:cNvPr id="57" name="Freeform 56">
              <a:extLst>
                <a:ext uri="{FF2B5EF4-FFF2-40B4-BE49-F238E27FC236}">
                  <a16:creationId xmlns:a16="http://schemas.microsoft.com/office/drawing/2014/main" id="{92029383-DF5D-824B-8BAA-7730BD7E9995}"/>
                </a:ext>
              </a:extLst>
            </p:cNvPr>
            <p:cNvSpPr>
              <a:spLocks/>
            </p:cNvSpPr>
            <p:nvPr userDrawn="1"/>
          </p:nvSpPr>
          <p:spPr bwMode="gray">
            <a:xfrm>
              <a:off x="6062663" y="6445250"/>
              <a:ext cx="57150" cy="76200"/>
            </a:xfrm>
            <a:custGeom>
              <a:avLst/>
              <a:gdLst/>
              <a:ahLst/>
              <a:cxnLst>
                <a:cxn ang="0">
                  <a:pos x="0" y="24"/>
                </a:cxn>
                <a:cxn ang="0">
                  <a:pos x="0" y="0"/>
                </a:cxn>
                <a:cxn ang="0">
                  <a:pos x="3" y="0"/>
                </a:cxn>
                <a:cxn ang="0">
                  <a:pos x="11" y="12"/>
                </a:cxn>
                <a:cxn ang="0">
                  <a:pos x="15" y="20"/>
                </a:cxn>
                <a:cxn ang="0">
                  <a:pos x="15" y="20"/>
                </a:cxn>
                <a:cxn ang="0">
                  <a:pos x="15" y="10"/>
                </a:cxn>
                <a:cxn ang="0">
                  <a:pos x="15" y="0"/>
                </a:cxn>
                <a:cxn ang="0">
                  <a:pos x="18" y="0"/>
                </a:cxn>
                <a:cxn ang="0">
                  <a:pos x="18" y="24"/>
                </a:cxn>
                <a:cxn ang="0">
                  <a:pos x="15" y="24"/>
                </a:cxn>
                <a:cxn ang="0">
                  <a:pos x="7" y="12"/>
                </a:cxn>
                <a:cxn ang="0">
                  <a:pos x="3" y="4"/>
                </a:cxn>
                <a:cxn ang="0">
                  <a:pos x="2" y="4"/>
                </a:cxn>
                <a:cxn ang="0">
                  <a:pos x="3" y="14"/>
                </a:cxn>
                <a:cxn ang="0">
                  <a:pos x="3" y="24"/>
                </a:cxn>
                <a:cxn ang="0">
                  <a:pos x="0" y="24"/>
                </a:cxn>
              </a:cxnLst>
              <a:rect l="0" t="0" r="r" b="b"/>
              <a:pathLst>
                <a:path w="18" h="24">
                  <a:moveTo>
                    <a:pt x="0" y="24"/>
                  </a:moveTo>
                  <a:cubicBezTo>
                    <a:pt x="0" y="0"/>
                    <a:pt x="0" y="0"/>
                    <a:pt x="0" y="0"/>
                  </a:cubicBezTo>
                  <a:cubicBezTo>
                    <a:pt x="3" y="0"/>
                    <a:pt x="3" y="0"/>
                    <a:pt x="3" y="0"/>
                  </a:cubicBezTo>
                  <a:cubicBezTo>
                    <a:pt x="11" y="12"/>
                    <a:pt x="11" y="12"/>
                    <a:pt x="11" y="12"/>
                  </a:cubicBezTo>
                  <a:cubicBezTo>
                    <a:pt x="12" y="15"/>
                    <a:pt x="14" y="17"/>
                    <a:pt x="15" y="20"/>
                  </a:cubicBezTo>
                  <a:cubicBezTo>
                    <a:pt x="15" y="20"/>
                    <a:pt x="15" y="20"/>
                    <a:pt x="15" y="20"/>
                  </a:cubicBezTo>
                  <a:cubicBezTo>
                    <a:pt x="15" y="17"/>
                    <a:pt x="15" y="14"/>
                    <a:pt x="15" y="10"/>
                  </a:cubicBezTo>
                  <a:cubicBezTo>
                    <a:pt x="15" y="0"/>
                    <a:pt x="15" y="0"/>
                    <a:pt x="15" y="0"/>
                  </a:cubicBezTo>
                  <a:cubicBezTo>
                    <a:pt x="18" y="0"/>
                    <a:pt x="18" y="0"/>
                    <a:pt x="18" y="0"/>
                  </a:cubicBezTo>
                  <a:cubicBezTo>
                    <a:pt x="18" y="24"/>
                    <a:pt x="18" y="24"/>
                    <a:pt x="18" y="24"/>
                  </a:cubicBezTo>
                  <a:cubicBezTo>
                    <a:pt x="15" y="24"/>
                    <a:pt x="15" y="24"/>
                    <a:pt x="15" y="24"/>
                  </a:cubicBezTo>
                  <a:cubicBezTo>
                    <a:pt x="7" y="12"/>
                    <a:pt x="7" y="12"/>
                    <a:pt x="7" y="12"/>
                  </a:cubicBezTo>
                  <a:cubicBezTo>
                    <a:pt x="5" y="9"/>
                    <a:pt x="4" y="6"/>
                    <a:pt x="3" y="4"/>
                  </a:cubicBezTo>
                  <a:cubicBezTo>
                    <a:pt x="2" y="4"/>
                    <a:pt x="2" y="4"/>
                    <a:pt x="2" y="4"/>
                  </a:cubicBezTo>
                  <a:cubicBezTo>
                    <a:pt x="3" y="7"/>
                    <a:pt x="3" y="10"/>
                    <a:pt x="3" y="14"/>
                  </a:cubicBezTo>
                  <a:cubicBezTo>
                    <a:pt x="3" y="24"/>
                    <a:pt x="3" y="24"/>
                    <a:pt x="3" y="24"/>
                  </a:cubicBezTo>
                  <a:lnTo>
                    <a:pt x="0" y="24"/>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dirty="0">
                <a:solidFill>
                  <a:srgbClr val="000000"/>
                </a:solidFill>
                <a:latin typeface="Calibri Light" panose="020F0302020204030204" pitchFamily="34" charset="0"/>
                <a:cs typeface="Calibri Light" panose="020F0302020204030204" pitchFamily="34" charset="0"/>
              </a:endParaRPr>
            </a:p>
          </p:txBody>
        </p:sp>
        <p:sp>
          <p:nvSpPr>
            <p:cNvPr id="58" name="Freeform 57">
              <a:extLst>
                <a:ext uri="{FF2B5EF4-FFF2-40B4-BE49-F238E27FC236}">
                  <a16:creationId xmlns:a16="http://schemas.microsoft.com/office/drawing/2014/main" id="{5BA3FC7A-DD70-B441-9DD6-BE680E63D1FF}"/>
                </a:ext>
              </a:extLst>
            </p:cNvPr>
            <p:cNvSpPr>
              <a:spLocks/>
            </p:cNvSpPr>
            <p:nvPr userDrawn="1"/>
          </p:nvSpPr>
          <p:spPr bwMode="gray">
            <a:xfrm>
              <a:off x="6132513" y="6445250"/>
              <a:ext cx="57150" cy="76200"/>
            </a:xfrm>
            <a:custGeom>
              <a:avLst/>
              <a:gdLst/>
              <a:ahLst/>
              <a:cxnLst>
                <a:cxn ang="0">
                  <a:pos x="16" y="6"/>
                </a:cxn>
                <a:cxn ang="0">
                  <a:pos x="0" y="6"/>
                </a:cxn>
                <a:cxn ang="0">
                  <a:pos x="0" y="0"/>
                </a:cxn>
                <a:cxn ang="0">
                  <a:pos x="36" y="0"/>
                </a:cxn>
                <a:cxn ang="0">
                  <a:pos x="36" y="6"/>
                </a:cxn>
                <a:cxn ang="0">
                  <a:pos x="22" y="6"/>
                </a:cxn>
                <a:cxn ang="0">
                  <a:pos x="22" y="48"/>
                </a:cxn>
                <a:cxn ang="0">
                  <a:pos x="16" y="48"/>
                </a:cxn>
                <a:cxn ang="0">
                  <a:pos x="16" y="6"/>
                </a:cxn>
              </a:cxnLst>
              <a:rect l="0" t="0" r="r" b="b"/>
              <a:pathLst>
                <a:path w="36" h="48">
                  <a:moveTo>
                    <a:pt x="16" y="6"/>
                  </a:moveTo>
                  <a:lnTo>
                    <a:pt x="0" y="6"/>
                  </a:lnTo>
                  <a:lnTo>
                    <a:pt x="0" y="0"/>
                  </a:lnTo>
                  <a:lnTo>
                    <a:pt x="36" y="0"/>
                  </a:lnTo>
                  <a:lnTo>
                    <a:pt x="36" y="6"/>
                  </a:lnTo>
                  <a:lnTo>
                    <a:pt x="22" y="6"/>
                  </a:lnTo>
                  <a:lnTo>
                    <a:pt x="22" y="48"/>
                  </a:lnTo>
                  <a:lnTo>
                    <a:pt x="16" y="48"/>
                  </a:lnTo>
                  <a:lnTo>
                    <a:pt x="16" y="6"/>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dirty="0">
                <a:solidFill>
                  <a:srgbClr val="000000"/>
                </a:solidFill>
                <a:latin typeface="Calibri Light" panose="020F0302020204030204" pitchFamily="34" charset="0"/>
                <a:cs typeface="Calibri Light" panose="020F0302020204030204" pitchFamily="34" charset="0"/>
              </a:endParaRPr>
            </a:p>
          </p:txBody>
        </p:sp>
        <p:sp>
          <p:nvSpPr>
            <p:cNvPr id="59" name="Freeform 58">
              <a:extLst>
                <a:ext uri="{FF2B5EF4-FFF2-40B4-BE49-F238E27FC236}">
                  <a16:creationId xmlns:a16="http://schemas.microsoft.com/office/drawing/2014/main" id="{C659A941-A4F0-8343-81F4-0281EEF2ADF2}"/>
                </a:ext>
              </a:extLst>
            </p:cNvPr>
            <p:cNvSpPr>
              <a:spLocks/>
            </p:cNvSpPr>
            <p:nvPr userDrawn="1"/>
          </p:nvSpPr>
          <p:spPr bwMode="gray">
            <a:xfrm>
              <a:off x="6199188" y="6445250"/>
              <a:ext cx="47625" cy="76200"/>
            </a:xfrm>
            <a:custGeom>
              <a:avLst/>
              <a:gdLst/>
              <a:ahLst/>
              <a:cxnLst>
                <a:cxn ang="0">
                  <a:pos x="1" y="20"/>
                </a:cxn>
                <a:cxn ang="0">
                  <a:pos x="6" y="22"/>
                </a:cxn>
                <a:cxn ang="0">
                  <a:pos x="11" y="18"/>
                </a:cxn>
                <a:cxn ang="0">
                  <a:pos x="7" y="13"/>
                </a:cxn>
                <a:cxn ang="0">
                  <a:pos x="1" y="6"/>
                </a:cxn>
                <a:cxn ang="0">
                  <a:pos x="8" y="0"/>
                </a:cxn>
                <a:cxn ang="0">
                  <a:pos x="14" y="1"/>
                </a:cxn>
                <a:cxn ang="0">
                  <a:pos x="13" y="3"/>
                </a:cxn>
                <a:cxn ang="0">
                  <a:pos x="8" y="2"/>
                </a:cxn>
                <a:cxn ang="0">
                  <a:pos x="4" y="6"/>
                </a:cxn>
                <a:cxn ang="0">
                  <a:pos x="9" y="10"/>
                </a:cxn>
                <a:cxn ang="0">
                  <a:pos x="15" y="17"/>
                </a:cxn>
                <a:cxn ang="0">
                  <a:pos x="6" y="24"/>
                </a:cxn>
                <a:cxn ang="0">
                  <a:pos x="0" y="23"/>
                </a:cxn>
                <a:cxn ang="0">
                  <a:pos x="1" y="20"/>
                </a:cxn>
              </a:cxnLst>
              <a:rect l="0" t="0" r="r" b="b"/>
              <a:pathLst>
                <a:path w="15" h="24">
                  <a:moveTo>
                    <a:pt x="1" y="20"/>
                  </a:moveTo>
                  <a:cubicBezTo>
                    <a:pt x="2" y="21"/>
                    <a:pt x="4" y="22"/>
                    <a:pt x="6" y="22"/>
                  </a:cubicBezTo>
                  <a:cubicBezTo>
                    <a:pt x="10" y="22"/>
                    <a:pt x="11" y="20"/>
                    <a:pt x="11" y="18"/>
                  </a:cubicBezTo>
                  <a:cubicBezTo>
                    <a:pt x="11" y="15"/>
                    <a:pt x="10" y="14"/>
                    <a:pt x="7" y="13"/>
                  </a:cubicBezTo>
                  <a:cubicBezTo>
                    <a:pt x="3" y="12"/>
                    <a:pt x="1" y="10"/>
                    <a:pt x="1" y="6"/>
                  </a:cubicBezTo>
                  <a:cubicBezTo>
                    <a:pt x="1" y="2"/>
                    <a:pt x="4" y="0"/>
                    <a:pt x="8" y="0"/>
                  </a:cubicBezTo>
                  <a:cubicBezTo>
                    <a:pt x="11" y="0"/>
                    <a:pt x="13" y="0"/>
                    <a:pt x="14" y="1"/>
                  </a:cubicBezTo>
                  <a:cubicBezTo>
                    <a:pt x="13" y="3"/>
                    <a:pt x="13" y="3"/>
                    <a:pt x="13" y="3"/>
                  </a:cubicBezTo>
                  <a:cubicBezTo>
                    <a:pt x="12" y="3"/>
                    <a:pt x="10" y="2"/>
                    <a:pt x="8" y="2"/>
                  </a:cubicBezTo>
                  <a:cubicBezTo>
                    <a:pt x="5" y="2"/>
                    <a:pt x="4" y="4"/>
                    <a:pt x="4" y="6"/>
                  </a:cubicBezTo>
                  <a:cubicBezTo>
                    <a:pt x="4" y="8"/>
                    <a:pt x="5" y="9"/>
                    <a:pt x="9" y="10"/>
                  </a:cubicBezTo>
                  <a:cubicBezTo>
                    <a:pt x="13" y="12"/>
                    <a:pt x="15" y="14"/>
                    <a:pt x="15" y="17"/>
                  </a:cubicBezTo>
                  <a:cubicBezTo>
                    <a:pt x="15" y="21"/>
                    <a:pt x="12" y="24"/>
                    <a:pt x="6" y="24"/>
                  </a:cubicBezTo>
                  <a:cubicBezTo>
                    <a:pt x="4" y="24"/>
                    <a:pt x="1" y="24"/>
                    <a:pt x="0" y="23"/>
                  </a:cubicBezTo>
                  <a:lnTo>
                    <a:pt x="1" y="20"/>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dirty="0">
                <a:solidFill>
                  <a:srgbClr val="000000"/>
                </a:solidFill>
                <a:latin typeface="Calibri Light" panose="020F0302020204030204" pitchFamily="34" charset="0"/>
                <a:cs typeface="Calibri Light" panose="020F0302020204030204" pitchFamily="34" charset="0"/>
              </a:endParaRPr>
            </a:p>
          </p:txBody>
        </p:sp>
      </p:grpSp>
      <p:sp>
        <p:nvSpPr>
          <p:cNvPr id="60" name="Text Placeholder 2"/>
          <p:cNvSpPr>
            <a:spLocks noGrp="1"/>
          </p:cNvSpPr>
          <p:nvPr>
            <p:ph type="body" sz="quarter" idx="17" hasCustomPrompt="1"/>
          </p:nvPr>
        </p:nvSpPr>
        <p:spPr>
          <a:xfrm>
            <a:off x="247799" y="738595"/>
            <a:ext cx="5583657" cy="3987393"/>
          </a:xfrm>
          <a:prstGeom prst="rect">
            <a:avLst/>
          </a:prstGeom>
        </p:spPr>
        <p:txBody>
          <a:bodyPr/>
          <a:lstStyle>
            <a:lvl1pPr marL="228600" indent="-228600">
              <a:buClr>
                <a:schemeClr val="accent3"/>
              </a:buClr>
              <a:buFont typeface="Wingdings" panose="05000000000000000000" pitchFamily="2" charset="2"/>
              <a:buChar char="§"/>
              <a:defRPr sz="1600">
                <a:latin typeface="+mj-lt"/>
              </a:defRPr>
            </a:lvl1pPr>
            <a:lvl2pPr marL="541338" indent="-274638">
              <a:buClr>
                <a:schemeClr val="accent3"/>
              </a:buClr>
              <a:buFont typeface="Wingdings" panose="05000000000000000000" pitchFamily="2" charset="2"/>
              <a:buChar char="§"/>
              <a:defRPr sz="1400">
                <a:latin typeface="+mj-lt"/>
              </a:defRPr>
            </a:lvl2pPr>
            <a:lvl3pPr marL="898525" indent="-357188">
              <a:buClr>
                <a:schemeClr val="accent3"/>
              </a:buClr>
              <a:buFont typeface="Wingdings" panose="05000000000000000000" pitchFamily="2" charset="2"/>
              <a:buChar char="§"/>
              <a:defRPr sz="1200"/>
            </a:lvl3pPr>
            <a:lvl4pPr>
              <a:defRPr/>
            </a:lvl4pPr>
            <a:lvl5pPr>
              <a:defRPr/>
            </a:lvl5pPr>
          </a:lstStyle>
          <a:p>
            <a:pPr lvl="0"/>
            <a:r>
              <a:rPr lang="en-US" dirty="0"/>
              <a:t>Add text</a:t>
            </a:r>
          </a:p>
          <a:p>
            <a:pPr lvl="1"/>
            <a:r>
              <a:rPr lang="en-US" dirty="0"/>
              <a:t>Second level</a:t>
            </a:r>
          </a:p>
          <a:p>
            <a:pPr lvl="2"/>
            <a:r>
              <a:rPr lang="en-US" dirty="0"/>
              <a:t>Third level</a:t>
            </a:r>
          </a:p>
        </p:txBody>
      </p:sp>
    </p:spTree>
    <p:extLst>
      <p:ext uri="{BB962C8B-B14F-4D97-AF65-F5344CB8AC3E}">
        <p14:creationId xmlns:p14="http://schemas.microsoft.com/office/powerpoint/2010/main" val="21219635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wipe(left)">
                                      <p:cBhvr>
                                        <p:cTn id="7"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Lst>
  </p:timing>
  <p:extLst>
    <p:ext uri="{DCECCB84-F9BA-43D5-87BE-67443E8EF086}">
      <p15:sldGuideLst xmlns:p15="http://schemas.microsoft.com/office/powerpoint/2012/main">
        <p15:guide id="1" orient="horz" pos="1620">
          <p15:clr>
            <a:srgbClr val="FBAE40"/>
          </p15:clr>
        </p15:guide>
        <p15:guide id="2" pos="2880">
          <p15:clr>
            <a:srgbClr val="FBAE40"/>
          </p15:clr>
        </p15:guide>
        <p15:guide id="3" pos="251">
          <p15:clr>
            <a:srgbClr val="FBAE40"/>
          </p15:clr>
        </p15:guide>
        <p15:guide id="4" orient="horz" pos="486">
          <p15:clr>
            <a:srgbClr val="FBAE40"/>
          </p15:clr>
        </p15:guide>
        <p15:guide id="5" pos="5505">
          <p15:clr>
            <a:srgbClr val="FBAE40"/>
          </p15:clr>
        </p15:guide>
        <p15:guide id="6" pos="1487">
          <p15:clr>
            <a:srgbClr val="FBAE40"/>
          </p15:clr>
        </p15:guide>
        <p15:guide id="8" orient="horz" pos="2977">
          <p15:clr>
            <a:srgbClr val="FBAE40"/>
          </p15:clr>
        </p15:guide>
        <p15:guide id="9" pos="3131">
          <p15:clr>
            <a:srgbClr val="FBAE40"/>
          </p15:clr>
        </p15:guide>
      </p15:sldGuideLst>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Message boxes / text">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2CAC0F5C-E0C9-CE49-8283-2E9F62A9DCA4}"/>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11177" y="-2"/>
            <a:ext cx="4583177" cy="5143501"/>
          </a:xfrm>
          <a:prstGeom prst="rect">
            <a:avLst/>
          </a:prstGeom>
        </p:spPr>
      </p:pic>
      <p:sp>
        <p:nvSpPr>
          <p:cNvPr id="12" name="Round Single Corner Rectangle 37">
            <a:extLst>
              <a:ext uri="{FF2B5EF4-FFF2-40B4-BE49-F238E27FC236}">
                <a16:creationId xmlns:a16="http://schemas.microsoft.com/office/drawing/2014/main" id="{6C758AED-626F-804C-9EE3-2D1BFE7D00B0}"/>
              </a:ext>
            </a:extLst>
          </p:cNvPr>
          <p:cNvSpPr/>
          <p:nvPr userDrawn="1"/>
        </p:nvSpPr>
        <p:spPr>
          <a:xfrm>
            <a:off x="2274888" y="-1"/>
            <a:ext cx="2297112" cy="5143499"/>
          </a:xfrm>
          <a:prstGeom prst="round1Rect">
            <a:avLst>
              <a:gd name="adj" fmla="val 0"/>
            </a:avLst>
          </a:prstGeom>
          <a:gradFill>
            <a:gsLst>
              <a:gs pos="0">
                <a:schemeClr val="accent2">
                  <a:alpha val="85000"/>
                </a:schemeClr>
              </a:gs>
              <a:gs pos="100000">
                <a:schemeClr val="accent4"/>
              </a:gs>
            </a:gsLst>
            <a:lin ang="5400000" scaled="1"/>
          </a:gra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n-US" sz="1350" dirty="0">
              <a:latin typeface="Calibri Light" panose="020F0302020204030204" pitchFamily="34" charset="0"/>
              <a:cs typeface="Calibri Light" panose="020F0302020204030204" pitchFamily="34" charset="0"/>
            </a:endParaRPr>
          </a:p>
        </p:txBody>
      </p:sp>
      <p:sp>
        <p:nvSpPr>
          <p:cNvPr id="40" name="Title 1">
            <a:extLst>
              <a:ext uri="{FF2B5EF4-FFF2-40B4-BE49-F238E27FC236}">
                <a16:creationId xmlns:a16="http://schemas.microsoft.com/office/drawing/2014/main" id="{34C558BF-4AE3-2544-8901-B1F63AA0C56B}"/>
              </a:ext>
            </a:extLst>
          </p:cNvPr>
          <p:cNvSpPr txBox="1">
            <a:spLocks/>
          </p:cNvSpPr>
          <p:nvPr userDrawn="1"/>
        </p:nvSpPr>
        <p:spPr bwMode="gray">
          <a:xfrm>
            <a:off x="402191" y="217970"/>
            <a:ext cx="2498764" cy="184301"/>
          </a:xfrm>
          <a:prstGeom prst="rect">
            <a:avLst/>
          </a:prstGeom>
        </p:spPr>
        <p:txBody>
          <a:bodyPr vert="horz" lIns="0" tIns="0" rIns="0" bIns="0" rtlCol="0" anchor="t" anchorCtr="0">
            <a:normAutofit/>
          </a:bodyPr>
          <a:lstStyle>
            <a:lvl1pPr algn="l" defTabSz="685800" rtl="0" eaLnBrk="1" latinLnBrk="0" hangingPunct="1">
              <a:spcBef>
                <a:spcPct val="0"/>
              </a:spcBef>
              <a:buNone/>
              <a:defRPr lang="en-GB" sz="4000" kern="1200" dirty="0">
                <a:solidFill>
                  <a:srgbClr val="00766B"/>
                </a:solidFill>
                <a:latin typeface="+mn-lt"/>
                <a:ea typeface="Arial" charset="0"/>
                <a:cs typeface="Arial" charset="0"/>
              </a:defRPr>
            </a:lvl1pPr>
          </a:lstStyle>
          <a:p>
            <a:pPr defTabSz="913271">
              <a:lnSpc>
                <a:spcPct val="90000"/>
              </a:lnSpc>
              <a:spcBef>
                <a:spcPts val="1000"/>
              </a:spcBef>
              <a:buFont typeface="Arial" panose="020B0604020202020204" pitchFamily="34" charset="0"/>
              <a:buNone/>
            </a:pPr>
            <a:r>
              <a:rPr lang="en-GB" sz="750" dirty="0">
                <a:solidFill>
                  <a:schemeClr val="bg1"/>
                </a:solidFill>
                <a:latin typeface="Calibri Light" panose="020F0302020204030204" pitchFamily="34" charset="0"/>
                <a:cs typeface="Calibri Light" panose="020F0302020204030204" pitchFamily="34" charset="0"/>
              </a:rPr>
              <a:t>Page </a:t>
            </a:r>
            <a:fld id="{53E7601D-6FDA-7B44-B5BA-3778DAD9E216}" type="slidenum">
              <a:rPr lang="en-GB" sz="750" smtClean="0">
                <a:solidFill>
                  <a:schemeClr val="bg1"/>
                </a:solidFill>
                <a:latin typeface="Calibri Light" panose="020F0302020204030204" pitchFamily="34" charset="0"/>
                <a:cs typeface="Calibri Light" panose="020F0302020204030204" pitchFamily="34" charset="0"/>
              </a:rPr>
              <a:t>‹#›</a:t>
            </a:fld>
            <a:endParaRPr lang="en-GB" sz="750" dirty="0">
              <a:solidFill>
                <a:schemeClr val="bg1"/>
              </a:solidFill>
              <a:latin typeface="Calibri Light" panose="020F0302020204030204" pitchFamily="34" charset="0"/>
              <a:cs typeface="Calibri Light" panose="020F0302020204030204" pitchFamily="34" charset="0"/>
            </a:endParaRPr>
          </a:p>
        </p:txBody>
      </p:sp>
      <p:sp>
        <p:nvSpPr>
          <p:cNvPr id="41" name="Rectangle 40">
            <a:extLst>
              <a:ext uri="{FF2B5EF4-FFF2-40B4-BE49-F238E27FC236}">
                <a16:creationId xmlns:a16="http://schemas.microsoft.com/office/drawing/2014/main" id="{D5B58787-1192-474E-B082-D4F2B6E903B9}"/>
              </a:ext>
            </a:extLst>
          </p:cNvPr>
          <p:cNvSpPr/>
          <p:nvPr userDrawn="1"/>
        </p:nvSpPr>
        <p:spPr>
          <a:xfrm rot="16200000">
            <a:off x="594713" y="-193605"/>
            <a:ext cx="98580" cy="48579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solidFill>
                <a:schemeClr val="bg1"/>
              </a:solidFill>
              <a:latin typeface="Calibri Light" panose="020F0302020204030204" pitchFamily="34" charset="0"/>
              <a:cs typeface="Calibri Light" panose="020F0302020204030204" pitchFamily="34" charset="0"/>
            </a:endParaRPr>
          </a:p>
        </p:txBody>
      </p:sp>
      <p:sp>
        <p:nvSpPr>
          <p:cNvPr id="44" name="Text Placeholder 23">
            <a:extLst>
              <a:ext uri="{FF2B5EF4-FFF2-40B4-BE49-F238E27FC236}">
                <a16:creationId xmlns:a16="http://schemas.microsoft.com/office/drawing/2014/main" id="{C85A8AC0-EDAC-2546-A356-3ACD244E6998}"/>
              </a:ext>
            </a:extLst>
          </p:cNvPr>
          <p:cNvSpPr>
            <a:spLocks noGrp="1"/>
          </p:cNvSpPr>
          <p:nvPr>
            <p:ph type="body" sz="quarter" idx="11" hasCustomPrompt="1"/>
          </p:nvPr>
        </p:nvSpPr>
        <p:spPr>
          <a:xfrm>
            <a:off x="4974319" y="1254736"/>
            <a:ext cx="3764869" cy="3313055"/>
          </a:xfrm>
          <a:prstGeom prst="rect">
            <a:avLst/>
          </a:prstGeom>
        </p:spPr>
        <p:txBody>
          <a:bodyPr lIns="0" tIns="0" rIns="0" bIns="0" numCol="1" spcCol="360000"/>
          <a:lstStyle>
            <a:lvl1pPr marL="3175" indent="-3175">
              <a:spcBef>
                <a:spcPts val="0"/>
              </a:spcBef>
              <a:spcAft>
                <a:spcPts val="500"/>
              </a:spcAft>
              <a:buNone/>
              <a:tabLst/>
              <a:defRPr sz="1600" b="0" i="0">
                <a:solidFill>
                  <a:schemeClr val="tx1">
                    <a:lumMod val="95000"/>
                    <a:lumOff val="5000"/>
                  </a:schemeClr>
                </a:solidFill>
                <a:latin typeface="Calibri Light" panose="020F0302020204030204" pitchFamily="34" charset="0"/>
                <a:cs typeface="Calibri Light" panose="020F0302020204030204" pitchFamily="34" charset="0"/>
              </a:defRPr>
            </a:lvl1pPr>
            <a:lvl2pPr>
              <a:buNone/>
              <a:defRPr sz="1600"/>
            </a:lvl2pPr>
            <a:lvl3pPr>
              <a:buNone/>
              <a:defRPr sz="1600"/>
            </a:lvl3pPr>
            <a:lvl4pPr>
              <a:buNone/>
              <a:defRPr sz="1600"/>
            </a:lvl4pPr>
            <a:lvl5pPr>
              <a:buNone/>
              <a:defRPr sz="1600"/>
            </a:lvl5pPr>
          </a:lstStyle>
          <a:p>
            <a:pPr lvl="0"/>
            <a:r>
              <a:rPr lang="en-GB" dirty="0"/>
              <a:t>Click to add text</a:t>
            </a:r>
          </a:p>
        </p:txBody>
      </p:sp>
      <p:sp>
        <p:nvSpPr>
          <p:cNvPr id="45" name="Text Placeholder 23">
            <a:extLst>
              <a:ext uri="{FF2B5EF4-FFF2-40B4-BE49-F238E27FC236}">
                <a16:creationId xmlns:a16="http://schemas.microsoft.com/office/drawing/2014/main" id="{1FC84B2B-33C8-3C43-803E-0BB02DB16C4E}"/>
              </a:ext>
            </a:extLst>
          </p:cNvPr>
          <p:cNvSpPr>
            <a:spLocks noGrp="1"/>
          </p:cNvSpPr>
          <p:nvPr>
            <p:ph type="body" sz="quarter" idx="13" hasCustomPrompt="1"/>
          </p:nvPr>
        </p:nvSpPr>
        <p:spPr>
          <a:xfrm>
            <a:off x="4963687" y="738966"/>
            <a:ext cx="3775502" cy="346503"/>
          </a:xfrm>
          <a:prstGeom prst="rect">
            <a:avLst/>
          </a:prstGeom>
        </p:spPr>
        <p:txBody>
          <a:bodyPr lIns="0" tIns="0" rIns="0" bIns="0"/>
          <a:lstStyle>
            <a:lvl1pPr marL="3175" indent="-3175">
              <a:spcBef>
                <a:spcPts val="0"/>
              </a:spcBef>
              <a:buNone/>
              <a:tabLst/>
              <a:defRPr sz="2000" b="0" i="0">
                <a:solidFill>
                  <a:schemeClr val="tx1">
                    <a:lumMod val="85000"/>
                    <a:lumOff val="15000"/>
                  </a:schemeClr>
                </a:solidFill>
                <a:latin typeface="Calibri Light" panose="020F0302020204030204" pitchFamily="34" charset="0"/>
                <a:cs typeface="Calibri Light" panose="020F0302020204030204" pitchFamily="34" charset="0"/>
              </a:defRPr>
            </a:lvl1pPr>
            <a:lvl2pPr>
              <a:buNone/>
              <a:defRPr sz="1600"/>
            </a:lvl2pPr>
            <a:lvl3pPr>
              <a:buNone/>
              <a:defRPr sz="1600"/>
            </a:lvl3pPr>
            <a:lvl4pPr>
              <a:buNone/>
              <a:defRPr sz="1600"/>
            </a:lvl4pPr>
            <a:lvl5pPr>
              <a:buNone/>
              <a:defRPr sz="1600"/>
            </a:lvl5pPr>
          </a:lstStyle>
          <a:p>
            <a:pPr lvl="0"/>
            <a:r>
              <a:rPr lang="en-GB" dirty="0"/>
              <a:t>Click to add Title</a:t>
            </a:r>
          </a:p>
        </p:txBody>
      </p:sp>
      <p:sp>
        <p:nvSpPr>
          <p:cNvPr id="48" name="Text Placeholder 23">
            <a:extLst>
              <a:ext uri="{FF2B5EF4-FFF2-40B4-BE49-F238E27FC236}">
                <a16:creationId xmlns:a16="http://schemas.microsoft.com/office/drawing/2014/main" id="{9CC7F7B2-E491-4D43-BC5F-E56BE0BEBDC1}"/>
              </a:ext>
            </a:extLst>
          </p:cNvPr>
          <p:cNvSpPr>
            <a:spLocks noGrp="1"/>
          </p:cNvSpPr>
          <p:nvPr>
            <p:ph type="body" sz="quarter" idx="15" hasCustomPrompt="1"/>
          </p:nvPr>
        </p:nvSpPr>
        <p:spPr>
          <a:xfrm>
            <a:off x="2694891" y="1254737"/>
            <a:ext cx="1457105" cy="725978"/>
          </a:xfrm>
          <a:prstGeom prst="rect">
            <a:avLst/>
          </a:prstGeom>
        </p:spPr>
        <p:txBody>
          <a:bodyPr lIns="0" tIns="0" rIns="0" bIns="0" numCol="1" spcCol="360000"/>
          <a:lstStyle>
            <a:lvl1pPr marL="3175" indent="-3175">
              <a:spcBef>
                <a:spcPts val="0"/>
              </a:spcBef>
              <a:spcAft>
                <a:spcPts val="500"/>
              </a:spcAft>
              <a:buNone/>
              <a:tabLst/>
              <a:defRPr sz="1400" b="0" i="0">
                <a:solidFill>
                  <a:schemeClr val="bg1"/>
                </a:solidFill>
                <a:latin typeface="Calibri Light" panose="020F0302020204030204" pitchFamily="34" charset="0"/>
                <a:cs typeface="Calibri Light" panose="020F0302020204030204" pitchFamily="34" charset="0"/>
              </a:defRPr>
            </a:lvl1pPr>
            <a:lvl2pPr>
              <a:buNone/>
              <a:defRPr sz="1600"/>
            </a:lvl2pPr>
            <a:lvl3pPr>
              <a:buNone/>
              <a:defRPr sz="1600"/>
            </a:lvl3pPr>
            <a:lvl4pPr>
              <a:buNone/>
              <a:defRPr sz="1600"/>
            </a:lvl4pPr>
            <a:lvl5pPr>
              <a:buNone/>
              <a:defRPr sz="1600"/>
            </a:lvl5pPr>
          </a:lstStyle>
          <a:p>
            <a:pPr lvl="0"/>
            <a:r>
              <a:rPr lang="en-GB" dirty="0"/>
              <a:t>Click to add text</a:t>
            </a:r>
          </a:p>
        </p:txBody>
      </p:sp>
      <p:pic>
        <p:nvPicPr>
          <p:cNvPr id="20" name="Picture 19" descr="Price Bailey logo"/>
          <p:cNvPicPr>
            <a:picLocks noChangeAspect="1"/>
          </p:cNvPicPr>
          <p:nvPr userDrawn="1"/>
        </p:nvPicPr>
        <p:blipFill>
          <a:blip r:embed="rId3" cstate="email">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7963200" y="288000"/>
            <a:ext cx="828000" cy="161062"/>
          </a:xfrm>
          <a:prstGeom prst="rect">
            <a:avLst/>
          </a:prstGeom>
          <a:noFill/>
          <a:ln>
            <a:noFill/>
          </a:ln>
        </p:spPr>
      </p:pic>
      <p:sp>
        <p:nvSpPr>
          <p:cNvPr id="3" name="Picture Placeholder 2"/>
          <p:cNvSpPr>
            <a:spLocks noGrp="1"/>
          </p:cNvSpPr>
          <p:nvPr>
            <p:ph type="pic" sz="quarter" idx="22" hasCustomPrompt="1"/>
          </p:nvPr>
        </p:nvSpPr>
        <p:spPr>
          <a:xfrm>
            <a:off x="2694671" y="2541113"/>
            <a:ext cx="1457325" cy="725487"/>
          </a:xfrm>
          <a:prstGeom prst="rect">
            <a:avLst/>
          </a:prstGeom>
        </p:spPr>
        <p:txBody>
          <a:bodyPr/>
          <a:lstStyle>
            <a:lvl1pPr marL="0" indent="0">
              <a:buNone/>
              <a:defRPr sz="800">
                <a:solidFill>
                  <a:schemeClr val="bg1"/>
                </a:solidFill>
                <a:latin typeface="+mj-lt"/>
              </a:defRPr>
            </a:lvl1pPr>
          </a:lstStyle>
          <a:p>
            <a:r>
              <a:rPr lang="en-GB" sz="800" dirty="0"/>
              <a:t>Click icon to add  image</a:t>
            </a:r>
            <a:endParaRPr lang="en-GB" dirty="0"/>
          </a:p>
        </p:txBody>
      </p:sp>
      <p:sp>
        <p:nvSpPr>
          <p:cNvPr id="15" name="Picture Placeholder 2"/>
          <p:cNvSpPr>
            <a:spLocks noGrp="1"/>
          </p:cNvSpPr>
          <p:nvPr>
            <p:ph type="pic" sz="quarter" idx="23" hasCustomPrompt="1"/>
          </p:nvPr>
        </p:nvSpPr>
        <p:spPr>
          <a:xfrm>
            <a:off x="2694671" y="3842305"/>
            <a:ext cx="1457325" cy="725487"/>
          </a:xfrm>
          <a:prstGeom prst="rect">
            <a:avLst/>
          </a:prstGeom>
        </p:spPr>
        <p:txBody>
          <a:bodyPr/>
          <a:lstStyle>
            <a:lvl1pPr marL="0" indent="0">
              <a:buNone/>
              <a:defRPr sz="800">
                <a:solidFill>
                  <a:schemeClr val="bg1"/>
                </a:solidFill>
                <a:latin typeface="+mj-lt"/>
              </a:defRPr>
            </a:lvl1pPr>
          </a:lstStyle>
          <a:p>
            <a:r>
              <a:rPr lang="en-GB" sz="800" dirty="0"/>
              <a:t>Click icon to add  image</a:t>
            </a:r>
            <a:endParaRPr lang="en-GB" dirty="0"/>
          </a:p>
        </p:txBody>
      </p:sp>
    </p:spTree>
    <p:extLst>
      <p:ext uri="{BB962C8B-B14F-4D97-AF65-F5344CB8AC3E}">
        <p14:creationId xmlns:p14="http://schemas.microsoft.com/office/powerpoint/2010/main" val="4265898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wipe(left)">
                                      <p:cBhvr>
                                        <p:cTn id="7" dur="500"/>
                                        <p:tgtEl>
                                          <p:spTgt spid="4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Lst>
  </p:timing>
  <p:extLst>
    <p:ext uri="{DCECCB84-F9BA-43D5-87BE-67443E8EF086}">
      <p15:sldGuideLst xmlns:p15="http://schemas.microsoft.com/office/powerpoint/2012/main">
        <p15:guide id="1" orient="horz" pos="1620">
          <p15:clr>
            <a:srgbClr val="FBAE40"/>
          </p15:clr>
        </p15:guide>
        <p15:guide id="2" pos="2880">
          <p15:clr>
            <a:srgbClr val="FBAE40"/>
          </p15:clr>
        </p15:guide>
        <p15:guide id="3" pos="251">
          <p15:clr>
            <a:srgbClr val="FBAE40"/>
          </p15:clr>
        </p15:guide>
        <p15:guide id="4" orient="horz" pos="486">
          <p15:clr>
            <a:srgbClr val="FBAE40"/>
          </p15:clr>
        </p15:guide>
        <p15:guide id="5" pos="5505">
          <p15:clr>
            <a:srgbClr val="FBAE40"/>
          </p15:clr>
        </p15:guide>
        <p15:guide id="6" pos="1433" userDrawn="1">
          <p15:clr>
            <a:srgbClr val="FBAE40"/>
          </p15:clr>
        </p15:guide>
        <p15:guide id="8" orient="horz" pos="2977">
          <p15:clr>
            <a:srgbClr val="FBAE40"/>
          </p15:clr>
        </p15:guide>
        <p15:guide id="9" pos="3131">
          <p15:clr>
            <a:srgbClr val="FBAE40"/>
          </p15:clr>
        </p15:guide>
        <p15:guide id="10" pos="1695" userDrawn="1">
          <p15:clr>
            <a:srgbClr val="FBAE40"/>
          </p15:clr>
        </p15:guide>
        <p15:guide id="11" pos="2619" userDrawn="1">
          <p15:clr>
            <a:srgbClr val="FBAE40"/>
          </p15:clr>
        </p15:guide>
      </p15:sldGuideLst>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Images / text">
    <p:spTree>
      <p:nvGrpSpPr>
        <p:cNvPr id="1" name=""/>
        <p:cNvGrpSpPr/>
        <p:nvPr/>
      </p:nvGrpSpPr>
      <p:grpSpPr>
        <a:xfrm>
          <a:off x="0" y="0"/>
          <a:ext cx="0" cy="0"/>
          <a:chOff x="0" y="0"/>
          <a:chExt cx="0" cy="0"/>
        </a:xfrm>
      </p:grpSpPr>
      <p:pic>
        <p:nvPicPr>
          <p:cNvPr id="21" name="Picture 20">
            <a:extLst>
              <a:ext uri="{FF2B5EF4-FFF2-40B4-BE49-F238E27FC236}">
                <a16:creationId xmlns:a16="http://schemas.microsoft.com/office/drawing/2014/main" id="{9C6A551F-BC37-0041-AD9F-50BF661F5950}"/>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1" y="-1"/>
            <a:ext cx="4572001" cy="5143501"/>
          </a:xfrm>
          <a:prstGeom prst="rect">
            <a:avLst/>
          </a:prstGeom>
        </p:spPr>
      </p:pic>
      <p:sp>
        <p:nvSpPr>
          <p:cNvPr id="12" name="Round Single Corner Rectangle 37">
            <a:extLst>
              <a:ext uri="{FF2B5EF4-FFF2-40B4-BE49-F238E27FC236}">
                <a16:creationId xmlns:a16="http://schemas.microsoft.com/office/drawing/2014/main" id="{6C758AED-626F-804C-9EE3-2D1BFE7D00B0}"/>
              </a:ext>
            </a:extLst>
          </p:cNvPr>
          <p:cNvSpPr/>
          <p:nvPr userDrawn="1"/>
        </p:nvSpPr>
        <p:spPr>
          <a:xfrm>
            <a:off x="2274888" y="-1"/>
            <a:ext cx="2297112" cy="5143499"/>
          </a:xfrm>
          <a:prstGeom prst="round1Rect">
            <a:avLst>
              <a:gd name="adj" fmla="val 0"/>
            </a:avLst>
          </a:prstGeom>
          <a:gradFill>
            <a:gsLst>
              <a:gs pos="0">
                <a:schemeClr val="accent2">
                  <a:alpha val="85000"/>
                </a:schemeClr>
              </a:gs>
              <a:gs pos="100000">
                <a:schemeClr val="accent4"/>
              </a:gs>
            </a:gsLst>
            <a:lin ang="5400000" scaled="1"/>
          </a:gra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n-US" sz="1350" dirty="0">
              <a:latin typeface="Calibri Light" panose="020F0302020204030204" pitchFamily="34" charset="0"/>
              <a:cs typeface="Calibri Light" panose="020F0302020204030204" pitchFamily="34" charset="0"/>
            </a:endParaRPr>
          </a:p>
        </p:txBody>
      </p:sp>
      <p:cxnSp>
        <p:nvCxnSpPr>
          <p:cNvPr id="34" name="Straight Connector 33">
            <a:extLst>
              <a:ext uri="{FF2B5EF4-FFF2-40B4-BE49-F238E27FC236}">
                <a16:creationId xmlns:a16="http://schemas.microsoft.com/office/drawing/2014/main" id="{B5E15371-37F4-054D-A6C1-E12620ED8F4F}"/>
              </a:ext>
            </a:extLst>
          </p:cNvPr>
          <p:cNvCxnSpPr>
            <a:cxnSpLocks/>
          </p:cNvCxnSpPr>
          <p:nvPr userDrawn="1"/>
        </p:nvCxnSpPr>
        <p:spPr>
          <a:xfrm>
            <a:off x="4970463" y="4809883"/>
            <a:ext cx="3768725" cy="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40" name="Title 1">
            <a:extLst>
              <a:ext uri="{FF2B5EF4-FFF2-40B4-BE49-F238E27FC236}">
                <a16:creationId xmlns:a16="http://schemas.microsoft.com/office/drawing/2014/main" id="{34C558BF-4AE3-2544-8901-B1F63AA0C56B}"/>
              </a:ext>
            </a:extLst>
          </p:cNvPr>
          <p:cNvSpPr txBox="1">
            <a:spLocks/>
          </p:cNvSpPr>
          <p:nvPr userDrawn="1"/>
        </p:nvSpPr>
        <p:spPr bwMode="gray">
          <a:xfrm>
            <a:off x="402191" y="217970"/>
            <a:ext cx="2498764" cy="184301"/>
          </a:xfrm>
          <a:prstGeom prst="rect">
            <a:avLst/>
          </a:prstGeom>
        </p:spPr>
        <p:txBody>
          <a:bodyPr vert="horz" lIns="0" tIns="0" rIns="0" bIns="0" rtlCol="0" anchor="t" anchorCtr="0">
            <a:normAutofit/>
          </a:bodyPr>
          <a:lstStyle>
            <a:lvl1pPr algn="l" defTabSz="685800" rtl="0" eaLnBrk="1" latinLnBrk="0" hangingPunct="1">
              <a:spcBef>
                <a:spcPct val="0"/>
              </a:spcBef>
              <a:buNone/>
              <a:defRPr lang="en-GB" sz="4000" kern="1200" dirty="0">
                <a:solidFill>
                  <a:srgbClr val="00766B"/>
                </a:solidFill>
                <a:latin typeface="+mn-lt"/>
                <a:ea typeface="Arial" charset="0"/>
                <a:cs typeface="Arial" charset="0"/>
              </a:defRPr>
            </a:lvl1pPr>
          </a:lstStyle>
          <a:p>
            <a:pPr defTabSz="913271">
              <a:lnSpc>
                <a:spcPct val="90000"/>
              </a:lnSpc>
              <a:spcBef>
                <a:spcPts val="1000"/>
              </a:spcBef>
              <a:buFont typeface="Arial" panose="020B0604020202020204" pitchFamily="34" charset="0"/>
              <a:buNone/>
            </a:pPr>
            <a:r>
              <a:rPr lang="en-GB" sz="750" dirty="0">
                <a:solidFill>
                  <a:schemeClr val="bg1"/>
                </a:solidFill>
                <a:latin typeface="Calibri Light" panose="020F0302020204030204" pitchFamily="34" charset="0"/>
                <a:cs typeface="Calibri Light" panose="020F0302020204030204" pitchFamily="34" charset="0"/>
              </a:rPr>
              <a:t>Page </a:t>
            </a:r>
            <a:fld id="{53E7601D-6FDA-7B44-B5BA-3778DAD9E216}" type="slidenum">
              <a:rPr lang="en-GB" sz="750" smtClean="0">
                <a:solidFill>
                  <a:schemeClr val="bg1"/>
                </a:solidFill>
                <a:latin typeface="Calibri Light" panose="020F0302020204030204" pitchFamily="34" charset="0"/>
                <a:cs typeface="Calibri Light" panose="020F0302020204030204" pitchFamily="34" charset="0"/>
              </a:rPr>
              <a:t>‹#›</a:t>
            </a:fld>
            <a:endParaRPr lang="en-GB" sz="750" dirty="0">
              <a:solidFill>
                <a:schemeClr val="bg1"/>
              </a:solidFill>
              <a:latin typeface="Calibri Light" panose="020F0302020204030204" pitchFamily="34" charset="0"/>
              <a:cs typeface="Calibri Light" panose="020F0302020204030204" pitchFamily="34" charset="0"/>
            </a:endParaRPr>
          </a:p>
        </p:txBody>
      </p:sp>
      <p:sp>
        <p:nvSpPr>
          <p:cNvPr id="41" name="Rectangle 40">
            <a:extLst>
              <a:ext uri="{FF2B5EF4-FFF2-40B4-BE49-F238E27FC236}">
                <a16:creationId xmlns:a16="http://schemas.microsoft.com/office/drawing/2014/main" id="{D5B58787-1192-474E-B082-D4F2B6E903B9}"/>
              </a:ext>
            </a:extLst>
          </p:cNvPr>
          <p:cNvSpPr/>
          <p:nvPr userDrawn="1"/>
        </p:nvSpPr>
        <p:spPr>
          <a:xfrm rot="16200000">
            <a:off x="594713" y="-193605"/>
            <a:ext cx="98580" cy="48579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solidFill>
                <a:schemeClr val="bg1"/>
              </a:solidFill>
              <a:latin typeface="Calibri Light" panose="020F0302020204030204" pitchFamily="34" charset="0"/>
              <a:cs typeface="Calibri Light" panose="020F0302020204030204" pitchFamily="34" charset="0"/>
            </a:endParaRPr>
          </a:p>
        </p:txBody>
      </p:sp>
      <p:pic>
        <p:nvPicPr>
          <p:cNvPr id="19" name="Picture 18" descr="Price Bailey logo"/>
          <p:cNvPicPr>
            <a:picLocks noChangeAspect="1"/>
          </p:cNvPicPr>
          <p:nvPr userDrawn="1"/>
        </p:nvPicPr>
        <p:blipFill>
          <a:blip r:embed="rId3" cstate="email">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7963200" y="288000"/>
            <a:ext cx="828000" cy="161062"/>
          </a:xfrm>
          <a:prstGeom prst="rect">
            <a:avLst/>
          </a:prstGeom>
          <a:noFill/>
          <a:ln>
            <a:noFill/>
          </a:ln>
        </p:spPr>
      </p:pic>
      <p:sp>
        <p:nvSpPr>
          <p:cNvPr id="22" name="Text Placeholder 23">
            <a:extLst>
              <a:ext uri="{FF2B5EF4-FFF2-40B4-BE49-F238E27FC236}">
                <a16:creationId xmlns:a16="http://schemas.microsoft.com/office/drawing/2014/main" id="{1FC84B2B-33C8-3C43-803E-0BB02DB16C4E}"/>
              </a:ext>
            </a:extLst>
          </p:cNvPr>
          <p:cNvSpPr>
            <a:spLocks noGrp="1"/>
          </p:cNvSpPr>
          <p:nvPr>
            <p:ph type="body" sz="quarter" idx="13" hasCustomPrompt="1"/>
          </p:nvPr>
        </p:nvSpPr>
        <p:spPr>
          <a:xfrm>
            <a:off x="4963687" y="738966"/>
            <a:ext cx="3775502" cy="346503"/>
          </a:xfrm>
          <a:prstGeom prst="rect">
            <a:avLst/>
          </a:prstGeom>
        </p:spPr>
        <p:txBody>
          <a:bodyPr lIns="0" tIns="0" rIns="0" bIns="0"/>
          <a:lstStyle>
            <a:lvl1pPr marL="3175" indent="-3175">
              <a:spcBef>
                <a:spcPts val="0"/>
              </a:spcBef>
              <a:buNone/>
              <a:tabLst/>
              <a:defRPr sz="2000" b="0" i="0">
                <a:solidFill>
                  <a:schemeClr val="tx1">
                    <a:lumMod val="85000"/>
                    <a:lumOff val="15000"/>
                  </a:schemeClr>
                </a:solidFill>
                <a:latin typeface="Calibri Light" panose="020F0302020204030204" pitchFamily="34" charset="0"/>
                <a:cs typeface="Calibri Light" panose="020F0302020204030204" pitchFamily="34" charset="0"/>
              </a:defRPr>
            </a:lvl1pPr>
            <a:lvl2pPr>
              <a:buNone/>
              <a:defRPr sz="1600"/>
            </a:lvl2pPr>
            <a:lvl3pPr>
              <a:buNone/>
              <a:defRPr sz="1600"/>
            </a:lvl3pPr>
            <a:lvl4pPr>
              <a:buNone/>
              <a:defRPr sz="1600"/>
            </a:lvl4pPr>
            <a:lvl5pPr>
              <a:buNone/>
              <a:defRPr sz="1600"/>
            </a:lvl5pPr>
          </a:lstStyle>
          <a:p>
            <a:pPr lvl="0"/>
            <a:r>
              <a:rPr lang="en-GB" dirty="0"/>
              <a:t>Click to add Title</a:t>
            </a:r>
          </a:p>
        </p:txBody>
      </p:sp>
      <p:sp>
        <p:nvSpPr>
          <p:cNvPr id="13" name="Text Placeholder 2"/>
          <p:cNvSpPr>
            <a:spLocks noGrp="1"/>
          </p:cNvSpPr>
          <p:nvPr>
            <p:ph type="body" sz="quarter" idx="17" hasCustomPrompt="1"/>
          </p:nvPr>
        </p:nvSpPr>
        <p:spPr>
          <a:xfrm>
            <a:off x="4970463" y="1204176"/>
            <a:ext cx="3769712" cy="3475936"/>
          </a:xfrm>
          <a:prstGeom prst="rect">
            <a:avLst/>
          </a:prstGeom>
        </p:spPr>
        <p:txBody>
          <a:bodyPr/>
          <a:lstStyle>
            <a:lvl1pPr marL="228600" indent="-228600">
              <a:buClr>
                <a:schemeClr val="accent3"/>
              </a:buClr>
              <a:buFont typeface="Wingdings" panose="05000000000000000000" pitchFamily="2" charset="2"/>
              <a:buChar char="§"/>
              <a:defRPr sz="1600">
                <a:latin typeface="+mj-lt"/>
              </a:defRPr>
            </a:lvl1pPr>
            <a:lvl2pPr marL="541338" indent="-274638">
              <a:buClr>
                <a:schemeClr val="accent3"/>
              </a:buClr>
              <a:buFont typeface="Wingdings" panose="05000000000000000000" pitchFamily="2" charset="2"/>
              <a:buChar char="§"/>
              <a:defRPr sz="1400">
                <a:latin typeface="+mj-lt"/>
              </a:defRPr>
            </a:lvl2pPr>
            <a:lvl3pPr marL="898525" indent="-357188">
              <a:buClr>
                <a:schemeClr val="accent3"/>
              </a:buClr>
              <a:buFont typeface="Wingdings" panose="05000000000000000000" pitchFamily="2" charset="2"/>
              <a:buChar char="§"/>
              <a:defRPr sz="1200"/>
            </a:lvl3pPr>
            <a:lvl4pPr>
              <a:defRPr/>
            </a:lvl4pPr>
            <a:lvl5pPr>
              <a:defRPr/>
            </a:lvl5pPr>
          </a:lstStyle>
          <a:p>
            <a:pPr lvl="0"/>
            <a:r>
              <a:rPr lang="en-US" dirty="0"/>
              <a:t>Add text</a:t>
            </a:r>
          </a:p>
          <a:p>
            <a:pPr lvl="1"/>
            <a:r>
              <a:rPr lang="en-US" dirty="0"/>
              <a:t>Second level</a:t>
            </a:r>
          </a:p>
          <a:p>
            <a:pPr lvl="2"/>
            <a:r>
              <a:rPr lang="en-US" dirty="0"/>
              <a:t>Third level</a:t>
            </a:r>
          </a:p>
        </p:txBody>
      </p:sp>
      <p:sp>
        <p:nvSpPr>
          <p:cNvPr id="14" name="Picture Placeholder 2"/>
          <p:cNvSpPr>
            <a:spLocks noGrp="1"/>
          </p:cNvSpPr>
          <p:nvPr>
            <p:ph type="pic" sz="quarter" idx="22" hasCustomPrompt="1"/>
          </p:nvPr>
        </p:nvSpPr>
        <p:spPr>
          <a:xfrm>
            <a:off x="2694671" y="2541113"/>
            <a:ext cx="1457325" cy="725487"/>
          </a:xfrm>
          <a:prstGeom prst="rect">
            <a:avLst/>
          </a:prstGeom>
        </p:spPr>
        <p:txBody>
          <a:bodyPr/>
          <a:lstStyle>
            <a:lvl1pPr marL="0" indent="0">
              <a:buNone/>
              <a:defRPr sz="800">
                <a:solidFill>
                  <a:schemeClr val="bg1"/>
                </a:solidFill>
                <a:latin typeface="+mj-lt"/>
              </a:defRPr>
            </a:lvl1pPr>
          </a:lstStyle>
          <a:p>
            <a:r>
              <a:rPr lang="en-GB" sz="800" dirty="0"/>
              <a:t>Click icon to add  image</a:t>
            </a:r>
            <a:endParaRPr lang="en-GB" dirty="0"/>
          </a:p>
        </p:txBody>
      </p:sp>
      <p:sp>
        <p:nvSpPr>
          <p:cNvPr id="15" name="Picture Placeholder 2"/>
          <p:cNvSpPr>
            <a:spLocks noGrp="1"/>
          </p:cNvSpPr>
          <p:nvPr>
            <p:ph type="pic" sz="quarter" idx="23" hasCustomPrompt="1"/>
          </p:nvPr>
        </p:nvSpPr>
        <p:spPr>
          <a:xfrm>
            <a:off x="2694671" y="3842305"/>
            <a:ext cx="1457325" cy="725487"/>
          </a:xfrm>
          <a:prstGeom prst="rect">
            <a:avLst/>
          </a:prstGeom>
        </p:spPr>
        <p:txBody>
          <a:bodyPr/>
          <a:lstStyle>
            <a:lvl1pPr marL="0" indent="0">
              <a:buNone/>
              <a:defRPr sz="800">
                <a:solidFill>
                  <a:schemeClr val="bg1"/>
                </a:solidFill>
                <a:latin typeface="+mj-lt"/>
              </a:defRPr>
            </a:lvl1pPr>
          </a:lstStyle>
          <a:p>
            <a:r>
              <a:rPr lang="en-GB" sz="800" dirty="0"/>
              <a:t>Click icon to add  image</a:t>
            </a:r>
            <a:endParaRPr lang="en-GB" dirty="0"/>
          </a:p>
        </p:txBody>
      </p:sp>
      <p:sp>
        <p:nvSpPr>
          <p:cNvPr id="16" name="Picture Placeholder 2"/>
          <p:cNvSpPr>
            <a:spLocks noGrp="1"/>
          </p:cNvSpPr>
          <p:nvPr>
            <p:ph type="pic" sz="quarter" idx="24" hasCustomPrompt="1"/>
          </p:nvPr>
        </p:nvSpPr>
        <p:spPr>
          <a:xfrm>
            <a:off x="2694671" y="1204176"/>
            <a:ext cx="1457325" cy="725487"/>
          </a:xfrm>
          <a:prstGeom prst="rect">
            <a:avLst/>
          </a:prstGeom>
        </p:spPr>
        <p:txBody>
          <a:bodyPr/>
          <a:lstStyle>
            <a:lvl1pPr marL="0" indent="0">
              <a:buNone/>
              <a:defRPr sz="800">
                <a:solidFill>
                  <a:schemeClr val="bg1"/>
                </a:solidFill>
                <a:latin typeface="+mj-lt"/>
              </a:defRPr>
            </a:lvl1pPr>
          </a:lstStyle>
          <a:p>
            <a:r>
              <a:rPr lang="en-GB" sz="800" dirty="0"/>
              <a:t>Click icon to add  image</a:t>
            </a:r>
            <a:endParaRPr lang="en-GB" dirty="0"/>
          </a:p>
        </p:txBody>
      </p:sp>
    </p:spTree>
    <p:extLst>
      <p:ext uri="{BB962C8B-B14F-4D97-AF65-F5344CB8AC3E}">
        <p14:creationId xmlns:p14="http://schemas.microsoft.com/office/powerpoint/2010/main" val="37500670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wipe(left)">
                                      <p:cBhvr>
                                        <p:cTn id="7" dur="500"/>
                                        <p:tgtEl>
                                          <p:spTgt spid="4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Lst>
  </p:timing>
  <p:extLst>
    <p:ext uri="{DCECCB84-F9BA-43D5-87BE-67443E8EF086}">
      <p15:sldGuideLst xmlns:p15="http://schemas.microsoft.com/office/powerpoint/2012/main">
        <p15:guide id="1" orient="horz" pos="1620">
          <p15:clr>
            <a:srgbClr val="FBAE40"/>
          </p15:clr>
        </p15:guide>
        <p15:guide id="2" pos="2880">
          <p15:clr>
            <a:srgbClr val="FBAE40"/>
          </p15:clr>
        </p15:guide>
        <p15:guide id="3" pos="251">
          <p15:clr>
            <a:srgbClr val="FBAE40"/>
          </p15:clr>
        </p15:guide>
        <p15:guide id="4" orient="horz" pos="486">
          <p15:clr>
            <a:srgbClr val="FBAE40"/>
          </p15:clr>
        </p15:guide>
        <p15:guide id="5" pos="5505">
          <p15:clr>
            <a:srgbClr val="FBAE40"/>
          </p15:clr>
        </p15:guide>
        <p15:guide id="6" pos="1433">
          <p15:clr>
            <a:srgbClr val="FBAE40"/>
          </p15:clr>
        </p15:guide>
        <p15:guide id="8" orient="horz" pos="2977">
          <p15:clr>
            <a:srgbClr val="FBAE40"/>
          </p15:clr>
        </p15:guide>
        <p15:guide id="9" pos="3131">
          <p15:clr>
            <a:srgbClr val="FBAE40"/>
          </p15:clr>
        </p15:guide>
        <p15:guide id="10" pos="1695">
          <p15:clr>
            <a:srgbClr val="FBAE40"/>
          </p15:clr>
        </p15:guide>
        <p15:guide id="11" pos="2619">
          <p15:clr>
            <a:srgbClr val="FBAE40"/>
          </p15:clr>
        </p15:guide>
      </p15:sldGuideLst>
    </p:ext>
  </p:extLs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ext / message boxes / icons">
    <p:spTree>
      <p:nvGrpSpPr>
        <p:cNvPr id="1" name=""/>
        <p:cNvGrpSpPr/>
        <p:nvPr/>
      </p:nvGrpSpPr>
      <p:grpSpPr>
        <a:xfrm>
          <a:off x="0" y="0"/>
          <a:ext cx="0" cy="0"/>
          <a:chOff x="0" y="0"/>
          <a:chExt cx="0" cy="0"/>
        </a:xfrm>
      </p:grpSpPr>
      <p:pic>
        <p:nvPicPr>
          <p:cNvPr id="27" name="Picture 4" descr="white desk lamp beside green plant">
            <a:extLst>
              <a:ext uri="{FF2B5EF4-FFF2-40B4-BE49-F238E27FC236}">
                <a16:creationId xmlns:a16="http://schemas.microsoft.com/office/drawing/2014/main" id="{28387DFA-7B36-814D-B2FE-4E78F94ADB0E}"/>
              </a:ext>
            </a:extLst>
          </p:cNvPr>
          <p:cNvPicPr>
            <a:picLocks noChangeAspect="1" noChangeArrowheads="1"/>
          </p:cNvPicPr>
          <p:nvPr userDrawn="1"/>
        </p:nvPicPr>
        <p:blipFill rotWithShape="1">
          <a:blip r:embed="rId2" cstate="email">
            <a:extLst>
              <a:ext uri="{28A0092B-C50C-407E-A947-70E740481C1C}">
                <a14:useLocalDpi xmlns:a14="http://schemas.microsoft.com/office/drawing/2010/main"/>
              </a:ext>
            </a:extLst>
          </a:blip>
          <a:srcRect/>
          <a:stretch/>
        </p:blipFill>
        <p:spPr bwMode="auto">
          <a:xfrm>
            <a:off x="4574605" y="0"/>
            <a:ext cx="4569396" cy="5143500"/>
          </a:xfrm>
          <a:prstGeom prst="rect">
            <a:avLst/>
          </a:prstGeom>
          <a:noFill/>
          <a:extLst>
            <a:ext uri="{909E8E84-426E-40DD-AFC4-6F175D3DCCD1}">
              <a14:hiddenFill xmlns:a14="http://schemas.microsoft.com/office/drawing/2010/main">
                <a:solidFill>
                  <a:srgbClr val="FFFFFF"/>
                </a:solidFill>
              </a14:hiddenFill>
            </a:ext>
          </a:extLst>
        </p:spPr>
      </p:pic>
      <p:sp>
        <p:nvSpPr>
          <p:cNvPr id="12" name="Round Single Corner Rectangle 37">
            <a:extLst>
              <a:ext uri="{FF2B5EF4-FFF2-40B4-BE49-F238E27FC236}">
                <a16:creationId xmlns:a16="http://schemas.microsoft.com/office/drawing/2014/main" id="{6C758AED-626F-804C-9EE3-2D1BFE7D00B0}"/>
              </a:ext>
            </a:extLst>
          </p:cNvPr>
          <p:cNvSpPr/>
          <p:nvPr userDrawn="1"/>
        </p:nvSpPr>
        <p:spPr>
          <a:xfrm>
            <a:off x="4571970" y="-1"/>
            <a:ext cx="2297112" cy="5143499"/>
          </a:xfrm>
          <a:prstGeom prst="round1Rect">
            <a:avLst>
              <a:gd name="adj" fmla="val 0"/>
            </a:avLst>
          </a:prstGeom>
          <a:gradFill>
            <a:gsLst>
              <a:gs pos="0">
                <a:schemeClr val="accent2">
                  <a:alpha val="85000"/>
                </a:schemeClr>
              </a:gs>
              <a:gs pos="100000">
                <a:schemeClr val="accent4"/>
              </a:gs>
            </a:gsLst>
            <a:lin ang="5400000" scaled="1"/>
          </a:gra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n-US" sz="1350" dirty="0">
              <a:latin typeface="Calibri Light" panose="020F0302020204030204" pitchFamily="34" charset="0"/>
              <a:cs typeface="Calibri Light" panose="020F0302020204030204" pitchFamily="34" charset="0"/>
            </a:endParaRPr>
          </a:p>
        </p:txBody>
      </p:sp>
      <p:sp>
        <p:nvSpPr>
          <p:cNvPr id="23" name="Rectangle 22">
            <a:extLst>
              <a:ext uri="{FF2B5EF4-FFF2-40B4-BE49-F238E27FC236}">
                <a16:creationId xmlns:a16="http://schemas.microsoft.com/office/drawing/2014/main" id="{BE305762-844F-1142-9426-92AF7301D048}"/>
              </a:ext>
            </a:extLst>
          </p:cNvPr>
          <p:cNvSpPr/>
          <p:nvPr userDrawn="1"/>
        </p:nvSpPr>
        <p:spPr>
          <a:xfrm rot="16200000">
            <a:off x="594713" y="-193605"/>
            <a:ext cx="98580" cy="48579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solidFill>
                <a:schemeClr val="bg1"/>
              </a:solidFill>
              <a:latin typeface="Calibri Light" panose="020F0302020204030204" pitchFamily="34" charset="0"/>
              <a:cs typeface="Calibri Light" panose="020F0302020204030204" pitchFamily="34" charset="0"/>
            </a:endParaRPr>
          </a:p>
        </p:txBody>
      </p:sp>
      <p:sp>
        <p:nvSpPr>
          <p:cNvPr id="24" name="Title 1">
            <a:extLst>
              <a:ext uri="{FF2B5EF4-FFF2-40B4-BE49-F238E27FC236}">
                <a16:creationId xmlns:a16="http://schemas.microsoft.com/office/drawing/2014/main" id="{97B8888A-D98F-724B-8831-735E10CEA956}"/>
              </a:ext>
            </a:extLst>
          </p:cNvPr>
          <p:cNvSpPr txBox="1">
            <a:spLocks/>
          </p:cNvSpPr>
          <p:nvPr userDrawn="1"/>
        </p:nvSpPr>
        <p:spPr bwMode="gray">
          <a:xfrm>
            <a:off x="401108" y="217970"/>
            <a:ext cx="1826414" cy="111620"/>
          </a:xfrm>
          <a:prstGeom prst="rect">
            <a:avLst/>
          </a:prstGeom>
        </p:spPr>
        <p:txBody>
          <a:bodyPr vert="horz" lIns="0" tIns="0" rIns="0" bIns="0" rtlCol="0" anchor="t" anchorCtr="0">
            <a:normAutofit/>
          </a:bodyPr>
          <a:lstStyle>
            <a:lvl1pPr algn="l" defTabSz="685800" rtl="0" eaLnBrk="1" latinLnBrk="0" hangingPunct="1">
              <a:spcBef>
                <a:spcPct val="0"/>
              </a:spcBef>
              <a:buNone/>
              <a:defRPr lang="en-GB" sz="4000" kern="1200" dirty="0">
                <a:solidFill>
                  <a:srgbClr val="00766B"/>
                </a:solidFill>
                <a:latin typeface="+mn-lt"/>
                <a:ea typeface="Arial" charset="0"/>
                <a:cs typeface="Arial" charset="0"/>
              </a:defRPr>
            </a:lvl1pPr>
          </a:lstStyle>
          <a:p>
            <a:pPr defTabSz="913271">
              <a:lnSpc>
                <a:spcPct val="90000"/>
              </a:lnSpc>
              <a:spcBef>
                <a:spcPts val="1000"/>
              </a:spcBef>
              <a:buFont typeface="Arial" panose="020B0604020202020204" pitchFamily="34" charset="0"/>
              <a:buNone/>
            </a:pPr>
            <a:r>
              <a:rPr lang="en-GB" sz="750" dirty="0">
                <a:solidFill>
                  <a:schemeClr val="tx1">
                    <a:lumMod val="85000"/>
                    <a:lumOff val="15000"/>
                  </a:schemeClr>
                </a:solidFill>
                <a:latin typeface="Calibri Light" panose="020F0302020204030204" pitchFamily="34" charset="0"/>
                <a:cs typeface="Calibri Light" panose="020F0302020204030204" pitchFamily="34" charset="0"/>
              </a:rPr>
              <a:t>Page </a:t>
            </a:r>
            <a:fld id="{53E7601D-6FDA-7B44-B5BA-3778DAD9E216}" type="slidenum">
              <a:rPr lang="en-GB" sz="750" smtClean="0">
                <a:solidFill>
                  <a:schemeClr val="tx1">
                    <a:lumMod val="85000"/>
                    <a:lumOff val="15000"/>
                  </a:schemeClr>
                </a:solidFill>
                <a:latin typeface="Calibri Light" panose="020F0302020204030204" pitchFamily="34" charset="0"/>
                <a:cs typeface="Calibri Light" panose="020F0302020204030204" pitchFamily="34" charset="0"/>
              </a:rPr>
              <a:t>‹#›</a:t>
            </a:fld>
            <a:endParaRPr lang="en-GB" sz="750" dirty="0">
              <a:solidFill>
                <a:schemeClr val="tx1">
                  <a:lumMod val="85000"/>
                  <a:lumOff val="15000"/>
                </a:schemeClr>
              </a:solidFill>
              <a:latin typeface="Calibri Light" panose="020F0302020204030204" pitchFamily="34" charset="0"/>
              <a:cs typeface="Calibri Light" panose="020F0302020204030204" pitchFamily="34" charset="0"/>
            </a:endParaRPr>
          </a:p>
        </p:txBody>
      </p:sp>
      <p:pic>
        <p:nvPicPr>
          <p:cNvPr id="25" name="Picture 24" descr="Price Bailey logo"/>
          <p:cNvPicPr>
            <a:picLocks noChangeAspect="1"/>
          </p:cNvPicPr>
          <p:nvPr userDrawn="1"/>
        </p:nvPicPr>
        <p:blipFill>
          <a:blip r:embed="rId3" cstate="email">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7963200" y="288000"/>
            <a:ext cx="828000" cy="161062"/>
          </a:xfrm>
          <a:prstGeom prst="rect">
            <a:avLst/>
          </a:prstGeom>
          <a:noFill/>
          <a:ln>
            <a:noFill/>
          </a:ln>
        </p:spPr>
      </p:pic>
      <p:sp>
        <p:nvSpPr>
          <p:cNvPr id="31" name="Text Placeholder 23">
            <a:extLst>
              <a:ext uri="{FF2B5EF4-FFF2-40B4-BE49-F238E27FC236}">
                <a16:creationId xmlns:a16="http://schemas.microsoft.com/office/drawing/2014/main" id="{C85A8AC0-EDAC-2546-A356-3ACD244E6998}"/>
              </a:ext>
            </a:extLst>
          </p:cNvPr>
          <p:cNvSpPr>
            <a:spLocks noGrp="1"/>
          </p:cNvSpPr>
          <p:nvPr>
            <p:ph type="body" sz="quarter" idx="11" hasCustomPrompt="1"/>
          </p:nvPr>
        </p:nvSpPr>
        <p:spPr>
          <a:xfrm>
            <a:off x="410481" y="1254737"/>
            <a:ext cx="3764869" cy="3425374"/>
          </a:xfrm>
          <a:prstGeom prst="rect">
            <a:avLst/>
          </a:prstGeom>
        </p:spPr>
        <p:txBody>
          <a:bodyPr lIns="0" tIns="0" rIns="0" bIns="0" numCol="1" spcCol="360000"/>
          <a:lstStyle>
            <a:lvl1pPr marL="3175" indent="-3175">
              <a:spcBef>
                <a:spcPts val="0"/>
              </a:spcBef>
              <a:spcAft>
                <a:spcPts val="500"/>
              </a:spcAft>
              <a:buNone/>
              <a:tabLst/>
              <a:defRPr sz="1600" b="0" i="0">
                <a:solidFill>
                  <a:schemeClr val="tx1">
                    <a:lumMod val="95000"/>
                    <a:lumOff val="5000"/>
                  </a:schemeClr>
                </a:solidFill>
                <a:latin typeface="Calibri Light" panose="020F0302020204030204" pitchFamily="34" charset="0"/>
                <a:cs typeface="Calibri Light" panose="020F0302020204030204" pitchFamily="34" charset="0"/>
              </a:defRPr>
            </a:lvl1pPr>
            <a:lvl2pPr>
              <a:buNone/>
              <a:defRPr sz="1600"/>
            </a:lvl2pPr>
            <a:lvl3pPr>
              <a:buNone/>
              <a:defRPr sz="1600"/>
            </a:lvl3pPr>
            <a:lvl4pPr>
              <a:buNone/>
              <a:defRPr sz="1600"/>
            </a:lvl4pPr>
            <a:lvl5pPr>
              <a:buNone/>
              <a:defRPr sz="1600"/>
            </a:lvl5pPr>
          </a:lstStyle>
          <a:p>
            <a:pPr lvl="0"/>
            <a:r>
              <a:rPr lang="en-GB" dirty="0"/>
              <a:t>Click to add text</a:t>
            </a:r>
          </a:p>
        </p:txBody>
      </p:sp>
      <p:sp>
        <p:nvSpPr>
          <p:cNvPr id="32" name="Text Placeholder 23">
            <a:extLst>
              <a:ext uri="{FF2B5EF4-FFF2-40B4-BE49-F238E27FC236}">
                <a16:creationId xmlns:a16="http://schemas.microsoft.com/office/drawing/2014/main" id="{1FC84B2B-33C8-3C43-803E-0BB02DB16C4E}"/>
              </a:ext>
            </a:extLst>
          </p:cNvPr>
          <p:cNvSpPr>
            <a:spLocks noGrp="1"/>
          </p:cNvSpPr>
          <p:nvPr>
            <p:ph type="body" sz="quarter" idx="13" hasCustomPrompt="1"/>
          </p:nvPr>
        </p:nvSpPr>
        <p:spPr>
          <a:xfrm>
            <a:off x="399849" y="738966"/>
            <a:ext cx="3775502" cy="346503"/>
          </a:xfrm>
          <a:prstGeom prst="rect">
            <a:avLst/>
          </a:prstGeom>
        </p:spPr>
        <p:txBody>
          <a:bodyPr lIns="0" tIns="0" rIns="0" bIns="0"/>
          <a:lstStyle>
            <a:lvl1pPr marL="3175" indent="-3175">
              <a:spcBef>
                <a:spcPts val="0"/>
              </a:spcBef>
              <a:buNone/>
              <a:tabLst/>
              <a:defRPr sz="2000" b="0" i="0">
                <a:solidFill>
                  <a:schemeClr val="tx1">
                    <a:lumMod val="85000"/>
                    <a:lumOff val="15000"/>
                  </a:schemeClr>
                </a:solidFill>
                <a:latin typeface="Calibri Light" panose="020F0302020204030204" pitchFamily="34" charset="0"/>
                <a:cs typeface="Calibri Light" panose="020F0302020204030204" pitchFamily="34" charset="0"/>
              </a:defRPr>
            </a:lvl1pPr>
            <a:lvl2pPr>
              <a:buNone/>
              <a:defRPr sz="1600"/>
            </a:lvl2pPr>
            <a:lvl3pPr>
              <a:buNone/>
              <a:defRPr sz="1600"/>
            </a:lvl3pPr>
            <a:lvl4pPr>
              <a:buNone/>
              <a:defRPr sz="1600"/>
            </a:lvl4pPr>
            <a:lvl5pPr>
              <a:buNone/>
              <a:defRPr sz="1600"/>
            </a:lvl5pPr>
          </a:lstStyle>
          <a:p>
            <a:pPr lvl="0"/>
            <a:r>
              <a:rPr lang="en-GB" dirty="0"/>
              <a:t>Click to add Title</a:t>
            </a:r>
          </a:p>
        </p:txBody>
      </p:sp>
      <p:sp>
        <p:nvSpPr>
          <p:cNvPr id="15" name="Text Placeholder 23">
            <a:extLst>
              <a:ext uri="{FF2B5EF4-FFF2-40B4-BE49-F238E27FC236}">
                <a16:creationId xmlns:a16="http://schemas.microsoft.com/office/drawing/2014/main" id="{9CC7F7B2-E491-4D43-BC5F-E56BE0BEBDC1}"/>
              </a:ext>
            </a:extLst>
          </p:cNvPr>
          <p:cNvSpPr>
            <a:spLocks noGrp="1"/>
          </p:cNvSpPr>
          <p:nvPr>
            <p:ph type="body" sz="quarter" idx="15" hasCustomPrompt="1"/>
          </p:nvPr>
        </p:nvSpPr>
        <p:spPr>
          <a:xfrm>
            <a:off x="4980891" y="1254737"/>
            <a:ext cx="1457105" cy="725978"/>
          </a:xfrm>
          <a:prstGeom prst="rect">
            <a:avLst/>
          </a:prstGeom>
        </p:spPr>
        <p:txBody>
          <a:bodyPr lIns="0" tIns="0" rIns="0" bIns="0" numCol="1" spcCol="360000"/>
          <a:lstStyle>
            <a:lvl1pPr marL="3175" indent="-3175">
              <a:spcBef>
                <a:spcPts val="0"/>
              </a:spcBef>
              <a:spcAft>
                <a:spcPts val="500"/>
              </a:spcAft>
              <a:buNone/>
              <a:tabLst/>
              <a:defRPr sz="1400" b="0" i="0">
                <a:solidFill>
                  <a:schemeClr val="bg1"/>
                </a:solidFill>
                <a:latin typeface="Calibri Light" panose="020F0302020204030204" pitchFamily="34" charset="0"/>
                <a:cs typeface="Calibri Light" panose="020F0302020204030204" pitchFamily="34" charset="0"/>
              </a:defRPr>
            </a:lvl1pPr>
            <a:lvl2pPr>
              <a:buNone/>
              <a:defRPr sz="1600"/>
            </a:lvl2pPr>
            <a:lvl3pPr>
              <a:buNone/>
              <a:defRPr sz="1600"/>
            </a:lvl3pPr>
            <a:lvl4pPr>
              <a:buNone/>
              <a:defRPr sz="1600"/>
            </a:lvl4pPr>
            <a:lvl5pPr>
              <a:buNone/>
              <a:defRPr sz="1600"/>
            </a:lvl5pPr>
          </a:lstStyle>
          <a:p>
            <a:pPr lvl="0"/>
            <a:r>
              <a:rPr lang="en-GB" dirty="0"/>
              <a:t>Click to add text</a:t>
            </a:r>
          </a:p>
        </p:txBody>
      </p:sp>
      <p:sp>
        <p:nvSpPr>
          <p:cNvPr id="16" name="Picture Placeholder 2"/>
          <p:cNvSpPr>
            <a:spLocks noGrp="1"/>
          </p:cNvSpPr>
          <p:nvPr>
            <p:ph type="pic" sz="quarter" idx="22" hasCustomPrompt="1"/>
          </p:nvPr>
        </p:nvSpPr>
        <p:spPr>
          <a:xfrm>
            <a:off x="4980671" y="2541113"/>
            <a:ext cx="1457325" cy="725487"/>
          </a:xfrm>
          <a:prstGeom prst="rect">
            <a:avLst/>
          </a:prstGeom>
        </p:spPr>
        <p:txBody>
          <a:bodyPr/>
          <a:lstStyle>
            <a:lvl1pPr marL="0" indent="0">
              <a:buNone/>
              <a:defRPr sz="800">
                <a:solidFill>
                  <a:schemeClr val="bg1"/>
                </a:solidFill>
                <a:latin typeface="+mj-lt"/>
              </a:defRPr>
            </a:lvl1pPr>
          </a:lstStyle>
          <a:p>
            <a:r>
              <a:rPr lang="en-GB" sz="800" dirty="0"/>
              <a:t>Click icon to add  image</a:t>
            </a:r>
            <a:endParaRPr lang="en-GB" dirty="0"/>
          </a:p>
        </p:txBody>
      </p:sp>
      <p:sp>
        <p:nvSpPr>
          <p:cNvPr id="17" name="Picture Placeholder 2"/>
          <p:cNvSpPr>
            <a:spLocks noGrp="1"/>
          </p:cNvSpPr>
          <p:nvPr>
            <p:ph type="pic" sz="quarter" idx="23" hasCustomPrompt="1"/>
          </p:nvPr>
        </p:nvSpPr>
        <p:spPr>
          <a:xfrm>
            <a:off x="4980671" y="3842305"/>
            <a:ext cx="1457325" cy="725487"/>
          </a:xfrm>
          <a:prstGeom prst="rect">
            <a:avLst/>
          </a:prstGeom>
        </p:spPr>
        <p:txBody>
          <a:bodyPr/>
          <a:lstStyle>
            <a:lvl1pPr marL="0" indent="0">
              <a:buNone/>
              <a:defRPr sz="800">
                <a:solidFill>
                  <a:schemeClr val="bg1"/>
                </a:solidFill>
                <a:latin typeface="+mj-lt"/>
              </a:defRPr>
            </a:lvl1pPr>
          </a:lstStyle>
          <a:p>
            <a:r>
              <a:rPr lang="en-GB" sz="800" dirty="0"/>
              <a:t>Click icon to add  image</a:t>
            </a:r>
            <a:endParaRPr lang="en-GB" dirty="0"/>
          </a:p>
        </p:txBody>
      </p:sp>
    </p:spTree>
    <p:extLst>
      <p:ext uri="{BB962C8B-B14F-4D97-AF65-F5344CB8AC3E}">
        <p14:creationId xmlns:p14="http://schemas.microsoft.com/office/powerpoint/2010/main" val="22718414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wipe(left)">
                                      <p:cBhvr>
                                        <p:cTn id="7"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Lst>
  </p:timing>
  <p:extLst>
    <p:ext uri="{DCECCB84-F9BA-43D5-87BE-67443E8EF086}">
      <p15:sldGuideLst xmlns:p15="http://schemas.microsoft.com/office/powerpoint/2012/main">
        <p15:guide id="1" orient="horz" pos="1620">
          <p15:clr>
            <a:srgbClr val="FBAE40"/>
          </p15:clr>
        </p15:guide>
        <p15:guide id="2" pos="2880">
          <p15:clr>
            <a:srgbClr val="FBAE40"/>
          </p15:clr>
        </p15:guide>
        <p15:guide id="3" pos="251">
          <p15:clr>
            <a:srgbClr val="FBAE40"/>
          </p15:clr>
        </p15:guide>
        <p15:guide id="4" orient="horz" pos="486">
          <p15:clr>
            <a:srgbClr val="FBAE40"/>
          </p15:clr>
        </p15:guide>
        <p15:guide id="5" pos="5505">
          <p15:clr>
            <a:srgbClr val="FBAE40"/>
          </p15:clr>
        </p15:guide>
        <p15:guide id="6" pos="1433">
          <p15:clr>
            <a:srgbClr val="FBAE40"/>
          </p15:clr>
        </p15:guide>
        <p15:guide id="8" orient="horz" pos="2977">
          <p15:clr>
            <a:srgbClr val="FBAE40"/>
          </p15:clr>
        </p15:guide>
        <p15:guide id="9" pos="3131">
          <p15:clr>
            <a:srgbClr val="FBAE40"/>
          </p15:clr>
        </p15:guide>
        <p15:guide id="10" pos="1695">
          <p15:clr>
            <a:srgbClr val="FBAE40"/>
          </p15:clr>
        </p15:guide>
        <p15:guide id="11" pos="2619">
          <p15:clr>
            <a:srgbClr val="FBAE40"/>
          </p15:clr>
        </p15:guide>
      </p15:sldGuideLst>
    </p:ext>
  </p:extLs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Message box / text / pictures">
    <p:spTree>
      <p:nvGrpSpPr>
        <p:cNvPr id="1" name=""/>
        <p:cNvGrpSpPr/>
        <p:nvPr/>
      </p:nvGrpSpPr>
      <p:grpSpPr>
        <a:xfrm>
          <a:off x="0" y="0"/>
          <a:ext cx="0" cy="0"/>
          <a:chOff x="0" y="0"/>
          <a:chExt cx="0" cy="0"/>
        </a:xfrm>
      </p:grpSpPr>
      <p:pic>
        <p:nvPicPr>
          <p:cNvPr id="29" name="Picture 28">
            <a:extLst>
              <a:ext uri="{FF2B5EF4-FFF2-40B4-BE49-F238E27FC236}">
                <a16:creationId xmlns:a16="http://schemas.microsoft.com/office/drawing/2014/main" id="{66A94D9C-B0AC-5C4D-AC57-7356763F052A}"/>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11177" y="-2"/>
            <a:ext cx="3563847" cy="5143501"/>
          </a:xfrm>
          <a:prstGeom prst="rect">
            <a:avLst/>
          </a:prstGeom>
        </p:spPr>
      </p:pic>
      <p:sp>
        <p:nvSpPr>
          <p:cNvPr id="30" name="Round Single Corner Rectangle 37">
            <a:extLst>
              <a:ext uri="{FF2B5EF4-FFF2-40B4-BE49-F238E27FC236}">
                <a16:creationId xmlns:a16="http://schemas.microsoft.com/office/drawing/2014/main" id="{702E8DD2-3102-9C4B-9395-593FD8DB1BDC}"/>
              </a:ext>
            </a:extLst>
          </p:cNvPr>
          <p:cNvSpPr/>
          <p:nvPr userDrawn="1"/>
        </p:nvSpPr>
        <p:spPr>
          <a:xfrm>
            <a:off x="-11176" y="-1"/>
            <a:ext cx="3563846" cy="5143499"/>
          </a:xfrm>
          <a:prstGeom prst="round1Rect">
            <a:avLst>
              <a:gd name="adj" fmla="val 0"/>
            </a:avLst>
          </a:prstGeom>
          <a:gradFill>
            <a:gsLst>
              <a:gs pos="0">
                <a:schemeClr val="accent2">
                  <a:alpha val="85000"/>
                </a:schemeClr>
              </a:gs>
              <a:gs pos="100000">
                <a:schemeClr val="accent4"/>
              </a:gs>
            </a:gsLst>
            <a:lin ang="5400000" scaled="1"/>
          </a:gra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n-US" sz="1350" dirty="0">
              <a:latin typeface="Calibri Light" panose="020F0302020204030204" pitchFamily="34" charset="0"/>
              <a:cs typeface="Calibri Light" panose="020F0302020204030204" pitchFamily="34" charset="0"/>
            </a:endParaRPr>
          </a:p>
        </p:txBody>
      </p:sp>
      <p:sp>
        <p:nvSpPr>
          <p:cNvPr id="59" name="Title 1">
            <a:extLst>
              <a:ext uri="{FF2B5EF4-FFF2-40B4-BE49-F238E27FC236}">
                <a16:creationId xmlns:a16="http://schemas.microsoft.com/office/drawing/2014/main" id="{A82B1C5D-9E2A-C740-8389-27C96E3CA63A}"/>
              </a:ext>
            </a:extLst>
          </p:cNvPr>
          <p:cNvSpPr txBox="1">
            <a:spLocks/>
          </p:cNvSpPr>
          <p:nvPr userDrawn="1"/>
        </p:nvSpPr>
        <p:spPr bwMode="gray">
          <a:xfrm>
            <a:off x="402191" y="217970"/>
            <a:ext cx="2498764" cy="184301"/>
          </a:xfrm>
          <a:prstGeom prst="rect">
            <a:avLst/>
          </a:prstGeom>
        </p:spPr>
        <p:txBody>
          <a:bodyPr vert="horz" lIns="0" tIns="0" rIns="0" bIns="0" rtlCol="0" anchor="t" anchorCtr="0">
            <a:normAutofit/>
          </a:bodyPr>
          <a:lstStyle>
            <a:lvl1pPr algn="l" defTabSz="685800" rtl="0" eaLnBrk="1" latinLnBrk="0" hangingPunct="1">
              <a:spcBef>
                <a:spcPct val="0"/>
              </a:spcBef>
              <a:buNone/>
              <a:defRPr lang="en-GB" sz="4000" kern="1200" dirty="0">
                <a:solidFill>
                  <a:srgbClr val="00766B"/>
                </a:solidFill>
                <a:latin typeface="+mn-lt"/>
                <a:ea typeface="Arial" charset="0"/>
                <a:cs typeface="Arial" charset="0"/>
              </a:defRPr>
            </a:lvl1pPr>
          </a:lstStyle>
          <a:p>
            <a:pPr defTabSz="913271">
              <a:lnSpc>
                <a:spcPct val="90000"/>
              </a:lnSpc>
              <a:spcBef>
                <a:spcPts val="1000"/>
              </a:spcBef>
              <a:buFont typeface="Arial" panose="020B0604020202020204" pitchFamily="34" charset="0"/>
              <a:buNone/>
            </a:pPr>
            <a:r>
              <a:rPr lang="en-GB" sz="750" dirty="0">
                <a:solidFill>
                  <a:schemeClr val="bg1"/>
                </a:solidFill>
                <a:latin typeface="Calibri Light" panose="020F0302020204030204" pitchFamily="34" charset="0"/>
                <a:cs typeface="Calibri Light" panose="020F0302020204030204" pitchFamily="34" charset="0"/>
              </a:rPr>
              <a:t>Page </a:t>
            </a:r>
            <a:fld id="{53E7601D-6FDA-7B44-B5BA-3778DAD9E216}" type="slidenum">
              <a:rPr lang="en-GB" sz="750" smtClean="0">
                <a:solidFill>
                  <a:schemeClr val="bg1"/>
                </a:solidFill>
                <a:latin typeface="Calibri Light" panose="020F0302020204030204" pitchFamily="34" charset="0"/>
                <a:cs typeface="Calibri Light" panose="020F0302020204030204" pitchFamily="34" charset="0"/>
              </a:rPr>
              <a:t>‹#›</a:t>
            </a:fld>
            <a:endParaRPr lang="en-GB" sz="750" dirty="0">
              <a:solidFill>
                <a:schemeClr val="bg1"/>
              </a:solidFill>
              <a:latin typeface="Calibri Light" panose="020F0302020204030204" pitchFamily="34" charset="0"/>
              <a:cs typeface="Calibri Light" panose="020F0302020204030204" pitchFamily="34" charset="0"/>
            </a:endParaRPr>
          </a:p>
        </p:txBody>
      </p:sp>
      <p:sp>
        <p:nvSpPr>
          <p:cNvPr id="60" name="Rectangle 59">
            <a:extLst>
              <a:ext uri="{FF2B5EF4-FFF2-40B4-BE49-F238E27FC236}">
                <a16:creationId xmlns:a16="http://schemas.microsoft.com/office/drawing/2014/main" id="{1C02728B-B860-9946-8AF9-12A18C63D1D0}"/>
              </a:ext>
            </a:extLst>
          </p:cNvPr>
          <p:cNvSpPr/>
          <p:nvPr userDrawn="1"/>
        </p:nvSpPr>
        <p:spPr>
          <a:xfrm rot="16200000">
            <a:off x="594713" y="-193605"/>
            <a:ext cx="98580" cy="48579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solidFill>
                <a:schemeClr val="bg1"/>
              </a:solidFill>
              <a:latin typeface="Calibri Light" panose="020F0302020204030204" pitchFamily="34" charset="0"/>
              <a:cs typeface="Calibri Light" panose="020F0302020204030204" pitchFamily="34" charset="0"/>
            </a:endParaRPr>
          </a:p>
        </p:txBody>
      </p:sp>
      <p:sp>
        <p:nvSpPr>
          <p:cNvPr id="61" name="Text Placeholder 23">
            <a:extLst>
              <a:ext uri="{FF2B5EF4-FFF2-40B4-BE49-F238E27FC236}">
                <a16:creationId xmlns:a16="http://schemas.microsoft.com/office/drawing/2014/main" id="{85EA83C0-7205-F34F-BC23-6D953262863A}"/>
              </a:ext>
            </a:extLst>
          </p:cNvPr>
          <p:cNvSpPr>
            <a:spLocks noGrp="1"/>
          </p:cNvSpPr>
          <p:nvPr>
            <p:ph type="body" sz="quarter" idx="11" hasCustomPrompt="1"/>
          </p:nvPr>
        </p:nvSpPr>
        <p:spPr>
          <a:xfrm>
            <a:off x="403705" y="1254737"/>
            <a:ext cx="2751709" cy="3471250"/>
          </a:xfrm>
          <a:prstGeom prst="rect">
            <a:avLst/>
          </a:prstGeom>
        </p:spPr>
        <p:txBody>
          <a:bodyPr lIns="0" tIns="0" rIns="0" bIns="0" numCol="1" spcCol="360000"/>
          <a:lstStyle>
            <a:lvl1pPr marL="3175" indent="-3175">
              <a:spcBef>
                <a:spcPts val="0"/>
              </a:spcBef>
              <a:spcAft>
                <a:spcPts val="500"/>
              </a:spcAft>
              <a:buNone/>
              <a:tabLst/>
              <a:defRPr sz="1600" b="0" i="0">
                <a:solidFill>
                  <a:schemeClr val="bg1"/>
                </a:solidFill>
                <a:latin typeface="Calibri Light" panose="020F0302020204030204" pitchFamily="34" charset="0"/>
                <a:cs typeface="Calibri Light" panose="020F0302020204030204" pitchFamily="34" charset="0"/>
              </a:defRPr>
            </a:lvl1pPr>
            <a:lvl2pPr>
              <a:buNone/>
              <a:defRPr sz="1600"/>
            </a:lvl2pPr>
            <a:lvl3pPr>
              <a:buNone/>
              <a:defRPr sz="1600"/>
            </a:lvl3pPr>
            <a:lvl4pPr>
              <a:buNone/>
              <a:defRPr sz="1600"/>
            </a:lvl4pPr>
            <a:lvl5pPr>
              <a:buNone/>
              <a:defRPr sz="1600"/>
            </a:lvl5pPr>
          </a:lstStyle>
          <a:p>
            <a:pPr lvl="0"/>
            <a:r>
              <a:rPr lang="en-GB" dirty="0"/>
              <a:t>Click to add text</a:t>
            </a:r>
          </a:p>
        </p:txBody>
      </p:sp>
      <p:sp>
        <p:nvSpPr>
          <p:cNvPr id="62" name="Text Placeholder 23">
            <a:extLst>
              <a:ext uri="{FF2B5EF4-FFF2-40B4-BE49-F238E27FC236}">
                <a16:creationId xmlns:a16="http://schemas.microsoft.com/office/drawing/2014/main" id="{3815F12E-C9E7-BB4D-911A-4D9049D9B6D4}"/>
              </a:ext>
            </a:extLst>
          </p:cNvPr>
          <p:cNvSpPr>
            <a:spLocks noGrp="1"/>
          </p:cNvSpPr>
          <p:nvPr>
            <p:ph type="body" sz="quarter" idx="13" hasCustomPrompt="1"/>
          </p:nvPr>
        </p:nvSpPr>
        <p:spPr>
          <a:xfrm>
            <a:off x="393074" y="738966"/>
            <a:ext cx="2759480" cy="346503"/>
          </a:xfrm>
          <a:prstGeom prst="rect">
            <a:avLst/>
          </a:prstGeom>
        </p:spPr>
        <p:txBody>
          <a:bodyPr lIns="0" tIns="0" rIns="0" bIns="0"/>
          <a:lstStyle>
            <a:lvl1pPr marL="3175" indent="-3175">
              <a:spcBef>
                <a:spcPts val="0"/>
              </a:spcBef>
              <a:buNone/>
              <a:tabLst/>
              <a:defRPr sz="2000" b="0" i="0">
                <a:solidFill>
                  <a:schemeClr val="bg1"/>
                </a:solidFill>
                <a:latin typeface="Calibri Light" panose="020F0302020204030204" pitchFamily="34" charset="0"/>
                <a:cs typeface="Calibri Light" panose="020F0302020204030204" pitchFamily="34" charset="0"/>
              </a:defRPr>
            </a:lvl1pPr>
            <a:lvl2pPr>
              <a:buNone/>
              <a:defRPr sz="1600"/>
            </a:lvl2pPr>
            <a:lvl3pPr>
              <a:buNone/>
              <a:defRPr sz="1600"/>
            </a:lvl3pPr>
            <a:lvl4pPr>
              <a:buNone/>
              <a:defRPr sz="1600"/>
            </a:lvl4pPr>
            <a:lvl5pPr>
              <a:buNone/>
              <a:defRPr sz="1600"/>
            </a:lvl5pPr>
          </a:lstStyle>
          <a:p>
            <a:pPr lvl="0"/>
            <a:r>
              <a:rPr lang="en-GB" dirty="0"/>
              <a:t>Click to add Title</a:t>
            </a:r>
          </a:p>
        </p:txBody>
      </p:sp>
      <p:sp>
        <p:nvSpPr>
          <p:cNvPr id="63" name="Text Placeholder 23">
            <a:extLst>
              <a:ext uri="{FF2B5EF4-FFF2-40B4-BE49-F238E27FC236}">
                <a16:creationId xmlns:a16="http://schemas.microsoft.com/office/drawing/2014/main" id="{4614A0E2-49AF-3F48-B46B-06A334783C56}"/>
              </a:ext>
            </a:extLst>
          </p:cNvPr>
          <p:cNvSpPr>
            <a:spLocks noGrp="1"/>
          </p:cNvSpPr>
          <p:nvPr>
            <p:ph type="body" sz="quarter" idx="14" hasCustomPrompt="1"/>
          </p:nvPr>
        </p:nvSpPr>
        <p:spPr>
          <a:xfrm>
            <a:off x="3962383" y="1254736"/>
            <a:ext cx="4776805" cy="3471251"/>
          </a:xfrm>
          <a:prstGeom prst="rect">
            <a:avLst/>
          </a:prstGeom>
        </p:spPr>
        <p:txBody>
          <a:bodyPr lIns="0" tIns="0" rIns="0" bIns="0" numCol="1" spcCol="360000"/>
          <a:lstStyle>
            <a:lvl1pPr marL="3175" indent="-3175">
              <a:spcBef>
                <a:spcPts val="0"/>
              </a:spcBef>
              <a:spcAft>
                <a:spcPts val="500"/>
              </a:spcAft>
              <a:buNone/>
              <a:tabLst/>
              <a:defRPr sz="1600" b="0" i="0">
                <a:solidFill>
                  <a:schemeClr val="tx1">
                    <a:lumMod val="95000"/>
                    <a:lumOff val="5000"/>
                  </a:schemeClr>
                </a:solidFill>
                <a:latin typeface="Calibri Light" panose="020F0302020204030204" pitchFamily="34" charset="0"/>
                <a:cs typeface="Calibri Light" panose="020F0302020204030204" pitchFamily="34" charset="0"/>
              </a:defRPr>
            </a:lvl1pPr>
            <a:lvl2pPr>
              <a:buNone/>
              <a:defRPr sz="1600"/>
            </a:lvl2pPr>
            <a:lvl3pPr>
              <a:buNone/>
              <a:defRPr sz="1600"/>
            </a:lvl3pPr>
            <a:lvl4pPr>
              <a:buNone/>
              <a:defRPr sz="1600"/>
            </a:lvl4pPr>
            <a:lvl5pPr>
              <a:buNone/>
              <a:defRPr sz="1600"/>
            </a:lvl5pPr>
          </a:lstStyle>
          <a:p>
            <a:pPr lvl="0"/>
            <a:r>
              <a:rPr lang="en-GB" dirty="0"/>
              <a:t>Click to add text</a:t>
            </a:r>
          </a:p>
        </p:txBody>
      </p:sp>
      <p:sp>
        <p:nvSpPr>
          <p:cNvPr id="64" name="Text Placeholder 23">
            <a:extLst>
              <a:ext uri="{FF2B5EF4-FFF2-40B4-BE49-F238E27FC236}">
                <a16:creationId xmlns:a16="http://schemas.microsoft.com/office/drawing/2014/main" id="{96FE49C3-3237-BE46-8DD2-B3F7CBE8EC7D}"/>
              </a:ext>
            </a:extLst>
          </p:cNvPr>
          <p:cNvSpPr>
            <a:spLocks noGrp="1"/>
          </p:cNvSpPr>
          <p:nvPr>
            <p:ph type="body" sz="quarter" idx="15" hasCustomPrompt="1"/>
          </p:nvPr>
        </p:nvSpPr>
        <p:spPr>
          <a:xfrm>
            <a:off x="3964690" y="738966"/>
            <a:ext cx="4776805" cy="346503"/>
          </a:xfrm>
          <a:prstGeom prst="rect">
            <a:avLst/>
          </a:prstGeom>
        </p:spPr>
        <p:txBody>
          <a:bodyPr lIns="0" tIns="0" rIns="0" bIns="0"/>
          <a:lstStyle>
            <a:lvl1pPr marL="3175" indent="-3175">
              <a:spcBef>
                <a:spcPts val="0"/>
              </a:spcBef>
              <a:buNone/>
              <a:tabLst/>
              <a:defRPr sz="2000" b="0" i="0">
                <a:solidFill>
                  <a:schemeClr val="tx1">
                    <a:lumMod val="85000"/>
                    <a:lumOff val="15000"/>
                  </a:schemeClr>
                </a:solidFill>
                <a:latin typeface="Calibri Light" panose="020F0302020204030204" pitchFamily="34" charset="0"/>
                <a:cs typeface="Calibri Light" panose="020F0302020204030204" pitchFamily="34" charset="0"/>
              </a:defRPr>
            </a:lvl1pPr>
            <a:lvl2pPr>
              <a:buNone/>
              <a:defRPr sz="1600"/>
            </a:lvl2pPr>
            <a:lvl3pPr>
              <a:buNone/>
              <a:defRPr sz="1600"/>
            </a:lvl3pPr>
            <a:lvl4pPr>
              <a:buNone/>
              <a:defRPr sz="1600"/>
            </a:lvl4pPr>
            <a:lvl5pPr>
              <a:buNone/>
              <a:defRPr sz="1600"/>
            </a:lvl5pPr>
          </a:lstStyle>
          <a:p>
            <a:pPr lvl="0"/>
            <a:r>
              <a:rPr lang="en-GB" dirty="0"/>
              <a:t>Click to add Title</a:t>
            </a:r>
          </a:p>
        </p:txBody>
      </p:sp>
      <p:pic>
        <p:nvPicPr>
          <p:cNvPr id="17" name="Picture 16" descr="Price Bailey logo"/>
          <p:cNvPicPr>
            <a:picLocks noChangeAspect="1"/>
          </p:cNvPicPr>
          <p:nvPr userDrawn="1"/>
        </p:nvPicPr>
        <p:blipFill>
          <a:blip r:embed="rId3" cstate="email">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7963200" y="288000"/>
            <a:ext cx="828000" cy="161062"/>
          </a:xfrm>
          <a:prstGeom prst="rect">
            <a:avLst/>
          </a:prstGeom>
          <a:noFill/>
          <a:ln>
            <a:noFill/>
          </a:ln>
        </p:spPr>
      </p:pic>
    </p:spTree>
    <p:extLst>
      <p:ext uri="{BB962C8B-B14F-4D97-AF65-F5344CB8AC3E}">
        <p14:creationId xmlns:p14="http://schemas.microsoft.com/office/powerpoint/2010/main" val="17106743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wipe(left)">
                                      <p:cBhvr>
                                        <p:cTn id="7" dur="500"/>
                                        <p:tgtEl>
                                          <p:spTgt spid="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0" grpId="0" animBg="1"/>
    </p:bldLst>
  </p:timing>
  <p:extLst>
    <p:ext uri="{DCECCB84-F9BA-43D5-87BE-67443E8EF086}">
      <p15:sldGuideLst xmlns:p15="http://schemas.microsoft.com/office/powerpoint/2012/main">
        <p15:guide id="1" orient="horz" pos="1620">
          <p15:clr>
            <a:srgbClr val="FBAE40"/>
          </p15:clr>
        </p15:guide>
        <p15:guide id="2" pos="2880">
          <p15:clr>
            <a:srgbClr val="FBAE40"/>
          </p15:clr>
        </p15:guide>
        <p15:guide id="3" pos="251">
          <p15:clr>
            <a:srgbClr val="FBAE40"/>
          </p15:clr>
        </p15:guide>
        <p15:guide id="4" orient="horz" pos="486">
          <p15:clr>
            <a:srgbClr val="FBAE40"/>
          </p15:clr>
        </p15:guide>
        <p15:guide id="5" pos="5505">
          <p15:clr>
            <a:srgbClr val="FBAE40"/>
          </p15:clr>
        </p15:guide>
        <p15:guide id="6" pos="1433">
          <p15:clr>
            <a:srgbClr val="FBAE40"/>
          </p15:clr>
        </p15:guide>
        <p15:guide id="8" orient="horz" pos="2977">
          <p15:clr>
            <a:srgbClr val="FBAE40"/>
          </p15:clr>
        </p15:guide>
        <p15:guide id="9" pos="3131">
          <p15:clr>
            <a:srgbClr val="FBAE40"/>
          </p15:clr>
        </p15:guide>
        <p15:guide id="10" pos="1695">
          <p15:clr>
            <a:srgbClr val="FBAE40"/>
          </p15:clr>
        </p15:guide>
        <p15:guide id="11" pos="2619">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userDrawn="1">
  <p:cSld name="Cover Slide - Option 02">
    <p:spTree>
      <p:nvGrpSpPr>
        <p:cNvPr id="1" name=""/>
        <p:cNvGrpSpPr/>
        <p:nvPr/>
      </p:nvGrpSpPr>
      <p:grpSpPr>
        <a:xfrm>
          <a:off x="0" y="0"/>
          <a:ext cx="0" cy="0"/>
          <a:chOff x="0" y="0"/>
          <a:chExt cx="0" cy="0"/>
        </a:xfrm>
      </p:grpSpPr>
      <p:pic>
        <p:nvPicPr>
          <p:cNvPr id="2" name="Picture 2" descr="woman wearing yellow and black plaid shirt">
            <a:extLst>
              <a:ext uri="{FF2B5EF4-FFF2-40B4-BE49-F238E27FC236}">
                <a16:creationId xmlns:a16="http://schemas.microsoft.com/office/drawing/2014/main" id="{208A4E66-79FC-664C-B64F-951F17C7F463}"/>
              </a:ext>
            </a:extLst>
          </p:cNvPr>
          <p:cNvPicPr>
            <a:picLocks noChangeAspect="1" noChangeArrowheads="1"/>
          </p:cNvPicPr>
          <p:nvPr userDrawn="1"/>
        </p:nvPicPr>
        <p:blipFill rotWithShape="1">
          <a:blip r:embed="rId2" cstate="email">
            <a:extLst>
              <a:ext uri="{28A0092B-C50C-407E-A947-70E740481C1C}">
                <a14:useLocalDpi xmlns:a14="http://schemas.microsoft.com/office/drawing/2010/main"/>
              </a:ext>
            </a:extLst>
          </a:blip>
          <a:srcRect/>
          <a:stretch/>
        </p:blipFill>
        <p:spPr bwMode="auto">
          <a:xfrm flipH="1">
            <a:off x="-2" y="0"/>
            <a:ext cx="9143999" cy="5143102"/>
          </a:xfrm>
          <a:prstGeom prst="rect">
            <a:avLst/>
          </a:prstGeom>
          <a:noFill/>
          <a:extLst>
            <a:ext uri="{909E8E84-426E-40DD-AFC4-6F175D3DCCD1}">
              <a14:hiddenFill xmlns:a14="http://schemas.microsoft.com/office/drawing/2010/main">
                <a:solidFill>
                  <a:srgbClr val="FFFFFF"/>
                </a:solidFill>
              </a14:hiddenFill>
            </a:ext>
          </a:extLst>
        </p:spPr>
      </p:pic>
      <p:sp>
        <p:nvSpPr>
          <p:cNvPr id="3" name="Shape 24">
            <a:extLst>
              <a:ext uri="{FF2B5EF4-FFF2-40B4-BE49-F238E27FC236}">
                <a16:creationId xmlns:a16="http://schemas.microsoft.com/office/drawing/2014/main" id="{C35FE59E-89CE-1C48-B17A-83B899E606CC}"/>
              </a:ext>
            </a:extLst>
          </p:cNvPr>
          <p:cNvSpPr/>
          <p:nvPr userDrawn="1"/>
        </p:nvSpPr>
        <p:spPr>
          <a:xfrm>
            <a:off x="-2" y="0"/>
            <a:ext cx="9144000" cy="5143500"/>
          </a:xfrm>
          <a:prstGeom prst="rect">
            <a:avLst/>
          </a:prstGeom>
          <a:gradFill>
            <a:gsLst>
              <a:gs pos="37000">
                <a:srgbClr val="53585F">
                  <a:alpha val="25000"/>
                </a:srgbClr>
              </a:gs>
              <a:gs pos="100000">
                <a:srgbClr val="232327">
                  <a:alpha val="90000"/>
                </a:srgbClr>
              </a:gs>
            </a:gsLst>
            <a:lin ang="13800000" scaled="0"/>
          </a:gradFill>
          <a:ln w="12700">
            <a:miter lim="400000"/>
          </a:ln>
        </p:spPr>
        <p:txBody>
          <a:bodyPr lIns="0" tIns="0" rIns="0" bIns="0" anchor="ctr"/>
          <a:lstStyle/>
          <a:p>
            <a:pPr lvl="0">
              <a:lnSpc>
                <a:spcPct val="80000"/>
              </a:lnSpc>
              <a:defRPr sz="2700" b="1">
                <a:solidFill>
                  <a:srgbClr val="FFFFFF"/>
                </a:solidFill>
              </a:defRPr>
            </a:pPr>
            <a:endParaRPr sz="1097">
              <a:latin typeface="Calibri Light" panose="020F0302020204030204" pitchFamily="34" charset="0"/>
              <a:cs typeface="Calibri Light" panose="020F0302020204030204" pitchFamily="34" charset="0"/>
            </a:endParaRPr>
          </a:p>
        </p:txBody>
      </p:sp>
      <p:sp>
        <p:nvSpPr>
          <p:cNvPr id="4" name="Round Single Corner Rectangle 27">
            <a:extLst>
              <a:ext uri="{FF2B5EF4-FFF2-40B4-BE49-F238E27FC236}">
                <a16:creationId xmlns:a16="http://schemas.microsoft.com/office/drawing/2014/main" id="{49A08B89-C812-8147-8208-F60AAA988F5B}"/>
              </a:ext>
            </a:extLst>
          </p:cNvPr>
          <p:cNvSpPr/>
          <p:nvPr userDrawn="1"/>
        </p:nvSpPr>
        <p:spPr>
          <a:xfrm>
            <a:off x="3886919" y="938567"/>
            <a:ext cx="1084408" cy="1070255"/>
          </a:xfrm>
          <a:prstGeom prst="round1Rect">
            <a:avLst>
              <a:gd name="adj" fmla="val 0"/>
            </a:avLst>
          </a:prstGeom>
          <a:solidFill>
            <a:schemeClr val="bg1">
              <a:alpha val="25000"/>
            </a:schemeClr>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n-US" sz="1350" dirty="0">
              <a:latin typeface="Calibri Light" panose="020F0302020204030204" pitchFamily="34" charset="0"/>
              <a:cs typeface="Calibri Light" panose="020F0302020204030204" pitchFamily="34" charset="0"/>
            </a:endParaRPr>
          </a:p>
        </p:txBody>
      </p:sp>
      <p:sp>
        <p:nvSpPr>
          <p:cNvPr id="42" name="Round Single Corner Rectangle 27">
            <a:extLst>
              <a:ext uri="{FF2B5EF4-FFF2-40B4-BE49-F238E27FC236}">
                <a16:creationId xmlns:a16="http://schemas.microsoft.com/office/drawing/2014/main" id="{813DBC87-EB9E-6843-8730-058B42719882}"/>
              </a:ext>
            </a:extLst>
          </p:cNvPr>
          <p:cNvSpPr/>
          <p:nvPr userDrawn="1"/>
        </p:nvSpPr>
        <p:spPr>
          <a:xfrm>
            <a:off x="4967521" y="2008822"/>
            <a:ext cx="1348450" cy="1330851"/>
          </a:xfrm>
          <a:prstGeom prst="round1Rect">
            <a:avLst>
              <a:gd name="adj" fmla="val 0"/>
            </a:avLst>
          </a:prstGeom>
          <a:solidFill>
            <a:schemeClr val="tx1">
              <a:lumMod val="90000"/>
              <a:lumOff val="10000"/>
              <a:alpha val="25000"/>
            </a:schemeClr>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n-US" sz="1350" dirty="0">
              <a:latin typeface="Calibri Light" panose="020F0302020204030204" pitchFamily="34" charset="0"/>
              <a:cs typeface="Calibri Light" panose="020F0302020204030204" pitchFamily="34" charset="0"/>
            </a:endParaRPr>
          </a:p>
        </p:txBody>
      </p:sp>
      <p:sp>
        <p:nvSpPr>
          <p:cNvPr id="44" name="Round Single Corner Rectangle 27">
            <a:extLst>
              <a:ext uri="{FF2B5EF4-FFF2-40B4-BE49-F238E27FC236}">
                <a16:creationId xmlns:a16="http://schemas.microsoft.com/office/drawing/2014/main" id="{10F620D6-6E87-9146-97C4-56B978B124CD}"/>
              </a:ext>
            </a:extLst>
          </p:cNvPr>
          <p:cNvSpPr/>
          <p:nvPr userDrawn="1"/>
        </p:nvSpPr>
        <p:spPr>
          <a:xfrm>
            <a:off x="8139991" y="2346010"/>
            <a:ext cx="1004008" cy="990649"/>
          </a:xfrm>
          <a:prstGeom prst="round1Rect">
            <a:avLst>
              <a:gd name="adj" fmla="val 0"/>
            </a:avLst>
          </a:prstGeom>
          <a:solidFill>
            <a:schemeClr val="bg1">
              <a:alpha val="50000"/>
            </a:schemeClr>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n-US" sz="1350" dirty="0">
              <a:latin typeface="Calibri Light" panose="020F0302020204030204" pitchFamily="34" charset="0"/>
              <a:cs typeface="Calibri Light" panose="020F0302020204030204" pitchFamily="34" charset="0"/>
            </a:endParaRPr>
          </a:p>
        </p:txBody>
      </p:sp>
      <p:grpSp>
        <p:nvGrpSpPr>
          <p:cNvPr id="50" name="Group 49">
            <a:extLst>
              <a:ext uri="{FF2B5EF4-FFF2-40B4-BE49-F238E27FC236}">
                <a16:creationId xmlns:a16="http://schemas.microsoft.com/office/drawing/2014/main" id="{6FF530B7-E7D2-AA44-966F-302C97D76D0F}"/>
              </a:ext>
            </a:extLst>
          </p:cNvPr>
          <p:cNvGrpSpPr/>
          <p:nvPr userDrawn="1"/>
        </p:nvGrpSpPr>
        <p:grpSpPr bwMode="gray">
          <a:xfrm>
            <a:off x="752475" y="397317"/>
            <a:ext cx="1476488" cy="286296"/>
            <a:chOff x="4375150" y="6157913"/>
            <a:chExt cx="1874838" cy="363537"/>
          </a:xfrm>
        </p:grpSpPr>
        <p:sp>
          <p:nvSpPr>
            <p:cNvPr id="51" name="Freeform 50">
              <a:extLst>
                <a:ext uri="{FF2B5EF4-FFF2-40B4-BE49-F238E27FC236}">
                  <a16:creationId xmlns:a16="http://schemas.microsoft.com/office/drawing/2014/main" id="{BCF7B1FF-F952-DF49-8FBB-9C413FAE0FDA}"/>
                </a:ext>
              </a:extLst>
            </p:cNvPr>
            <p:cNvSpPr>
              <a:spLocks noEditPoints="1"/>
            </p:cNvSpPr>
            <p:nvPr userDrawn="1"/>
          </p:nvSpPr>
          <p:spPr bwMode="gray">
            <a:xfrm>
              <a:off x="4375150" y="6176963"/>
              <a:ext cx="193675" cy="341312"/>
            </a:xfrm>
            <a:custGeom>
              <a:avLst/>
              <a:gdLst/>
              <a:ahLst/>
              <a:cxnLst>
                <a:cxn ang="0">
                  <a:pos x="0" y="0"/>
                </a:cxn>
                <a:cxn ang="0">
                  <a:pos x="0" y="108"/>
                </a:cxn>
                <a:cxn ang="0">
                  <a:pos x="61" y="108"/>
                </a:cxn>
                <a:cxn ang="0">
                  <a:pos x="61" y="0"/>
                </a:cxn>
                <a:cxn ang="0">
                  <a:pos x="0" y="0"/>
                </a:cxn>
                <a:cxn ang="0">
                  <a:pos x="33" y="71"/>
                </a:cxn>
                <a:cxn ang="0">
                  <a:pos x="20" y="64"/>
                </a:cxn>
                <a:cxn ang="0">
                  <a:pos x="19" y="87"/>
                </a:cxn>
                <a:cxn ang="0">
                  <a:pos x="28" y="90"/>
                </a:cxn>
                <a:cxn ang="0">
                  <a:pos x="28" y="91"/>
                </a:cxn>
                <a:cxn ang="0">
                  <a:pos x="6" y="91"/>
                </a:cxn>
                <a:cxn ang="0">
                  <a:pos x="6" y="90"/>
                </a:cxn>
                <a:cxn ang="0">
                  <a:pos x="12" y="87"/>
                </a:cxn>
                <a:cxn ang="0">
                  <a:pos x="11" y="21"/>
                </a:cxn>
                <a:cxn ang="0">
                  <a:pos x="5" y="21"/>
                </a:cxn>
                <a:cxn ang="0">
                  <a:pos x="5" y="19"/>
                </a:cxn>
                <a:cxn ang="0">
                  <a:pos x="20" y="16"/>
                </a:cxn>
                <a:cxn ang="0">
                  <a:pos x="20" y="44"/>
                </a:cxn>
                <a:cxn ang="0">
                  <a:pos x="42" y="16"/>
                </a:cxn>
                <a:cxn ang="0">
                  <a:pos x="54" y="36"/>
                </a:cxn>
                <a:cxn ang="0">
                  <a:pos x="33" y="71"/>
                </a:cxn>
              </a:cxnLst>
              <a:rect l="0" t="0" r="r" b="b"/>
              <a:pathLst>
                <a:path w="61" h="108">
                  <a:moveTo>
                    <a:pt x="0" y="0"/>
                  </a:moveTo>
                  <a:cubicBezTo>
                    <a:pt x="0" y="108"/>
                    <a:pt x="0" y="108"/>
                    <a:pt x="0" y="108"/>
                  </a:cubicBezTo>
                  <a:cubicBezTo>
                    <a:pt x="61" y="108"/>
                    <a:pt x="61" y="108"/>
                    <a:pt x="61" y="108"/>
                  </a:cubicBezTo>
                  <a:cubicBezTo>
                    <a:pt x="61" y="0"/>
                    <a:pt x="61" y="0"/>
                    <a:pt x="61" y="0"/>
                  </a:cubicBezTo>
                  <a:lnTo>
                    <a:pt x="0" y="0"/>
                  </a:lnTo>
                  <a:close/>
                  <a:moveTo>
                    <a:pt x="33" y="71"/>
                  </a:moveTo>
                  <a:cubicBezTo>
                    <a:pt x="23" y="71"/>
                    <a:pt x="20" y="64"/>
                    <a:pt x="20" y="64"/>
                  </a:cubicBezTo>
                  <a:cubicBezTo>
                    <a:pt x="19" y="87"/>
                    <a:pt x="19" y="87"/>
                    <a:pt x="19" y="87"/>
                  </a:cubicBezTo>
                  <a:cubicBezTo>
                    <a:pt x="28" y="90"/>
                    <a:pt x="28" y="90"/>
                    <a:pt x="28" y="90"/>
                  </a:cubicBezTo>
                  <a:cubicBezTo>
                    <a:pt x="28" y="91"/>
                    <a:pt x="28" y="91"/>
                    <a:pt x="28" y="91"/>
                  </a:cubicBezTo>
                  <a:cubicBezTo>
                    <a:pt x="6" y="91"/>
                    <a:pt x="6" y="91"/>
                    <a:pt x="6" y="91"/>
                  </a:cubicBezTo>
                  <a:cubicBezTo>
                    <a:pt x="6" y="90"/>
                    <a:pt x="6" y="90"/>
                    <a:pt x="6" y="90"/>
                  </a:cubicBezTo>
                  <a:cubicBezTo>
                    <a:pt x="12" y="87"/>
                    <a:pt x="12" y="87"/>
                    <a:pt x="12" y="87"/>
                  </a:cubicBezTo>
                  <a:cubicBezTo>
                    <a:pt x="11" y="21"/>
                    <a:pt x="11" y="21"/>
                    <a:pt x="11" y="21"/>
                  </a:cubicBezTo>
                  <a:cubicBezTo>
                    <a:pt x="5" y="21"/>
                    <a:pt x="5" y="21"/>
                    <a:pt x="5" y="21"/>
                  </a:cubicBezTo>
                  <a:cubicBezTo>
                    <a:pt x="5" y="21"/>
                    <a:pt x="5" y="19"/>
                    <a:pt x="5" y="19"/>
                  </a:cubicBezTo>
                  <a:cubicBezTo>
                    <a:pt x="20" y="16"/>
                    <a:pt x="20" y="16"/>
                    <a:pt x="20" y="16"/>
                  </a:cubicBezTo>
                  <a:cubicBezTo>
                    <a:pt x="20" y="44"/>
                    <a:pt x="20" y="44"/>
                    <a:pt x="20" y="44"/>
                  </a:cubicBezTo>
                  <a:cubicBezTo>
                    <a:pt x="26" y="23"/>
                    <a:pt x="36" y="16"/>
                    <a:pt x="42" y="16"/>
                  </a:cubicBezTo>
                  <a:cubicBezTo>
                    <a:pt x="47" y="16"/>
                    <a:pt x="54" y="19"/>
                    <a:pt x="54" y="36"/>
                  </a:cubicBezTo>
                  <a:cubicBezTo>
                    <a:pt x="54" y="67"/>
                    <a:pt x="38" y="71"/>
                    <a:pt x="33" y="71"/>
                  </a:cubicBez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dirty="0">
                <a:solidFill>
                  <a:srgbClr val="000000"/>
                </a:solidFill>
                <a:latin typeface="Calibri Light" panose="020F0302020204030204" pitchFamily="34" charset="0"/>
                <a:cs typeface="Calibri Light" panose="020F0302020204030204" pitchFamily="34" charset="0"/>
              </a:endParaRPr>
            </a:p>
          </p:txBody>
        </p:sp>
        <p:sp>
          <p:nvSpPr>
            <p:cNvPr id="52" name="Freeform 51">
              <a:extLst>
                <a:ext uri="{FF2B5EF4-FFF2-40B4-BE49-F238E27FC236}">
                  <a16:creationId xmlns:a16="http://schemas.microsoft.com/office/drawing/2014/main" id="{FCE20893-96BE-474E-8DDB-08FA4F19995C}"/>
                </a:ext>
              </a:extLst>
            </p:cNvPr>
            <p:cNvSpPr>
              <a:spLocks/>
            </p:cNvSpPr>
            <p:nvPr userDrawn="1"/>
          </p:nvSpPr>
          <p:spPr bwMode="gray">
            <a:xfrm>
              <a:off x="4435475" y="6246813"/>
              <a:ext cx="82550" cy="147637"/>
            </a:xfrm>
            <a:custGeom>
              <a:avLst/>
              <a:gdLst/>
              <a:ahLst/>
              <a:cxnLst>
                <a:cxn ang="0">
                  <a:pos x="19" y="0"/>
                </a:cxn>
                <a:cxn ang="0">
                  <a:pos x="0" y="33"/>
                </a:cxn>
                <a:cxn ang="0">
                  <a:pos x="14" y="47"/>
                </a:cxn>
                <a:cxn ang="0">
                  <a:pos x="26" y="17"/>
                </a:cxn>
                <a:cxn ang="0">
                  <a:pos x="19" y="0"/>
                </a:cxn>
              </a:cxnLst>
              <a:rect l="0" t="0" r="r" b="b"/>
              <a:pathLst>
                <a:path w="26" h="47">
                  <a:moveTo>
                    <a:pt x="19" y="0"/>
                  </a:moveTo>
                  <a:cubicBezTo>
                    <a:pt x="9" y="0"/>
                    <a:pt x="0" y="28"/>
                    <a:pt x="0" y="33"/>
                  </a:cubicBezTo>
                  <a:cubicBezTo>
                    <a:pt x="0" y="34"/>
                    <a:pt x="4" y="47"/>
                    <a:pt x="14" y="47"/>
                  </a:cubicBezTo>
                  <a:cubicBezTo>
                    <a:pt x="24" y="47"/>
                    <a:pt x="26" y="27"/>
                    <a:pt x="26" y="17"/>
                  </a:cubicBezTo>
                  <a:cubicBezTo>
                    <a:pt x="26" y="7"/>
                    <a:pt x="23" y="0"/>
                    <a:pt x="19" y="0"/>
                  </a:cubicBez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dirty="0">
                <a:solidFill>
                  <a:srgbClr val="000000"/>
                </a:solidFill>
                <a:latin typeface="Calibri Light" panose="020F0302020204030204" pitchFamily="34" charset="0"/>
                <a:cs typeface="Calibri Light" panose="020F0302020204030204" pitchFamily="34" charset="0"/>
              </a:endParaRPr>
            </a:p>
          </p:txBody>
        </p:sp>
        <p:sp>
          <p:nvSpPr>
            <p:cNvPr id="53" name="Freeform 52">
              <a:extLst>
                <a:ext uri="{FF2B5EF4-FFF2-40B4-BE49-F238E27FC236}">
                  <a16:creationId xmlns:a16="http://schemas.microsoft.com/office/drawing/2014/main" id="{82D7A308-FA2A-E944-9DFF-908F5B7FB437}"/>
                </a:ext>
              </a:extLst>
            </p:cNvPr>
            <p:cNvSpPr>
              <a:spLocks/>
            </p:cNvSpPr>
            <p:nvPr userDrawn="1"/>
          </p:nvSpPr>
          <p:spPr bwMode="gray">
            <a:xfrm>
              <a:off x="4625975" y="6300788"/>
              <a:ext cx="98425" cy="144462"/>
            </a:xfrm>
            <a:custGeom>
              <a:avLst/>
              <a:gdLst/>
              <a:ahLst/>
              <a:cxnLst>
                <a:cxn ang="0">
                  <a:pos x="18" y="0"/>
                </a:cxn>
                <a:cxn ang="0">
                  <a:pos x="7" y="22"/>
                </a:cxn>
                <a:cxn ang="0">
                  <a:pos x="23" y="46"/>
                </a:cxn>
                <a:cxn ang="0">
                  <a:pos x="31" y="27"/>
                </a:cxn>
                <a:cxn ang="0">
                  <a:pos x="18" y="0"/>
                </a:cxn>
              </a:cxnLst>
              <a:rect l="0" t="0" r="r" b="b"/>
              <a:pathLst>
                <a:path w="31" h="46">
                  <a:moveTo>
                    <a:pt x="18" y="0"/>
                  </a:moveTo>
                  <a:cubicBezTo>
                    <a:pt x="17" y="0"/>
                    <a:pt x="0" y="4"/>
                    <a:pt x="7" y="22"/>
                  </a:cubicBezTo>
                  <a:cubicBezTo>
                    <a:pt x="15" y="46"/>
                    <a:pt x="22" y="46"/>
                    <a:pt x="23" y="46"/>
                  </a:cubicBezTo>
                  <a:cubicBezTo>
                    <a:pt x="25" y="46"/>
                    <a:pt x="31" y="45"/>
                    <a:pt x="31" y="27"/>
                  </a:cubicBezTo>
                  <a:cubicBezTo>
                    <a:pt x="30" y="8"/>
                    <a:pt x="25" y="0"/>
                    <a:pt x="18" y="0"/>
                  </a:cubicBez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dirty="0">
                <a:solidFill>
                  <a:srgbClr val="000000"/>
                </a:solidFill>
                <a:latin typeface="Calibri Light" panose="020F0302020204030204" pitchFamily="34" charset="0"/>
                <a:cs typeface="Calibri Light" panose="020F0302020204030204" pitchFamily="34" charset="0"/>
              </a:endParaRPr>
            </a:p>
          </p:txBody>
        </p:sp>
        <p:sp>
          <p:nvSpPr>
            <p:cNvPr id="54" name="Freeform 53">
              <a:extLst>
                <a:ext uri="{FF2B5EF4-FFF2-40B4-BE49-F238E27FC236}">
                  <a16:creationId xmlns:a16="http://schemas.microsoft.com/office/drawing/2014/main" id="{EA81A617-E6C7-3E4A-8A7F-9C382B6423D4}"/>
                </a:ext>
              </a:extLst>
            </p:cNvPr>
            <p:cNvSpPr>
              <a:spLocks noEditPoints="1"/>
            </p:cNvSpPr>
            <p:nvPr userDrawn="1"/>
          </p:nvSpPr>
          <p:spPr bwMode="gray">
            <a:xfrm>
              <a:off x="4581525" y="6176963"/>
              <a:ext cx="193675" cy="341312"/>
            </a:xfrm>
            <a:custGeom>
              <a:avLst/>
              <a:gdLst/>
              <a:ahLst/>
              <a:cxnLst>
                <a:cxn ang="0">
                  <a:pos x="0" y="0"/>
                </a:cxn>
                <a:cxn ang="0">
                  <a:pos x="0" y="108"/>
                </a:cxn>
                <a:cxn ang="0">
                  <a:pos x="61" y="108"/>
                </a:cxn>
                <a:cxn ang="0">
                  <a:pos x="61" y="0"/>
                </a:cxn>
                <a:cxn ang="0">
                  <a:pos x="0" y="0"/>
                </a:cxn>
                <a:cxn ang="0">
                  <a:pos x="42" y="91"/>
                </a:cxn>
                <a:cxn ang="0">
                  <a:pos x="19" y="63"/>
                </a:cxn>
                <a:cxn ang="0">
                  <a:pos x="20" y="91"/>
                </a:cxn>
                <a:cxn ang="0">
                  <a:pos x="5" y="88"/>
                </a:cxn>
                <a:cxn ang="0">
                  <a:pos x="4" y="86"/>
                </a:cxn>
                <a:cxn ang="0">
                  <a:pos x="11" y="86"/>
                </a:cxn>
                <a:cxn ang="0">
                  <a:pos x="11" y="19"/>
                </a:cxn>
                <a:cxn ang="0">
                  <a:pos x="6" y="17"/>
                </a:cxn>
                <a:cxn ang="0">
                  <a:pos x="5" y="16"/>
                </a:cxn>
                <a:cxn ang="0">
                  <a:pos x="28" y="16"/>
                </a:cxn>
                <a:cxn ang="0">
                  <a:pos x="27" y="18"/>
                </a:cxn>
                <a:cxn ang="0">
                  <a:pos x="19" y="19"/>
                </a:cxn>
                <a:cxn ang="0">
                  <a:pos x="19" y="43"/>
                </a:cxn>
                <a:cxn ang="0">
                  <a:pos x="32" y="37"/>
                </a:cxn>
                <a:cxn ang="0">
                  <a:pos x="53" y="70"/>
                </a:cxn>
                <a:cxn ang="0">
                  <a:pos x="42" y="91"/>
                </a:cxn>
              </a:cxnLst>
              <a:rect l="0" t="0" r="r" b="b"/>
              <a:pathLst>
                <a:path w="61" h="108">
                  <a:moveTo>
                    <a:pt x="0" y="0"/>
                  </a:moveTo>
                  <a:cubicBezTo>
                    <a:pt x="0" y="108"/>
                    <a:pt x="0" y="108"/>
                    <a:pt x="0" y="108"/>
                  </a:cubicBezTo>
                  <a:cubicBezTo>
                    <a:pt x="61" y="108"/>
                    <a:pt x="61" y="108"/>
                    <a:pt x="61" y="108"/>
                  </a:cubicBezTo>
                  <a:cubicBezTo>
                    <a:pt x="61" y="0"/>
                    <a:pt x="61" y="0"/>
                    <a:pt x="61" y="0"/>
                  </a:cubicBezTo>
                  <a:lnTo>
                    <a:pt x="0" y="0"/>
                  </a:lnTo>
                  <a:close/>
                  <a:moveTo>
                    <a:pt x="42" y="91"/>
                  </a:moveTo>
                  <a:cubicBezTo>
                    <a:pt x="26" y="91"/>
                    <a:pt x="19" y="63"/>
                    <a:pt x="19" y="63"/>
                  </a:cubicBezTo>
                  <a:cubicBezTo>
                    <a:pt x="20" y="91"/>
                    <a:pt x="20" y="91"/>
                    <a:pt x="20" y="91"/>
                  </a:cubicBezTo>
                  <a:cubicBezTo>
                    <a:pt x="20" y="91"/>
                    <a:pt x="6" y="89"/>
                    <a:pt x="5" y="88"/>
                  </a:cubicBezTo>
                  <a:cubicBezTo>
                    <a:pt x="4" y="88"/>
                    <a:pt x="4" y="86"/>
                    <a:pt x="4" y="86"/>
                  </a:cubicBezTo>
                  <a:cubicBezTo>
                    <a:pt x="11" y="86"/>
                    <a:pt x="11" y="86"/>
                    <a:pt x="11" y="86"/>
                  </a:cubicBezTo>
                  <a:cubicBezTo>
                    <a:pt x="11" y="86"/>
                    <a:pt x="12" y="21"/>
                    <a:pt x="11" y="19"/>
                  </a:cubicBezTo>
                  <a:cubicBezTo>
                    <a:pt x="11" y="18"/>
                    <a:pt x="6" y="17"/>
                    <a:pt x="6" y="17"/>
                  </a:cubicBezTo>
                  <a:cubicBezTo>
                    <a:pt x="5" y="16"/>
                    <a:pt x="5" y="16"/>
                    <a:pt x="5" y="16"/>
                  </a:cubicBezTo>
                  <a:cubicBezTo>
                    <a:pt x="28" y="16"/>
                    <a:pt x="28" y="16"/>
                    <a:pt x="28" y="16"/>
                  </a:cubicBezTo>
                  <a:cubicBezTo>
                    <a:pt x="27" y="18"/>
                    <a:pt x="27" y="18"/>
                    <a:pt x="27" y="18"/>
                  </a:cubicBezTo>
                  <a:cubicBezTo>
                    <a:pt x="24" y="18"/>
                    <a:pt x="19" y="19"/>
                    <a:pt x="19" y="19"/>
                  </a:cubicBezTo>
                  <a:cubicBezTo>
                    <a:pt x="19" y="43"/>
                    <a:pt x="19" y="43"/>
                    <a:pt x="19" y="43"/>
                  </a:cubicBezTo>
                  <a:cubicBezTo>
                    <a:pt x="19" y="43"/>
                    <a:pt x="24" y="37"/>
                    <a:pt x="32" y="37"/>
                  </a:cubicBezTo>
                  <a:cubicBezTo>
                    <a:pt x="53" y="37"/>
                    <a:pt x="53" y="67"/>
                    <a:pt x="53" y="70"/>
                  </a:cubicBezTo>
                  <a:cubicBezTo>
                    <a:pt x="53" y="73"/>
                    <a:pt x="54" y="91"/>
                    <a:pt x="42" y="91"/>
                  </a:cubicBez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dirty="0">
                <a:solidFill>
                  <a:srgbClr val="000000"/>
                </a:solidFill>
                <a:latin typeface="Calibri Light" panose="020F0302020204030204" pitchFamily="34" charset="0"/>
                <a:cs typeface="Calibri Light" panose="020F0302020204030204" pitchFamily="34" charset="0"/>
              </a:endParaRPr>
            </a:p>
          </p:txBody>
        </p:sp>
        <p:sp>
          <p:nvSpPr>
            <p:cNvPr id="55" name="Freeform 54">
              <a:extLst>
                <a:ext uri="{FF2B5EF4-FFF2-40B4-BE49-F238E27FC236}">
                  <a16:creationId xmlns:a16="http://schemas.microsoft.com/office/drawing/2014/main" id="{6945A72F-FDDF-964F-8787-AEA8EBC56055}"/>
                </a:ext>
              </a:extLst>
            </p:cNvPr>
            <p:cNvSpPr>
              <a:spLocks noEditPoints="1"/>
            </p:cNvSpPr>
            <p:nvPr userDrawn="1"/>
          </p:nvSpPr>
          <p:spPr bwMode="gray">
            <a:xfrm>
              <a:off x="4816475" y="6176963"/>
              <a:ext cx="139700" cy="193675"/>
            </a:xfrm>
            <a:custGeom>
              <a:avLst/>
              <a:gdLst/>
              <a:ahLst/>
              <a:cxnLst>
                <a:cxn ang="0">
                  <a:pos x="18" y="35"/>
                </a:cxn>
                <a:cxn ang="0">
                  <a:pos x="14" y="33"/>
                </a:cxn>
                <a:cxn ang="0">
                  <a:pos x="15" y="3"/>
                </a:cxn>
                <a:cxn ang="0">
                  <a:pos x="20" y="1"/>
                </a:cxn>
                <a:cxn ang="0">
                  <a:pos x="35" y="17"/>
                </a:cxn>
                <a:cxn ang="0">
                  <a:pos x="18" y="35"/>
                </a:cxn>
                <a:cxn ang="0">
                  <a:pos x="5" y="3"/>
                </a:cxn>
                <a:cxn ang="0">
                  <a:pos x="6" y="4"/>
                </a:cxn>
                <a:cxn ang="0">
                  <a:pos x="6" y="29"/>
                </a:cxn>
                <a:cxn ang="0">
                  <a:pos x="7" y="57"/>
                </a:cxn>
                <a:cxn ang="0">
                  <a:pos x="5" y="59"/>
                </a:cxn>
                <a:cxn ang="0">
                  <a:pos x="1" y="60"/>
                </a:cxn>
                <a:cxn ang="0">
                  <a:pos x="1" y="61"/>
                </a:cxn>
                <a:cxn ang="0">
                  <a:pos x="1" y="61"/>
                </a:cxn>
                <a:cxn ang="0">
                  <a:pos x="10" y="61"/>
                </a:cxn>
                <a:cxn ang="0">
                  <a:pos x="22" y="61"/>
                </a:cxn>
                <a:cxn ang="0">
                  <a:pos x="22" y="61"/>
                </a:cxn>
                <a:cxn ang="0">
                  <a:pos x="22" y="60"/>
                </a:cxn>
                <a:cxn ang="0">
                  <a:pos x="15" y="58"/>
                </a:cxn>
                <a:cxn ang="0">
                  <a:pos x="14" y="57"/>
                </a:cxn>
                <a:cxn ang="0">
                  <a:pos x="14" y="36"/>
                </a:cxn>
                <a:cxn ang="0">
                  <a:pos x="19" y="36"/>
                </a:cxn>
                <a:cxn ang="0">
                  <a:pos x="44" y="16"/>
                </a:cxn>
                <a:cxn ang="0">
                  <a:pos x="21" y="0"/>
                </a:cxn>
                <a:cxn ang="0">
                  <a:pos x="0" y="1"/>
                </a:cxn>
                <a:cxn ang="0">
                  <a:pos x="0" y="1"/>
                </a:cxn>
                <a:cxn ang="0">
                  <a:pos x="1" y="2"/>
                </a:cxn>
                <a:cxn ang="0">
                  <a:pos x="5" y="3"/>
                </a:cxn>
              </a:cxnLst>
              <a:rect l="0" t="0" r="r" b="b"/>
              <a:pathLst>
                <a:path w="44" h="61">
                  <a:moveTo>
                    <a:pt x="18" y="35"/>
                  </a:moveTo>
                  <a:cubicBezTo>
                    <a:pt x="16" y="35"/>
                    <a:pt x="14" y="34"/>
                    <a:pt x="14" y="33"/>
                  </a:cubicBezTo>
                  <a:cubicBezTo>
                    <a:pt x="14" y="31"/>
                    <a:pt x="14" y="13"/>
                    <a:pt x="15" y="3"/>
                  </a:cubicBezTo>
                  <a:cubicBezTo>
                    <a:pt x="15" y="2"/>
                    <a:pt x="16" y="1"/>
                    <a:pt x="20" y="1"/>
                  </a:cubicBezTo>
                  <a:cubicBezTo>
                    <a:pt x="29" y="1"/>
                    <a:pt x="35" y="8"/>
                    <a:pt x="35" y="17"/>
                  </a:cubicBezTo>
                  <a:cubicBezTo>
                    <a:pt x="35" y="28"/>
                    <a:pt x="27" y="35"/>
                    <a:pt x="18" y="35"/>
                  </a:cubicBezTo>
                  <a:close/>
                  <a:moveTo>
                    <a:pt x="5" y="3"/>
                  </a:moveTo>
                  <a:cubicBezTo>
                    <a:pt x="6" y="3"/>
                    <a:pt x="6" y="3"/>
                    <a:pt x="6" y="4"/>
                  </a:cubicBezTo>
                  <a:cubicBezTo>
                    <a:pt x="6" y="7"/>
                    <a:pt x="6" y="25"/>
                    <a:pt x="6" y="29"/>
                  </a:cubicBezTo>
                  <a:cubicBezTo>
                    <a:pt x="6" y="34"/>
                    <a:pt x="7" y="54"/>
                    <a:pt x="7" y="57"/>
                  </a:cubicBezTo>
                  <a:cubicBezTo>
                    <a:pt x="7" y="58"/>
                    <a:pt x="6" y="58"/>
                    <a:pt x="5" y="59"/>
                  </a:cubicBezTo>
                  <a:cubicBezTo>
                    <a:pt x="1" y="60"/>
                    <a:pt x="1" y="60"/>
                    <a:pt x="1" y="60"/>
                  </a:cubicBezTo>
                  <a:cubicBezTo>
                    <a:pt x="1" y="60"/>
                    <a:pt x="1" y="60"/>
                    <a:pt x="1" y="61"/>
                  </a:cubicBezTo>
                  <a:cubicBezTo>
                    <a:pt x="1" y="61"/>
                    <a:pt x="1" y="61"/>
                    <a:pt x="1" y="61"/>
                  </a:cubicBezTo>
                  <a:cubicBezTo>
                    <a:pt x="3" y="61"/>
                    <a:pt x="7" y="61"/>
                    <a:pt x="10" y="61"/>
                  </a:cubicBezTo>
                  <a:cubicBezTo>
                    <a:pt x="14" y="61"/>
                    <a:pt x="18" y="61"/>
                    <a:pt x="22" y="61"/>
                  </a:cubicBezTo>
                  <a:cubicBezTo>
                    <a:pt x="22" y="61"/>
                    <a:pt x="22" y="61"/>
                    <a:pt x="22" y="61"/>
                  </a:cubicBezTo>
                  <a:cubicBezTo>
                    <a:pt x="22" y="60"/>
                    <a:pt x="22" y="60"/>
                    <a:pt x="22" y="60"/>
                  </a:cubicBezTo>
                  <a:cubicBezTo>
                    <a:pt x="15" y="58"/>
                    <a:pt x="15" y="58"/>
                    <a:pt x="15" y="58"/>
                  </a:cubicBezTo>
                  <a:cubicBezTo>
                    <a:pt x="14" y="58"/>
                    <a:pt x="14" y="58"/>
                    <a:pt x="14" y="57"/>
                  </a:cubicBezTo>
                  <a:cubicBezTo>
                    <a:pt x="14" y="55"/>
                    <a:pt x="14" y="39"/>
                    <a:pt x="14" y="36"/>
                  </a:cubicBezTo>
                  <a:cubicBezTo>
                    <a:pt x="15" y="36"/>
                    <a:pt x="17" y="36"/>
                    <a:pt x="19" y="36"/>
                  </a:cubicBezTo>
                  <a:cubicBezTo>
                    <a:pt x="34" y="36"/>
                    <a:pt x="44" y="27"/>
                    <a:pt x="44" y="16"/>
                  </a:cubicBezTo>
                  <a:cubicBezTo>
                    <a:pt x="44" y="6"/>
                    <a:pt x="37" y="0"/>
                    <a:pt x="21" y="0"/>
                  </a:cubicBezTo>
                  <a:cubicBezTo>
                    <a:pt x="13" y="0"/>
                    <a:pt x="3" y="1"/>
                    <a:pt x="0" y="1"/>
                  </a:cubicBezTo>
                  <a:cubicBezTo>
                    <a:pt x="0" y="1"/>
                    <a:pt x="0" y="1"/>
                    <a:pt x="0" y="1"/>
                  </a:cubicBezTo>
                  <a:cubicBezTo>
                    <a:pt x="0" y="2"/>
                    <a:pt x="0" y="2"/>
                    <a:pt x="1" y="2"/>
                  </a:cubicBezTo>
                  <a:lnTo>
                    <a:pt x="5" y="3"/>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dirty="0">
                <a:solidFill>
                  <a:srgbClr val="000000"/>
                </a:solidFill>
                <a:latin typeface="Calibri Light" panose="020F0302020204030204" pitchFamily="34" charset="0"/>
                <a:cs typeface="Calibri Light" panose="020F0302020204030204" pitchFamily="34" charset="0"/>
              </a:endParaRPr>
            </a:p>
          </p:txBody>
        </p:sp>
        <p:sp>
          <p:nvSpPr>
            <p:cNvPr id="56" name="Freeform 55">
              <a:extLst>
                <a:ext uri="{FF2B5EF4-FFF2-40B4-BE49-F238E27FC236}">
                  <a16:creationId xmlns:a16="http://schemas.microsoft.com/office/drawing/2014/main" id="{3DE8FCB0-248B-5940-8958-2C3D23EFCDF6}"/>
                </a:ext>
              </a:extLst>
            </p:cNvPr>
            <p:cNvSpPr>
              <a:spLocks/>
            </p:cNvSpPr>
            <p:nvPr userDrawn="1"/>
          </p:nvSpPr>
          <p:spPr bwMode="gray">
            <a:xfrm>
              <a:off x="4972050" y="6224588"/>
              <a:ext cx="117475" cy="146050"/>
            </a:xfrm>
            <a:custGeom>
              <a:avLst/>
              <a:gdLst/>
              <a:ahLst/>
              <a:cxnLst>
                <a:cxn ang="0">
                  <a:pos x="14" y="26"/>
                </a:cxn>
                <a:cxn ang="0">
                  <a:pos x="15" y="23"/>
                </a:cxn>
                <a:cxn ang="0">
                  <a:pos x="33" y="0"/>
                </a:cxn>
                <a:cxn ang="0">
                  <a:pos x="36" y="1"/>
                </a:cxn>
                <a:cxn ang="0">
                  <a:pos x="36" y="2"/>
                </a:cxn>
                <a:cxn ang="0">
                  <a:pos x="37" y="13"/>
                </a:cxn>
                <a:cxn ang="0">
                  <a:pos x="36" y="14"/>
                </a:cxn>
                <a:cxn ang="0">
                  <a:pos x="36" y="13"/>
                </a:cxn>
                <a:cxn ang="0">
                  <a:pos x="33" y="7"/>
                </a:cxn>
                <a:cxn ang="0">
                  <a:pos x="30" y="5"/>
                </a:cxn>
                <a:cxn ang="0">
                  <a:pos x="15" y="33"/>
                </a:cxn>
                <a:cxn ang="0">
                  <a:pos x="14" y="42"/>
                </a:cxn>
                <a:cxn ang="0">
                  <a:pos x="15" y="44"/>
                </a:cxn>
                <a:cxn ang="0">
                  <a:pos x="22" y="45"/>
                </a:cxn>
                <a:cxn ang="0">
                  <a:pos x="23" y="46"/>
                </a:cxn>
                <a:cxn ang="0">
                  <a:pos x="23" y="46"/>
                </a:cxn>
                <a:cxn ang="0">
                  <a:pos x="11" y="46"/>
                </a:cxn>
                <a:cxn ang="0">
                  <a:pos x="1" y="46"/>
                </a:cxn>
                <a:cxn ang="0">
                  <a:pos x="1" y="46"/>
                </a:cxn>
                <a:cxn ang="0">
                  <a:pos x="2" y="45"/>
                </a:cxn>
                <a:cxn ang="0">
                  <a:pos x="6" y="44"/>
                </a:cxn>
                <a:cxn ang="0">
                  <a:pos x="7" y="43"/>
                </a:cxn>
                <a:cxn ang="0">
                  <a:pos x="7" y="23"/>
                </a:cxn>
                <a:cxn ang="0">
                  <a:pos x="7" y="6"/>
                </a:cxn>
                <a:cxn ang="0">
                  <a:pos x="6" y="4"/>
                </a:cxn>
                <a:cxn ang="0">
                  <a:pos x="1" y="4"/>
                </a:cxn>
                <a:cxn ang="0">
                  <a:pos x="0" y="3"/>
                </a:cxn>
                <a:cxn ang="0">
                  <a:pos x="1" y="3"/>
                </a:cxn>
                <a:cxn ang="0">
                  <a:pos x="14" y="0"/>
                </a:cxn>
                <a:cxn ang="0">
                  <a:pos x="15" y="1"/>
                </a:cxn>
                <a:cxn ang="0">
                  <a:pos x="14" y="22"/>
                </a:cxn>
                <a:cxn ang="0">
                  <a:pos x="14" y="26"/>
                </a:cxn>
              </a:cxnLst>
              <a:rect l="0" t="0" r="r" b="b"/>
              <a:pathLst>
                <a:path w="37" h="46">
                  <a:moveTo>
                    <a:pt x="14" y="26"/>
                  </a:moveTo>
                  <a:cubicBezTo>
                    <a:pt x="15" y="25"/>
                    <a:pt x="15" y="24"/>
                    <a:pt x="15" y="23"/>
                  </a:cubicBezTo>
                  <a:cubicBezTo>
                    <a:pt x="17" y="14"/>
                    <a:pt x="23" y="0"/>
                    <a:pt x="33" y="0"/>
                  </a:cubicBezTo>
                  <a:cubicBezTo>
                    <a:pt x="34" y="0"/>
                    <a:pt x="35" y="0"/>
                    <a:pt x="36" y="1"/>
                  </a:cubicBezTo>
                  <a:cubicBezTo>
                    <a:pt x="36" y="1"/>
                    <a:pt x="36" y="1"/>
                    <a:pt x="36" y="2"/>
                  </a:cubicBezTo>
                  <a:cubicBezTo>
                    <a:pt x="37" y="13"/>
                    <a:pt x="37" y="13"/>
                    <a:pt x="37" y="13"/>
                  </a:cubicBezTo>
                  <a:cubicBezTo>
                    <a:pt x="37" y="13"/>
                    <a:pt x="36" y="14"/>
                    <a:pt x="36" y="14"/>
                  </a:cubicBezTo>
                  <a:cubicBezTo>
                    <a:pt x="36" y="14"/>
                    <a:pt x="36" y="13"/>
                    <a:pt x="36" y="13"/>
                  </a:cubicBezTo>
                  <a:cubicBezTo>
                    <a:pt x="35" y="11"/>
                    <a:pt x="34" y="9"/>
                    <a:pt x="33" y="7"/>
                  </a:cubicBezTo>
                  <a:cubicBezTo>
                    <a:pt x="32" y="6"/>
                    <a:pt x="31" y="5"/>
                    <a:pt x="30" y="5"/>
                  </a:cubicBezTo>
                  <a:cubicBezTo>
                    <a:pt x="22" y="5"/>
                    <a:pt x="17" y="21"/>
                    <a:pt x="15" y="33"/>
                  </a:cubicBezTo>
                  <a:cubicBezTo>
                    <a:pt x="14" y="36"/>
                    <a:pt x="14" y="41"/>
                    <a:pt x="14" y="42"/>
                  </a:cubicBezTo>
                  <a:cubicBezTo>
                    <a:pt x="14" y="43"/>
                    <a:pt x="14" y="43"/>
                    <a:pt x="15" y="44"/>
                  </a:cubicBezTo>
                  <a:cubicBezTo>
                    <a:pt x="22" y="45"/>
                    <a:pt x="22" y="45"/>
                    <a:pt x="22" y="45"/>
                  </a:cubicBezTo>
                  <a:cubicBezTo>
                    <a:pt x="23" y="45"/>
                    <a:pt x="23" y="45"/>
                    <a:pt x="23" y="46"/>
                  </a:cubicBezTo>
                  <a:cubicBezTo>
                    <a:pt x="23" y="46"/>
                    <a:pt x="23" y="46"/>
                    <a:pt x="23" y="46"/>
                  </a:cubicBezTo>
                  <a:cubicBezTo>
                    <a:pt x="21" y="46"/>
                    <a:pt x="16" y="46"/>
                    <a:pt x="11" y="46"/>
                  </a:cubicBezTo>
                  <a:cubicBezTo>
                    <a:pt x="6" y="46"/>
                    <a:pt x="3" y="46"/>
                    <a:pt x="1" y="46"/>
                  </a:cubicBezTo>
                  <a:cubicBezTo>
                    <a:pt x="1" y="46"/>
                    <a:pt x="1" y="46"/>
                    <a:pt x="1" y="46"/>
                  </a:cubicBezTo>
                  <a:cubicBezTo>
                    <a:pt x="1" y="45"/>
                    <a:pt x="1" y="45"/>
                    <a:pt x="2" y="45"/>
                  </a:cubicBezTo>
                  <a:cubicBezTo>
                    <a:pt x="6" y="44"/>
                    <a:pt x="6" y="44"/>
                    <a:pt x="6" y="44"/>
                  </a:cubicBezTo>
                  <a:cubicBezTo>
                    <a:pt x="7" y="43"/>
                    <a:pt x="7" y="43"/>
                    <a:pt x="7" y="43"/>
                  </a:cubicBezTo>
                  <a:cubicBezTo>
                    <a:pt x="7" y="40"/>
                    <a:pt x="7" y="28"/>
                    <a:pt x="7" y="23"/>
                  </a:cubicBezTo>
                  <a:cubicBezTo>
                    <a:pt x="7" y="18"/>
                    <a:pt x="7" y="8"/>
                    <a:pt x="7" y="6"/>
                  </a:cubicBezTo>
                  <a:cubicBezTo>
                    <a:pt x="7" y="5"/>
                    <a:pt x="6" y="4"/>
                    <a:pt x="6" y="4"/>
                  </a:cubicBezTo>
                  <a:cubicBezTo>
                    <a:pt x="1" y="4"/>
                    <a:pt x="1" y="4"/>
                    <a:pt x="1" y="4"/>
                  </a:cubicBezTo>
                  <a:cubicBezTo>
                    <a:pt x="0" y="4"/>
                    <a:pt x="0" y="3"/>
                    <a:pt x="0" y="3"/>
                  </a:cubicBezTo>
                  <a:cubicBezTo>
                    <a:pt x="0" y="3"/>
                    <a:pt x="0" y="3"/>
                    <a:pt x="1" y="3"/>
                  </a:cubicBezTo>
                  <a:cubicBezTo>
                    <a:pt x="14" y="0"/>
                    <a:pt x="14" y="0"/>
                    <a:pt x="14" y="0"/>
                  </a:cubicBezTo>
                  <a:cubicBezTo>
                    <a:pt x="15" y="0"/>
                    <a:pt x="15" y="0"/>
                    <a:pt x="15" y="1"/>
                  </a:cubicBezTo>
                  <a:cubicBezTo>
                    <a:pt x="15" y="3"/>
                    <a:pt x="14" y="17"/>
                    <a:pt x="14" y="22"/>
                  </a:cubicBezTo>
                  <a:cubicBezTo>
                    <a:pt x="14" y="24"/>
                    <a:pt x="14" y="25"/>
                    <a:pt x="14" y="26"/>
                  </a:cubicBez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dirty="0">
                <a:solidFill>
                  <a:srgbClr val="000000"/>
                </a:solidFill>
                <a:latin typeface="Calibri Light" panose="020F0302020204030204" pitchFamily="34" charset="0"/>
                <a:cs typeface="Calibri Light" panose="020F0302020204030204" pitchFamily="34" charset="0"/>
              </a:endParaRPr>
            </a:p>
          </p:txBody>
        </p:sp>
        <p:sp>
          <p:nvSpPr>
            <p:cNvPr id="57" name="Freeform 56">
              <a:extLst>
                <a:ext uri="{FF2B5EF4-FFF2-40B4-BE49-F238E27FC236}">
                  <a16:creationId xmlns:a16="http://schemas.microsoft.com/office/drawing/2014/main" id="{2CE26683-7277-D146-9510-20B749E4ADAA}"/>
                </a:ext>
              </a:extLst>
            </p:cNvPr>
            <p:cNvSpPr>
              <a:spLocks noEditPoints="1"/>
            </p:cNvSpPr>
            <p:nvPr userDrawn="1"/>
          </p:nvSpPr>
          <p:spPr bwMode="gray">
            <a:xfrm>
              <a:off x="5099050" y="6176963"/>
              <a:ext cx="66675" cy="193675"/>
            </a:xfrm>
            <a:custGeom>
              <a:avLst/>
              <a:gdLst/>
              <a:ahLst/>
              <a:cxnLst>
                <a:cxn ang="0">
                  <a:pos x="10" y="0"/>
                </a:cxn>
                <a:cxn ang="0">
                  <a:pos x="14" y="4"/>
                </a:cxn>
                <a:cxn ang="0">
                  <a:pos x="10" y="9"/>
                </a:cxn>
                <a:cxn ang="0">
                  <a:pos x="5" y="4"/>
                </a:cxn>
                <a:cxn ang="0">
                  <a:pos x="10" y="0"/>
                </a:cxn>
                <a:cxn ang="0">
                  <a:pos x="14" y="15"/>
                </a:cxn>
                <a:cxn ang="0">
                  <a:pos x="15" y="16"/>
                </a:cxn>
                <a:cxn ang="0">
                  <a:pos x="14" y="39"/>
                </a:cxn>
                <a:cxn ang="0">
                  <a:pos x="14" y="58"/>
                </a:cxn>
                <a:cxn ang="0">
                  <a:pos x="15" y="59"/>
                </a:cxn>
                <a:cxn ang="0">
                  <a:pos x="20" y="60"/>
                </a:cxn>
                <a:cxn ang="0">
                  <a:pos x="21" y="61"/>
                </a:cxn>
                <a:cxn ang="0">
                  <a:pos x="20" y="61"/>
                </a:cxn>
                <a:cxn ang="0">
                  <a:pos x="11" y="61"/>
                </a:cxn>
                <a:cxn ang="0">
                  <a:pos x="1" y="61"/>
                </a:cxn>
                <a:cxn ang="0">
                  <a:pos x="1" y="61"/>
                </a:cxn>
                <a:cxn ang="0">
                  <a:pos x="1" y="60"/>
                </a:cxn>
                <a:cxn ang="0">
                  <a:pos x="6" y="59"/>
                </a:cxn>
                <a:cxn ang="0">
                  <a:pos x="7" y="58"/>
                </a:cxn>
                <a:cxn ang="0">
                  <a:pos x="7" y="38"/>
                </a:cxn>
                <a:cxn ang="0">
                  <a:pos x="7" y="21"/>
                </a:cxn>
                <a:cxn ang="0">
                  <a:pos x="6" y="19"/>
                </a:cxn>
                <a:cxn ang="0">
                  <a:pos x="1" y="19"/>
                </a:cxn>
                <a:cxn ang="0">
                  <a:pos x="0" y="18"/>
                </a:cxn>
                <a:cxn ang="0">
                  <a:pos x="0" y="18"/>
                </a:cxn>
                <a:cxn ang="0">
                  <a:pos x="14" y="15"/>
                </a:cxn>
              </a:cxnLst>
              <a:rect l="0" t="0" r="r" b="b"/>
              <a:pathLst>
                <a:path w="21" h="61">
                  <a:moveTo>
                    <a:pt x="10" y="0"/>
                  </a:moveTo>
                  <a:cubicBezTo>
                    <a:pt x="13" y="0"/>
                    <a:pt x="14" y="2"/>
                    <a:pt x="14" y="4"/>
                  </a:cubicBezTo>
                  <a:cubicBezTo>
                    <a:pt x="14" y="7"/>
                    <a:pt x="12" y="9"/>
                    <a:pt x="10" y="9"/>
                  </a:cubicBezTo>
                  <a:cubicBezTo>
                    <a:pt x="8" y="9"/>
                    <a:pt x="5" y="7"/>
                    <a:pt x="5" y="4"/>
                  </a:cubicBezTo>
                  <a:cubicBezTo>
                    <a:pt x="5" y="2"/>
                    <a:pt x="7" y="0"/>
                    <a:pt x="10" y="0"/>
                  </a:cubicBezTo>
                  <a:close/>
                  <a:moveTo>
                    <a:pt x="14" y="15"/>
                  </a:moveTo>
                  <a:cubicBezTo>
                    <a:pt x="15" y="15"/>
                    <a:pt x="15" y="15"/>
                    <a:pt x="15" y="16"/>
                  </a:cubicBezTo>
                  <a:cubicBezTo>
                    <a:pt x="15" y="20"/>
                    <a:pt x="14" y="34"/>
                    <a:pt x="14" y="39"/>
                  </a:cubicBezTo>
                  <a:cubicBezTo>
                    <a:pt x="14" y="43"/>
                    <a:pt x="14" y="55"/>
                    <a:pt x="14" y="58"/>
                  </a:cubicBezTo>
                  <a:cubicBezTo>
                    <a:pt x="14" y="58"/>
                    <a:pt x="14" y="59"/>
                    <a:pt x="15" y="59"/>
                  </a:cubicBezTo>
                  <a:cubicBezTo>
                    <a:pt x="20" y="60"/>
                    <a:pt x="20" y="60"/>
                    <a:pt x="20" y="60"/>
                  </a:cubicBezTo>
                  <a:cubicBezTo>
                    <a:pt x="20" y="60"/>
                    <a:pt x="21" y="60"/>
                    <a:pt x="21" y="61"/>
                  </a:cubicBezTo>
                  <a:cubicBezTo>
                    <a:pt x="21" y="61"/>
                    <a:pt x="20" y="61"/>
                    <a:pt x="20" y="61"/>
                  </a:cubicBezTo>
                  <a:cubicBezTo>
                    <a:pt x="18" y="61"/>
                    <a:pt x="15" y="61"/>
                    <a:pt x="11" y="61"/>
                  </a:cubicBezTo>
                  <a:cubicBezTo>
                    <a:pt x="7" y="61"/>
                    <a:pt x="3" y="61"/>
                    <a:pt x="1" y="61"/>
                  </a:cubicBezTo>
                  <a:cubicBezTo>
                    <a:pt x="1" y="61"/>
                    <a:pt x="1" y="61"/>
                    <a:pt x="1" y="61"/>
                  </a:cubicBezTo>
                  <a:cubicBezTo>
                    <a:pt x="1" y="60"/>
                    <a:pt x="1" y="60"/>
                    <a:pt x="1" y="60"/>
                  </a:cubicBezTo>
                  <a:cubicBezTo>
                    <a:pt x="6" y="59"/>
                    <a:pt x="6" y="59"/>
                    <a:pt x="6" y="59"/>
                  </a:cubicBezTo>
                  <a:cubicBezTo>
                    <a:pt x="7" y="58"/>
                    <a:pt x="7" y="58"/>
                    <a:pt x="7" y="58"/>
                  </a:cubicBezTo>
                  <a:cubicBezTo>
                    <a:pt x="7" y="55"/>
                    <a:pt x="7" y="43"/>
                    <a:pt x="7" y="38"/>
                  </a:cubicBezTo>
                  <a:cubicBezTo>
                    <a:pt x="7" y="34"/>
                    <a:pt x="7" y="23"/>
                    <a:pt x="7" y="21"/>
                  </a:cubicBezTo>
                  <a:cubicBezTo>
                    <a:pt x="6" y="20"/>
                    <a:pt x="6" y="19"/>
                    <a:pt x="6" y="19"/>
                  </a:cubicBezTo>
                  <a:cubicBezTo>
                    <a:pt x="1" y="19"/>
                    <a:pt x="1" y="19"/>
                    <a:pt x="1" y="19"/>
                  </a:cubicBezTo>
                  <a:cubicBezTo>
                    <a:pt x="0" y="19"/>
                    <a:pt x="0" y="18"/>
                    <a:pt x="0" y="18"/>
                  </a:cubicBezTo>
                  <a:cubicBezTo>
                    <a:pt x="0" y="18"/>
                    <a:pt x="0" y="18"/>
                    <a:pt x="0" y="18"/>
                  </a:cubicBezTo>
                  <a:lnTo>
                    <a:pt x="14" y="15"/>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dirty="0">
                <a:solidFill>
                  <a:srgbClr val="000000"/>
                </a:solidFill>
                <a:latin typeface="Calibri Light" panose="020F0302020204030204" pitchFamily="34" charset="0"/>
                <a:cs typeface="Calibri Light" panose="020F0302020204030204" pitchFamily="34" charset="0"/>
              </a:endParaRPr>
            </a:p>
          </p:txBody>
        </p:sp>
        <p:sp>
          <p:nvSpPr>
            <p:cNvPr id="58" name="Freeform 57">
              <a:extLst>
                <a:ext uri="{FF2B5EF4-FFF2-40B4-BE49-F238E27FC236}">
                  <a16:creationId xmlns:a16="http://schemas.microsoft.com/office/drawing/2014/main" id="{8A6DBF2A-6279-074B-B353-920E8CDC3834}"/>
                </a:ext>
              </a:extLst>
            </p:cNvPr>
            <p:cNvSpPr>
              <a:spLocks/>
            </p:cNvSpPr>
            <p:nvPr userDrawn="1"/>
          </p:nvSpPr>
          <p:spPr bwMode="gray">
            <a:xfrm>
              <a:off x="5181600" y="6224588"/>
              <a:ext cx="111125" cy="146050"/>
            </a:xfrm>
            <a:custGeom>
              <a:avLst/>
              <a:gdLst/>
              <a:ahLst/>
              <a:cxnLst>
                <a:cxn ang="0">
                  <a:pos x="0" y="27"/>
                </a:cxn>
                <a:cxn ang="0">
                  <a:pos x="9" y="6"/>
                </a:cxn>
                <a:cxn ang="0">
                  <a:pos x="25" y="0"/>
                </a:cxn>
                <a:cxn ang="0">
                  <a:pos x="33" y="1"/>
                </a:cxn>
                <a:cxn ang="0">
                  <a:pos x="33" y="2"/>
                </a:cxn>
                <a:cxn ang="0">
                  <a:pos x="34" y="12"/>
                </a:cxn>
                <a:cxn ang="0">
                  <a:pos x="33" y="13"/>
                </a:cxn>
                <a:cxn ang="0">
                  <a:pos x="33" y="13"/>
                </a:cxn>
                <a:cxn ang="0">
                  <a:pos x="29" y="5"/>
                </a:cxn>
                <a:cxn ang="0">
                  <a:pos x="28" y="3"/>
                </a:cxn>
                <a:cxn ang="0">
                  <a:pos x="24" y="2"/>
                </a:cxn>
                <a:cxn ang="0">
                  <a:pos x="12" y="10"/>
                </a:cxn>
                <a:cxn ang="0">
                  <a:pos x="8" y="27"/>
                </a:cxn>
                <a:cxn ang="0">
                  <a:pos x="21" y="43"/>
                </a:cxn>
                <a:cxn ang="0">
                  <a:pos x="27" y="43"/>
                </a:cxn>
                <a:cxn ang="0">
                  <a:pos x="35" y="39"/>
                </a:cxn>
                <a:cxn ang="0">
                  <a:pos x="35" y="40"/>
                </a:cxn>
                <a:cxn ang="0">
                  <a:pos x="35" y="41"/>
                </a:cxn>
                <a:cxn ang="0">
                  <a:pos x="25" y="46"/>
                </a:cxn>
                <a:cxn ang="0">
                  <a:pos x="18" y="46"/>
                </a:cxn>
                <a:cxn ang="0">
                  <a:pos x="0" y="27"/>
                </a:cxn>
              </a:cxnLst>
              <a:rect l="0" t="0" r="r" b="b"/>
              <a:pathLst>
                <a:path w="35" h="46">
                  <a:moveTo>
                    <a:pt x="0" y="27"/>
                  </a:moveTo>
                  <a:cubicBezTo>
                    <a:pt x="0" y="20"/>
                    <a:pt x="3" y="12"/>
                    <a:pt x="9" y="6"/>
                  </a:cubicBezTo>
                  <a:cubicBezTo>
                    <a:pt x="13" y="2"/>
                    <a:pt x="19" y="0"/>
                    <a:pt x="25" y="0"/>
                  </a:cubicBezTo>
                  <a:cubicBezTo>
                    <a:pt x="29" y="0"/>
                    <a:pt x="31" y="1"/>
                    <a:pt x="33" y="1"/>
                  </a:cubicBezTo>
                  <a:cubicBezTo>
                    <a:pt x="33" y="2"/>
                    <a:pt x="33" y="2"/>
                    <a:pt x="33" y="2"/>
                  </a:cubicBezTo>
                  <a:cubicBezTo>
                    <a:pt x="34" y="12"/>
                    <a:pt x="34" y="12"/>
                    <a:pt x="34" y="12"/>
                  </a:cubicBezTo>
                  <a:cubicBezTo>
                    <a:pt x="34" y="13"/>
                    <a:pt x="33" y="13"/>
                    <a:pt x="33" y="13"/>
                  </a:cubicBezTo>
                  <a:cubicBezTo>
                    <a:pt x="33" y="13"/>
                    <a:pt x="33" y="13"/>
                    <a:pt x="33" y="13"/>
                  </a:cubicBezTo>
                  <a:cubicBezTo>
                    <a:pt x="31" y="10"/>
                    <a:pt x="30" y="8"/>
                    <a:pt x="29" y="5"/>
                  </a:cubicBezTo>
                  <a:cubicBezTo>
                    <a:pt x="29" y="4"/>
                    <a:pt x="28" y="4"/>
                    <a:pt x="28" y="3"/>
                  </a:cubicBezTo>
                  <a:cubicBezTo>
                    <a:pt x="27" y="3"/>
                    <a:pt x="25" y="2"/>
                    <a:pt x="24" y="2"/>
                  </a:cubicBezTo>
                  <a:cubicBezTo>
                    <a:pt x="19" y="2"/>
                    <a:pt x="15" y="5"/>
                    <a:pt x="12" y="10"/>
                  </a:cubicBezTo>
                  <a:cubicBezTo>
                    <a:pt x="10" y="14"/>
                    <a:pt x="8" y="20"/>
                    <a:pt x="8" y="27"/>
                  </a:cubicBezTo>
                  <a:cubicBezTo>
                    <a:pt x="8" y="38"/>
                    <a:pt x="14" y="43"/>
                    <a:pt x="21" y="43"/>
                  </a:cubicBezTo>
                  <a:cubicBezTo>
                    <a:pt x="24" y="43"/>
                    <a:pt x="26" y="43"/>
                    <a:pt x="27" y="43"/>
                  </a:cubicBezTo>
                  <a:cubicBezTo>
                    <a:pt x="30" y="42"/>
                    <a:pt x="32" y="41"/>
                    <a:pt x="35" y="39"/>
                  </a:cubicBezTo>
                  <a:cubicBezTo>
                    <a:pt x="35" y="39"/>
                    <a:pt x="35" y="40"/>
                    <a:pt x="35" y="40"/>
                  </a:cubicBezTo>
                  <a:cubicBezTo>
                    <a:pt x="35" y="40"/>
                    <a:pt x="35" y="41"/>
                    <a:pt x="35" y="41"/>
                  </a:cubicBezTo>
                  <a:cubicBezTo>
                    <a:pt x="33" y="42"/>
                    <a:pt x="29" y="44"/>
                    <a:pt x="25" y="46"/>
                  </a:cubicBezTo>
                  <a:cubicBezTo>
                    <a:pt x="24" y="46"/>
                    <a:pt x="22" y="46"/>
                    <a:pt x="18" y="46"/>
                  </a:cubicBezTo>
                  <a:cubicBezTo>
                    <a:pt x="7" y="46"/>
                    <a:pt x="0" y="40"/>
                    <a:pt x="0" y="27"/>
                  </a:cubicBez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dirty="0">
                <a:solidFill>
                  <a:srgbClr val="000000"/>
                </a:solidFill>
                <a:latin typeface="Calibri Light" panose="020F0302020204030204" pitchFamily="34" charset="0"/>
                <a:cs typeface="Calibri Light" panose="020F0302020204030204" pitchFamily="34" charset="0"/>
              </a:endParaRPr>
            </a:p>
          </p:txBody>
        </p:sp>
        <p:sp>
          <p:nvSpPr>
            <p:cNvPr id="59" name="Freeform 58">
              <a:extLst>
                <a:ext uri="{FF2B5EF4-FFF2-40B4-BE49-F238E27FC236}">
                  <a16:creationId xmlns:a16="http://schemas.microsoft.com/office/drawing/2014/main" id="{17799EEC-F3F9-4A4A-A5B1-CAC7F4AF5B5D}"/>
                </a:ext>
              </a:extLst>
            </p:cNvPr>
            <p:cNvSpPr>
              <a:spLocks noEditPoints="1"/>
            </p:cNvSpPr>
            <p:nvPr userDrawn="1"/>
          </p:nvSpPr>
          <p:spPr bwMode="gray">
            <a:xfrm>
              <a:off x="5308600" y="6224588"/>
              <a:ext cx="119063" cy="146050"/>
            </a:xfrm>
            <a:custGeom>
              <a:avLst/>
              <a:gdLst/>
              <a:ahLst/>
              <a:cxnLst>
                <a:cxn ang="0">
                  <a:pos x="20" y="2"/>
                </a:cxn>
                <a:cxn ang="0">
                  <a:pos x="29" y="18"/>
                </a:cxn>
                <a:cxn ang="0">
                  <a:pos x="27" y="21"/>
                </a:cxn>
                <a:cxn ang="0">
                  <a:pos x="9" y="21"/>
                </a:cxn>
                <a:cxn ang="0">
                  <a:pos x="20" y="2"/>
                </a:cxn>
                <a:cxn ang="0">
                  <a:pos x="38" y="20"/>
                </a:cxn>
                <a:cxn ang="0">
                  <a:pos x="21" y="0"/>
                </a:cxn>
                <a:cxn ang="0">
                  <a:pos x="0" y="27"/>
                </a:cxn>
                <a:cxn ang="0">
                  <a:pos x="19" y="46"/>
                </a:cxn>
                <a:cxn ang="0">
                  <a:pos x="26" y="45"/>
                </a:cxn>
                <a:cxn ang="0">
                  <a:pos x="37" y="40"/>
                </a:cxn>
                <a:cxn ang="0">
                  <a:pos x="37" y="40"/>
                </a:cxn>
                <a:cxn ang="0">
                  <a:pos x="37" y="39"/>
                </a:cxn>
                <a:cxn ang="0">
                  <a:pos x="29" y="42"/>
                </a:cxn>
                <a:cxn ang="0">
                  <a:pos x="22" y="43"/>
                </a:cxn>
                <a:cxn ang="0">
                  <a:pos x="9" y="29"/>
                </a:cxn>
                <a:cxn ang="0">
                  <a:pos x="9" y="23"/>
                </a:cxn>
                <a:cxn ang="0">
                  <a:pos x="35" y="22"/>
                </a:cxn>
                <a:cxn ang="0">
                  <a:pos x="38" y="20"/>
                </a:cxn>
              </a:cxnLst>
              <a:rect l="0" t="0" r="r" b="b"/>
              <a:pathLst>
                <a:path w="38" h="46">
                  <a:moveTo>
                    <a:pt x="20" y="2"/>
                  </a:moveTo>
                  <a:cubicBezTo>
                    <a:pt x="26" y="2"/>
                    <a:pt x="29" y="13"/>
                    <a:pt x="29" y="18"/>
                  </a:cubicBezTo>
                  <a:cubicBezTo>
                    <a:pt x="29" y="20"/>
                    <a:pt x="28" y="20"/>
                    <a:pt x="27" y="21"/>
                  </a:cubicBezTo>
                  <a:cubicBezTo>
                    <a:pt x="24" y="21"/>
                    <a:pt x="15" y="22"/>
                    <a:pt x="9" y="21"/>
                  </a:cubicBezTo>
                  <a:cubicBezTo>
                    <a:pt x="9" y="9"/>
                    <a:pt x="14" y="2"/>
                    <a:pt x="20" y="2"/>
                  </a:cubicBezTo>
                  <a:close/>
                  <a:moveTo>
                    <a:pt x="38" y="20"/>
                  </a:moveTo>
                  <a:cubicBezTo>
                    <a:pt x="38" y="11"/>
                    <a:pt x="33" y="0"/>
                    <a:pt x="21" y="0"/>
                  </a:cubicBezTo>
                  <a:cubicBezTo>
                    <a:pt x="9" y="0"/>
                    <a:pt x="0" y="14"/>
                    <a:pt x="0" y="27"/>
                  </a:cubicBezTo>
                  <a:cubicBezTo>
                    <a:pt x="0" y="40"/>
                    <a:pt x="8" y="46"/>
                    <a:pt x="19" y="46"/>
                  </a:cubicBezTo>
                  <a:cubicBezTo>
                    <a:pt x="22" y="46"/>
                    <a:pt x="25" y="46"/>
                    <a:pt x="26" y="45"/>
                  </a:cubicBezTo>
                  <a:cubicBezTo>
                    <a:pt x="30" y="44"/>
                    <a:pt x="35" y="42"/>
                    <a:pt x="37" y="40"/>
                  </a:cubicBezTo>
                  <a:cubicBezTo>
                    <a:pt x="37" y="40"/>
                    <a:pt x="37" y="40"/>
                    <a:pt x="37" y="40"/>
                  </a:cubicBezTo>
                  <a:cubicBezTo>
                    <a:pt x="37" y="39"/>
                    <a:pt x="37" y="39"/>
                    <a:pt x="37" y="39"/>
                  </a:cubicBezTo>
                  <a:cubicBezTo>
                    <a:pt x="34" y="40"/>
                    <a:pt x="31" y="41"/>
                    <a:pt x="29" y="42"/>
                  </a:cubicBezTo>
                  <a:cubicBezTo>
                    <a:pt x="27" y="43"/>
                    <a:pt x="25" y="43"/>
                    <a:pt x="22" y="43"/>
                  </a:cubicBezTo>
                  <a:cubicBezTo>
                    <a:pt x="16" y="43"/>
                    <a:pt x="10" y="38"/>
                    <a:pt x="9" y="29"/>
                  </a:cubicBezTo>
                  <a:cubicBezTo>
                    <a:pt x="9" y="27"/>
                    <a:pt x="9" y="25"/>
                    <a:pt x="9" y="23"/>
                  </a:cubicBezTo>
                  <a:cubicBezTo>
                    <a:pt x="13" y="23"/>
                    <a:pt x="31" y="23"/>
                    <a:pt x="35" y="22"/>
                  </a:cubicBezTo>
                  <a:cubicBezTo>
                    <a:pt x="37" y="22"/>
                    <a:pt x="38" y="21"/>
                    <a:pt x="38" y="20"/>
                  </a:cubicBez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dirty="0">
                <a:solidFill>
                  <a:srgbClr val="000000"/>
                </a:solidFill>
                <a:latin typeface="Calibri Light" panose="020F0302020204030204" pitchFamily="34" charset="0"/>
                <a:cs typeface="Calibri Light" panose="020F0302020204030204" pitchFamily="34" charset="0"/>
              </a:endParaRPr>
            </a:p>
          </p:txBody>
        </p:sp>
        <p:sp>
          <p:nvSpPr>
            <p:cNvPr id="60" name="Freeform 59">
              <a:extLst>
                <a:ext uri="{FF2B5EF4-FFF2-40B4-BE49-F238E27FC236}">
                  <a16:creationId xmlns:a16="http://schemas.microsoft.com/office/drawing/2014/main" id="{A4B988C5-871C-464C-8A24-FF3FAE75AB59}"/>
                </a:ext>
              </a:extLst>
            </p:cNvPr>
            <p:cNvSpPr>
              <a:spLocks noEditPoints="1"/>
            </p:cNvSpPr>
            <p:nvPr userDrawn="1"/>
          </p:nvSpPr>
          <p:spPr bwMode="gray">
            <a:xfrm>
              <a:off x="5503863" y="6176963"/>
              <a:ext cx="146050" cy="193675"/>
            </a:xfrm>
            <a:custGeom>
              <a:avLst/>
              <a:gdLst/>
              <a:ahLst/>
              <a:cxnLst>
                <a:cxn ang="0">
                  <a:pos x="19" y="1"/>
                </a:cxn>
                <a:cxn ang="0">
                  <a:pos x="34" y="14"/>
                </a:cxn>
                <a:cxn ang="0">
                  <a:pos x="16" y="29"/>
                </a:cxn>
                <a:cxn ang="0">
                  <a:pos x="14" y="28"/>
                </a:cxn>
                <a:cxn ang="0">
                  <a:pos x="15" y="3"/>
                </a:cxn>
                <a:cxn ang="0">
                  <a:pos x="19" y="1"/>
                </a:cxn>
                <a:cxn ang="0">
                  <a:pos x="28" y="28"/>
                </a:cxn>
                <a:cxn ang="0">
                  <a:pos x="30" y="28"/>
                </a:cxn>
                <a:cxn ang="0">
                  <a:pos x="43" y="14"/>
                </a:cxn>
                <a:cxn ang="0">
                  <a:pos x="20" y="0"/>
                </a:cxn>
                <a:cxn ang="0">
                  <a:pos x="0" y="1"/>
                </a:cxn>
                <a:cxn ang="0">
                  <a:pos x="0" y="1"/>
                </a:cxn>
                <a:cxn ang="0">
                  <a:pos x="0" y="2"/>
                </a:cxn>
                <a:cxn ang="0">
                  <a:pos x="5" y="3"/>
                </a:cxn>
                <a:cxn ang="0">
                  <a:pos x="6" y="4"/>
                </a:cxn>
                <a:cxn ang="0">
                  <a:pos x="6" y="30"/>
                </a:cxn>
                <a:cxn ang="0">
                  <a:pos x="6" y="57"/>
                </a:cxn>
                <a:cxn ang="0">
                  <a:pos x="5" y="59"/>
                </a:cxn>
                <a:cxn ang="0">
                  <a:pos x="1" y="60"/>
                </a:cxn>
                <a:cxn ang="0">
                  <a:pos x="0" y="61"/>
                </a:cxn>
                <a:cxn ang="0">
                  <a:pos x="0" y="61"/>
                </a:cxn>
                <a:cxn ang="0">
                  <a:pos x="9" y="61"/>
                </a:cxn>
                <a:cxn ang="0">
                  <a:pos x="17" y="61"/>
                </a:cxn>
                <a:cxn ang="0">
                  <a:pos x="46" y="44"/>
                </a:cxn>
                <a:cxn ang="0">
                  <a:pos x="30" y="29"/>
                </a:cxn>
                <a:cxn ang="0">
                  <a:pos x="28" y="29"/>
                </a:cxn>
                <a:cxn ang="0">
                  <a:pos x="28" y="28"/>
                </a:cxn>
                <a:cxn ang="0">
                  <a:pos x="37" y="45"/>
                </a:cxn>
                <a:cxn ang="0">
                  <a:pos x="18" y="59"/>
                </a:cxn>
                <a:cxn ang="0">
                  <a:pos x="13" y="57"/>
                </a:cxn>
                <a:cxn ang="0">
                  <a:pos x="14" y="31"/>
                </a:cxn>
                <a:cxn ang="0">
                  <a:pos x="19" y="30"/>
                </a:cxn>
                <a:cxn ang="0">
                  <a:pos x="37" y="45"/>
                </a:cxn>
              </a:cxnLst>
              <a:rect l="0" t="0" r="r" b="b"/>
              <a:pathLst>
                <a:path w="46" h="61">
                  <a:moveTo>
                    <a:pt x="19" y="1"/>
                  </a:moveTo>
                  <a:cubicBezTo>
                    <a:pt x="29" y="1"/>
                    <a:pt x="34" y="6"/>
                    <a:pt x="34" y="14"/>
                  </a:cubicBezTo>
                  <a:cubicBezTo>
                    <a:pt x="34" y="24"/>
                    <a:pt x="25" y="29"/>
                    <a:pt x="16" y="29"/>
                  </a:cubicBezTo>
                  <a:cubicBezTo>
                    <a:pt x="15" y="29"/>
                    <a:pt x="14" y="28"/>
                    <a:pt x="14" y="28"/>
                  </a:cubicBezTo>
                  <a:cubicBezTo>
                    <a:pt x="14" y="26"/>
                    <a:pt x="14" y="10"/>
                    <a:pt x="15" y="3"/>
                  </a:cubicBezTo>
                  <a:cubicBezTo>
                    <a:pt x="15" y="2"/>
                    <a:pt x="16" y="1"/>
                    <a:pt x="19" y="1"/>
                  </a:cubicBezTo>
                  <a:close/>
                  <a:moveTo>
                    <a:pt x="28" y="28"/>
                  </a:moveTo>
                  <a:cubicBezTo>
                    <a:pt x="28" y="28"/>
                    <a:pt x="29" y="28"/>
                    <a:pt x="30" y="28"/>
                  </a:cubicBezTo>
                  <a:cubicBezTo>
                    <a:pt x="36" y="26"/>
                    <a:pt x="43" y="21"/>
                    <a:pt x="43" y="14"/>
                  </a:cubicBezTo>
                  <a:cubicBezTo>
                    <a:pt x="43" y="5"/>
                    <a:pt x="36" y="0"/>
                    <a:pt x="20" y="0"/>
                  </a:cubicBezTo>
                  <a:cubicBezTo>
                    <a:pt x="12" y="0"/>
                    <a:pt x="4" y="0"/>
                    <a:pt x="0" y="1"/>
                  </a:cubicBezTo>
                  <a:cubicBezTo>
                    <a:pt x="0" y="1"/>
                    <a:pt x="0" y="1"/>
                    <a:pt x="0" y="1"/>
                  </a:cubicBezTo>
                  <a:cubicBezTo>
                    <a:pt x="0" y="2"/>
                    <a:pt x="0" y="2"/>
                    <a:pt x="0" y="2"/>
                  </a:cubicBezTo>
                  <a:cubicBezTo>
                    <a:pt x="5" y="3"/>
                    <a:pt x="5" y="3"/>
                    <a:pt x="5" y="3"/>
                  </a:cubicBezTo>
                  <a:cubicBezTo>
                    <a:pt x="6" y="3"/>
                    <a:pt x="6" y="3"/>
                    <a:pt x="6" y="4"/>
                  </a:cubicBezTo>
                  <a:cubicBezTo>
                    <a:pt x="6" y="9"/>
                    <a:pt x="6" y="24"/>
                    <a:pt x="6" y="30"/>
                  </a:cubicBezTo>
                  <a:cubicBezTo>
                    <a:pt x="6" y="34"/>
                    <a:pt x="7" y="54"/>
                    <a:pt x="6" y="57"/>
                  </a:cubicBezTo>
                  <a:cubicBezTo>
                    <a:pt x="6" y="58"/>
                    <a:pt x="6" y="58"/>
                    <a:pt x="5" y="59"/>
                  </a:cubicBezTo>
                  <a:cubicBezTo>
                    <a:pt x="1" y="60"/>
                    <a:pt x="1" y="60"/>
                    <a:pt x="1" y="60"/>
                  </a:cubicBezTo>
                  <a:cubicBezTo>
                    <a:pt x="0" y="60"/>
                    <a:pt x="0" y="60"/>
                    <a:pt x="0" y="61"/>
                  </a:cubicBezTo>
                  <a:cubicBezTo>
                    <a:pt x="0" y="61"/>
                    <a:pt x="0" y="61"/>
                    <a:pt x="0" y="61"/>
                  </a:cubicBezTo>
                  <a:cubicBezTo>
                    <a:pt x="3" y="61"/>
                    <a:pt x="7" y="61"/>
                    <a:pt x="9" y="61"/>
                  </a:cubicBezTo>
                  <a:cubicBezTo>
                    <a:pt x="11" y="61"/>
                    <a:pt x="15" y="61"/>
                    <a:pt x="17" y="61"/>
                  </a:cubicBezTo>
                  <a:cubicBezTo>
                    <a:pt x="33" y="61"/>
                    <a:pt x="46" y="56"/>
                    <a:pt x="46" y="44"/>
                  </a:cubicBezTo>
                  <a:cubicBezTo>
                    <a:pt x="46" y="36"/>
                    <a:pt x="39" y="30"/>
                    <a:pt x="30" y="29"/>
                  </a:cubicBezTo>
                  <a:cubicBezTo>
                    <a:pt x="29" y="29"/>
                    <a:pt x="28" y="29"/>
                    <a:pt x="28" y="29"/>
                  </a:cubicBezTo>
                  <a:lnTo>
                    <a:pt x="28" y="28"/>
                  </a:lnTo>
                  <a:close/>
                  <a:moveTo>
                    <a:pt x="37" y="45"/>
                  </a:moveTo>
                  <a:cubicBezTo>
                    <a:pt x="37" y="55"/>
                    <a:pt x="28" y="59"/>
                    <a:pt x="18" y="59"/>
                  </a:cubicBezTo>
                  <a:cubicBezTo>
                    <a:pt x="16" y="59"/>
                    <a:pt x="13" y="58"/>
                    <a:pt x="13" y="57"/>
                  </a:cubicBezTo>
                  <a:cubicBezTo>
                    <a:pt x="13" y="56"/>
                    <a:pt x="14" y="33"/>
                    <a:pt x="14" y="31"/>
                  </a:cubicBezTo>
                  <a:cubicBezTo>
                    <a:pt x="14" y="30"/>
                    <a:pt x="16" y="30"/>
                    <a:pt x="19" y="30"/>
                  </a:cubicBezTo>
                  <a:cubicBezTo>
                    <a:pt x="30" y="30"/>
                    <a:pt x="37" y="37"/>
                    <a:pt x="37" y="45"/>
                  </a:cubicBez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dirty="0">
                <a:solidFill>
                  <a:srgbClr val="000000"/>
                </a:solidFill>
                <a:latin typeface="Calibri Light" panose="020F0302020204030204" pitchFamily="34" charset="0"/>
                <a:cs typeface="Calibri Light" panose="020F0302020204030204" pitchFamily="34" charset="0"/>
              </a:endParaRPr>
            </a:p>
          </p:txBody>
        </p:sp>
        <p:sp>
          <p:nvSpPr>
            <p:cNvPr id="61" name="Freeform 60">
              <a:extLst>
                <a:ext uri="{FF2B5EF4-FFF2-40B4-BE49-F238E27FC236}">
                  <a16:creationId xmlns:a16="http://schemas.microsoft.com/office/drawing/2014/main" id="{F74B9779-A6CA-9B44-B0C4-9573C7475CD5}"/>
                </a:ext>
              </a:extLst>
            </p:cNvPr>
            <p:cNvSpPr>
              <a:spLocks noEditPoints="1"/>
            </p:cNvSpPr>
            <p:nvPr userDrawn="1"/>
          </p:nvSpPr>
          <p:spPr bwMode="gray">
            <a:xfrm>
              <a:off x="5672138" y="6224588"/>
              <a:ext cx="136525" cy="146050"/>
            </a:xfrm>
            <a:custGeom>
              <a:avLst/>
              <a:gdLst/>
              <a:ahLst/>
              <a:cxnLst>
                <a:cxn ang="0">
                  <a:pos x="16" y="43"/>
                </a:cxn>
                <a:cxn ang="0">
                  <a:pos x="8" y="32"/>
                </a:cxn>
                <a:cxn ang="0">
                  <a:pos x="18" y="18"/>
                </a:cxn>
                <a:cxn ang="0">
                  <a:pos x="29" y="25"/>
                </a:cxn>
                <a:cxn ang="0">
                  <a:pos x="30" y="27"/>
                </a:cxn>
                <a:cxn ang="0">
                  <a:pos x="29" y="29"/>
                </a:cxn>
                <a:cxn ang="0">
                  <a:pos x="16" y="43"/>
                </a:cxn>
                <a:cxn ang="0">
                  <a:pos x="29" y="21"/>
                </a:cxn>
                <a:cxn ang="0">
                  <a:pos x="28" y="20"/>
                </a:cxn>
                <a:cxn ang="0">
                  <a:pos x="17" y="16"/>
                </a:cxn>
                <a:cxn ang="0">
                  <a:pos x="0" y="34"/>
                </a:cxn>
                <a:cxn ang="0">
                  <a:pos x="11" y="46"/>
                </a:cxn>
                <a:cxn ang="0">
                  <a:pos x="28" y="35"/>
                </a:cxn>
                <a:cxn ang="0">
                  <a:pos x="30" y="33"/>
                </a:cxn>
                <a:cxn ang="0">
                  <a:pos x="30" y="33"/>
                </a:cxn>
                <a:cxn ang="0">
                  <a:pos x="30" y="36"/>
                </a:cxn>
                <a:cxn ang="0">
                  <a:pos x="30" y="45"/>
                </a:cxn>
                <a:cxn ang="0">
                  <a:pos x="31" y="46"/>
                </a:cxn>
                <a:cxn ang="0">
                  <a:pos x="36" y="46"/>
                </a:cxn>
                <a:cxn ang="0">
                  <a:pos x="43" y="46"/>
                </a:cxn>
                <a:cxn ang="0">
                  <a:pos x="43" y="45"/>
                </a:cxn>
                <a:cxn ang="0">
                  <a:pos x="42" y="45"/>
                </a:cxn>
                <a:cxn ang="0">
                  <a:pos x="38" y="43"/>
                </a:cxn>
                <a:cxn ang="0">
                  <a:pos x="37" y="42"/>
                </a:cxn>
                <a:cxn ang="0">
                  <a:pos x="37" y="31"/>
                </a:cxn>
                <a:cxn ang="0">
                  <a:pos x="37" y="20"/>
                </a:cxn>
                <a:cxn ang="0">
                  <a:pos x="24" y="0"/>
                </a:cxn>
                <a:cxn ang="0">
                  <a:pos x="4" y="10"/>
                </a:cxn>
                <a:cxn ang="0">
                  <a:pos x="5" y="12"/>
                </a:cxn>
                <a:cxn ang="0">
                  <a:pos x="5" y="12"/>
                </a:cxn>
                <a:cxn ang="0">
                  <a:pos x="20" y="4"/>
                </a:cxn>
                <a:cxn ang="0">
                  <a:pos x="29" y="14"/>
                </a:cxn>
                <a:cxn ang="0">
                  <a:pos x="30" y="21"/>
                </a:cxn>
                <a:cxn ang="0">
                  <a:pos x="29" y="21"/>
                </a:cxn>
              </a:cxnLst>
              <a:rect l="0" t="0" r="r" b="b"/>
              <a:pathLst>
                <a:path w="43" h="46">
                  <a:moveTo>
                    <a:pt x="16" y="43"/>
                  </a:moveTo>
                  <a:cubicBezTo>
                    <a:pt x="11" y="43"/>
                    <a:pt x="8" y="39"/>
                    <a:pt x="8" y="32"/>
                  </a:cubicBezTo>
                  <a:cubicBezTo>
                    <a:pt x="8" y="25"/>
                    <a:pt x="12" y="18"/>
                    <a:pt x="18" y="18"/>
                  </a:cubicBezTo>
                  <a:cubicBezTo>
                    <a:pt x="24" y="18"/>
                    <a:pt x="27" y="22"/>
                    <a:pt x="29" y="25"/>
                  </a:cubicBezTo>
                  <a:cubicBezTo>
                    <a:pt x="29" y="26"/>
                    <a:pt x="30" y="27"/>
                    <a:pt x="30" y="27"/>
                  </a:cubicBezTo>
                  <a:cubicBezTo>
                    <a:pt x="30" y="28"/>
                    <a:pt x="29" y="29"/>
                    <a:pt x="29" y="29"/>
                  </a:cubicBezTo>
                  <a:cubicBezTo>
                    <a:pt x="27" y="37"/>
                    <a:pt x="21" y="43"/>
                    <a:pt x="16" y="43"/>
                  </a:cubicBezTo>
                  <a:close/>
                  <a:moveTo>
                    <a:pt x="29" y="21"/>
                  </a:moveTo>
                  <a:cubicBezTo>
                    <a:pt x="29" y="21"/>
                    <a:pt x="28" y="20"/>
                    <a:pt x="28" y="20"/>
                  </a:cubicBezTo>
                  <a:cubicBezTo>
                    <a:pt x="26" y="18"/>
                    <a:pt x="22" y="16"/>
                    <a:pt x="17" y="16"/>
                  </a:cubicBezTo>
                  <a:cubicBezTo>
                    <a:pt x="5" y="16"/>
                    <a:pt x="0" y="26"/>
                    <a:pt x="0" y="34"/>
                  </a:cubicBezTo>
                  <a:cubicBezTo>
                    <a:pt x="0" y="42"/>
                    <a:pt x="5" y="46"/>
                    <a:pt x="11" y="46"/>
                  </a:cubicBezTo>
                  <a:cubicBezTo>
                    <a:pt x="20" y="46"/>
                    <a:pt x="26" y="40"/>
                    <a:pt x="28" y="35"/>
                  </a:cubicBezTo>
                  <a:cubicBezTo>
                    <a:pt x="29" y="34"/>
                    <a:pt x="29" y="33"/>
                    <a:pt x="30" y="33"/>
                  </a:cubicBezTo>
                  <a:cubicBezTo>
                    <a:pt x="30" y="33"/>
                    <a:pt x="30" y="33"/>
                    <a:pt x="30" y="33"/>
                  </a:cubicBezTo>
                  <a:cubicBezTo>
                    <a:pt x="30" y="34"/>
                    <a:pt x="30" y="35"/>
                    <a:pt x="30" y="36"/>
                  </a:cubicBezTo>
                  <a:cubicBezTo>
                    <a:pt x="30" y="38"/>
                    <a:pt x="30" y="44"/>
                    <a:pt x="30" y="45"/>
                  </a:cubicBezTo>
                  <a:cubicBezTo>
                    <a:pt x="30" y="45"/>
                    <a:pt x="30" y="46"/>
                    <a:pt x="31" y="46"/>
                  </a:cubicBezTo>
                  <a:cubicBezTo>
                    <a:pt x="32" y="46"/>
                    <a:pt x="34" y="46"/>
                    <a:pt x="36" y="46"/>
                  </a:cubicBezTo>
                  <a:cubicBezTo>
                    <a:pt x="39" y="46"/>
                    <a:pt x="42" y="46"/>
                    <a:pt x="43" y="46"/>
                  </a:cubicBezTo>
                  <a:cubicBezTo>
                    <a:pt x="43" y="46"/>
                    <a:pt x="43" y="46"/>
                    <a:pt x="43" y="45"/>
                  </a:cubicBezTo>
                  <a:cubicBezTo>
                    <a:pt x="43" y="45"/>
                    <a:pt x="43" y="45"/>
                    <a:pt x="42" y="45"/>
                  </a:cubicBezTo>
                  <a:cubicBezTo>
                    <a:pt x="38" y="43"/>
                    <a:pt x="38" y="43"/>
                    <a:pt x="38" y="43"/>
                  </a:cubicBezTo>
                  <a:cubicBezTo>
                    <a:pt x="37" y="43"/>
                    <a:pt x="37" y="43"/>
                    <a:pt x="37" y="42"/>
                  </a:cubicBezTo>
                  <a:cubicBezTo>
                    <a:pt x="37" y="40"/>
                    <a:pt x="37" y="34"/>
                    <a:pt x="37" y="31"/>
                  </a:cubicBezTo>
                  <a:cubicBezTo>
                    <a:pt x="37" y="28"/>
                    <a:pt x="37" y="22"/>
                    <a:pt x="37" y="20"/>
                  </a:cubicBezTo>
                  <a:cubicBezTo>
                    <a:pt x="37" y="10"/>
                    <a:pt x="35" y="0"/>
                    <a:pt x="24" y="0"/>
                  </a:cubicBezTo>
                  <a:cubicBezTo>
                    <a:pt x="15" y="0"/>
                    <a:pt x="9" y="4"/>
                    <a:pt x="4" y="10"/>
                  </a:cubicBezTo>
                  <a:cubicBezTo>
                    <a:pt x="4" y="11"/>
                    <a:pt x="4" y="12"/>
                    <a:pt x="5" y="12"/>
                  </a:cubicBezTo>
                  <a:cubicBezTo>
                    <a:pt x="5" y="12"/>
                    <a:pt x="5" y="12"/>
                    <a:pt x="5" y="12"/>
                  </a:cubicBezTo>
                  <a:cubicBezTo>
                    <a:pt x="9" y="7"/>
                    <a:pt x="14" y="4"/>
                    <a:pt x="20" y="4"/>
                  </a:cubicBezTo>
                  <a:cubicBezTo>
                    <a:pt x="25" y="4"/>
                    <a:pt x="28" y="8"/>
                    <a:pt x="29" y="14"/>
                  </a:cubicBezTo>
                  <a:cubicBezTo>
                    <a:pt x="29" y="16"/>
                    <a:pt x="29" y="19"/>
                    <a:pt x="30" y="21"/>
                  </a:cubicBezTo>
                  <a:lnTo>
                    <a:pt x="29" y="21"/>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dirty="0">
                <a:solidFill>
                  <a:srgbClr val="000000"/>
                </a:solidFill>
                <a:latin typeface="Calibri Light" panose="020F0302020204030204" pitchFamily="34" charset="0"/>
                <a:cs typeface="Calibri Light" panose="020F0302020204030204" pitchFamily="34" charset="0"/>
              </a:endParaRPr>
            </a:p>
          </p:txBody>
        </p:sp>
        <p:sp>
          <p:nvSpPr>
            <p:cNvPr id="62" name="Freeform 61">
              <a:extLst>
                <a:ext uri="{FF2B5EF4-FFF2-40B4-BE49-F238E27FC236}">
                  <a16:creationId xmlns:a16="http://schemas.microsoft.com/office/drawing/2014/main" id="{D1BBD1A0-4149-2248-93E5-25D3B6AA45C8}"/>
                </a:ext>
              </a:extLst>
            </p:cNvPr>
            <p:cNvSpPr>
              <a:spLocks noEditPoints="1"/>
            </p:cNvSpPr>
            <p:nvPr userDrawn="1"/>
          </p:nvSpPr>
          <p:spPr bwMode="gray">
            <a:xfrm>
              <a:off x="5818188" y="6176963"/>
              <a:ext cx="63500" cy="193675"/>
            </a:xfrm>
            <a:custGeom>
              <a:avLst/>
              <a:gdLst/>
              <a:ahLst/>
              <a:cxnLst>
                <a:cxn ang="0">
                  <a:pos x="10" y="0"/>
                </a:cxn>
                <a:cxn ang="0">
                  <a:pos x="14" y="4"/>
                </a:cxn>
                <a:cxn ang="0">
                  <a:pos x="10" y="9"/>
                </a:cxn>
                <a:cxn ang="0">
                  <a:pos x="5" y="4"/>
                </a:cxn>
                <a:cxn ang="0">
                  <a:pos x="10" y="0"/>
                </a:cxn>
                <a:cxn ang="0">
                  <a:pos x="14" y="15"/>
                </a:cxn>
                <a:cxn ang="0">
                  <a:pos x="15" y="16"/>
                </a:cxn>
                <a:cxn ang="0">
                  <a:pos x="14" y="39"/>
                </a:cxn>
                <a:cxn ang="0">
                  <a:pos x="14" y="58"/>
                </a:cxn>
                <a:cxn ang="0">
                  <a:pos x="15" y="59"/>
                </a:cxn>
                <a:cxn ang="0">
                  <a:pos x="20" y="60"/>
                </a:cxn>
                <a:cxn ang="0">
                  <a:pos x="20" y="61"/>
                </a:cxn>
                <a:cxn ang="0">
                  <a:pos x="20" y="61"/>
                </a:cxn>
                <a:cxn ang="0">
                  <a:pos x="10" y="61"/>
                </a:cxn>
                <a:cxn ang="0">
                  <a:pos x="1" y="61"/>
                </a:cxn>
                <a:cxn ang="0">
                  <a:pos x="1" y="61"/>
                </a:cxn>
                <a:cxn ang="0">
                  <a:pos x="1" y="60"/>
                </a:cxn>
                <a:cxn ang="0">
                  <a:pos x="6" y="59"/>
                </a:cxn>
                <a:cxn ang="0">
                  <a:pos x="7" y="58"/>
                </a:cxn>
                <a:cxn ang="0">
                  <a:pos x="7" y="38"/>
                </a:cxn>
                <a:cxn ang="0">
                  <a:pos x="6" y="21"/>
                </a:cxn>
                <a:cxn ang="0">
                  <a:pos x="5" y="19"/>
                </a:cxn>
                <a:cxn ang="0">
                  <a:pos x="0" y="19"/>
                </a:cxn>
                <a:cxn ang="0">
                  <a:pos x="0" y="18"/>
                </a:cxn>
                <a:cxn ang="0">
                  <a:pos x="0" y="18"/>
                </a:cxn>
                <a:cxn ang="0">
                  <a:pos x="14" y="15"/>
                </a:cxn>
              </a:cxnLst>
              <a:rect l="0" t="0" r="r" b="b"/>
              <a:pathLst>
                <a:path w="20" h="61">
                  <a:moveTo>
                    <a:pt x="10" y="0"/>
                  </a:moveTo>
                  <a:cubicBezTo>
                    <a:pt x="12" y="0"/>
                    <a:pt x="14" y="2"/>
                    <a:pt x="14" y="4"/>
                  </a:cubicBezTo>
                  <a:cubicBezTo>
                    <a:pt x="14" y="7"/>
                    <a:pt x="12" y="9"/>
                    <a:pt x="10" y="9"/>
                  </a:cubicBezTo>
                  <a:cubicBezTo>
                    <a:pt x="7" y="9"/>
                    <a:pt x="5" y="7"/>
                    <a:pt x="5" y="4"/>
                  </a:cubicBezTo>
                  <a:cubicBezTo>
                    <a:pt x="5" y="2"/>
                    <a:pt x="7" y="0"/>
                    <a:pt x="10" y="0"/>
                  </a:cubicBezTo>
                  <a:close/>
                  <a:moveTo>
                    <a:pt x="14" y="15"/>
                  </a:moveTo>
                  <a:cubicBezTo>
                    <a:pt x="15" y="15"/>
                    <a:pt x="15" y="15"/>
                    <a:pt x="15" y="16"/>
                  </a:cubicBezTo>
                  <a:cubicBezTo>
                    <a:pt x="15" y="20"/>
                    <a:pt x="14" y="34"/>
                    <a:pt x="14" y="39"/>
                  </a:cubicBezTo>
                  <a:cubicBezTo>
                    <a:pt x="14" y="43"/>
                    <a:pt x="14" y="55"/>
                    <a:pt x="14" y="58"/>
                  </a:cubicBezTo>
                  <a:cubicBezTo>
                    <a:pt x="14" y="58"/>
                    <a:pt x="14" y="59"/>
                    <a:pt x="15" y="59"/>
                  </a:cubicBezTo>
                  <a:cubicBezTo>
                    <a:pt x="20" y="60"/>
                    <a:pt x="20" y="60"/>
                    <a:pt x="20" y="60"/>
                  </a:cubicBezTo>
                  <a:cubicBezTo>
                    <a:pt x="20" y="60"/>
                    <a:pt x="20" y="60"/>
                    <a:pt x="20" y="61"/>
                  </a:cubicBezTo>
                  <a:cubicBezTo>
                    <a:pt x="20" y="61"/>
                    <a:pt x="20" y="61"/>
                    <a:pt x="20" y="61"/>
                  </a:cubicBezTo>
                  <a:cubicBezTo>
                    <a:pt x="18" y="61"/>
                    <a:pt x="15" y="61"/>
                    <a:pt x="10" y="61"/>
                  </a:cubicBezTo>
                  <a:cubicBezTo>
                    <a:pt x="6" y="61"/>
                    <a:pt x="3" y="61"/>
                    <a:pt x="1" y="61"/>
                  </a:cubicBezTo>
                  <a:cubicBezTo>
                    <a:pt x="1" y="61"/>
                    <a:pt x="1" y="61"/>
                    <a:pt x="1" y="61"/>
                  </a:cubicBezTo>
                  <a:cubicBezTo>
                    <a:pt x="1" y="60"/>
                    <a:pt x="1" y="60"/>
                    <a:pt x="1" y="60"/>
                  </a:cubicBezTo>
                  <a:cubicBezTo>
                    <a:pt x="6" y="59"/>
                    <a:pt x="6" y="59"/>
                    <a:pt x="6" y="59"/>
                  </a:cubicBezTo>
                  <a:cubicBezTo>
                    <a:pt x="7" y="58"/>
                    <a:pt x="7" y="58"/>
                    <a:pt x="7" y="58"/>
                  </a:cubicBezTo>
                  <a:cubicBezTo>
                    <a:pt x="7" y="55"/>
                    <a:pt x="7" y="43"/>
                    <a:pt x="7" y="38"/>
                  </a:cubicBezTo>
                  <a:cubicBezTo>
                    <a:pt x="7" y="34"/>
                    <a:pt x="6" y="23"/>
                    <a:pt x="6" y="21"/>
                  </a:cubicBezTo>
                  <a:cubicBezTo>
                    <a:pt x="6" y="20"/>
                    <a:pt x="6" y="19"/>
                    <a:pt x="5" y="19"/>
                  </a:cubicBezTo>
                  <a:cubicBezTo>
                    <a:pt x="0" y="19"/>
                    <a:pt x="0" y="19"/>
                    <a:pt x="0" y="19"/>
                  </a:cubicBezTo>
                  <a:cubicBezTo>
                    <a:pt x="0" y="19"/>
                    <a:pt x="0" y="18"/>
                    <a:pt x="0" y="18"/>
                  </a:cubicBezTo>
                  <a:cubicBezTo>
                    <a:pt x="0" y="18"/>
                    <a:pt x="0" y="18"/>
                    <a:pt x="0" y="18"/>
                  </a:cubicBezTo>
                  <a:lnTo>
                    <a:pt x="14" y="15"/>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dirty="0">
                <a:solidFill>
                  <a:srgbClr val="000000"/>
                </a:solidFill>
                <a:latin typeface="Calibri Light" panose="020F0302020204030204" pitchFamily="34" charset="0"/>
                <a:cs typeface="Calibri Light" panose="020F0302020204030204" pitchFamily="34" charset="0"/>
              </a:endParaRPr>
            </a:p>
          </p:txBody>
        </p:sp>
        <p:sp>
          <p:nvSpPr>
            <p:cNvPr id="63" name="Freeform 62">
              <a:extLst>
                <a:ext uri="{FF2B5EF4-FFF2-40B4-BE49-F238E27FC236}">
                  <a16:creationId xmlns:a16="http://schemas.microsoft.com/office/drawing/2014/main" id="{FC94A255-F790-9346-9851-5ECA404D6095}"/>
                </a:ext>
              </a:extLst>
            </p:cNvPr>
            <p:cNvSpPr>
              <a:spLocks/>
            </p:cNvSpPr>
            <p:nvPr userDrawn="1"/>
          </p:nvSpPr>
          <p:spPr bwMode="gray">
            <a:xfrm>
              <a:off x="5891213" y="6157913"/>
              <a:ext cx="66675" cy="212725"/>
            </a:xfrm>
            <a:custGeom>
              <a:avLst/>
              <a:gdLst/>
              <a:ahLst/>
              <a:cxnLst>
                <a:cxn ang="0">
                  <a:pos x="15" y="0"/>
                </a:cxn>
                <a:cxn ang="0">
                  <a:pos x="16" y="1"/>
                </a:cxn>
                <a:cxn ang="0">
                  <a:pos x="15" y="33"/>
                </a:cxn>
                <a:cxn ang="0">
                  <a:pos x="14" y="64"/>
                </a:cxn>
                <a:cxn ang="0">
                  <a:pos x="15" y="65"/>
                </a:cxn>
                <a:cxn ang="0">
                  <a:pos x="21" y="66"/>
                </a:cxn>
                <a:cxn ang="0">
                  <a:pos x="21" y="67"/>
                </a:cxn>
                <a:cxn ang="0">
                  <a:pos x="21" y="67"/>
                </a:cxn>
                <a:cxn ang="0">
                  <a:pos x="11" y="67"/>
                </a:cxn>
                <a:cxn ang="0">
                  <a:pos x="2" y="67"/>
                </a:cxn>
                <a:cxn ang="0">
                  <a:pos x="2" y="67"/>
                </a:cxn>
                <a:cxn ang="0">
                  <a:pos x="2" y="66"/>
                </a:cxn>
                <a:cxn ang="0">
                  <a:pos x="7" y="65"/>
                </a:cxn>
                <a:cxn ang="0">
                  <a:pos x="8" y="64"/>
                </a:cxn>
                <a:cxn ang="0">
                  <a:pos x="8" y="33"/>
                </a:cxn>
                <a:cxn ang="0">
                  <a:pos x="7" y="5"/>
                </a:cxn>
                <a:cxn ang="0">
                  <a:pos x="6" y="3"/>
                </a:cxn>
                <a:cxn ang="0">
                  <a:pos x="0" y="3"/>
                </a:cxn>
                <a:cxn ang="0">
                  <a:pos x="0" y="2"/>
                </a:cxn>
                <a:cxn ang="0">
                  <a:pos x="0" y="2"/>
                </a:cxn>
                <a:cxn ang="0">
                  <a:pos x="15" y="0"/>
                </a:cxn>
              </a:cxnLst>
              <a:rect l="0" t="0" r="r" b="b"/>
              <a:pathLst>
                <a:path w="21" h="67">
                  <a:moveTo>
                    <a:pt x="15" y="0"/>
                  </a:moveTo>
                  <a:cubicBezTo>
                    <a:pt x="16" y="0"/>
                    <a:pt x="16" y="0"/>
                    <a:pt x="16" y="1"/>
                  </a:cubicBezTo>
                  <a:cubicBezTo>
                    <a:pt x="16" y="2"/>
                    <a:pt x="15" y="22"/>
                    <a:pt x="15" y="33"/>
                  </a:cubicBezTo>
                  <a:cubicBezTo>
                    <a:pt x="15" y="40"/>
                    <a:pt x="14" y="62"/>
                    <a:pt x="14" y="64"/>
                  </a:cubicBezTo>
                  <a:cubicBezTo>
                    <a:pt x="14" y="64"/>
                    <a:pt x="15" y="64"/>
                    <a:pt x="15" y="65"/>
                  </a:cubicBezTo>
                  <a:cubicBezTo>
                    <a:pt x="21" y="66"/>
                    <a:pt x="21" y="66"/>
                    <a:pt x="21" y="66"/>
                  </a:cubicBezTo>
                  <a:cubicBezTo>
                    <a:pt x="21" y="66"/>
                    <a:pt x="21" y="66"/>
                    <a:pt x="21" y="67"/>
                  </a:cubicBezTo>
                  <a:cubicBezTo>
                    <a:pt x="21" y="67"/>
                    <a:pt x="21" y="67"/>
                    <a:pt x="21" y="67"/>
                  </a:cubicBezTo>
                  <a:cubicBezTo>
                    <a:pt x="19" y="67"/>
                    <a:pt x="15" y="67"/>
                    <a:pt x="11" y="67"/>
                  </a:cubicBezTo>
                  <a:cubicBezTo>
                    <a:pt x="7" y="67"/>
                    <a:pt x="4" y="67"/>
                    <a:pt x="2" y="67"/>
                  </a:cubicBezTo>
                  <a:cubicBezTo>
                    <a:pt x="2" y="67"/>
                    <a:pt x="2" y="67"/>
                    <a:pt x="2" y="67"/>
                  </a:cubicBezTo>
                  <a:cubicBezTo>
                    <a:pt x="2" y="66"/>
                    <a:pt x="2" y="66"/>
                    <a:pt x="2" y="66"/>
                  </a:cubicBezTo>
                  <a:cubicBezTo>
                    <a:pt x="7" y="65"/>
                    <a:pt x="7" y="65"/>
                    <a:pt x="7" y="65"/>
                  </a:cubicBezTo>
                  <a:cubicBezTo>
                    <a:pt x="7" y="65"/>
                    <a:pt x="8" y="64"/>
                    <a:pt x="8" y="64"/>
                  </a:cubicBezTo>
                  <a:cubicBezTo>
                    <a:pt x="8" y="61"/>
                    <a:pt x="8" y="38"/>
                    <a:pt x="8" y="33"/>
                  </a:cubicBezTo>
                  <a:cubicBezTo>
                    <a:pt x="8" y="28"/>
                    <a:pt x="7" y="8"/>
                    <a:pt x="7" y="5"/>
                  </a:cubicBezTo>
                  <a:cubicBezTo>
                    <a:pt x="7" y="4"/>
                    <a:pt x="7" y="3"/>
                    <a:pt x="6" y="3"/>
                  </a:cubicBezTo>
                  <a:cubicBezTo>
                    <a:pt x="0" y="3"/>
                    <a:pt x="0" y="3"/>
                    <a:pt x="0" y="3"/>
                  </a:cubicBezTo>
                  <a:cubicBezTo>
                    <a:pt x="0" y="3"/>
                    <a:pt x="0" y="2"/>
                    <a:pt x="0" y="2"/>
                  </a:cubicBezTo>
                  <a:cubicBezTo>
                    <a:pt x="0" y="2"/>
                    <a:pt x="0" y="2"/>
                    <a:pt x="0" y="2"/>
                  </a:cubicBezTo>
                  <a:lnTo>
                    <a:pt x="15" y="0"/>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dirty="0">
                <a:solidFill>
                  <a:srgbClr val="000000"/>
                </a:solidFill>
                <a:latin typeface="Calibri Light" panose="020F0302020204030204" pitchFamily="34" charset="0"/>
                <a:cs typeface="Calibri Light" panose="020F0302020204030204" pitchFamily="34" charset="0"/>
              </a:endParaRPr>
            </a:p>
          </p:txBody>
        </p:sp>
        <p:sp>
          <p:nvSpPr>
            <p:cNvPr id="64" name="Freeform 63">
              <a:extLst>
                <a:ext uri="{FF2B5EF4-FFF2-40B4-BE49-F238E27FC236}">
                  <a16:creationId xmlns:a16="http://schemas.microsoft.com/office/drawing/2014/main" id="{1C4CFA96-C000-9D45-A3D1-EDA3497B0951}"/>
                </a:ext>
              </a:extLst>
            </p:cNvPr>
            <p:cNvSpPr>
              <a:spLocks noEditPoints="1"/>
            </p:cNvSpPr>
            <p:nvPr userDrawn="1"/>
          </p:nvSpPr>
          <p:spPr bwMode="gray">
            <a:xfrm>
              <a:off x="5973763" y="6224588"/>
              <a:ext cx="117475" cy="146050"/>
            </a:xfrm>
            <a:custGeom>
              <a:avLst/>
              <a:gdLst/>
              <a:ahLst/>
              <a:cxnLst>
                <a:cxn ang="0">
                  <a:pos x="20" y="2"/>
                </a:cxn>
                <a:cxn ang="0">
                  <a:pos x="29" y="18"/>
                </a:cxn>
                <a:cxn ang="0">
                  <a:pos x="27" y="21"/>
                </a:cxn>
                <a:cxn ang="0">
                  <a:pos x="9" y="21"/>
                </a:cxn>
                <a:cxn ang="0">
                  <a:pos x="20" y="2"/>
                </a:cxn>
                <a:cxn ang="0">
                  <a:pos x="37" y="20"/>
                </a:cxn>
                <a:cxn ang="0">
                  <a:pos x="21" y="0"/>
                </a:cxn>
                <a:cxn ang="0">
                  <a:pos x="0" y="27"/>
                </a:cxn>
                <a:cxn ang="0">
                  <a:pos x="19" y="46"/>
                </a:cxn>
                <a:cxn ang="0">
                  <a:pos x="26" y="45"/>
                </a:cxn>
                <a:cxn ang="0">
                  <a:pos x="37" y="40"/>
                </a:cxn>
                <a:cxn ang="0">
                  <a:pos x="37" y="40"/>
                </a:cxn>
                <a:cxn ang="0">
                  <a:pos x="36" y="39"/>
                </a:cxn>
                <a:cxn ang="0">
                  <a:pos x="28" y="42"/>
                </a:cxn>
                <a:cxn ang="0">
                  <a:pos x="22" y="43"/>
                </a:cxn>
                <a:cxn ang="0">
                  <a:pos x="9" y="29"/>
                </a:cxn>
                <a:cxn ang="0">
                  <a:pos x="9" y="23"/>
                </a:cxn>
                <a:cxn ang="0">
                  <a:pos x="35" y="22"/>
                </a:cxn>
                <a:cxn ang="0">
                  <a:pos x="37" y="20"/>
                </a:cxn>
              </a:cxnLst>
              <a:rect l="0" t="0" r="r" b="b"/>
              <a:pathLst>
                <a:path w="37" h="46">
                  <a:moveTo>
                    <a:pt x="20" y="2"/>
                  </a:moveTo>
                  <a:cubicBezTo>
                    <a:pt x="26" y="2"/>
                    <a:pt x="29" y="13"/>
                    <a:pt x="29" y="18"/>
                  </a:cubicBezTo>
                  <a:cubicBezTo>
                    <a:pt x="29" y="20"/>
                    <a:pt x="28" y="20"/>
                    <a:pt x="27" y="21"/>
                  </a:cubicBezTo>
                  <a:cubicBezTo>
                    <a:pt x="24" y="21"/>
                    <a:pt x="14" y="22"/>
                    <a:pt x="9" y="21"/>
                  </a:cubicBezTo>
                  <a:cubicBezTo>
                    <a:pt x="9" y="9"/>
                    <a:pt x="14" y="2"/>
                    <a:pt x="20" y="2"/>
                  </a:cubicBezTo>
                  <a:close/>
                  <a:moveTo>
                    <a:pt x="37" y="20"/>
                  </a:moveTo>
                  <a:cubicBezTo>
                    <a:pt x="37" y="11"/>
                    <a:pt x="32" y="0"/>
                    <a:pt x="21" y="0"/>
                  </a:cubicBezTo>
                  <a:cubicBezTo>
                    <a:pt x="9" y="0"/>
                    <a:pt x="0" y="14"/>
                    <a:pt x="0" y="27"/>
                  </a:cubicBezTo>
                  <a:cubicBezTo>
                    <a:pt x="0" y="40"/>
                    <a:pt x="8" y="46"/>
                    <a:pt x="19" y="46"/>
                  </a:cubicBezTo>
                  <a:cubicBezTo>
                    <a:pt x="22" y="46"/>
                    <a:pt x="25" y="46"/>
                    <a:pt x="26" y="45"/>
                  </a:cubicBezTo>
                  <a:cubicBezTo>
                    <a:pt x="30" y="44"/>
                    <a:pt x="34" y="42"/>
                    <a:pt x="37" y="40"/>
                  </a:cubicBezTo>
                  <a:cubicBezTo>
                    <a:pt x="37" y="40"/>
                    <a:pt x="37" y="40"/>
                    <a:pt x="37" y="40"/>
                  </a:cubicBezTo>
                  <a:cubicBezTo>
                    <a:pt x="37" y="39"/>
                    <a:pt x="37" y="39"/>
                    <a:pt x="36" y="39"/>
                  </a:cubicBezTo>
                  <a:cubicBezTo>
                    <a:pt x="34" y="40"/>
                    <a:pt x="31" y="41"/>
                    <a:pt x="28" y="42"/>
                  </a:cubicBezTo>
                  <a:cubicBezTo>
                    <a:pt x="27" y="43"/>
                    <a:pt x="25" y="43"/>
                    <a:pt x="22" y="43"/>
                  </a:cubicBezTo>
                  <a:cubicBezTo>
                    <a:pt x="15" y="43"/>
                    <a:pt x="10" y="38"/>
                    <a:pt x="9" y="29"/>
                  </a:cubicBezTo>
                  <a:cubicBezTo>
                    <a:pt x="9" y="27"/>
                    <a:pt x="9" y="25"/>
                    <a:pt x="9" y="23"/>
                  </a:cubicBezTo>
                  <a:cubicBezTo>
                    <a:pt x="13" y="23"/>
                    <a:pt x="31" y="23"/>
                    <a:pt x="35" y="22"/>
                  </a:cubicBezTo>
                  <a:cubicBezTo>
                    <a:pt x="36" y="22"/>
                    <a:pt x="37" y="21"/>
                    <a:pt x="37" y="20"/>
                  </a:cubicBez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dirty="0">
                <a:solidFill>
                  <a:srgbClr val="000000"/>
                </a:solidFill>
                <a:latin typeface="Calibri Light" panose="020F0302020204030204" pitchFamily="34" charset="0"/>
                <a:cs typeface="Calibri Light" panose="020F0302020204030204" pitchFamily="34" charset="0"/>
              </a:endParaRPr>
            </a:p>
          </p:txBody>
        </p:sp>
        <p:sp>
          <p:nvSpPr>
            <p:cNvPr id="65" name="Freeform 64">
              <a:extLst>
                <a:ext uri="{FF2B5EF4-FFF2-40B4-BE49-F238E27FC236}">
                  <a16:creationId xmlns:a16="http://schemas.microsoft.com/office/drawing/2014/main" id="{DB6D4445-BA5F-7346-8BB0-D06BA03606C5}"/>
                </a:ext>
              </a:extLst>
            </p:cNvPr>
            <p:cNvSpPr>
              <a:spLocks/>
            </p:cNvSpPr>
            <p:nvPr userDrawn="1"/>
          </p:nvSpPr>
          <p:spPr bwMode="gray">
            <a:xfrm>
              <a:off x="6097588" y="6227763"/>
              <a:ext cx="152400" cy="201612"/>
            </a:xfrm>
            <a:custGeom>
              <a:avLst/>
              <a:gdLst/>
              <a:ahLst/>
              <a:cxnLst>
                <a:cxn ang="0">
                  <a:pos x="48" y="0"/>
                </a:cxn>
                <a:cxn ang="0">
                  <a:pos x="48" y="0"/>
                </a:cxn>
                <a:cxn ang="0">
                  <a:pos x="47" y="1"/>
                </a:cxn>
                <a:cxn ang="0">
                  <a:pos x="45" y="2"/>
                </a:cxn>
                <a:cxn ang="0">
                  <a:pos x="44" y="4"/>
                </a:cxn>
                <a:cxn ang="0">
                  <a:pos x="27" y="43"/>
                </a:cxn>
                <a:cxn ang="0">
                  <a:pos x="6" y="64"/>
                </a:cxn>
                <a:cxn ang="0">
                  <a:pos x="3" y="63"/>
                </a:cxn>
                <a:cxn ang="0">
                  <a:pos x="0" y="54"/>
                </a:cxn>
                <a:cxn ang="0">
                  <a:pos x="1" y="53"/>
                </a:cxn>
                <a:cxn ang="0">
                  <a:pos x="2" y="53"/>
                </a:cxn>
                <a:cxn ang="0">
                  <a:pos x="5" y="57"/>
                </a:cxn>
                <a:cxn ang="0">
                  <a:pos x="7" y="59"/>
                </a:cxn>
                <a:cxn ang="0">
                  <a:pos x="21" y="48"/>
                </a:cxn>
                <a:cxn ang="0">
                  <a:pos x="21" y="45"/>
                </a:cxn>
                <a:cxn ang="0">
                  <a:pos x="6" y="3"/>
                </a:cxn>
                <a:cxn ang="0">
                  <a:pos x="5" y="2"/>
                </a:cxn>
                <a:cxn ang="0">
                  <a:pos x="2" y="1"/>
                </a:cxn>
                <a:cxn ang="0">
                  <a:pos x="1" y="0"/>
                </a:cxn>
                <a:cxn ang="0">
                  <a:pos x="1" y="0"/>
                </a:cxn>
                <a:cxn ang="0">
                  <a:pos x="21" y="0"/>
                </a:cxn>
                <a:cxn ang="0">
                  <a:pos x="21" y="0"/>
                </a:cxn>
                <a:cxn ang="0">
                  <a:pos x="21" y="1"/>
                </a:cxn>
                <a:cxn ang="0">
                  <a:pos x="16" y="2"/>
                </a:cxn>
                <a:cxn ang="0">
                  <a:pos x="15" y="3"/>
                </a:cxn>
                <a:cxn ang="0">
                  <a:pos x="25" y="37"/>
                </a:cxn>
                <a:cxn ang="0">
                  <a:pos x="26" y="40"/>
                </a:cxn>
                <a:cxn ang="0">
                  <a:pos x="27" y="40"/>
                </a:cxn>
                <a:cxn ang="0">
                  <a:pos x="28" y="37"/>
                </a:cxn>
                <a:cxn ang="0">
                  <a:pos x="38" y="4"/>
                </a:cxn>
                <a:cxn ang="0">
                  <a:pos x="37" y="2"/>
                </a:cxn>
                <a:cxn ang="0">
                  <a:pos x="33" y="1"/>
                </a:cxn>
                <a:cxn ang="0">
                  <a:pos x="32" y="0"/>
                </a:cxn>
                <a:cxn ang="0">
                  <a:pos x="32" y="0"/>
                </a:cxn>
                <a:cxn ang="0">
                  <a:pos x="48" y="0"/>
                </a:cxn>
              </a:cxnLst>
              <a:rect l="0" t="0" r="r" b="b"/>
              <a:pathLst>
                <a:path w="48" h="64">
                  <a:moveTo>
                    <a:pt x="48" y="0"/>
                  </a:moveTo>
                  <a:cubicBezTo>
                    <a:pt x="48" y="0"/>
                    <a:pt x="48" y="0"/>
                    <a:pt x="48" y="0"/>
                  </a:cubicBezTo>
                  <a:cubicBezTo>
                    <a:pt x="48" y="1"/>
                    <a:pt x="48" y="1"/>
                    <a:pt x="47" y="1"/>
                  </a:cubicBezTo>
                  <a:cubicBezTo>
                    <a:pt x="45" y="2"/>
                    <a:pt x="45" y="2"/>
                    <a:pt x="45" y="2"/>
                  </a:cubicBezTo>
                  <a:cubicBezTo>
                    <a:pt x="45" y="2"/>
                    <a:pt x="44" y="3"/>
                    <a:pt x="44" y="4"/>
                  </a:cubicBezTo>
                  <a:cubicBezTo>
                    <a:pt x="42" y="10"/>
                    <a:pt x="33" y="33"/>
                    <a:pt x="27" y="43"/>
                  </a:cubicBezTo>
                  <a:cubicBezTo>
                    <a:pt x="22" y="52"/>
                    <a:pt x="14" y="64"/>
                    <a:pt x="6" y="64"/>
                  </a:cubicBezTo>
                  <a:cubicBezTo>
                    <a:pt x="3" y="64"/>
                    <a:pt x="3" y="63"/>
                    <a:pt x="3" y="63"/>
                  </a:cubicBezTo>
                  <a:cubicBezTo>
                    <a:pt x="0" y="54"/>
                    <a:pt x="0" y="54"/>
                    <a:pt x="0" y="54"/>
                  </a:cubicBezTo>
                  <a:cubicBezTo>
                    <a:pt x="0" y="53"/>
                    <a:pt x="1" y="53"/>
                    <a:pt x="1" y="53"/>
                  </a:cubicBezTo>
                  <a:cubicBezTo>
                    <a:pt x="1" y="53"/>
                    <a:pt x="1" y="53"/>
                    <a:pt x="2" y="53"/>
                  </a:cubicBezTo>
                  <a:cubicBezTo>
                    <a:pt x="5" y="57"/>
                    <a:pt x="5" y="57"/>
                    <a:pt x="5" y="57"/>
                  </a:cubicBezTo>
                  <a:cubicBezTo>
                    <a:pt x="5" y="58"/>
                    <a:pt x="6" y="59"/>
                    <a:pt x="7" y="59"/>
                  </a:cubicBezTo>
                  <a:cubicBezTo>
                    <a:pt x="11" y="59"/>
                    <a:pt x="17" y="54"/>
                    <a:pt x="21" y="48"/>
                  </a:cubicBezTo>
                  <a:cubicBezTo>
                    <a:pt x="22" y="47"/>
                    <a:pt x="22" y="46"/>
                    <a:pt x="21" y="45"/>
                  </a:cubicBezTo>
                  <a:cubicBezTo>
                    <a:pt x="18" y="37"/>
                    <a:pt x="9" y="13"/>
                    <a:pt x="6" y="3"/>
                  </a:cubicBezTo>
                  <a:cubicBezTo>
                    <a:pt x="5" y="3"/>
                    <a:pt x="5" y="2"/>
                    <a:pt x="5" y="2"/>
                  </a:cubicBezTo>
                  <a:cubicBezTo>
                    <a:pt x="2" y="1"/>
                    <a:pt x="2" y="1"/>
                    <a:pt x="2" y="1"/>
                  </a:cubicBezTo>
                  <a:cubicBezTo>
                    <a:pt x="1" y="1"/>
                    <a:pt x="1" y="1"/>
                    <a:pt x="1" y="0"/>
                  </a:cubicBezTo>
                  <a:cubicBezTo>
                    <a:pt x="1" y="0"/>
                    <a:pt x="1" y="0"/>
                    <a:pt x="1" y="0"/>
                  </a:cubicBezTo>
                  <a:cubicBezTo>
                    <a:pt x="21" y="0"/>
                    <a:pt x="21" y="0"/>
                    <a:pt x="21" y="0"/>
                  </a:cubicBezTo>
                  <a:cubicBezTo>
                    <a:pt x="21" y="0"/>
                    <a:pt x="21" y="0"/>
                    <a:pt x="21" y="0"/>
                  </a:cubicBezTo>
                  <a:cubicBezTo>
                    <a:pt x="21" y="1"/>
                    <a:pt x="21" y="1"/>
                    <a:pt x="21" y="1"/>
                  </a:cubicBezTo>
                  <a:cubicBezTo>
                    <a:pt x="16" y="2"/>
                    <a:pt x="16" y="2"/>
                    <a:pt x="16" y="2"/>
                  </a:cubicBezTo>
                  <a:cubicBezTo>
                    <a:pt x="15" y="2"/>
                    <a:pt x="15" y="3"/>
                    <a:pt x="15" y="3"/>
                  </a:cubicBezTo>
                  <a:cubicBezTo>
                    <a:pt x="17" y="11"/>
                    <a:pt x="23" y="29"/>
                    <a:pt x="25" y="37"/>
                  </a:cubicBezTo>
                  <a:cubicBezTo>
                    <a:pt x="26" y="38"/>
                    <a:pt x="26" y="39"/>
                    <a:pt x="26" y="40"/>
                  </a:cubicBezTo>
                  <a:cubicBezTo>
                    <a:pt x="27" y="40"/>
                    <a:pt x="27" y="40"/>
                    <a:pt x="27" y="40"/>
                  </a:cubicBezTo>
                  <a:cubicBezTo>
                    <a:pt x="27" y="39"/>
                    <a:pt x="28" y="38"/>
                    <a:pt x="28" y="37"/>
                  </a:cubicBezTo>
                  <a:cubicBezTo>
                    <a:pt x="31" y="29"/>
                    <a:pt x="36" y="13"/>
                    <a:pt x="38" y="4"/>
                  </a:cubicBezTo>
                  <a:cubicBezTo>
                    <a:pt x="38" y="2"/>
                    <a:pt x="38" y="2"/>
                    <a:pt x="37" y="2"/>
                  </a:cubicBezTo>
                  <a:cubicBezTo>
                    <a:pt x="33" y="1"/>
                    <a:pt x="33" y="1"/>
                    <a:pt x="33" y="1"/>
                  </a:cubicBezTo>
                  <a:cubicBezTo>
                    <a:pt x="32" y="1"/>
                    <a:pt x="32" y="1"/>
                    <a:pt x="32" y="0"/>
                  </a:cubicBezTo>
                  <a:cubicBezTo>
                    <a:pt x="32" y="0"/>
                    <a:pt x="32" y="0"/>
                    <a:pt x="32" y="0"/>
                  </a:cubicBezTo>
                  <a:lnTo>
                    <a:pt x="48" y="0"/>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dirty="0">
                <a:solidFill>
                  <a:srgbClr val="000000"/>
                </a:solidFill>
                <a:latin typeface="Calibri Light" panose="020F0302020204030204" pitchFamily="34" charset="0"/>
                <a:cs typeface="Calibri Light" panose="020F0302020204030204" pitchFamily="34" charset="0"/>
              </a:endParaRPr>
            </a:p>
          </p:txBody>
        </p:sp>
        <p:sp>
          <p:nvSpPr>
            <p:cNvPr id="66" name="Freeform 65">
              <a:extLst>
                <a:ext uri="{FF2B5EF4-FFF2-40B4-BE49-F238E27FC236}">
                  <a16:creationId xmlns:a16="http://schemas.microsoft.com/office/drawing/2014/main" id="{6A584F66-67E4-DA47-B2A6-811237309F8C}"/>
                </a:ext>
              </a:extLst>
            </p:cNvPr>
            <p:cNvSpPr>
              <a:spLocks/>
            </p:cNvSpPr>
            <p:nvPr userDrawn="1"/>
          </p:nvSpPr>
          <p:spPr bwMode="gray">
            <a:xfrm>
              <a:off x="4816475" y="6445250"/>
              <a:ext cx="57150" cy="76200"/>
            </a:xfrm>
            <a:custGeom>
              <a:avLst/>
              <a:gdLst/>
              <a:ahLst/>
              <a:cxnLst>
                <a:cxn ang="0">
                  <a:pos x="18" y="23"/>
                </a:cxn>
                <a:cxn ang="0">
                  <a:pos x="12" y="24"/>
                </a:cxn>
                <a:cxn ang="0">
                  <a:pos x="0" y="12"/>
                </a:cxn>
                <a:cxn ang="0">
                  <a:pos x="13" y="0"/>
                </a:cxn>
                <a:cxn ang="0">
                  <a:pos x="18" y="1"/>
                </a:cxn>
                <a:cxn ang="0">
                  <a:pos x="18" y="3"/>
                </a:cxn>
                <a:cxn ang="0">
                  <a:pos x="13" y="2"/>
                </a:cxn>
                <a:cxn ang="0">
                  <a:pos x="4" y="12"/>
                </a:cxn>
                <a:cxn ang="0">
                  <a:pos x="13" y="22"/>
                </a:cxn>
                <a:cxn ang="0">
                  <a:pos x="18" y="21"/>
                </a:cxn>
                <a:cxn ang="0">
                  <a:pos x="18" y="23"/>
                </a:cxn>
              </a:cxnLst>
              <a:rect l="0" t="0" r="r" b="b"/>
              <a:pathLst>
                <a:path w="18" h="24">
                  <a:moveTo>
                    <a:pt x="18" y="23"/>
                  </a:moveTo>
                  <a:cubicBezTo>
                    <a:pt x="17" y="24"/>
                    <a:pt x="15" y="24"/>
                    <a:pt x="12" y="24"/>
                  </a:cubicBezTo>
                  <a:cubicBezTo>
                    <a:pt x="5" y="24"/>
                    <a:pt x="0" y="20"/>
                    <a:pt x="0" y="12"/>
                  </a:cubicBezTo>
                  <a:cubicBezTo>
                    <a:pt x="0" y="5"/>
                    <a:pt x="5" y="0"/>
                    <a:pt x="13" y="0"/>
                  </a:cubicBezTo>
                  <a:cubicBezTo>
                    <a:pt x="16" y="0"/>
                    <a:pt x="18" y="0"/>
                    <a:pt x="18" y="1"/>
                  </a:cubicBezTo>
                  <a:cubicBezTo>
                    <a:pt x="18" y="3"/>
                    <a:pt x="18" y="3"/>
                    <a:pt x="18" y="3"/>
                  </a:cubicBezTo>
                  <a:cubicBezTo>
                    <a:pt x="16" y="3"/>
                    <a:pt x="15" y="2"/>
                    <a:pt x="13" y="2"/>
                  </a:cubicBezTo>
                  <a:cubicBezTo>
                    <a:pt x="7" y="2"/>
                    <a:pt x="4" y="6"/>
                    <a:pt x="4" y="12"/>
                  </a:cubicBezTo>
                  <a:cubicBezTo>
                    <a:pt x="4" y="18"/>
                    <a:pt x="7" y="22"/>
                    <a:pt x="13" y="22"/>
                  </a:cubicBezTo>
                  <a:cubicBezTo>
                    <a:pt x="15" y="22"/>
                    <a:pt x="16" y="21"/>
                    <a:pt x="18" y="21"/>
                  </a:cubicBezTo>
                  <a:lnTo>
                    <a:pt x="18" y="23"/>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dirty="0">
                <a:solidFill>
                  <a:srgbClr val="000000"/>
                </a:solidFill>
                <a:latin typeface="Calibri Light" panose="020F0302020204030204" pitchFamily="34" charset="0"/>
                <a:cs typeface="Calibri Light" panose="020F0302020204030204" pitchFamily="34" charset="0"/>
              </a:endParaRPr>
            </a:p>
          </p:txBody>
        </p:sp>
        <p:sp>
          <p:nvSpPr>
            <p:cNvPr id="67" name="Freeform 66">
              <a:extLst>
                <a:ext uri="{FF2B5EF4-FFF2-40B4-BE49-F238E27FC236}">
                  <a16:creationId xmlns:a16="http://schemas.microsoft.com/office/drawing/2014/main" id="{C1BB151A-B3DF-794C-9CD0-D13EC64FF777}"/>
                </a:ext>
              </a:extLst>
            </p:cNvPr>
            <p:cNvSpPr>
              <a:spLocks/>
            </p:cNvSpPr>
            <p:nvPr userDrawn="1"/>
          </p:nvSpPr>
          <p:spPr bwMode="gray">
            <a:xfrm>
              <a:off x="4892675" y="6445250"/>
              <a:ext cx="57150" cy="76200"/>
            </a:xfrm>
            <a:custGeom>
              <a:avLst/>
              <a:gdLst/>
              <a:ahLst/>
              <a:cxnLst>
                <a:cxn ang="0">
                  <a:pos x="6" y="0"/>
                </a:cxn>
                <a:cxn ang="0">
                  <a:pos x="6" y="20"/>
                </a:cxn>
                <a:cxn ang="0">
                  <a:pos x="30" y="20"/>
                </a:cxn>
                <a:cxn ang="0">
                  <a:pos x="30" y="0"/>
                </a:cxn>
                <a:cxn ang="0">
                  <a:pos x="36" y="0"/>
                </a:cxn>
                <a:cxn ang="0">
                  <a:pos x="36" y="48"/>
                </a:cxn>
                <a:cxn ang="0">
                  <a:pos x="30" y="48"/>
                </a:cxn>
                <a:cxn ang="0">
                  <a:pos x="30" y="26"/>
                </a:cxn>
                <a:cxn ang="0">
                  <a:pos x="6" y="26"/>
                </a:cxn>
                <a:cxn ang="0">
                  <a:pos x="6" y="48"/>
                </a:cxn>
                <a:cxn ang="0">
                  <a:pos x="0" y="48"/>
                </a:cxn>
                <a:cxn ang="0">
                  <a:pos x="0" y="0"/>
                </a:cxn>
                <a:cxn ang="0">
                  <a:pos x="6" y="0"/>
                </a:cxn>
              </a:cxnLst>
              <a:rect l="0" t="0" r="r" b="b"/>
              <a:pathLst>
                <a:path w="36" h="48">
                  <a:moveTo>
                    <a:pt x="6" y="0"/>
                  </a:moveTo>
                  <a:lnTo>
                    <a:pt x="6" y="20"/>
                  </a:lnTo>
                  <a:lnTo>
                    <a:pt x="30" y="20"/>
                  </a:lnTo>
                  <a:lnTo>
                    <a:pt x="30" y="0"/>
                  </a:lnTo>
                  <a:lnTo>
                    <a:pt x="36" y="0"/>
                  </a:lnTo>
                  <a:lnTo>
                    <a:pt x="36" y="48"/>
                  </a:lnTo>
                  <a:lnTo>
                    <a:pt x="30" y="48"/>
                  </a:lnTo>
                  <a:lnTo>
                    <a:pt x="30" y="26"/>
                  </a:lnTo>
                  <a:lnTo>
                    <a:pt x="6" y="26"/>
                  </a:lnTo>
                  <a:lnTo>
                    <a:pt x="6" y="48"/>
                  </a:lnTo>
                  <a:lnTo>
                    <a:pt x="0" y="48"/>
                  </a:lnTo>
                  <a:lnTo>
                    <a:pt x="0" y="0"/>
                  </a:lnTo>
                  <a:lnTo>
                    <a:pt x="6" y="0"/>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dirty="0">
                <a:solidFill>
                  <a:srgbClr val="000000"/>
                </a:solidFill>
                <a:latin typeface="Calibri Light" panose="020F0302020204030204" pitchFamily="34" charset="0"/>
                <a:cs typeface="Calibri Light" panose="020F0302020204030204" pitchFamily="34" charset="0"/>
              </a:endParaRPr>
            </a:p>
          </p:txBody>
        </p:sp>
        <p:sp>
          <p:nvSpPr>
            <p:cNvPr id="68" name="Freeform 67">
              <a:extLst>
                <a:ext uri="{FF2B5EF4-FFF2-40B4-BE49-F238E27FC236}">
                  <a16:creationId xmlns:a16="http://schemas.microsoft.com/office/drawing/2014/main" id="{210178C5-7441-6849-9757-A7C8602941CA}"/>
                </a:ext>
              </a:extLst>
            </p:cNvPr>
            <p:cNvSpPr>
              <a:spLocks noEditPoints="1"/>
            </p:cNvSpPr>
            <p:nvPr userDrawn="1"/>
          </p:nvSpPr>
          <p:spPr bwMode="gray">
            <a:xfrm>
              <a:off x="4965700" y="6445250"/>
              <a:ext cx="63500" cy="76200"/>
            </a:xfrm>
            <a:custGeom>
              <a:avLst/>
              <a:gdLst/>
              <a:ahLst/>
              <a:cxnLst>
                <a:cxn ang="0">
                  <a:pos x="6" y="16"/>
                </a:cxn>
                <a:cxn ang="0">
                  <a:pos x="4" y="24"/>
                </a:cxn>
                <a:cxn ang="0">
                  <a:pos x="0" y="24"/>
                </a:cxn>
                <a:cxn ang="0">
                  <a:pos x="9" y="0"/>
                </a:cxn>
                <a:cxn ang="0">
                  <a:pos x="12" y="0"/>
                </a:cxn>
                <a:cxn ang="0">
                  <a:pos x="20" y="24"/>
                </a:cxn>
                <a:cxn ang="0">
                  <a:pos x="17" y="24"/>
                </a:cxn>
                <a:cxn ang="0">
                  <a:pos x="15" y="16"/>
                </a:cxn>
                <a:cxn ang="0">
                  <a:pos x="6" y="16"/>
                </a:cxn>
                <a:cxn ang="0">
                  <a:pos x="14" y="14"/>
                </a:cxn>
                <a:cxn ang="0">
                  <a:pos x="12" y="7"/>
                </a:cxn>
                <a:cxn ang="0">
                  <a:pos x="10" y="3"/>
                </a:cxn>
                <a:cxn ang="0">
                  <a:pos x="10" y="3"/>
                </a:cxn>
                <a:cxn ang="0">
                  <a:pos x="9" y="7"/>
                </a:cxn>
                <a:cxn ang="0">
                  <a:pos x="7" y="14"/>
                </a:cxn>
                <a:cxn ang="0">
                  <a:pos x="14" y="14"/>
                </a:cxn>
              </a:cxnLst>
              <a:rect l="0" t="0" r="r" b="b"/>
              <a:pathLst>
                <a:path w="20" h="24">
                  <a:moveTo>
                    <a:pt x="6" y="16"/>
                  </a:moveTo>
                  <a:cubicBezTo>
                    <a:pt x="4" y="24"/>
                    <a:pt x="4" y="24"/>
                    <a:pt x="4" y="24"/>
                  </a:cubicBezTo>
                  <a:cubicBezTo>
                    <a:pt x="0" y="24"/>
                    <a:pt x="0" y="24"/>
                    <a:pt x="0" y="24"/>
                  </a:cubicBezTo>
                  <a:cubicBezTo>
                    <a:pt x="9" y="0"/>
                    <a:pt x="9" y="0"/>
                    <a:pt x="9" y="0"/>
                  </a:cubicBezTo>
                  <a:cubicBezTo>
                    <a:pt x="12" y="0"/>
                    <a:pt x="12" y="0"/>
                    <a:pt x="12" y="0"/>
                  </a:cubicBezTo>
                  <a:cubicBezTo>
                    <a:pt x="20" y="24"/>
                    <a:pt x="20" y="24"/>
                    <a:pt x="20" y="24"/>
                  </a:cubicBezTo>
                  <a:cubicBezTo>
                    <a:pt x="17" y="24"/>
                    <a:pt x="17" y="24"/>
                    <a:pt x="17" y="24"/>
                  </a:cubicBezTo>
                  <a:cubicBezTo>
                    <a:pt x="15" y="16"/>
                    <a:pt x="15" y="16"/>
                    <a:pt x="15" y="16"/>
                  </a:cubicBezTo>
                  <a:lnTo>
                    <a:pt x="6" y="16"/>
                  </a:lnTo>
                  <a:close/>
                  <a:moveTo>
                    <a:pt x="14" y="14"/>
                  </a:moveTo>
                  <a:cubicBezTo>
                    <a:pt x="12" y="7"/>
                    <a:pt x="12" y="7"/>
                    <a:pt x="12" y="7"/>
                  </a:cubicBezTo>
                  <a:cubicBezTo>
                    <a:pt x="11" y="6"/>
                    <a:pt x="11" y="4"/>
                    <a:pt x="10" y="3"/>
                  </a:cubicBezTo>
                  <a:cubicBezTo>
                    <a:pt x="10" y="3"/>
                    <a:pt x="10" y="3"/>
                    <a:pt x="10" y="3"/>
                  </a:cubicBezTo>
                  <a:cubicBezTo>
                    <a:pt x="10" y="4"/>
                    <a:pt x="10" y="6"/>
                    <a:pt x="9" y="7"/>
                  </a:cubicBezTo>
                  <a:cubicBezTo>
                    <a:pt x="7" y="14"/>
                    <a:pt x="7" y="14"/>
                    <a:pt x="7" y="14"/>
                  </a:cubicBezTo>
                  <a:lnTo>
                    <a:pt x="14" y="14"/>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dirty="0">
                <a:solidFill>
                  <a:srgbClr val="000000"/>
                </a:solidFill>
                <a:latin typeface="Calibri Light" panose="020F0302020204030204" pitchFamily="34" charset="0"/>
                <a:cs typeface="Calibri Light" panose="020F0302020204030204" pitchFamily="34" charset="0"/>
              </a:endParaRPr>
            </a:p>
          </p:txBody>
        </p:sp>
        <p:sp>
          <p:nvSpPr>
            <p:cNvPr id="69" name="Freeform 68">
              <a:extLst>
                <a:ext uri="{FF2B5EF4-FFF2-40B4-BE49-F238E27FC236}">
                  <a16:creationId xmlns:a16="http://schemas.microsoft.com/office/drawing/2014/main" id="{4050FF66-C527-744B-B1C7-87809BEE0F90}"/>
                </a:ext>
              </a:extLst>
            </p:cNvPr>
            <p:cNvSpPr>
              <a:spLocks noEditPoints="1"/>
            </p:cNvSpPr>
            <p:nvPr userDrawn="1"/>
          </p:nvSpPr>
          <p:spPr bwMode="gray">
            <a:xfrm>
              <a:off x="5048250" y="6445250"/>
              <a:ext cx="47625" cy="76200"/>
            </a:xfrm>
            <a:custGeom>
              <a:avLst/>
              <a:gdLst/>
              <a:ahLst/>
              <a:cxnLst>
                <a:cxn ang="0">
                  <a:pos x="0" y="0"/>
                </a:cxn>
                <a:cxn ang="0">
                  <a:pos x="6" y="0"/>
                </a:cxn>
                <a:cxn ang="0">
                  <a:pos x="13" y="2"/>
                </a:cxn>
                <a:cxn ang="0">
                  <a:pos x="15" y="6"/>
                </a:cxn>
                <a:cxn ang="0">
                  <a:pos x="10" y="12"/>
                </a:cxn>
                <a:cxn ang="0">
                  <a:pos x="10" y="13"/>
                </a:cxn>
                <a:cxn ang="0">
                  <a:pos x="14" y="17"/>
                </a:cxn>
                <a:cxn ang="0">
                  <a:pos x="15" y="24"/>
                </a:cxn>
                <a:cxn ang="0">
                  <a:pos x="12" y="24"/>
                </a:cxn>
                <a:cxn ang="0">
                  <a:pos x="11" y="18"/>
                </a:cxn>
                <a:cxn ang="0">
                  <a:pos x="6" y="14"/>
                </a:cxn>
                <a:cxn ang="0">
                  <a:pos x="3" y="14"/>
                </a:cxn>
                <a:cxn ang="0">
                  <a:pos x="3" y="24"/>
                </a:cxn>
                <a:cxn ang="0">
                  <a:pos x="0" y="24"/>
                </a:cxn>
                <a:cxn ang="0">
                  <a:pos x="0" y="0"/>
                </a:cxn>
                <a:cxn ang="0">
                  <a:pos x="3" y="11"/>
                </a:cxn>
                <a:cxn ang="0">
                  <a:pos x="6" y="11"/>
                </a:cxn>
                <a:cxn ang="0">
                  <a:pos x="11" y="7"/>
                </a:cxn>
                <a:cxn ang="0">
                  <a:pos x="6" y="2"/>
                </a:cxn>
                <a:cxn ang="0">
                  <a:pos x="3" y="3"/>
                </a:cxn>
                <a:cxn ang="0">
                  <a:pos x="3" y="11"/>
                </a:cxn>
              </a:cxnLst>
              <a:rect l="0" t="0" r="r" b="b"/>
              <a:pathLst>
                <a:path w="15" h="24">
                  <a:moveTo>
                    <a:pt x="0" y="0"/>
                  </a:moveTo>
                  <a:cubicBezTo>
                    <a:pt x="1" y="0"/>
                    <a:pt x="4" y="0"/>
                    <a:pt x="6" y="0"/>
                  </a:cubicBezTo>
                  <a:cubicBezTo>
                    <a:pt x="9" y="0"/>
                    <a:pt x="11" y="1"/>
                    <a:pt x="13" y="2"/>
                  </a:cubicBezTo>
                  <a:cubicBezTo>
                    <a:pt x="14" y="3"/>
                    <a:pt x="15" y="5"/>
                    <a:pt x="15" y="6"/>
                  </a:cubicBezTo>
                  <a:cubicBezTo>
                    <a:pt x="15" y="10"/>
                    <a:pt x="13" y="12"/>
                    <a:pt x="10" y="12"/>
                  </a:cubicBezTo>
                  <a:cubicBezTo>
                    <a:pt x="10" y="13"/>
                    <a:pt x="10" y="13"/>
                    <a:pt x="10" y="13"/>
                  </a:cubicBezTo>
                  <a:cubicBezTo>
                    <a:pt x="12" y="13"/>
                    <a:pt x="13" y="15"/>
                    <a:pt x="14" y="17"/>
                  </a:cubicBezTo>
                  <a:cubicBezTo>
                    <a:pt x="14" y="21"/>
                    <a:pt x="15" y="23"/>
                    <a:pt x="15" y="24"/>
                  </a:cubicBezTo>
                  <a:cubicBezTo>
                    <a:pt x="12" y="24"/>
                    <a:pt x="12" y="24"/>
                    <a:pt x="12" y="24"/>
                  </a:cubicBezTo>
                  <a:cubicBezTo>
                    <a:pt x="12" y="23"/>
                    <a:pt x="11" y="21"/>
                    <a:pt x="11" y="18"/>
                  </a:cubicBezTo>
                  <a:cubicBezTo>
                    <a:pt x="10" y="15"/>
                    <a:pt x="9" y="14"/>
                    <a:pt x="6" y="14"/>
                  </a:cubicBezTo>
                  <a:cubicBezTo>
                    <a:pt x="3" y="14"/>
                    <a:pt x="3" y="14"/>
                    <a:pt x="3" y="14"/>
                  </a:cubicBezTo>
                  <a:cubicBezTo>
                    <a:pt x="3" y="24"/>
                    <a:pt x="3" y="24"/>
                    <a:pt x="3" y="24"/>
                  </a:cubicBezTo>
                  <a:cubicBezTo>
                    <a:pt x="0" y="24"/>
                    <a:pt x="0" y="24"/>
                    <a:pt x="0" y="24"/>
                  </a:cubicBezTo>
                  <a:lnTo>
                    <a:pt x="0" y="0"/>
                  </a:lnTo>
                  <a:close/>
                  <a:moveTo>
                    <a:pt x="3" y="11"/>
                  </a:moveTo>
                  <a:cubicBezTo>
                    <a:pt x="6" y="11"/>
                    <a:pt x="6" y="11"/>
                    <a:pt x="6" y="11"/>
                  </a:cubicBezTo>
                  <a:cubicBezTo>
                    <a:pt x="9" y="11"/>
                    <a:pt x="11" y="9"/>
                    <a:pt x="11" y="7"/>
                  </a:cubicBezTo>
                  <a:cubicBezTo>
                    <a:pt x="11" y="4"/>
                    <a:pt x="9" y="2"/>
                    <a:pt x="6" y="2"/>
                  </a:cubicBezTo>
                  <a:cubicBezTo>
                    <a:pt x="5" y="2"/>
                    <a:pt x="4" y="2"/>
                    <a:pt x="3" y="3"/>
                  </a:cubicBezTo>
                  <a:lnTo>
                    <a:pt x="3" y="11"/>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dirty="0">
                <a:solidFill>
                  <a:srgbClr val="000000"/>
                </a:solidFill>
                <a:latin typeface="Calibri Light" panose="020F0302020204030204" pitchFamily="34" charset="0"/>
                <a:cs typeface="Calibri Light" panose="020F0302020204030204" pitchFamily="34" charset="0"/>
              </a:endParaRPr>
            </a:p>
          </p:txBody>
        </p:sp>
        <p:sp>
          <p:nvSpPr>
            <p:cNvPr id="70" name="Freeform 69">
              <a:extLst>
                <a:ext uri="{FF2B5EF4-FFF2-40B4-BE49-F238E27FC236}">
                  <a16:creationId xmlns:a16="http://schemas.microsoft.com/office/drawing/2014/main" id="{3835C8BF-7D2D-EA46-88EF-E175D290BAF3}"/>
                </a:ext>
              </a:extLst>
            </p:cNvPr>
            <p:cNvSpPr>
              <a:spLocks/>
            </p:cNvSpPr>
            <p:nvPr userDrawn="1"/>
          </p:nvSpPr>
          <p:spPr bwMode="gray">
            <a:xfrm>
              <a:off x="5108575" y="6445250"/>
              <a:ext cx="53975" cy="76200"/>
            </a:xfrm>
            <a:custGeom>
              <a:avLst/>
              <a:gdLst/>
              <a:ahLst/>
              <a:cxnLst>
                <a:cxn ang="0">
                  <a:pos x="14" y="6"/>
                </a:cxn>
                <a:cxn ang="0">
                  <a:pos x="0" y="6"/>
                </a:cxn>
                <a:cxn ang="0">
                  <a:pos x="0" y="0"/>
                </a:cxn>
                <a:cxn ang="0">
                  <a:pos x="34" y="0"/>
                </a:cxn>
                <a:cxn ang="0">
                  <a:pos x="34" y="6"/>
                </a:cxn>
                <a:cxn ang="0">
                  <a:pos x="20" y="6"/>
                </a:cxn>
                <a:cxn ang="0">
                  <a:pos x="20" y="48"/>
                </a:cxn>
                <a:cxn ang="0">
                  <a:pos x="14" y="48"/>
                </a:cxn>
                <a:cxn ang="0">
                  <a:pos x="14" y="6"/>
                </a:cxn>
              </a:cxnLst>
              <a:rect l="0" t="0" r="r" b="b"/>
              <a:pathLst>
                <a:path w="34" h="48">
                  <a:moveTo>
                    <a:pt x="14" y="6"/>
                  </a:moveTo>
                  <a:lnTo>
                    <a:pt x="0" y="6"/>
                  </a:lnTo>
                  <a:lnTo>
                    <a:pt x="0" y="0"/>
                  </a:lnTo>
                  <a:lnTo>
                    <a:pt x="34" y="0"/>
                  </a:lnTo>
                  <a:lnTo>
                    <a:pt x="34" y="6"/>
                  </a:lnTo>
                  <a:lnTo>
                    <a:pt x="20" y="6"/>
                  </a:lnTo>
                  <a:lnTo>
                    <a:pt x="20" y="48"/>
                  </a:lnTo>
                  <a:lnTo>
                    <a:pt x="14" y="48"/>
                  </a:lnTo>
                  <a:lnTo>
                    <a:pt x="14" y="6"/>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dirty="0">
                <a:solidFill>
                  <a:srgbClr val="000000"/>
                </a:solidFill>
                <a:latin typeface="Calibri Light" panose="020F0302020204030204" pitchFamily="34" charset="0"/>
                <a:cs typeface="Calibri Light" panose="020F0302020204030204" pitchFamily="34" charset="0"/>
              </a:endParaRPr>
            </a:p>
          </p:txBody>
        </p:sp>
        <p:sp>
          <p:nvSpPr>
            <p:cNvPr id="71" name="Freeform 70">
              <a:extLst>
                <a:ext uri="{FF2B5EF4-FFF2-40B4-BE49-F238E27FC236}">
                  <a16:creationId xmlns:a16="http://schemas.microsoft.com/office/drawing/2014/main" id="{C8B89CF9-9B0C-6441-8EC2-9D0F92737114}"/>
                </a:ext>
              </a:extLst>
            </p:cNvPr>
            <p:cNvSpPr>
              <a:spLocks/>
            </p:cNvSpPr>
            <p:nvPr userDrawn="1"/>
          </p:nvSpPr>
          <p:spPr bwMode="gray">
            <a:xfrm>
              <a:off x="5178425" y="6445250"/>
              <a:ext cx="41275" cy="76200"/>
            </a:xfrm>
            <a:custGeom>
              <a:avLst/>
              <a:gdLst/>
              <a:ahLst/>
              <a:cxnLst>
                <a:cxn ang="0">
                  <a:pos x="24" y="26"/>
                </a:cxn>
                <a:cxn ang="0">
                  <a:pos x="6" y="26"/>
                </a:cxn>
                <a:cxn ang="0">
                  <a:pos x="6" y="42"/>
                </a:cxn>
                <a:cxn ang="0">
                  <a:pos x="26" y="42"/>
                </a:cxn>
                <a:cxn ang="0">
                  <a:pos x="26" y="48"/>
                </a:cxn>
                <a:cxn ang="0">
                  <a:pos x="0" y="48"/>
                </a:cxn>
                <a:cxn ang="0">
                  <a:pos x="0" y="0"/>
                </a:cxn>
                <a:cxn ang="0">
                  <a:pos x="26" y="0"/>
                </a:cxn>
                <a:cxn ang="0">
                  <a:pos x="26" y="6"/>
                </a:cxn>
                <a:cxn ang="0">
                  <a:pos x="6" y="6"/>
                </a:cxn>
                <a:cxn ang="0">
                  <a:pos x="6" y="20"/>
                </a:cxn>
                <a:cxn ang="0">
                  <a:pos x="24" y="20"/>
                </a:cxn>
                <a:cxn ang="0">
                  <a:pos x="24" y="26"/>
                </a:cxn>
              </a:cxnLst>
              <a:rect l="0" t="0" r="r" b="b"/>
              <a:pathLst>
                <a:path w="26" h="48">
                  <a:moveTo>
                    <a:pt x="24" y="26"/>
                  </a:moveTo>
                  <a:lnTo>
                    <a:pt x="6" y="26"/>
                  </a:lnTo>
                  <a:lnTo>
                    <a:pt x="6" y="42"/>
                  </a:lnTo>
                  <a:lnTo>
                    <a:pt x="26" y="42"/>
                  </a:lnTo>
                  <a:lnTo>
                    <a:pt x="26" y="48"/>
                  </a:lnTo>
                  <a:lnTo>
                    <a:pt x="0" y="48"/>
                  </a:lnTo>
                  <a:lnTo>
                    <a:pt x="0" y="0"/>
                  </a:lnTo>
                  <a:lnTo>
                    <a:pt x="26" y="0"/>
                  </a:lnTo>
                  <a:lnTo>
                    <a:pt x="26" y="6"/>
                  </a:lnTo>
                  <a:lnTo>
                    <a:pt x="6" y="6"/>
                  </a:lnTo>
                  <a:lnTo>
                    <a:pt x="6" y="20"/>
                  </a:lnTo>
                  <a:lnTo>
                    <a:pt x="24" y="20"/>
                  </a:lnTo>
                  <a:lnTo>
                    <a:pt x="24" y="26"/>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dirty="0">
                <a:solidFill>
                  <a:srgbClr val="000000"/>
                </a:solidFill>
                <a:latin typeface="Calibri Light" panose="020F0302020204030204" pitchFamily="34" charset="0"/>
                <a:cs typeface="Calibri Light" panose="020F0302020204030204" pitchFamily="34" charset="0"/>
              </a:endParaRPr>
            </a:p>
          </p:txBody>
        </p:sp>
        <p:sp>
          <p:nvSpPr>
            <p:cNvPr id="72" name="Freeform 71">
              <a:extLst>
                <a:ext uri="{FF2B5EF4-FFF2-40B4-BE49-F238E27FC236}">
                  <a16:creationId xmlns:a16="http://schemas.microsoft.com/office/drawing/2014/main" id="{5B4A608E-21D1-5144-8CAA-F6BE0AA49115}"/>
                </a:ext>
              </a:extLst>
            </p:cNvPr>
            <p:cNvSpPr>
              <a:spLocks noEditPoints="1"/>
            </p:cNvSpPr>
            <p:nvPr userDrawn="1"/>
          </p:nvSpPr>
          <p:spPr bwMode="gray">
            <a:xfrm>
              <a:off x="5238750" y="6445250"/>
              <a:ext cx="50800" cy="76200"/>
            </a:xfrm>
            <a:custGeom>
              <a:avLst/>
              <a:gdLst/>
              <a:ahLst/>
              <a:cxnLst>
                <a:cxn ang="0">
                  <a:pos x="0" y="0"/>
                </a:cxn>
                <a:cxn ang="0">
                  <a:pos x="6" y="0"/>
                </a:cxn>
                <a:cxn ang="0">
                  <a:pos x="13" y="2"/>
                </a:cxn>
                <a:cxn ang="0">
                  <a:pos x="15" y="6"/>
                </a:cxn>
                <a:cxn ang="0">
                  <a:pos x="10" y="12"/>
                </a:cxn>
                <a:cxn ang="0">
                  <a:pos x="10" y="13"/>
                </a:cxn>
                <a:cxn ang="0">
                  <a:pos x="14" y="17"/>
                </a:cxn>
                <a:cxn ang="0">
                  <a:pos x="16" y="24"/>
                </a:cxn>
                <a:cxn ang="0">
                  <a:pos x="13" y="24"/>
                </a:cxn>
                <a:cxn ang="0">
                  <a:pos x="11" y="18"/>
                </a:cxn>
                <a:cxn ang="0">
                  <a:pos x="6" y="14"/>
                </a:cxn>
                <a:cxn ang="0">
                  <a:pos x="3" y="14"/>
                </a:cxn>
                <a:cxn ang="0">
                  <a:pos x="3" y="24"/>
                </a:cxn>
                <a:cxn ang="0">
                  <a:pos x="0" y="24"/>
                </a:cxn>
                <a:cxn ang="0">
                  <a:pos x="0" y="0"/>
                </a:cxn>
                <a:cxn ang="0">
                  <a:pos x="3" y="11"/>
                </a:cxn>
                <a:cxn ang="0">
                  <a:pos x="6" y="11"/>
                </a:cxn>
                <a:cxn ang="0">
                  <a:pos x="12" y="7"/>
                </a:cxn>
                <a:cxn ang="0">
                  <a:pos x="6" y="2"/>
                </a:cxn>
                <a:cxn ang="0">
                  <a:pos x="3" y="3"/>
                </a:cxn>
                <a:cxn ang="0">
                  <a:pos x="3" y="11"/>
                </a:cxn>
              </a:cxnLst>
              <a:rect l="0" t="0" r="r" b="b"/>
              <a:pathLst>
                <a:path w="16" h="24">
                  <a:moveTo>
                    <a:pt x="0" y="0"/>
                  </a:moveTo>
                  <a:cubicBezTo>
                    <a:pt x="2" y="0"/>
                    <a:pt x="4" y="0"/>
                    <a:pt x="6" y="0"/>
                  </a:cubicBezTo>
                  <a:cubicBezTo>
                    <a:pt x="9" y="0"/>
                    <a:pt x="12" y="1"/>
                    <a:pt x="13" y="2"/>
                  </a:cubicBezTo>
                  <a:cubicBezTo>
                    <a:pt x="14" y="3"/>
                    <a:pt x="15" y="5"/>
                    <a:pt x="15" y="6"/>
                  </a:cubicBezTo>
                  <a:cubicBezTo>
                    <a:pt x="15" y="10"/>
                    <a:pt x="13" y="12"/>
                    <a:pt x="10" y="12"/>
                  </a:cubicBezTo>
                  <a:cubicBezTo>
                    <a:pt x="10" y="13"/>
                    <a:pt x="10" y="13"/>
                    <a:pt x="10" y="13"/>
                  </a:cubicBezTo>
                  <a:cubicBezTo>
                    <a:pt x="12" y="13"/>
                    <a:pt x="13" y="15"/>
                    <a:pt x="14" y="17"/>
                  </a:cubicBezTo>
                  <a:cubicBezTo>
                    <a:pt x="15" y="21"/>
                    <a:pt x="15" y="23"/>
                    <a:pt x="16" y="24"/>
                  </a:cubicBezTo>
                  <a:cubicBezTo>
                    <a:pt x="13" y="24"/>
                    <a:pt x="13" y="24"/>
                    <a:pt x="13" y="24"/>
                  </a:cubicBezTo>
                  <a:cubicBezTo>
                    <a:pt x="12" y="23"/>
                    <a:pt x="12" y="21"/>
                    <a:pt x="11" y="18"/>
                  </a:cubicBezTo>
                  <a:cubicBezTo>
                    <a:pt x="10" y="15"/>
                    <a:pt x="9" y="14"/>
                    <a:pt x="6" y="14"/>
                  </a:cubicBezTo>
                  <a:cubicBezTo>
                    <a:pt x="3" y="14"/>
                    <a:pt x="3" y="14"/>
                    <a:pt x="3" y="14"/>
                  </a:cubicBezTo>
                  <a:cubicBezTo>
                    <a:pt x="3" y="24"/>
                    <a:pt x="3" y="24"/>
                    <a:pt x="3" y="24"/>
                  </a:cubicBezTo>
                  <a:cubicBezTo>
                    <a:pt x="0" y="24"/>
                    <a:pt x="0" y="24"/>
                    <a:pt x="0" y="24"/>
                  </a:cubicBezTo>
                  <a:lnTo>
                    <a:pt x="0" y="0"/>
                  </a:lnTo>
                  <a:close/>
                  <a:moveTo>
                    <a:pt x="3" y="11"/>
                  </a:moveTo>
                  <a:cubicBezTo>
                    <a:pt x="6" y="11"/>
                    <a:pt x="6" y="11"/>
                    <a:pt x="6" y="11"/>
                  </a:cubicBezTo>
                  <a:cubicBezTo>
                    <a:pt x="10" y="11"/>
                    <a:pt x="12" y="9"/>
                    <a:pt x="12" y="7"/>
                  </a:cubicBezTo>
                  <a:cubicBezTo>
                    <a:pt x="12" y="4"/>
                    <a:pt x="10" y="2"/>
                    <a:pt x="6" y="2"/>
                  </a:cubicBezTo>
                  <a:cubicBezTo>
                    <a:pt x="5" y="2"/>
                    <a:pt x="4" y="2"/>
                    <a:pt x="3" y="3"/>
                  </a:cubicBezTo>
                  <a:lnTo>
                    <a:pt x="3" y="11"/>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dirty="0">
                <a:solidFill>
                  <a:srgbClr val="000000"/>
                </a:solidFill>
                <a:latin typeface="Calibri Light" panose="020F0302020204030204" pitchFamily="34" charset="0"/>
                <a:cs typeface="Calibri Light" panose="020F0302020204030204" pitchFamily="34" charset="0"/>
              </a:endParaRPr>
            </a:p>
          </p:txBody>
        </p:sp>
        <p:sp>
          <p:nvSpPr>
            <p:cNvPr id="73" name="Freeform 72">
              <a:extLst>
                <a:ext uri="{FF2B5EF4-FFF2-40B4-BE49-F238E27FC236}">
                  <a16:creationId xmlns:a16="http://schemas.microsoft.com/office/drawing/2014/main" id="{B29A93E2-F9A9-C946-A6B1-F2EEA9844152}"/>
                </a:ext>
              </a:extLst>
            </p:cNvPr>
            <p:cNvSpPr>
              <a:spLocks/>
            </p:cNvSpPr>
            <p:nvPr userDrawn="1"/>
          </p:nvSpPr>
          <p:spPr bwMode="gray">
            <a:xfrm>
              <a:off x="5305425" y="6445250"/>
              <a:ext cx="44450" cy="76200"/>
            </a:xfrm>
            <a:custGeom>
              <a:avLst/>
              <a:gdLst/>
              <a:ahLst/>
              <a:cxnLst>
                <a:cxn ang="0">
                  <a:pos x="26" y="26"/>
                </a:cxn>
                <a:cxn ang="0">
                  <a:pos x="6" y="26"/>
                </a:cxn>
                <a:cxn ang="0">
                  <a:pos x="6" y="42"/>
                </a:cxn>
                <a:cxn ang="0">
                  <a:pos x="28" y="42"/>
                </a:cxn>
                <a:cxn ang="0">
                  <a:pos x="28" y="48"/>
                </a:cxn>
                <a:cxn ang="0">
                  <a:pos x="0" y="48"/>
                </a:cxn>
                <a:cxn ang="0">
                  <a:pos x="0" y="0"/>
                </a:cxn>
                <a:cxn ang="0">
                  <a:pos x="26" y="0"/>
                </a:cxn>
                <a:cxn ang="0">
                  <a:pos x="26" y="6"/>
                </a:cxn>
                <a:cxn ang="0">
                  <a:pos x="6" y="6"/>
                </a:cxn>
                <a:cxn ang="0">
                  <a:pos x="6" y="20"/>
                </a:cxn>
                <a:cxn ang="0">
                  <a:pos x="26" y="20"/>
                </a:cxn>
                <a:cxn ang="0">
                  <a:pos x="26" y="26"/>
                </a:cxn>
              </a:cxnLst>
              <a:rect l="0" t="0" r="r" b="b"/>
              <a:pathLst>
                <a:path w="28" h="48">
                  <a:moveTo>
                    <a:pt x="26" y="26"/>
                  </a:moveTo>
                  <a:lnTo>
                    <a:pt x="6" y="26"/>
                  </a:lnTo>
                  <a:lnTo>
                    <a:pt x="6" y="42"/>
                  </a:lnTo>
                  <a:lnTo>
                    <a:pt x="28" y="42"/>
                  </a:lnTo>
                  <a:lnTo>
                    <a:pt x="28" y="48"/>
                  </a:lnTo>
                  <a:lnTo>
                    <a:pt x="0" y="48"/>
                  </a:lnTo>
                  <a:lnTo>
                    <a:pt x="0" y="0"/>
                  </a:lnTo>
                  <a:lnTo>
                    <a:pt x="26" y="0"/>
                  </a:lnTo>
                  <a:lnTo>
                    <a:pt x="26" y="6"/>
                  </a:lnTo>
                  <a:lnTo>
                    <a:pt x="6" y="6"/>
                  </a:lnTo>
                  <a:lnTo>
                    <a:pt x="6" y="20"/>
                  </a:lnTo>
                  <a:lnTo>
                    <a:pt x="26" y="20"/>
                  </a:lnTo>
                  <a:lnTo>
                    <a:pt x="26" y="26"/>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dirty="0">
                <a:solidFill>
                  <a:srgbClr val="000000"/>
                </a:solidFill>
                <a:latin typeface="Calibri Light" panose="020F0302020204030204" pitchFamily="34" charset="0"/>
                <a:cs typeface="Calibri Light" panose="020F0302020204030204" pitchFamily="34" charset="0"/>
              </a:endParaRPr>
            </a:p>
          </p:txBody>
        </p:sp>
        <p:sp>
          <p:nvSpPr>
            <p:cNvPr id="74" name="Freeform 73">
              <a:extLst>
                <a:ext uri="{FF2B5EF4-FFF2-40B4-BE49-F238E27FC236}">
                  <a16:creationId xmlns:a16="http://schemas.microsoft.com/office/drawing/2014/main" id="{8D41458D-6B7C-7A42-AD7F-E67C9D708285}"/>
                </a:ext>
              </a:extLst>
            </p:cNvPr>
            <p:cNvSpPr>
              <a:spLocks noEditPoints="1"/>
            </p:cNvSpPr>
            <p:nvPr userDrawn="1"/>
          </p:nvSpPr>
          <p:spPr bwMode="gray">
            <a:xfrm>
              <a:off x="5368925" y="6445250"/>
              <a:ext cx="58738" cy="76200"/>
            </a:xfrm>
            <a:custGeom>
              <a:avLst/>
              <a:gdLst/>
              <a:ahLst/>
              <a:cxnLst>
                <a:cxn ang="0">
                  <a:pos x="0" y="0"/>
                </a:cxn>
                <a:cxn ang="0">
                  <a:pos x="6" y="0"/>
                </a:cxn>
                <a:cxn ang="0">
                  <a:pos x="16" y="3"/>
                </a:cxn>
                <a:cxn ang="0">
                  <a:pos x="19" y="11"/>
                </a:cxn>
                <a:cxn ang="0">
                  <a:pos x="16" y="21"/>
                </a:cxn>
                <a:cxn ang="0">
                  <a:pos x="5" y="24"/>
                </a:cxn>
                <a:cxn ang="0">
                  <a:pos x="0" y="24"/>
                </a:cxn>
                <a:cxn ang="0">
                  <a:pos x="0" y="0"/>
                </a:cxn>
                <a:cxn ang="0">
                  <a:pos x="3" y="22"/>
                </a:cxn>
                <a:cxn ang="0">
                  <a:pos x="6" y="22"/>
                </a:cxn>
                <a:cxn ang="0">
                  <a:pos x="16" y="12"/>
                </a:cxn>
                <a:cxn ang="0">
                  <a:pos x="6" y="2"/>
                </a:cxn>
                <a:cxn ang="0">
                  <a:pos x="3" y="3"/>
                </a:cxn>
                <a:cxn ang="0">
                  <a:pos x="3" y="22"/>
                </a:cxn>
              </a:cxnLst>
              <a:rect l="0" t="0" r="r" b="b"/>
              <a:pathLst>
                <a:path w="19" h="24">
                  <a:moveTo>
                    <a:pt x="0" y="0"/>
                  </a:moveTo>
                  <a:cubicBezTo>
                    <a:pt x="2" y="0"/>
                    <a:pt x="4" y="0"/>
                    <a:pt x="6" y="0"/>
                  </a:cubicBezTo>
                  <a:cubicBezTo>
                    <a:pt x="11" y="0"/>
                    <a:pt x="14" y="1"/>
                    <a:pt x="16" y="3"/>
                  </a:cubicBezTo>
                  <a:cubicBezTo>
                    <a:pt x="18" y="5"/>
                    <a:pt x="19" y="8"/>
                    <a:pt x="19" y="11"/>
                  </a:cubicBezTo>
                  <a:cubicBezTo>
                    <a:pt x="19" y="15"/>
                    <a:pt x="18" y="19"/>
                    <a:pt x="16" y="21"/>
                  </a:cubicBezTo>
                  <a:cubicBezTo>
                    <a:pt x="14" y="23"/>
                    <a:pt x="10" y="24"/>
                    <a:pt x="5" y="24"/>
                  </a:cubicBezTo>
                  <a:cubicBezTo>
                    <a:pt x="3" y="24"/>
                    <a:pt x="1" y="24"/>
                    <a:pt x="0" y="24"/>
                  </a:cubicBezTo>
                  <a:lnTo>
                    <a:pt x="0" y="0"/>
                  </a:lnTo>
                  <a:close/>
                  <a:moveTo>
                    <a:pt x="3" y="22"/>
                  </a:moveTo>
                  <a:cubicBezTo>
                    <a:pt x="4" y="22"/>
                    <a:pt x="5" y="22"/>
                    <a:pt x="6" y="22"/>
                  </a:cubicBezTo>
                  <a:cubicBezTo>
                    <a:pt x="12" y="22"/>
                    <a:pt x="16" y="18"/>
                    <a:pt x="16" y="12"/>
                  </a:cubicBezTo>
                  <a:cubicBezTo>
                    <a:pt x="16" y="6"/>
                    <a:pt x="13" y="2"/>
                    <a:pt x="6" y="2"/>
                  </a:cubicBezTo>
                  <a:cubicBezTo>
                    <a:pt x="5" y="2"/>
                    <a:pt x="4" y="3"/>
                    <a:pt x="3" y="3"/>
                  </a:cubicBezTo>
                  <a:lnTo>
                    <a:pt x="3" y="22"/>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dirty="0">
                <a:solidFill>
                  <a:srgbClr val="000000"/>
                </a:solidFill>
                <a:latin typeface="Calibri Light" panose="020F0302020204030204" pitchFamily="34" charset="0"/>
                <a:cs typeface="Calibri Light" panose="020F0302020204030204" pitchFamily="34" charset="0"/>
              </a:endParaRPr>
            </a:p>
          </p:txBody>
        </p:sp>
        <p:sp>
          <p:nvSpPr>
            <p:cNvPr id="75" name="Freeform 74">
              <a:extLst>
                <a:ext uri="{FF2B5EF4-FFF2-40B4-BE49-F238E27FC236}">
                  <a16:creationId xmlns:a16="http://schemas.microsoft.com/office/drawing/2014/main" id="{E00A1DF5-8A81-0B44-A747-6026550AB3AE}"/>
                </a:ext>
              </a:extLst>
            </p:cNvPr>
            <p:cNvSpPr>
              <a:spLocks noEditPoints="1"/>
            </p:cNvSpPr>
            <p:nvPr userDrawn="1"/>
          </p:nvSpPr>
          <p:spPr bwMode="gray">
            <a:xfrm>
              <a:off x="5472113" y="6445250"/>
              <a:ext cx="63500" cy="76200"/>
            </a:xfrm>
            <a:custGeom>
              <a:avLst/>
              <a:gdLst/>
              <a:ahLst/>
              <a:cxnLst>
                <a:cxn ang="0">
                  <a:pos x="6" y="16"/>
                </a:cxn>
                <a:cxn ang="0">
                  <a:pos x="3" y="24"/>
                </a:cxn>
                <a:cxn ang="0">
                  <a:pos x="0" y="24"/>
                </a:cxn>
                <a:cxn ang="0">
                  <a:pos x="8" y="0"/>
                </a:cxn>
                <a:cxn ang="0">
                  <a:pos x="12" y="0"/>
                </a:cxn>
                <a:cxn ang="0">
                  <a:pos x="20" y="24"/>
                </a:cxn>
                <a:cxn ang="0">
                  <a:pos x="17" y="24"/>
                </a:cxn>
                <a:cxn ang="0">
                  <a:pos x="14" y="16"/>
                </a:cxn>
                <a:cxn ang="0">
                  <a:pos x="6" y="16"/>
                </a:cxn>
                <a:cxn ang="0">
                  <a:pos x="13" y="14"/>
                </a:cxn>
                <a:cxn ang="0">
                  <a:pos x="11" y="7"/>
                </a:cxn>
                <a:cxn ang="0">
                  <a:pos x="10" y="3"/>
                </a:cxn>
                <a:cxn ang="0">
                  <a:pos x="10" y="3"/>
                </a:cxn>
                <a:cxn ang="0">
                  <a:pos x="9" y="7"/>
                </a:cxn>
                <a:cxn ang="0">
                  <a:pos x="6" y="14"/>
                </a:cxn>
                <a:cxn ang="0">
                  <a:pos x="13" y="14"/>
                </a:cxn>
              </a:cxnLst>
              <a:rect l="0" t="0" r="r" b="b"/>
              <a:pathLst>
                <a:path w="20" h="24">
                  <a:moveTo>
                    <a:pt x="6" y="16"/>
                  </a:moveTo>
                  <a:cubicBezTo>
                    <a:pt x="3" y="24"/>
                    <a:pt x="3" y="24"/>
                    <a:pt x="3" y="24"/>
                  </a:cubicBezTo>
                  <a:cubicBezTo>
                    <a:pt x="0" y="24"/>
                    <a:pt x="0" y="24"/>
                    <a:pt x="0" y="24"/>
                  </a:cubicBezTo>
                  <a:cubicBezTo>
                    <a:pt x="8" y="0"/>
                    <a:pt x="8" y="0"/>
                    <a:pt x="8" y="0"/>
                  </a:cubicBezTo>
                  <a:cubicBezTo>
                    <a:pt x="12" y="0"/>
                    <a:pt x="12" y="0"/>
                    <a:pt x="12" y="0"/>
                  </a:cubicBezTo>
                  <a:cubicBezTo>
                    <a:pt x="20" y="24"/>
                    <a:pt x="20" y="24"/>
                    <a:pt x="20" y="24"/>
                  </a:cubicBezTo>
                  <a:cubicBezTo>
                    <a:pt x="17" y="24"/>
                    <a:pt x="17" y="24"/>
                    <a:pt x="17" y="24"/>
                  </a:cubicBezTo>
                  <a:cubicBezTo>
                    <a:pt x="14" y="16"/>
                    <a:pt x="14" y="16"/>
                    <a:pt x="14" y="16"/>
                  </a:cubicBezTo>
                  <a:lnTo>
                    <a:pt x="6" y="16"/>
                  </a:lnTo>
                  <a:close/>
                  <a:moveTo>
                    <a:pt x="13" y="14"/>
                  </a:moveTo>
                  <a:cubicBezTo>
                    <a:pt x="11" y="7"/>
                    <a:pt x="11" y="7"/>
                    <a:pt x="11" y="7"/>
                  </a:cubicBezTo>
                  <a:cubicBezTo>
                    <a:pt x="11" y="6"/>
                    <a:pt x="10" y="4"/>
                    <a:pt x="10" y="3"/>
                  </a:cubicBezTo>
                  <a:cubicBezTo>
                    <a:pt x="10" y="3"/>
                    <a:pt x="10" y="3"/>
                    <a:pt x="10" y="3"/>
                  </a:cubicBezTo>
                  <a:cubicBezTo>
                    <a:pt x="9" y="4"/>
                    <a:pt x="9" y="6"/>
                    <a:pt x="9" y="7"/>
                  </a:cubicBezTo>
                  <a:cubicBezTo>
                    <a:pt x="6" y="14"/>
                    <a:pt x="6" y="14"/>
                    <a:pt x="6" y="14"/>
                  </a:cubicBezTo>
                  <a:lnTo>
                    <a:pt x="13" y="14"/>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dirty="0">
                <a:solidFill>
                  <a:srgbClr val="000000"/>
                </a:solidFill>
                <a:latin typeface="Calibri Light" panose="020F0302020204030204" pitchFamily="34" charset="0"/>
                <a:cs typeface="Calibri Light" panose="020F0302020204030204" pitchFamily="34" charset="0"/>
              </a:endParaRPr>
            </a:p>
          </p:txBody>
        </p:sp>
        <p:sp>
          <p:nvSpPr>
            <p:cNvPr id="76" name="Freeform 75">
              <a:extLst>
                <a:ext uri="{FF2B5EF4-FFF2-40B4-BE49-F238E27FC236}">
                  <a16:creationId xmlns:a16="http://schemas.microsoft.com/office/drawing/2014/main" id="{CE0A4624-5A88-CA45-B646-00558DCC067C}"/>
                </a:ext>
              </a:extLst>
            </p:cNvPr>
            <p:cNvSpPr>
              <a:spLocks/>
            </p:cNvSpPr>
            <p:nvPr userDrawn="1"/>
          </p:nvSpPr>
          <p:spPr bwMode="gray">
            <a:xfrm>
              <a:off x="5548313" y="6445250"/>
              <a:ext cx="57150" cy="76200"/>
            </a:xfrm>
            <a:custGeom>
              <a:avLst/>
              <a:gdLst/>
              <a:ahLst/>
              <a:cxnLst>
                <a:cxn ang="0">
                  <a:pos x="18" y="23"/>
                </a:cxn>
                <a:cxn ang="0">
                  <a:pos x="11" y="24"/>
                </a:cxn>
                <a:cxn ang="0">
                  <a:pos x="0" y="12"/>
                </a:cxn>
                <a:cxn ang="0">
                  <a:pos x="12" y="0"/>
                </a:cxn>
                <a:cxn ang="0">
                  <a:pos x="18" y="1"/>
                </a:cxn>
                <a:cxn ang="0">
                  <a:pos x="17" y="3"/>
                </a:cxn>
                <a:cxn ang="0">
                  <a:pos x="12" y="2"/>
                </a:cxn>
                <a:cxn ang="0">
                  <a:pos x="3" y="12"/>
                </a:cxn>
                <a:cxn ang="0">
                  <a:pos x="12" y="22"/>
                </a:cxn>
                <a:cxn ang="0">
                  <a:pos x="17" y="21"/>
                </a:cxn>
                <a:cxn ang="0">
                  <a:pos x="18" y="23"/>
                </a:cxn>
              </a:cxnLst>
              <a:rect l="0" t="0" r="r" b="b"/>
              <a:pathLst>
                <a:path w="18" h="24">
                  <a:moveTo>
                    <a:pt x="18" y="23"/>
                  </a:moveTo>
                  <a:cubicBezTo>
                    <a:pt x="16" y="24"/>
                    <a:pt x="14" y="24"/>
                    <a:pt x="11" y="24"/>
                  </a:cubicBezTo>
                  <a:cubicBezTo>
                    <a:pt x="5" y="24"/>
                    <a:pt x="0" y="20"/>
                    <a:pt x="0" y="12"/>
                  </a:cubicBezTo>
                  <a:cubicBezTo>
                    <a:pt x="0" y="5"/>
                    <a:pt x="5" y="0"/>
                    <a:pt x="12" y="0"/>
                  </a:cubicBezTo>
                  <a:cubicBezTo>
                    <a:pt x="15" y="0"/>
                    <a:pt x="17" y="0"/>
                    <a:pt x="18" y="1"/>
                  </a:cubicBezTo>
                  <a:cubicBezTo>
                    <a:pt x="17" y="3"/>
                    <a:pt x="17" y="3"/>
                    <a:pt x="17" y="3"/>
                  </a:cubicBezTo>
                  <a:cubicBezTo>
                    <a:pt x="16" y="3"/>
                    <a:pt x="14" y="2"/>
                    <a:pt x="12" y="2"/>
                  </a:cubicBezTo>
                  <a:cubicBezTo>
                    <a:pt x="6" y="2"/>
                    <a:pt x="3" y="6"/>
                    <a:pt x="3" y="12"/>
                  </a:cubicBezTo>
                  <a:cubicBezTo>
                    <a:pt x="3" y="18"/>
                    <a:pt x="6" y="22"/>
                    <a:pt x="12" y="22"/>
                  </a:cubicBezTo>
                  <a:cubicBezTo>
                    <a:pt x="14" y="22"/>
                    <a:pt x="16" y="21"/>
                    <a:pt x="17" y="21"/>
                  </a:cubicBezTo>
                  <a:lnTo>
                    <a:pt x="18" y="23"/>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dirty="0">
                <a:solidFill>
                  <a:srgbClr val="000000"/>
                </a:solidFill>
                <a:latin typeface="Calibri Light" panose="020F0302020204030204" pitchFamily="34" charset="0"/>
                <a:cs typeface="Calibri Light" panose="020F0302020204030204" pitchFamily="34" charset="0"/>
              </a:endParaRPr>
            </a:p>
          </p:txBody>
        </p:sp>
        <p:sp>
          <p:nvSpPr>
            <p:cNvPr id="77" name="Freeform 76">
              <a:extLst>
                <a:ext uri="{FF2B5EF4-FFF2-40B4-BE49-F238E27FC236}">
                  <a16:creationId xmlns:a16="http://schemas.microsoft.com/office/drawing/2014/main" id="{4D0F4471-5DD4-5E49-B28E-5565DFFAEB0F}"/>
                </a:ext>
              </a:extLst>
            </p:cNvPr>
            <p:cNvSpPr>
              <a:spLocks/>
            </p:cNvSpPr>
            <p:nvPr userDrawn="1"/>
          </p:nvSpPr>
          <p:spPr bwMode="gray">
            <a:xfrm>
              <a:off x="5614988" y="6445250"/>
              <a:ext cx="57150" cy="76200"/>
            </a:xfrm>
            <a:custGeom>
              <a:avLst/>
              <a:gdLst/>
              <a:ahLst/>
              <a:cxnLst>
                <a:cxn ang="0">
                  <a:pos x="18" y="23"/>
                </a:cxn>
                <a:cxn ang="0">
                  <a:pos x="12" y="24"/>
                </a:cxn>
                <a:cxn ang="0">
                  <a:pos x="0" y="12"/>
                </a:cxn>
                <a:cxn ang="0">
                  <a:pos x="13" y="0"/>
                </a:cxn>
                <a:cxn ang="0">
                  <a:pos x="18" y="1"/>
                </a:cxn>
                <a:cxn ang="0">
                  <a:pos x="18" y="3"/>
                </a:cxn>
                <a:cxn ang="0">
                  <a:pos x="13" y="2"/>
                </a:cxn>
                <a:cxn ang="0">
                  <a:pos x="4" y="12"/>
                </a:cxn>
                <a:cxn ang="0">
                  <a:pos x="13" y="22"/>
                </a:cxn>
                <a:cxn ang="0">
                  <a:pos x="18" y="21"/>
                </a:cxn>
                <a:cxn ang="0">
                  <a:pos x="18" y="23"/>
                </a:cxn>
              </a:cxnLst>
              <a:rect l="0" t="0" r="r" b="b"/>
              <a:pathLst>
                <a:path w="18" h="24">
                  <a:moveTo>
                    <a:pt x="18" y="23"/>
                  </a:moveTo>
                  <a:cubicBezTo>
                    <a:pt x="17" y="24"/>
                    <a:pt x="15" y="24"/>
                    <a:pt x="12" y="24"/>
                  </a:cubicBezTo>
                  <a:cubicBezTo>
                    <a:pt x="5" y="24"/>
                    <a:pt x="0" y="20"/>
                    <a:pt x="0" y="12"/>
                  </a:cubicBezTo>
                  <a:cubicBezTo>
                    <a:pt x="0" y="5"/>
                    <a:pt x="5" y="0"/>
                    <a:pt x="13" y="0"/>
                  </a:cubicBezTo>
                  <a:cubicBezTo>
                    <a:pt x="16" y="0"/>
                    <a:pt x="18" y="0"/>
                    <a:pt x="18" y="1"/>
                  </a:cubicBezTo>
                  <a:cubicBezTo>
                    <a:pt x="18" y="3"/>
                    <a:pt x="18" y="3"/>
                    <a:pt x="18" y="3"/>
                  </a:cubicBezTo>
                  <a:cubicBezTo>
                    <a:pt x="17" y="3"/>
                    <a:pt x="15" y="2"/>
                    <a:pt x="13" y="2"/>
                  </a:cubicBezTo>
                  <a:cubicBezTo>
                    <a:pt x="7" y="2"/>
                    <a:pt x="4" y="6"/>
                    <a:pt x="4" y="12"/>
                  </a:cubicBezTo>
                  <a:cubicBezTo>
                    <a:pt x="4" y="18"/>
                    <a:pt x="7" y="22"/>
                    <a:pt x="13" y="22"/>
                  </a:cubicBezTo>
                  <a:cubicBezTo>
                    <a:pt x="15" y="22"/>
                    <a:pt x="17" y="21"/>
                    <a:pt x="18" y="21"/>
                  </a:cubicBezTo>
                  <a:lnTo>
                    <a:pt x="18" y="23"/>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dirty="0">
                <a:solidFill>
                  <a:srgbClr val="000000"/>
                </a:solidFill>
                <a:latin typeface="Calibri Light" panose="020F0302020204030204" pitchFamily="34" charset="0"/>
                <a:cs typeface="Calibri Light" panose="020F0302020204030204" pitchFamily="34" charset="0"/>
              </a:endParaRPr>
            </a:p>
          </p:txBody>
        </p:sp>
        <p:sp>
          <p:nvSpPr>
            <p:cNvPr id="78" name="Freeform 77">
              <a:extLst>
                <a:ext uri="{FF2B5EF4-FFF2-40B4-BE49-F238E27FC236}">
                  <a16:creationId xmlns:a16="http://schemas.microsoft.com/office/drawing/2014/main" id="{10CBBF04-BE7B-F64E-B0A6-3B812A4A2BA1}"/>
                </a:ext>
              </a:extLst>
            </p:cNvPr>
            <p:cNvSpPr>
              <a:spLocks noEditPoints="1"/>
            </p:cNvSpPr>
            <p:nvPr userDrawn="1"/>
          </p:nvSpPr>
          <p:spPr bwMode="gray">
            <a:xfrm>
              <a:off x="5684838" y="6445250"/>
              <a:ext cx="69850" cy="76200"/>
            </a:xfrm>
            <a:custGeom>
              <a:avLst/>
              <a:gdLst/>
              <a:ahLst/>
              <a:cxnLst>
                <a:cxn ang="0">
                  <a:pos x="11" y="24"/>
                </a:cxn>
                <a:cxn ang="0">
                  <a:pos x="0" y="12"/>
                </a:cxn>
                <a:cxn ang="0">
                  <a:pos x="11" y="0"/>
                </a:cxn>
                <a:cxn ang="0">
                  <a:pos x="22" y="12"/>
                </a:cxn>
                <a:cxn ang="0">
                  <a:pos x="11" y="24"/>
                </a:cxn>
                <a:cxn ang="0">
                  <a:pos x="11" y="22"/>
                </a:cxn>
                <a:cxn ang="0">
                  <a:pos x="19" y="12"/>
                </a:cxn>
                <a:cxn ang="0">
                  <a:pos x="11" y="2"/>
                </a:cxn>
                <a:cxn ang="0">
                  <a:pos x="3" y="12"/>
                </a:cxn>
                <a:cxn ang="0">
                  <a:pos x="11" y="22"/>
                </a:cxn>
              </a:cxnLst>
              <a:rect l="0" t="0" r="r" b="b"/>
              <a:pathLst>
                <a:path w="22" h="24">
                  <a:moveTo>
                    <a:pt x="11" y="24"/>
                  </a:moveTo>
                  <a:cubicBezTo>
                    <a:pt x="4" y="24"/>
                    <a:pt x="0" y="19"/>
                    <a:pt x="0" y="12"/>
                  </a:cubicBezTo>
                  <a:cubicBezTo>
                    <a:pt x="0" y="5"/>
                    <a:pt x="5" y="0"/>
                    <a:pt x="11" y="0"/>
                  </a:cubicBezTo>
                  <a:cubicBezTo>
                    <a:pt x="18" y="0"/>
                    <a:pt x="22" y="5"/>
                    <a:pt x="22" y="12"/>
                  </a:cubicBezTo>
                  <a:cubicBezTo>
                    <a:pt x="22" y="20"/>
                    <a:pt x="17" y="24"/>
                    <a:pt x="11" y="24"/>
                  </a:cubicBezTo>
                  <a:close/>
                  <a:moveTo>
                    <a:pt x="11" y="22"/>
                  </a:moveTo>
                  <a:cubicBezTo>
                    <a:pt x="16" y="22"/>
                    <a:pt x="19" y="17"/>
                    <a:pt x="19" y="12"/>
                  </a:cubicBezTo>
                  <a:cubicBezTo>
                    <a:pt x="19" y="7"/>
                    <a:pt x="16" y="2"/>
                    <a:pt x="11" y="2"/>
                  </a:cubicBezTo>
                  <a:cubicBezTo>
                    <a:pt x="6" y="2"/>
                    <a:pt x="3" y="7"/>
                    <a:pt x="3" y="12"/>
                  </a:cubicBezTo>
                  <a:cubicBezTo>
                    <a:pt x="3" y="17"/>
                    <a:pt x="6" y="22"/>
                    <a:pt x="11" y="22"/>
                  </a:cubicBez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dirty="0">
                <a:solidFill>
                  <a:srgbClr val="000000"/>
                </a:solidFill>
                <a:latin typeface="Calibri Light" panose="020F0302020204030204" pitchFamily="34" charset="0"/>
                <a:cs typeface="Calibri Light" panose="020F0302020204030204" pitchFamily="34" charset="0"/>
              </a:endParaRPr>
            </a:p>
          </p:txBody>
        </p:sp>
        <p:sp>
          <p:nvSpPr>
            <p:cNvPr id="79" name="Freeform 78">
              <a:extLst>
                <a:ext uri="{FF2B5EF4-FFF2-40B4-BE49-F238E27FC236}">
                  <a16:creationId xmlns:a16="http://schemas.microsoft.com/office/drawing/2014/main" id="{012B01FA-09DE-9943-A579-34AD4E53E284}"/>
                </a:ext>
              </a:extLst>
            </p:cNvPr>
            <p:cNvSpPr>
              <a:spLocks/>
            </p:cNvSpPr>
            <p:nvPr userDrawn="1"/>
          </p:nvSpPr>
          <p:spPr bwMode="gray">
            <a:xfrm>
              <a:off x="5773738" y="6445250"/>
              <a:ext cx="53975" cy="76200"/>
            </a:xfrm>
            <a:custGeom>
              <a:avLst/>
              <a:gdLst/>
              <a:ahLst/>
              <a:cxnLst>
                <a:cxn ang="0">
                  <a:pos x="3" y="0"/>
                </a:cxn>
                <a:cxn ang="0">
                  <a:pos x="3" y="14"/>
                </a:cxn>
                <a:cxn ang="0">
                  <a:pos x="9" y="22"/>
                </a:cxn>
                <a:cxn ang="0">
                  <a:pos x="14" y="14"/>
                </a:cxn>
                <a:cxn ang="0">
                  <a:pos x="14" y="0"/>
                </a:cxn>
                <a:cxn ang="0">
                  <a:pos x="17" y="0"/>
                </a:cxn>
                <a:cxn ang="0">
                  <a:pos x="17" y="14"/>
                </a:cxn>
                <a:cxn ang="0">
                  <a:pos x="8" y="24"/>
                </a:cxn>
                <a:cxn ang="0">
                  <a:pos x="0" y="14"/>
                </a:cxn>
                <a:cxn ang="0">
                  <a:pos x="0" y="0"/>
                </a:cxn>
                <a:cxn ang="0">
                  <a:pos x="3" y="0"/>
                </a:cxn>
              </a:cxnLst>
              <a:rect l="0" t="0" r="r" b="b"/>
              <a:pathLst>
                <a:path w="17" h="24">
                  <a:moveTo>
                    <a:pt x="3" y="0"/>
                  </a:moveTo>
                  <a:cubicBezTo>
                    <a:pt x="3" y="14"/>
                    <a:pt x="3" y="14"/>
                    <a:pt x="3" y="14"/>
                  </a:cubicBezTo>
                  <a:cubicBezTo>
                    <a:pt x="3" y="20"/>
                    <a:pt x="5" y="22"/>
                    <a:pt x="9" y="22"/>
                  </a:cubicBezTo>
                  <a:cubicBezTo>
                    <a:pt x="12" y="22"/>
                    <a:pt x="14" y="19"/>
                    <a:pt x="14" y="14"/>
                  </a:cubicBezTo>
                  <a:cubicBezTo>
                    <a:pt x="14" y="0"/>
                    <a:pt x="14" y="0"/>
                    <a:pt x="14" y="0"/>
                  </a:cubicBezTo>
                  <a:cubicBezTo>
                    <a:pt x="17" y="0"/>
                    <a:pt x="17" y="0"/>
                    <a:pt x="17" y="0"/>
                  </a:cubicBezTo>
                  <a:cubicBezTo>
                    <a:pt x="17" y="14"/>
                    <a:pt x="17" y="14"/>
                    <a:pt x="17" y="14"/>
                  </a:cubicBezTo>
                  <a:cubicBezTo>
                    <a:pt x="17" y="21"/>
                    <a:pt x="14" y="24"/>
                    <a:pt x="8" y="24"/>
                  </a:cubicBezTo>
                  <a:cubicBezTo>
                    <a:pt x="4" y="24"/>
                    <a:pt x="0" y="22"/>
                    <a:pt x="0" y="14"/>
                  </a:cubicBezTo>
                  <a:cubicBezTo>
                    <a:pt x="0" y="0"/>
                    <a:pt x="0" y="0"/>
                    <a:pt x="0" y="0"/>
                  </a:cubicBezTo>
                  <a:lnTo>
                    <a:pt x="3" y="0"/>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dirty="0">
                <a:solidFill>
                  <a:srgbClr val="000000"/>
                </a:solidFill>
                <a:latin typeface="Calibri Light" panose="020F0302020204030204" pitchFamily="34" charset="0"/>
                <a:cs typeface="Calibri Light" panose="020F0302020204030204" pitchFamily="34" charset="0"/>
              </a:endParaRPr>
            </a:p>
          </p:txBody>
        </p:sp>
        <p:sp>
          <p:nvSpPr>
            <p:cNvPr id="80" name="Freeform 79">
              <a:extLst>
                <a:ext uri="{FF2B5EF4-FFF2-40B4-BE49-F238E27FC236}">
                  <a16:creationId xmlns:a16="http://schemas.microsoft.com/office/drawing/2014/main" id="{883122C5-399A-0241-A4CB-11323A4BA28B}"/>
                </a:ext>
              </a:extLst>
            </p:cNvPr>
            <p:cNvSpPr>
              <a:spLocks/>
            </p:cNvSpPr>
            <p:nvPr userDrawn="1"/>
          </p:nvSpPr>
          <p:spPr bwMode="gray">
            <a:xfrm>
              <a:off x="5853113" y="6445250"/>
              <a:ext cx="57150" cy="76200"/>
            </a:xfrm>
            <a:custGeom>
              <a:avLst/>
              <a:gdLst/>
              <a:ahLst/>
              <a:cxnLst>
                <a:cxn ang="0">
                  <a:pos x="0" y="24"/>
                </a:cxn>
                <a:cxn ang="0">
                  <a:pos x="0" y="0"/>
                </a:cxn>
                <a:cxn ang="0">
                  <a:pos x="3" y="0"/>
                </a:cxn>
                <a:cxn ang="0">
                  <a:pos x="11" y="12"/>
                </a:cxn>
                <a:cxn ang="0">
                  <a:pos x="15" y="20"/>
                </a:cxn>
                <a:cxn ang="0">
                  <a:pos x="15" y="20"/>
                </a:cxn>
                <a:cxn ang="0">
                  <a:pos x="15" y="10"/>
                </a:cxn>
                <a:cxn ang="0">
                  <a:pos x="15" y="0"/>
                </a:cxn>
                <a:cxn ang="0">
                  <a:pos x="18" y="0"/>
                </a:cxn>
                <a:cxn ang="0">
                  <a:pos x="18" y="24"/>
                </a:cxn>
                <a:cxn ang="0">
                  <a:pos x="15" y="24"/>
                </a:cxn>
                <a:cxn ang="0">
                  <a:pos x="7" y="12"/>
                </a:cxn>
                <a:cxn ang="0">
                  <a:pos x="3" y="4"/>
                </a:cxn>
                <a:cxn ang="0">
                  <a:pos x="3" y="4"/>
                </a:cxn>
                <a:cxn ang="0">
                  <a:pos x="3" y="14"/>
                </a:cxn>
                <a:cxn ang="0">
                  <a:pos x="3" y="24"/>
                </a:cxn>
                <a:cxn ang="0">
                  <a:pos x="0" y="24"/>
                </a:cxn>
              </a:cxnLst>
              <a:rect l="0" t="0" r="r" b="b"/>
              <a:pathLst>
                <a:path w="18" h="24">
                  <a:moveTo>
                    <a:pt x="0" y="24"/>
                  </a:moveTo>
                  <a:cubicBezTo>
                    <a:pt x="0" y="0"/>
                    <a:pt x="0" y="0"/>
                    <a:pt x="0" y="0"/>
                  </a:cubicBezTo>
                  <a:cubicBezTo>
                    <a:pt x="3" y="0"/>
                    <a:pt x="3" y="0"/>
                    <a:pt x="3" y="0"/>
                  </a:cubicBezTo>
                  <a:cubicBezTo>
                    <a:pt x="11" y="12"/>
                    <a:pt x="11" y="12"/>
                    <a:pt x="11" y="12"/>
                  </a:cubicBezTo>
                  <a:cubicBezTo>
                    <a:pt x="13" y="15"/>
                    <a:pt x="14" y="17"/>
                    <a:pt x="15" y="20"/>
                  </a:cubicBezTo>
                  <a:cubicBezTo>
                    <a:pt x="15" y="20"/>
                    <a:pt x="15" y="20"/>
                    <a:pt x="15" y="20"/>
                  </a:cubicBezTo>
                  <a:cubicBezTo>
                    <a:pt x="15" y="17"/>
                    <a:pt x="15" y="14"/>
                    <a:pt x="15" y="10"/>
                  </a:cubicBezTo>
                  <a:cubicBezTo>
                    <a:pt x="15" y="0"/>
                    <a:pt x="15" y="0"/>
                    <a:pt x="15" y="0"/>
                  </a:cubicBezTo>
                  <a:cubicBezTo>
                    <a:pt x="18" y="0"/>
                    <a:pt x="18" y="0"/>
                    <a:pt x="18" y="0"/>
                  </a:cubicBezTo>
                  <a:cubicBezTo>
                    <a:pt x="18" y="24"/>
                    <a:pt x="18" y="24"/>
                    <a:pt x="18" y="24"/>
                  </a:cubicBezTo>
                  <a:cubicBezTo>
                    <a:pt x="15" y="24"/>
                    <a:pt x="15" y="24"/>
                    <a:pt x="15" y="24"/>
                  </a:cubicBezTo>
                  <a:cubicBezTo>
                    <a:pt x="7" y="12"/>
                    <a:pt x="7" y="12"/>
                    <a:pt x="7" y="12"/>
                  </a:cubicBezTo>
                  <a:cubicBezTo>
                    <a:pt x="5" y="9"/>
                    <a:pt x="4" y="6"/>
                    <a:pt x="3" y="4"/>
                  </a:cubicBezTo>
                  <a:cubicBezTo>
                    <a:pt x="3" y="4"/>
                    <a:pt x="3" y="4"/>
                    <a:pt x="3" y="4"/>
                  </a:cubicBezTo>
                  <a:cubicBezTo>
                    <a:pt x="3" y="7"/>
                    <a:pt x="3" y="10"/>
                    <a:pt x="3" y="14"/>
                  </a:cubicBezTo>
                  <a:cubicBezTo>
                    <a:pt x="3" y="24"/>
                    <a:pt x="3" y="24"/>
                    <a:pt x="3" y="24"/>
                  </a:cubicBezTo>
                  <a:lnTo>
                    <a:pt x="0" y="24"/>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dirty="0">
                <a:solidFill>
                  <a:srgbClr val="000000"/>
                </a:solidFill>
                <a:latin typeface="Calibri Light" panose="020F0302020204030204" pitchFamily="34" charset="0"/>
                <a:cs typeface="Calibri Light" panose="020F0302020204030204" pitchFamily="34" charset="0"/>
              </a:endParaRPr>
            </a:p>
          </p:txBody>
        </p:sp>
        <p:sp>
          <p:nvSpPr>
            <p:cNvPr id="81" name="Freeform 80">
              <a:extLst>
                <a:ext uri="{FF2B5EF4-FFF2-40B4-BE49-F238E27FC236}">
                  <a16:creationId xmlns:a16="http://schemas.microsoft.com/office/drawing/2014/main" id="{B23C2AB7-AFFB-3A41-998B-26C3A761DA12}"/>
                </a:ext>
              </a:extLst>
            </p:cNvPr>
            <p:cNvSpPr>
              <a:spLocks/>
            </p:cNvSpPr>
            <p:nvPr userDrawn="1"/>
          </p:nvSpPr>
          <p:spPr bwMode="gray">
            <a:xfrm>
              <a:off x="5922963" y="6445250"/>
              <a:ext cx="57150" cy="76200"/>
            </a:xfrm>
            <a:custGeom>
              <a:avLst/>
              <a:gdLst/>
              <a:ahLst/>
              <a:cxnLst>
                <a:cxn ang="0">
                  <a:pos x="16" y="6"/>
                </a:cxn>
                <a:cxn ang="0">
                  <a:pos x="0" y="6"/>
                </a:cxn>
                <a:cxn ang="0">
                  <a:pos x="0" y="0"/>
                </a:cxn>
                <a:cxn ang="0">
                  <a:pos x="36" y="0"/>
                </a:cxn>
                <a:cxn ang="0">
                  <a:pos x="36" y="6"/>
                </a:cxn>
                <a:cxn ang="0">
                  <a:pos x="22" y="6"/>
                </a:cxn>
                <a:cxn ang="0">
                  <a:pos x="22" y="48"/>
                </a:cxn>
                <a:cxn ang="0">
                  <a:pos x="16" y="48"/>
                </a:cxn>
                <a:cxn ang="0">
                  <a:pos x="16" y="6"/>
                </a:cxn>
              </a:cxnLst>
              <a:rect l="0" t="0" r="r" b="b"/>
              <a:pathLst>
                <a:path w="36" h="48">
                  <a:moveTo>
                    <a:pt x="16" y="6"/>
                  </a:moveTo>
                  <a:lnTo>
                    <a:pt x="0" y="6"/>
                  </a:lnTo>
                  <a:lnTo>
                    <a:pt x="0" y="0"/>
                  </a:lnTo>
                  <a:lnTo>
                    <a:pt x="36" y="0"/>
                  </a:lnTo>
                  <a:lnTo>
                    <a:pt x="36" y="6"/>
                  </a:lnTo>
                  <a:lnTo>
                    <a:pt x="22" y="6"/>
                  </a:lnTo>
                  <a:lnTo>
                    <a:pt x="22" y="48"/>
                  </a:lnTo>
                  <a:lnTo>
                    <a:pt x="16" y="48"/>
                  </a:lnTo>
                  <a:lnTo>
                    <a:pt x="16" y="6"/>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dirty="0">
                <a:solidFill>
                  <a:srgbClr val="000000"/>
                </a:solidFill>
                <a:latin typeface="Calibri Light" panose="020F0302020204030204" pitchFamily="34" charset="0"/>
                <a:cs typeface="Calibri Light" panose="020F0302020204030204" pitchFamily="34" charset="0"/>
              </a:endParaRPr>
            </a:p>
          </p:txBody>
        </p:sp>
        <p:sp>
          <p:nvSpPr>
            <p:cNvPr id="82" name="Freeform 81">
              <a:extLst>
                <a:ext uri="{FF2B5EF4-FFF2-40B4-BE49-F238E27FC236}">
                  <a16:creationId xmlns:a16="http://schemas.microsoft.com/office/drawing/2014/main" id="{187494A0-4F61-1F44-9566-5816F1FA440A}"/>
                </a:ext>
              </a:extLst>
            </p:cNvPr>
            <p:cNvSpPr>
              <a:spLocks noEditPoints="1"/>
            </p:cNvSpPr>
            <p:nvPr userDrawn="1"/>
          </p:nvSpPr>
          <p:spPr bwMode="gray">
            <a:xfrm>
              <a:off x="5980113" y="6445250"/>
              <a:ext cx="63500" cy="76200"/>
            </a:xfrm>
            <a:custGeom>
              <a:avLst/>
              <a:gdLst/>
              <a:ahLst/>
              <a:cxnLst>
                <a:cxn ang="0">
                  <a:pos x="6" y="16"/>
                </a:cxn>
                <a:cxn ang="0">
                  <a:pos x="3" y="24"/>
                </a:cxn>
                <a:cxn ang="0">
                  <a:pos x="0" y="24"/>
                </a:cxn>
                <a:cxn ang="0">
                  <a:pos x="8" y="0"/>
                </a:cxn>
                <a:cxn ang="0">
                  <a:pos x="12" y="0"/>
                </a:cxn>
                <a:cxn ang="0">
                  <a:pos x="20" y="24"/>
                </a:cxn>
                <a:cxn ang="0">
                  <a:pos x="17" y="24"/>
                </a:cxn>
                <a:cxn ang="0">
                  <a:pos x="14" y="16"/>
                </a:cxn>
                <a:cxn ang="0">
                  <a:pos x="6" y="16"/>
                </a:cxn>
                <a:cxn ang="0">
                  <a:pos x="14" y="14"/>
                </a:cxn>
                <a:cxn ang="0">
                  <a:pos x="11" y="7"/>
                </a:cxn>
                <a:cxn ang="0">
                  <a:pos x="10" y="3"/>
                </a:cxn>
                <a:cxn ang="0">
                  <a:pos x="10" y="3"/>
                </a:cxn>
                <a:cxn ang="0">
                  <a:pos x="9" y="7"/>
                </a:cxn>
                <a:cxn ang="0">
                  <a:pos x="7" y="14"/>
                </a:cxn>
                <a:cxn ang="0">
                  <a:pos x="14" y="14"/>
                </a:cxn>
              </a:cxnLst>
              <a:rect l="0" t="0" r="r" b="b"/>
              <a:pathLst>
                <a:path w="20" h="24">
                  <a:moveTo>
                    <a:pt x="6" y="16"/>
                  </a:moveTo>
                  <a:cubicBezTo>
                    <a:pt x="3" y="24"/>
                    <a:pt x="3" y="24"/>
                    <a:pt x="3" y="24"/>
                  </a:cubicBezTo>
                  <a:cubicBezTo>
                    <a:pt x="0" y="24"/>
                    <a:pt x="0" y="24"/>
                    <a:pt x="0" y="24"/>
                  </a:cubicBezTo>
                  <a:cubicBezTo>
                    <a:pt x="8" y="0"/>
                    <a:pt x="8" y="0"/>
                    <a:pt x="8" y="0"/>
                  </a:cubicBezTo>
                  <a:cubicBezTo>
                    <a:pt x="12" y="0"/>
                    <a:pt x="12" y="0"/>
                    <a:pt x="12" y="0"/>
                  </a:cubicBezTo>
                  <a:cubicBezTo>
                    <a:pt x="20" y="24"/>
                    <a:pt x="20" y="24"/>
                    <a:pt x="20" y="24"/>
                  </a:cubicBezTo>
                  <a:cubicBezTo>
                    <a:pt x="17" y="24"/>
                    <a:pt x="17" y="24"/>
                    <a:pt x="17" y="24"/>
                  </a:cubicBezTo>
                  <a:cubicBezTo>
                    <a:pt x="14" y="16"/>
                    <a:pt x="14" y="16"/>
                    <a:pt x="14" y="16"/>
                  </a:cubicBezTo>
                  <a:lnTo>
                    <a:pt x="6" y="16"/>
                  </a:lnTo>
                  <a:close/>
                  <a:moveTo>
                    <a:pt x="14" y="14"/>
                  </a:moveTo>
                  <a:cubicBezTo>
                    <a:pt x="11" y="7"/>
                    <a:pt x="11" y="7"/>
                    <a:pt x="11" y="7"/>
                  </a:cubicBezTo>
                  <a:cubicBezTo>
                    <a:pt x="11" y="6"/>
                    <a:pt x="11" y="4"/>
                    <a:pt x="10" y="3"/>
                  </a:cubicBezTo>
                  <a:cubicBezTo>
                    <a:pt x="10" y="3"/>
                    <a:pt x="10" y="3"/>
                    <a:pt x="10" y="3"/>
                  </a:cubicBezTo>
                  <a:cubicBezTo>
                    <a:pt x="10" y="4"/>
                    <a:pt x="9" y="6"/>
                    <a:pt x="9" y="7"/>
                  </a:cubicBezTo>
                  <a:cubicBezTo>
                    <a:pt x="7" y="14"/>
                    <a:pt x="7" y="14"/>
                    <a:pt x="7" y="14"/>
                  </a:cubicBezTo>
                  <a:lnTo>
                    <a:pt x="14" y="14"/>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dirty="0">
                <a:solidFill>
                  <a:srgbClr val="000000"/>
                </a:solidFill>
                <a:latin typeface="Calibri Light" panose="020F0302020204030204" pitchFamily="34" charset="0"/>
                <a:cs typeface="Calibri Light" panose="020F0302020204030204" pitchFamily="34" charset="0"/>
              </a:endParaRPr>
            </a:p>
          </p:txBody>
        </p:sp>
        <p:sp>
          <p:nvSpPr>
            <p:cNvPr id="83" name="Freeform 82">
              <a:extLst>
                <a:ext uri="{FF2B5EF4-FFF2-40B4-BE49-F238E27FC236}">
                  <a16:creationId xmlns:a16="http://schemas.microsoft.com/office/drawing/2014/main" id="{475E28AF-F030-4544-801A-56A2DCFA847B}"/>
                </a:ext>
              </a:extLst>
            </p:cNvPr>
            <p:cNvSpPr>
              <a:spLocks/>
            </p:cNvSpPr>
            <p:nvPr userDrawn="1"/>
          </p:nvSpPr>
          <p:spPr bwMode="gray">
            <a:xfrm>
              <a:off x="6062663" y="6445250"/>
              <a:ext cx="57150" cy="76200"/>
            </a:xfrm>
            <a:custGeom>
              <a:avLst/>
              <a:gdLst/>
              <a:ahLst/>
              <a:cxnLst>
                <a:cxn ang="0">
                  <a:pos x="0" y="24"/>
                </a:cxn>
                <a:cxn ang="0">
                  <a:pos x="0" y="0"/>
                </a:cxn>
                <a:cxn ang="0">
                  <a:pos x="3" y="0"/>
                </a:cxn>
                <a:cxn ang="0">
                  <a:pos x="11" y="12"/>
                </a:cxn>
                <a:cxn ang="0">
                  <a:pos x="15" y="20"/>
                </a:cxn>
                <a:cxn ang="0">
                  <a:pos x="15" y="20"/>
                </a:cxn>
                <a:cxn ang="0">
                  <a:pos x="15" y="10"/>
                </a:cxn>
                <a:cxn ang="0">
                  <a:pos x="15" y="0"/>
                </a:cxn>
                <a:cxn ang="0">
                  <a:pos x="18" y="0"/>
                </a:cxn>
                <a:cxn ang="0">
                  <a:pos x="18" y="24"/>
                </a:cxn>
                <a:cxn ang="0">
                  <a:pos x="15" y="24"/>
                </a:cxn>
                <a:cxn ang="0">
                  <a:pos x="7" y="12"/>
                </a:cxn>
                <a:cxn ang="0">
                  <a:pos x="3" y="4"/>
                </a:cxn>
                <a:cxn ang="0">
                  <a:pos x="2" y="4"/>
                </a:cxn>
                <a:cxn ang="0">
                  <a:pos x="3" y="14"/>
                </a:cxn>
                <a:cxn ang="0">
                  <a:pos x="3" y="24"/>
                </a:cxn>
                <a:cxn ang="0">
                  <a:pos x="0" y="24"/>
                </a:cxn>
              </a:cxnLst>
              <a:rect l="0" t="0" r="r" b="b"/>
              <a:pathLst>
                <a:path w="18" h="24">
                  <a:moveTo>
                    <a:pt x="0" y="24"/>
                  </a:moveTo>
                  <a:cubicBezTo>
                    <a:pt x="0" y="0"/>
                    <a:pt x="0" y="0"/>
                    <a:pt x="0" y="0"/>
                  </a:cubicBezTo>
                  <a:cubicBezTo>
                    <a:pt x="3" y="0"/>
                    <a:pt x="3" y="0"/>
                    <a:pt x="3" y="0"/>
                  </a:cubicBezTo>
                  <a:cubicBezTo>
                    <a:pt x="11" y="12"/>
                    <a:pt x="11" y="12"/>
                    <a:pt x="11" y="12"/>
                  </a:cubicBezTo>
                  <a:cubicBezTo>
                    <a:pt x="12" y="15"/>
                    <a:pt x="14" y="17"/>
                    <a:pt x="15" y="20"/>
                  </a:cubicBezTo>
                  <a:cubicBezTo>
                    <a:pt x="15" y="20"/>
                    <a:pt x="15" y="20"/>
                    <a:pt x="15" y="20"/>
                  </a:cubicBezTo>
                  <a:cubicBezTo>
                    <a:pt x="15" y="17"/>
                    <a:pt x="15" y="14"/>
                    <a:pt x="15" y="10"/>
                  </a:cubicBezTo>
                  <a:cubicBezTo>
                    <a:pt x="15" y="0"/>
                    <a:pt x="15" y="0"/>
                    <a:pt x="15" y="0"/>
                  </a:cubicBezTo>
                  <a:cubicBezTo>
                    <a:pt x="18" y="0"/>
                    <a:pt x="18" y="0"/>
                    <a:pt x="18" y="0"/>
                  </a:cubicBezTo>
                  <a:cubicBezTo>
                    <a:pt x="18" y="24"/>
                    <a:pt x="18" y="24"/>
                    <a:pt x="18" y="24"/>
                  </a:cubicBezTo>
                  <a:cubicBezTo>
                    <a:pt x="15" y="24"/>
                    <a:pt x="15" y="24"/>
                    <a:pt x="15" y="24"/>
                  </a:cubicBezTo>
                  <a:cubicBezTo>
                    <a:pt x="7" y="12"/>
                    <a:pt x="7" y="12"/>
                    <a:pt x="7" y="12"/>
                  </a:cubicBezTo>
                  <a:cubicBezTo>
                    <a:pt x="5" y="9"/>
                    <a:pt x="4" y="6"/>
                    <a:pt x="3" y="4"/>
                  </a:cubicBezTo>
                  <a:cubicBezTo>
                    <a:pt x="2" y="4"/>
                    <a:pt x="2" y="4"/>
                    <a:pt x="2" y="4"/>
                  </a:cubicBezTo>
                  <a:cubicBezTo>
                    <a:pt x="3" y="7"/>
                    <a:pt x="3" y="10"/>
                    <a:pt x="3" y="14"/>
                  </a:cubicBezTo>
                  <a:cubicBezTo>
                    <a:pt x="3" y="24"/>
                    <a:pt x="3" y="24"/>
                    <a:pt x="3" y="24"/>
                  </a:cubicBezTo>
                  <a:lnTo>
                    <a:pt x="0" y="24"/>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dirty="0">
                <a:solidFill>
                  <a:srgbClr val="000000"/>
                </a:solidFill>
                <a:latin typeface="Calibri Light" panose="020F0302020204030204" pitchFamily="34" charset="0"/>
                <a:cs typeface="Calibri Light" panose="020F0302020204030204" pitchFamily="34" charset="0"/>
              </a:endParaRPr>
            </a:p>
          </p:txBody>
        </p:sp>
        <p:sp>
          <p:nvSpPr>
            <p:cNvPr id="84" name="Freeform 83">
              <a:extLst>
                <a:ext uri="{FF2B5EF4-FFF2-40B4-BE49-F238E27FC236}">
                  <a16:creationId xmlns:a16="http://schemas.microsoft.com/office/drawing/2014/main" id="{604852F5-A0DD-4E4E-B534-FA33101FD135}"/>
                </a:ext>
              </a:extLst>
            </p:cNvPr>
            <p:cNvSpPr>
              <a:spLocks/>
            </p:cNvSpPr>
            <p:nvPr userDrawn="1"/>
          </p:nvSpPr>
          <p:spPr bwMode="gray">
            <a:xfrm>
              <a:off x="6132513" y="6445250"/>
              <a:ext cx="57150" cy="76200"/>
            </a:xfrm>
            <a:custGeom>
              <a:avLst/>
              <a:gdLst/>
              <a:ahLst/>
              <a:cxnLst>
                <a:cxn ang="0">
                  <a:pos x="16" y="6"/>
                </a:cxn>
                <a:cxn ang="0">
                  <a:pos x="0" y="6"/>
                </a:cxn>
                <a:cxn ang="0">
                  <a:pos x="0" y="0"/>
                </a:cxn>
                <a:cxn ang="0">
                  <a:pos x="36" y="0"/>
                </a:cxn>
                <a:cxn ang="0">
                  <a:pos x="36" y="6"/>
                </a:cxn>
                <a:cxn ang="0">
                  <a:pos x="22" y="6"/>
                </a:cxn>
                <a:cxn ang="0">
                  <a:pos x="22" y="48"/>
                </a:cxn>
                <a:cxn ang="0">
                  <a:pos x="16" y="48"/>
                </a:cxn>
                <a:cxn ang="0">
                  <a:pos x="16" y="6"/>
                </a:cxn>
              </a:cxnLst>
              <a:rect l="0" t="0" r="r" b="b"/>
              <a:pathLst>
                <a:path w="36" h="48">
                  <a:moveTo>
                    <a:pt x="16" y="6"/>
                  </a:moveTo>
                  <a:lnTo>
                    <a:pt x="0" y="6"/>
                  </a:lnTo>
                  <a:lnTo>
                    <a:pt x="0" y="0"/>
                  </a:lnTo>
                  <a:lnTo>
                    <a:pt x="36" y="0"/>
                  </a:lnTo>
                  <a:lnTo>
                    <a:pt x="36" y="6"/>
                  </a:lnTo>
                  <a:lnTo>
                    <a:pt x="22" y="6"/>
                  </a:lnTo>
                  <a:lnTo>
                    <a:pt x="22" y="48"/>
                  </a:lnTo>
                  <a:lnTo>
                    <a:pt x="16" y="48"/>
                  </a:lnTo>
                  <a:lnTo>
                    <a:pt x="16" y="6"/>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dirty="0">
                <a:solidFill>
                  <a:srgbClr val="000000"/>
                </a:solidFill>
                <a:latin typeface="Calibri Light" panose="020F0302020204030204" pitchFamily="34" charset="0"/>
                <a:cs typeface="Calibri Light" panose="020F0302020204030204" pitchFamily="34" charset="0"/>
              </a:endParaRPr>
            </a:p>
          </p:txBody>
        </p:sp>
        <p:sp>
          <p:nvSpPr>
            <p:cNvPr id="85" name="Freeform 84">
              <a:extLst>
                <a:ext uri="{FF2B5EF4-FFF2-40B4-BE49-F238E27FC236}">
                  <a16:creationId xmlns:a16="http://schemas.microsoft.com/office/drawing/2014/main" id="{C5E34A44-9612-B44A-9694-3F0EB979220A}"/>
                </a:ext>
              </a:extLst>
            </p:cNvPr>
            <p:cNvSpPr>
              <a:spLocks/>
            </p:cNvSpPr>
            <p:nvPr userDrawn="1"/>
          </p:nvSpPr>
          <p:spPr bwMode="gray">
            <a:xfrm>
              <a:off x="6199188" y="6445250"/>
              <a:ext cx="47625" cy="76200"/>
            </a:xfrm>
            <a:custGeom>
              <a:avLst/>
              <a:gdLst/>
              <a:ahLst/>
              <a:cxnLst>
                <a:cxn ang="0">
                  <a:pos x="1" y="20"/>
                </a:cxn>
                <a:cxn ang="0">
                  <a:pos x="6" y="22"/>
                </a:cxn>
                <a:cxn ang="0">
                  <a:pos x="11" y="18"/>
                </a:cxn>
                <a:cxn ang="0">
                  <a:pos x="7" y="13"/>
                </a:cxn>
                <a:cxn ang="0">
                  <a:pos x="1" y="6"/>
                </a:cxn>
                <a:cxn ang="0">
                  <a:pos x="8" y="0"/>
                </a:cxn>
                <a:cxn ang="0">
                  <a:pos x="14" y="1"/>
                </a:cxn>
                <a:cxn ang="0">
                  <a:pos x="13" y="3"/>
                </a:cxn>
                <a:cxn ang="0">
                  <a:pos x="8" y="2"/>
                </a:cxn>
                <a:cxn ang="0">
                  <a:pos x="4" y="6"/>
                </a:cxn>
                <a:cxn ang="0">
                  <a:pos x="9" y="10"/>
                </a:cxn>
                <a:cxn ang="0">
                  <a:pos x="15" y="17"/>
                </a:cxn>
                <a:cxn ang="0">
                  <a:pos x="6" y="24"/>
                </a:cxn>
                <a:cxn ang="0">
                  <a:pos x="0" y="23"/>
                </a:cxn>
                <a:cxn ang="0">
                  <a:pos x="1" y="20"/>
                </a:cxn>
              </a:cxnLst>
              <a:rect l="0" t="0" r="r" b="b"/>
              <a:pathLst>
                <a:path w="15" h="24">
                  <a:moveTo>
                    <a:pt x="1" y="20"/>
                  </a:moveTo>
                  <a:cubicBezTo>
                    <a:pt x="2" y="21"/>
                    <a:pt x="4" y="22"/>
                    <a:pt x="6" y="22"/>
                  </a:cubicBezTo>
                  <a:cubicBezTo>
                    <a:pt x="10" y="22"/>
                    <a:pt x="11" y="20"/>
                    <a:pt x="11" y="18"/>
                  </a:cubicBezTo>
                  <a:cubicBezTo>
                    <a:pt x="11" y="15"/>
                    <a:pt x="10" y="14"/>
                    <a:pt x="7" y="13"/>
                  </a:cubicBezTo>
                  <a:cubicBezTo>
                    <a:pt x="3" y="12"/>
                    <a:pt x="1" y="10"/>
                    <a:pt x="1" y="6"/>
                  </a:cubicBezTo>
                  <a:cubicBezTo>
                    <a:pt x="1" y="2"/>
                    <a:pt x="4" y="0"/>
                    <a:pt x="8" y="0"/>
                  </a:cubicBezTo>
                  <a:cubicBezTo>
                    <a:pt x="11" y="0"/>
                    <a:pt x="13" y="0"/>
                    <a:pt x="14" y="1"/>
                  </a:cubicBezTo>
                  <a:cubicBezTo>
                    <a:pt x="13" y="3"/>
                    <a:pt x="13" y="3"/>
                    <a:pt x="13" y="3"/>
                  </a:cubicBezTo>
                  <a:cubicBezTo>
                    <a:pt x="12" y="3"/>
                    <a:pt x="10" y="2"/>
                    <a:pt x="8" y="2"/>
                  </a:cubicBezTo>
                  <a:cubicBezTo>
                    <a:pt x="5" y="2"/>
                    <a:pt x="4" y="4"/>
                    <a:pt x="4" y="6"/>
                  </a:cubicBezTo>
                  <a:cubicBezTo>
                    <a:pt x="4" y="8"/>
                    <a:pt x="5" y="9"/>
                    <a:pt x="9" y="10"/>
                  </a:cubicBezTo>
                  <a:cubicBezTo>
                    <a:pt x="13" y="12"/>
                    <a:pt x="15" y="14"/>
                    <a:pt x="15" y="17"/>
                  </a:cubicBezTo>
                  <a:cubicBezTo>
                    <a:pt x="15" y="21"/>
                    <a:pt x="12" y="24"/>
                    <a:pt x="6" y="24"/>
                  </a:cubicBezTo>
                  <a:cubicBezTo>
                    <a:pt x="4" y="24"/>
                    <a:pt x="1" y="24"/>
                    <a:pt x="0" y="23"/>
                  </a:cubicBezTo>
                  <a:lnTo>
                    <a:pt x="1" y="20"/>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dirty="0">
                <a:solidFill>
                  <a:srgbClr val="000000"/>
                </a:solidFill>
                <a:latin typeface="Calibri Light" panose="020F0302020204030204" pitchFamily="34" charset="0"/>
                <a:cs typeface="Calibri Light" panose="020F0302020204030204" pitchFamily="34" charset="0"/>
              </a:endParaRPr>
            </a:p>
          </p:txBody>
        </p:sp>
      </p:grpSp>
      <p:sp>
        <p:nvSpPr>
          <p:cNvPr id="87" name="Round Single Corner Rectangle 37">
            <a:extLst>
              <a:ext uri="{FF2B5EF4-FFF2-40B4-BE49-F238E27FC236}">
                <a16:creationId xmlns:a16="http://schemas.microsoft.com/office/drawing/2014/main" id="{2220136C-3EEE-7C48-8A1F-A0D331F233A8}"/>
              </a:ext>
            </a:extLst>
          </p:cNvPr>
          <p:cNvSpPr/>
          <p:nvPr userDrawn="1"/>
        </p:nvSpPr>
        <p:spPr>
          <a:xfrm>
            <a:off x="752475" y="2008822"/>
            <a:ext cx="3134444" cy="3135600"/>
          </a:xfrm>
          <a:prstGeom prst="round1Rect">
            <a:avLst>
              <a:gd name="adj" fmla="val 0"/>
            </a:avLst>
          </a:prstGeom>
          <a:gradFill>
            <a:gsLst>
              <a:gs pos="0">
                <a:schemeClr val="accent2"/>
              </a:gs>
              <a:gs pos="100000">
                <a:schemeClr val="accent4"/>
              </a:gs>
            </a:gsLst>
            <a:lin ang="5400000" scaled="1"/>
          </a:gra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n-US" sz="1350" dirty="0">
              <a:latin typeface="Calibri Light" panose="020F0302020204030204" pitchFamily="34" charset="0"/>
              <a:cs typeface="Calibri Light" panose="020F0302020204030204" pitchFamily="34" charset="0"/>
            </a:endParaRPr>
          </a:p>
        </p:txBody>
      </p:sp>
      <p:sp>
        <p:nvSpPr>
          <p:cNvPr id="88" name="Rectangle 87">
            <a:extLst>
              <a:ext uri="{FF2B5EF4-FFF2-40B4-BE49-F238E27FC236}">
                <a16:creationId xmlns:a16="http://schemas.microsoft.com/office/drawing/2014/main" id="{AE658AA6-8EA9-6A4D-A57D-69A642F12C50}"/>
              </a:ext>
            </a:extLst>
          </p:cNvPr>
          <p:cNvSpPr/>
          <p:nvPr userDrawn="1"/>
        </p:nvSpPr>
        <p:spPr>
          <a:xfrm rot="16200000">
            <a:off x="1358091" y="1815216"/>
            <a:ext cx="98580" cy="48579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latin typeface="Calibri Light" panose="020F0302020204030204" pitchFamily="34" charset="0"/>
              <a:cs typeface="Calibri Light" panose="020F0302020204030204" pitchFamily="34" charset="0"/>
            </a:endParaRPr>
          </a:p>
        </p:txBody>
      </p:sp>
      <p:sp>
        <p:nvSpPr>
          <p:cNvPr id="89" name="Text Placeholder 4">
            <a:extLst>
              <a:ext uri="{FF2B5EF4-FFF2-40B4-BE49-F238E27FC236}">
                <a16:creationId xmlns:a16="http://schemas.microsoft.com/office/drawing/2014/main" id="{5D071C79-7DCB-1848-AC5E-6953C90F89A4}"/>
              </a:ext>
            </a:extLst>
          </p:cNvPr>
          <p:cNvSpPr>
            <a:spLocks noGrp="1"/>
          </p:cNvSpPr>
          <p:nvPr>
            <p:ph type="body" sz="quarter" idx="10" hasCustomPrompt="1"/>
          </p:nvPr>
        </p:nvSpPr>
        <p:spPr>
          <a:xfrm>
            <a:off x="1153624" y="2425699"/>
            <a:ext cx="2341562" cy="1690525"/>
          </a:xfrm>
          <a:prstGeom prst="rect">
            <a:avLst/>
          </a:prstGeom>
        </p:spPr>
        <p:txBody>
          <a:bodyPr lIns="0" tIns="0" rIns="0" bIns="0"/>
          <a:lstStyle>
            <a:lvl1pPr>
              <a:spcBef>
                <a:spcPts val="0"/>
              </a:spcBef>
              <a:spcAft>
                <a:spcPts val="0"/>
              </a:spcAft>
              <a:defRPr sz="2400" b="0" i="0">
                <a:solidFill>
                  <a:schemeClr val="bg1"/>
                </a:solidFill>
                <a:latin typeface="Calibri Light" panose="020F0302020204030204" pitchFamily="34" charset="0"/>
                <a:cs typeface="Calibri Light" panose="020F0302020204030204" pitchFamily="34" charset="0"/>
              </a:defRPr>
            </a:lvl1pPr>
            <a:lvl2pPr>
              <a:buNone/>
              <a:defRPr/>
            </a:lvl2pPr>
          </a:lstStyle>
          <a:p>
            <a:pPr lvl="0"/>
            <a:r>
              <a:rPr lang="en-GB" dirty="0"/>
              <a:t>Click to edit Presentation Title </a:t>
            </a:r>
          </a:p>
        </p:txBody>
      </p:sp>
      <p:sp>
        <p:nvSpPr>
          <p:cNvPr id="90" name="Text Placeholder 4">
            <a:extLst>
              <a:ext uri="{FF2B5EF4-FFF2-40B4-BE49-F238E27FC236}">
                <a16:creationId xmlns:a16="http://schemas.microsoft.com/office/drawing/2014/main" id="{773E15B9-809C-FA46-AB76-9D4D64CB2897}"/>
              </a:ext>
            </a:extLst>
          </p:cNvPr>
          <p:cNvSpPr>
            <a:spLocks noGrp="1"/>
          </p:cNvSpPr>
          <p:nvPr>
            <p:ph type="body" sz="quarter" idx="11" hasCustomPrompt="1"/>
          </p:nvPr>
        </p:nvSpPr>
        <p:spPr>
          <a:xfrm>
            <a:off x="1153624" y="4228978"/>
            <a:ext cx="2341562" cy="361879"/>
          </a:xfrm>
          <a:prstGeom prst="rect">
            <a:avLst/>
          </a:prstGeom>
        </p:spPr>
        <p:txBody>
          <a:bodyPr lIns="0" tIns="0" rIns="0" bIns="0"/>
          <a:lstStyle>
            <a:lvl1pPr>
              <a:spcBef>
                <a:spcPts val="0"/>
              </a:spcBef>
              <a:spcAft>
                <a:spcPts val="0"/>
              </a:spcAft>
              <a:defRPr sz="1200" b="0" i="0">
                <a:solidFill>
                  <a:schemeClr val="bg1"/>
                </a:solidFill>
                <a:latin typeface="Calibri Light" panose="020F0302020204030204" pitchFamily="34" charset="0"/>
                <a:cs typeface="Calibri Light" panose="020F0302020204030204" pitchFamily="34" charset="0"/>
              </a:defRPr>
            </a:lvl1pPr>
            <a:lvl2pPr>
              <a:buNone/>
              <a:defRPr/>
            </a:lvl2pPr>
          </a:lstStyle>
          <a:p>
            <a:pPr lvl="0"/>
            <a:r>
              <a:rPr lang="en-GB" dirty="0"/>
              <a:t>Click to edit Presentation Subtitle</a:t>
            </a:r>
          </a:p>
        </p:txBody>
      </p:sp>
      <p:sp>
        <p:nvSpPr>
          <p:cNvPr id="91" name="Round Single Corner Rectangle 27">
            <a:extLst>
              <a:ext uri="{FF2B5EF4-FFF2-40B4-BE49-F238E27FC236}">
                <a16:creationId xmlns:a16="http://schemas.microsoft.com/office/drawing/2014/main" id="{34726A79-AF07-2147-800B-873DEA0A24D6}"/>
              </a:ext>
            </a:extLst>
          </p:cNvPr>
          <p:cNvSpPr/>
          <p:nvPr userDrawn="1"/>
        </p:nvSpPr>
        <p:spPr>
          <a:xfrm>
            <a:off x="6315455" y="3337559"/>
            <a:ext cx="1824536" cy="1805941"/>
          </a:xfrm>
          <a:prstGeom prst="round1Rect">
            <a:avLst>
              <a:gd name="adj" fmla="val 0"/>
            </a:avLst>
          </a:prstGeom>
          <a:gradFill>
            <a:gsLst>
              <a:gs pos="0">
                <a:schemeClr val="accent2">
                  <a:alpha val="60000"/>
                </a:schemeClr>
              </a:gs>
              <a:gs pos="99000">
                <a:schemeClr val="accent4">
                  <a:alpha val="75000"/>
                </a:schemeClr>
              </a:gs>
            </a:gsLst>
            <a:lin ang="5400000" scaled="1"/>
          </a:gra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n-US" sz="1350" dirty="0">
              <a:latin typeface="Calibri Light" panose="020F0302020204030204" pitchFamily="34" charset="0"/>
              <a:cs typeface="Calibri Light" panose="020F0302020204030204" pitchFamily="34" charset="0"/>
            </a:endParaRPr>
          </a:p>
        </p:txBody>
      </p:sp>
    </p:spTree>
    <p:extLst>
      <p:ext uri="{BB962C8B-B14F-4D97-AF65-F5344CB8AC3E}">
        <p14:creationId xmlns:p14="http://schemas.microsoft.com/office/powerpoint/2010/main" val="7621276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8"/>
                                        </p:tgtEl>
                                        <p:attrNameLst>
                                          <p:attrName>style.visibility</p:attrName>
                                        </p:attrNameLst>
                                      </p:cBhvr>
                                      <p:to>
                                        <p:strVal val="visible"/>
                                      </p:to>
                                    </p:set>
                                    <p:animEffect transition="in" filter="wipe(left)">
                                      <p:cBhvr>
                                        <p:cTn id="7" dur="500"/>
                                        <p:tgtEl>
                                          <p:spTgt spid="8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8" grpId="0" animBg="1"/>
    </p:bldLst>
  </p:timing>
  <p:hf hdr="0" dt="0"/>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2_Message box / text / pictures">
    <p:spTree>
      <p:nvGrpSpPr>
        <p:cNvPr id="1" name=""/>
        <p:cNvGrpSpPr/>
        <p:nvPr/>
      </p:nvGrpSpPr>
      <p:grpSpPr>
        <a:xfrm>
          <a:off x="0" y="0"/>
          <a:ext cx="0" cy="0"/>
          <a:chOff x="0" y="0"/>
          <a:chExt cx="0" cy="0"/>
        </a:xfrm>
      </p:grpSpPr>
      <p:pic>
        <p:nvPicPr>
          <p:cNvPr id="29" name="Picture 28">
            <a:extLst>
              <a:ext uri="{FF2B5EF4-FFF2-40B4-BE49-F238E27FC236}">
                <a16:creationId xmlns:a16="http://schemas.microsoft.com/office/drawing/2014/main" id="{66A94D9C-B0AC-5C4D-AC57-7356763F052A}"/>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l="19502"/>
          <a:stretch/>
        </p:blipFill>
        <p:spPr>
          <a:xfrm>
            <a:off x="0" y="1"/>
            <a:ext cx="2868824" cy="5143501"/>
          </a:xfrm>
          <a:prstGeom prst="rect">
            <a:avLst/>
          </a:prstGeom>
        </p:spPr>
      </p:pic>
      <p:sp>
        <p:nvSpPr>
          <p:cNvPr id="30" name="Round Single Corner Rectangle 37">
            <a:extLst>
              <a:ext uri="{FF2B5EF4-FFF2-40B4-BE49-F238E27FC236}">
                <a16:creationId xmlns:a16="http://schemas.microsoft.com/office/drawing/2014/main" id="{702E8DD2-3102-9C4B-9395-593FD8DB1BDC}"/>
              </a:ext>
            </a:extLst>
          </p:cNvPr>
          <p:cNvSpPr/>
          <p:nvPr userDrawn="1"/>
        </p:nvSpPr>
        <p:spPr>
          <a:xfrm>
            <a:off x="-11176" y="-1"/>
            <a:ext cx="2880000" cy="5143499"/>
          </a:xfrm>
          <a:prstGeom prst="round1Rect">
            <a:avLst>
              <a:gd name="adj" fmla="val 0"/>
            </a:avLst>
          </a:prstGeom>
          <a:gradFill>
            <a:gsLst>
              <a:gs pos="0">
                <a:schemeClr val="accent2">
                  <a:alpha val="85000"/>
                </a:schemeClr>
              </a:gs>
              <a:gs pos="100000">
                <a:schemeClr val="accent4"/>
              </a:gs>
            </a:gsLst>
            <a:lin ang="5400000" scaled="1"/>
          </a:gra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n-US" sz="1350" dirty="0">
              <a:latin typeface="Calibri Light" panose="020F0302020204030204" pitchFamily="34" charset="0"/>
              <a:cs typeface="Calibri Light" panose="020F0302020204030204" pitchFamily="34" charset="0"/>
            </a:endParaRPr>
          </a:p>
        </p:txBody>
      </p:sp>
      <p:sp>
        <p:nvSpPr>
          <p:cNvPr id="59" name="Title 1">
            <a:extLst>
              <a:ext uri="{FF2B5EF4-FFF2-40B4-BE49-F238E27FC236}">
                <a16:creationId xmlns:a16="http://schemas.microsoft.com/office/drawing/2014/main" id="{A82B1C5D-9E2A-C740-8389-27C96E3CA63A}"/>
              </a:ext>
            </a:extLst>
          </p:cNvPr>
          <p:cNvSpPr txBox="1">
            <a:spLocks/>
          </p:cNvSpPr>
          <p:nvPr userDrawn="1"/>
        </p:nvSpPr>
        <p:spPr bwMode="gray">
          <a:xfrm>
            <a:off x="402191" y="217970"/>
            <a:ext cx="2498764" cy="184301"/>
          </a:xfrm>
          <a:prstGeom prst="rect">
            <a:avLst/>
          </a:prstGeom>
        </p:spPr>
        <p:txBody>
          <a:bodyPr vert="horz" lIns="0" tIns="0" rIns="0" bIns="0" rtlCol="0" anchor="t" anchorCtr="0">
            <a:normAutofit/>
          </a:bodyPr>
          <a:lstStyle>
            <a:lvl1pPr algn="l" defTabSz="685800" rtl="0" eaLnBrk="1" latinLnBrk="0" hangingPunct="1">
              <a:spcBef>
                <a:spcPct val="0"/>
              </a:spcBef>
              <a:buNone/>
              <a:defRPr lang="en-GB" sz="4000" kern="1200" dirty="0">
                <a:solidFill>
                  <a:srgbClr val="00766B"/>
                </a:solidFill>
                <a:latin typeface="+mn-lt"/>
                <a:ea typeface="Arial" charset="0"/>
                <a:cs typeface="Arial" charset="0"/>
              </a:defRPr>
            </a:lvl1pPr>
          </a:lstStyle>
          <a:p>
            <a:pPr defTabSz="913271">
              <a:lnSpc>
                <a:spcPct val="90000"/>
              </a:lnSpc>
              <a:spcBef>
                <a:spcPts val="1000"/>
              </a:spcBef>
              <a:buFont typeface="Arial" panose="020B0604020202020204" pitchFamily="34" charset="0"/>
              <a:buNone/>
            </a:pPr>
            <a:r>
              <a:rPr lang="en-GB" sz="750" dirty="0">
                <a:solidFill>
                  <a:schemeClr val="bg1"/>
                </a:solidFill>
                <a:latin typeface="Calibri Light" panose="020F0302020204030204" pitchFamily="34" charset="0"/>
                <a:cs typeface="Calibri Light" panose="020F0302020204030204" pitchFamily="34" charset="0"/>
              </a:rPr>
              <a:t>Page </a:t>
            </a:r>
            <a:fld id="{53E7601D-6FDA-7B44-B5BA-3778DAD9E216}" type="slidenum">
              <a:rPr lang="en-GB" sz="750" smtClean="0">
                <a:solidFill>
                  <a:schemeClr val="bg1"/>
                </a:solidFill>
                <a:latin typeface="Calibri Light" panose="020F0302020204030204" pitchFamily="34" charset="0"/>
                <a:cs typeface="Calibri Light" panose="020F0302020204030204" pitchFamily="34" charset="0"/>
              </a:rPr>
              <a:t>‹#›</a:t>
            </a:fld>
            <a:endParaRPr lang="en-GB" sz="750" dirty="0">
              <a:solidFill>
                <a:schemeClr val="bg1"/>
              </a:solidFill>
              <a:latin typeface="Calibri Light" panose="020F0302020204030204" pitchFamily="34" charset="0"/>
              <a:cs typeface="Calibri Light" panose="020F0302020204030204" pitchFamily="34" charset="0"/>
            </a:endParaRPr>
          </a:p>
        </p:txBody>
      </p:sp>
      <p:sp>
        <p:nvSpPr>
          <p:cNvPr id="60" name="Rectangle 59">
            <a:extLst>
              <a:ext uri="{FF2B5EF4-FFF2-40B4-BE49-F238E27FC236}">
                <a16:creationId xmlns:a16="http://schemas.microsoft.com/office/drawing/2014/main" id="{1C02728B-B860-9946-8AF9-12A18C63D1D0}"/>
              </a:ext>
            </a:extLst>
          </p:cNvPr>
          <p:cNvSpPr/>
          <p:nvPr userDrawn="1"/>
        </p:nvSpPr>
        <p:spPr>
          <a:xfrm rot="16200000">
            <a:off x="594713" y="-193605"/>
            <a:ext cx="98580" cy="48579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solidFill>
                <a:schemeClr val="bg1"/>
              </a:solidFill>
              <a:latin typeface="Calibri Light" panose="020F0302020204030204" pitchFamily="34" charset="0"/>
              <a:cs typeface="Calibri Light" panose="020F0302020204030204" pitchFamily="34" charset="0"/>
            </a:endParaRPr>
          </a:p>
        </p:txBody>
      </p:sp>
      <p:sp>
        <p:nvSpPr>
          <p:cNvPr id="61" name="Text Placeholder 23">
            <a:extLst>
              <a:ext uri="{FF2B5EF4-FFF2-40B4-BE49-F238E27FC236}">
                <a16:creationId xmlns:a16="http://schemas.microsoft.com/office/drawing/2014/main" id="{85EA83C0-7205-F34F-BC23-6D953262863A}"/>
              </a:ext>
            </a:extLst>
          </p:cNvPr>
          <p:cNvSpPr>
            <a:spLocks noGrp="1"/>
          </p:cNvSpPr>
          <p:nvPr>
            <p:ph type="body" sz="quarter" idx="11" hasCustomPrompt="1"/>
          </p:nvPr>
        </p:nvSpPr>
        <p:spPr>
          <a:xfrm>
            <a:off x="403706" y="1254737"/>
            <a:ext cx="2086946" cy="3471250"/>
          </a:xfrm>
          <a:prstGeom prst="rect">
            <a:avLst/>
          </a:prstGeom>
        </p:spPr>
        <p:txBody>
          <a:bodyPr lIns="0" tIns="0" rIns="0" bIns="0" numCol="1" spcCol="360000"/>
          <a:lstStyle>
            <a:lvl1pPr marL="3175" indent="-3175">
              <a:spcBef>
                <a:spcPts val="0"/>
              </a:spcBef>
              <a:spcAft>
                <a:spcPts val="500"/>
              </a:spcAft>
              <a:buNone/>
              <a:tabLst/>
              <a:defRPr sz="1600" b="0" i="0">
                <a:solidFill>
                  <a:schemeClr val="bg1"/>
                </a:solidFill>
                <a:latin typeface="Calibri Light" panose="020F0302020204030204" pitchFamily="34" charset="0"/>
                <a:cs typeface="Calibri Light" panose="020F0302020204030204" pitchFamily="34" charset="0"/>
              </a:defRPr>
            </a:lvl1pPr>
            <a:lvl2pPr>
              <a:buNone/>
              <a:defRPr sz="1600"/>
            </a:lvl2pPr>
            <a:lvl3pPr>
              <a:buNone/>
              <a:defRPr sz="1600"/>
            </a:lvl3pPr>
            <a:lvl4pPr>
              <a:buNone/>
              <a:defRPr sz="1600"/>
            </a:lvl4pPr>
            <a:lvl5pPr>
              <a:buNone/>
              <a:defRPr sz="1600"/>
            </a:lvl5pPr>
          </a:lstStyle>
          <a:p>
            <a:pPr lvl="0"/>
            <a:r>
              <a:rPr lang="en-GB" dirty="0"/>
              <a:t>Click to add text</a:t>
            </a:r>
          </a:p>
        </p:txBody>
      </p:sp>
      <p:sp>
        <p:nvSpPr>
          <p:cNvPr id="62" name="Text Placeholder 23">
            <a:extLst>
              <a:ext uri="{FF2B5EF4-FFF2-40B4-BE49-F238E27FC236}">
                <a16:creationId xmlns:a16="http://schemas.microsoft.com/office/drawing/2014/main" id="{3815F12E-C9E7-BB4D-911A-4D9049D9B6D4}"/>
              </a:ext>
            </a:extLst>
          </p:cNvPr>
          <p:cNvSpPr>
            <a:spLocks noGrp="1"/>
          </p:cNvSpPr>
          <p:nvPr>
            <p:ph type="body" sz="quarter" idx="13" hasCustomPrompt="1"/>
          </p:nvPr>
        </p:nvSpPr>
        <p:spPr>
          <a:xfrm>
            <a:off x="393074" y="738966"/>
            <a:ext cx="2092840" cy="346503"/>
          </a:xfrm>
          <a:prstGeom prst="rect">
            <a:avLst/>
          </a:prstGeom>
        </p:spPr>
        <p:txBody>
          <a:bodyPr lIns="0" tIns="0" rIns="0" bIns="0"/>
          <a:lstStyle>
            <a:lvl1pPr marL="3175" indent="-3175">
              <a:spcBef>
                <a:spcPts val="0"/>
              </a:spcBef>
              <a:buNone/>
              <a:tabLst/>
              <a:defRPr sz="2000" b="0" i="0">
                <a:solidFill>
                  <a:schemeClr val="bg1"/>
                </a:solidFill>
                <a:latin typeface="Calibri Light" panose="020F0302020204030204" pitchFamily="34" charset="0"/>
                <a:cs typeface="Calibri Light" panose="020F0302020204030204" pitchFamily="34" charset="0"/>
              </a:defRPr>
            </a:lvl1pPr>
            <a:lvl2pPr>
              <a:buNone/>
              <a:defRPr sz="1600"/>
            </a:lvl2pPr>
            <a:lvl3pPr>
              <a:buNone/>
              <a:defRPr sz="1600"/>
            </a:lvl3pPr>
            <a:lvl4pPr>
              <a:buNone/>
              <a:defRPr sz="1600"/>
            </a:lvl4pPr>
            <a:lvl5pPr>
              <a:buNone/>
              <a:defRPr sz="1600"/>
            </a:lvl5pPr>
          </a:lstStyle>
          <a:p>
            <a:pPr lvl="0"/>
            <a:r>
              <a:rPr lang="en-GB" dirty="0"/>
              <a:t>Click to add Title</a:t>
            </a:r>
          </a:p>
        </p:txBody>
      </p:sp>
      <p:sp>
        <p:nvSpPr>
          <p:cNvPr id="63" name="Text Placeholder 23">
            <a:extLst>
              <a:ext uri="{FF2B5EF4-FFF2-40B4-BE49-F238E27FC236}">
                <a16:creationId xmlns:a16="http://schemas.microsoft.com/office/drawing/2014/main" id="{4614A0E2-49AF-3F48-B46B-06A334783C56}"/>
              </a:ext>
            </a:extLst>
          </p:cNvPr>
          <p:cNvSpPr>
            <a:spLocks noGrp="1"/>
          </p:cNvSpPr>
          <p:nvPr>
            <p:ph type="body" sz="quarter" idx="14" hasCustomPrompt="1"/>
          </p:nvPr>
        </p:nvSpPr>
        <p:spPr>
          <a:xfrm>
            <a:off x="3126377" y="1254736"/>
            <a:ext cx="5612811" cy="3471251"/>
          </a:xfrm>
          <a:prstGeom prst="rect">
            <a:avLst/>
          </a:prstGeom>
        </p:spPr>
        <p:txBody>
          <a:bodyPr lIns="0" tIns="0" rIns="0" bIns="0" numCol="1" spcCol="360000"/>
          <a:lstStyle>
            <a:lvl1pPr marL="3175" indent="-3175">
              <a:spcBef>
                <a:spcPts val="0"/>
              </a:spcBef>
              <a:spcAft>
                <a:spcPts val="500"/>
              </a:spcAft>
              <a:buNone/>
              <a:tabLst/>
              <a:defRPr sz="1600" b="0" i="0">
                <a:solidFill>
                  <a:schemeClr val="tx1">
                    <a:lumMod val="95000"/>
                    <a:lumOff val="5000"/>
                  </a:schemeClr>
                </a:solidFill>
                <a:latin typeface="Calibri Light" panose="020F0302020204030204" pitchFamily="34" charset="0"/>
                <a:cs typeface="Calibri Light" panose="020F0302020204030204" pitchFamily="34" charset="0"/>
              </a:defRPr>
            </a:lvl1pPr>
            <a:lvl2pPr>
              <a:buNone/>
              <a:defRPr sz="1600"/>
            </a:lvl2pPr>
            <a:lvl3pPr>
              <a:buNone/>
              <a:defRPr sz="1600"/>
            </a:lvl3pPr>
            <a:lvl4pPr>
              <a:buNone/>
              <a:defRPr sz="1600"/>
            </a:lvl4pPr>
            <a:lvl5pPr>
              <a:buNone/>
              <a:defRPr sz="1600"/>
            </a:lvl5pPr>
          </a:lstStyle>
          <a:p>
            <a:pPr lvl="0"/>
            <a:r>
              <a:rPr lang="en-GB" dirty="0"/>
              <a:t>Click to add text</a:t>
            </a:r>
          </a:p>
        </p:txBody>
      </p:sp>
      <p:sp>
        <p:nvSpPr>
          <p:cNvPr id="64" name="Text Placeholder 23">
            <a:extLst>
              <a:ext uri="{FF2B5EF4-FFF2-40B4-BE49-F238E27FC236}">
                <a16:creationId xmlns:a16="http://schemas.microsoft.com/office/drawing/2014/main" id="{96FE49C3-3237-BE46-8DD2-B3F7CBE8EC7D}"/>
              </a:ext>
            </a:extLst>
          </p:cNvPr>
          <p:cNvSpPr>
            <a:spLocks noGrp="1"/>
          </p:cNvSpPr>
          <p:nvPr>
            <p:ph type="body" sz="quarter" idx="15" hasCustomPrompt="1"/>
          </p:nvPr>
        </p:nvSpPr>
        <p:spPr>
          <a:xfrm>
            <a:off x="3128684" y="738966"/>
            <a:ext cx="5612811" cy="346503"/>
          </a:xfrm>
          <a:prstGeom prst="rect">
            <a:avLst/>
          </a:prstGeom>
        </p:spPr>
        <p:txBody>
          <a:bodyPr lIns="0" tIns="0" rIns="0" bIns="0"/>
          <a:lstStyle>
            <a:lvl1pPr marL="3175" indent="-3175">
              <a:spcBef>
                <a:spcPts val="0"/>
              </a:spcBef>
              <a:buNone/>
              <a:tabLst/>
              <a:defRPr sz="2000" b="0" i="0">
                <a:solidFill>
                  <a:schemeClr val="tx1">
                    <a:lumMod val="85000"/>
                    <a:lumOff val="15000"/>
                  </a:schemeClr>
                </a:solidFill>
                <a:latin typeface="Calibri Light" panose="020F0302020204030204" pitchFamily="34" charset="0"/>
                <a:cs typeface="Calibri Light" panose="020F0302020204030204" pitchFamily="34" charset="0"/>
              </a:defRPr>
            </a:lvl1pPr>
            <a:lvl2pPr>
              <a:buNone/>
              <a:defRPr sz="1600"/>
            </a:lvl2pPr>
            <a:lvl3pPr>
              <a:buNone/>
              <a:defRPr sz="1600"/>
            </a:lvl3pPr>
            <a:lvl4pPr>
              <a:buNone/>
              <a:defRPr sz="1600"/>
            </a:lvl4pPr>
            <a:lvl5pPr>
              <a:buNone/>
              <a:defRPr sz="1600"/>
            </a:lvl5pPr>
          </a:lstStyle>
          <a:p>
            <a:pPr lvl="0"/>
            <a:r>
              <a:rPr lang="en-GB" dirty="0"/>
              <a:t>Click to add Title</a:t>
            </a:r>
          </a:p>
        </p:txBody>
      </p:sp>
      <p:pic>
        <p:nvPicPr>
          <p:cNvPr id="17" name="Picture 16" descr="Price Bailey logo"/>
          <p:cNvPicPr>
            <a:picLocks noChangeAspect="1"/>
          </p:cNvPicPr>
          <p:nvPr userDrawn="1"/>
        </p:nvPicPr>
        <p:blipFill>
          <a:blip r:embed="rId3" cstate="email">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7963200" y="288000"/>
            <a:ext cx="828000" cy="161062"/>
          </a:xfrm>
          <a:prstGeom prst="rect">
            <a:avLst/>
          </a:prstGeom>
          <a:noFill/>
          <a:ln>
            <a:noFill/>
          </a:ln>
        </p:spPr>
      </p:pic>
    </p:spTree>
    <p:extLst>
      <p:ext uri="{BB962C8B-B14F-4D97-AF65-F5344CB8AC3E}">
        <p14:creationId xmlns:p14="http://schemas.microsoft.com/office/powerpoint/2010/main" val="5279724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wipe(left)">
                                      <p:cBhvr>
                                        <p:cTn id="7" dur="500"/>
                                        <p:tgtEl>
                                          <p:spTgt spid="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0" grpId="0" animBg="1"/>
    </p:bldLst>
  </p:timing>
  <p:extLst>
    <p:ext uri="{DCECCB84-F9BA-43D5-87BE-67443E8EF086}">
      <p15:sldGuideLst xmlns:p15="http://schemas.microsoft.com/office/powerpoint/2012/main">
        <p15:guide id="1" orient="horz" pos="1620">
          <p15:clr>
            <a:srgbClr val="FBAE40"/>
          </p15:clr>
        </p15:guide>
        <p15:guide id="2" pos="2880">
          <p15:clr>
            <a:srgbClr val="FBAE40"/>
          </p15:clr>
        </p15:guide>
        <p15:guide id="3" pos="251">
          <p15:clr>
            <a:srgbClr val="FBAE40"/>
          </p15:clr>
        </p15:guide>
        <p15:guide id="4" orient="horz" pos="486">
          <p15:clr>
            <a:srgbClr val="FBAE40"/>
          </p15:clr>
        </p15:guide>
        <p15:guide id="5" pos="5505">
          <p15:clr>
            <a:srgbClr val="FBAE40"/>
          </p15:clr>
        </p15:guide>
        <p15:guide id="6" pos="1433">
          <p15:clr>
            <a:srgbClr val="FBAE40"/>
          </p15:clr>
        </p15:guide>
        <p15:guide id="8" orient="horz" pos="2977">
          <p15:clr>
            <a:srgbClr val="FBAE40"/>
          </p15:clr>
        </p15:guide>
        <p15:guide id="9" pos="3131">
          <p15:clr>
            <a:srgbClr val="FBAE40"/>
          </p15:clr>
        </p15:guide>
        <p15:guide id="10" pos="1695">
          <p15:clr>
            <a:srgbClr val="FBAE40"/>
          </p15:clr>
        </p15:guide>
        <p15:guide id="11" pos="2619">
          <p15:clr>
            <a:srgbClr val="FBAE40"/>
          </p15:clr>
        </p15:guide>
      </p15:sldGuideLst>
    </p:ext>
  </p:extLs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1_Message box / text / pictures">
    <p:spTree>
      <p:nvGrpSpPr>
        <p:cNvPr id="1" name=""/>
        <p:cNvGrpSpPr/>
        <p:nvPr/>
      </p:nvGrpSpPr>
      <p:grpSpPr>
        <a:xfrm>
          <a:off x="0" y="0"/>
          <a:ext cx="0" cy="0"/>
          <a:chOff x="0" y="0"/>
          <a:chExt cx="0" cy="0"/>
        </a:xfrm>
      </p:grpSpPr>
      <p:pic>
        <p:nvPicPr>
          <p:cNvPr id="29" name="Picture 28">
            <a:extLst>
              <a:ext uri="{FF2B5EF4-FFF2-40B4-BE49-F238E27FC236}">
                <a16:creationId xmlns:a16="http://schemas.microsoft.com/office/drawing/2014/main" id="{66A94D9C-B0AC-5C4D-AC57-7356763F052A}"/>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11177" y="-2"/>
            <a:ext cx="3563847" cy="5143501"/>
          </a:xfrm>
          <a:prstGeom prst="rect">
            <a:avLst/>
          </a:prstGeom>
        </p:spPr>
      </p:pic>
      <p:sp>
        <p:nvSpPr>
          <p:cNvPr id="30" name="Round Single Corner Rectangle 37">
            <a:extLst>
              <a:ext uri="{FF2B5EF4-FFF2-40B4-BE49-F238E27FC236}">
                <a16:creationId xmlns:a16="http://schemas.microsoft.com/office/drawing/2014/main" id="{702E8DD2-3102-9C4B-9395-593FD8DB1BDC}"/>
              </a:ext>
            </a:extLst>
          </p:cNvPr>
          <p:cNvSpPr/>
          <p:nvPr userDrawn="1"/>
        </p:nvSpPr>
        <p:spPr>
          <a:xfrm>
            <a:off x="-11176" y="-1"/>
            <a:ext cx="3563846" cy="5143499"/>
          </a:xfrm>
          <a:prstGeom prst="round1Rect">
            <a:avLst>
              <a:gd name="adj" fmla="val 0"/>
            </a:avLst>
          </a:prstGeom>
          <a:gradFill>
            <a:gsLst>
              <a:gs pos="0">
                <a:schemeClr val="accent2">
                  <a:alpha val="85000"/>
                </a:schemeClr>
              </a:gs>
              <a:gs pos="100000">
                <a:schemeClr val="accent4"/>
              </a:gs>
            </a:gsLst>
            <a:lin ang="5400000" scaled="1"/>
          </a:gra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n-US" sz="1350" dirty="0">
              <a:latin typeface="Calibri Light" panose="020F0302020204030204" pitchFamily="34" charset="0"/>
              <a:cs typeface="Calibri Light" panose="020F0302020204030204" pitchFamily="34" charset="0"/>
            </a:endParaRPr>
          </a:p>
        </p:txBody>
      </p:sp>
      <p:sp>
        <p:nvSpPr>
          <p:cNvPr id="59" name="Title 1">
            <a:extLst>
              <a:ext uri="{FF2B5EF4-FFF2-40B4-BE49-F238E27FC236}">
                <a16:creationId xmlns:a16="http://schemas.microsoft.com/office/drawing/2014/main" id="{A82B1C5D-9E2A-C740-8389-27C96E3CA63A}"/>
              </a:ext>
            </a:extLst>
          </p:cNvPr>
          <p:cNvSpPr txBox="1">
            <a:spLocks/>
          </p:cNvSpPr>
          <p:nvPr userDrawn="1"/>
        </p:nvSpPr>
        <p:spPr bwMode="gray">
          <a:xfrm>
            <a:off x="402191" y="217970"/>
            <a:ext cx="2498764" cy="184301"/>
          </a:xfrm>
          <a:prstGeom prst="rect">
            <a:avLst/>
          </a:prstGeom>
        </p:spPr>
        <p:txBody>
          <a:bodyPr vert="horz" lIns="0" tIns="0" rIns="0" bIns="0" rtlCol="0" anchor="t" anchorCtr="0">
            <a:normAutofit/>
          </a:bodyPr>
          <a:lstStyle>
            <a:lvl1pPr algn="l" defTabSz="685800" rtl="0" eaLnBrk="1" latinLnBrk="0" hangingPunct="1">
              <a:spcBef>
                <a:spcPct val="0"/>
              </a:spcBef>
              <a:buNone/>
              <a:defRPr lang="en-GB" sz="4000" kern="1200" dirty="0">
                <a:solidFill>
                  <a:srgbClr val="00766B"/>
                </a:solidFill>
                <a:latin typeface="+mn-lt"/>
                <a:ea typeface="Arial" charset="0"/>
                <a:cs typeface="Arial" charset="0"/>
              </a:defRPr>
            </a:lvl1pPr>
          </a:lstStyle>
          <a:p>
            <a:pPr defTabSz="913271">
              <a:lnSpc>
                <a:spcPct val="90000"/>
              </a:lnSpc>
              <a:spcBef>
                <a:spcPts val="1000"/>
              </a:spcBef>
              <a:buFont typeface="Arial" panose="020B0604020202020204" pitchFamily="34" charset="0"/>
              <a:buNone/>
            </a:pPr>
            <a:r>
              <a:rPr lang="en-GB" sz="750" dirty="0">
                <a:solidFill>
                  <a:schemeClr val="bg1"/>
                </a:solidFill>
                <a:latin typeface="Calibri Light" panose="020F0302020204030204" pitchFamily="34" charset="0"/>
                <a:cs typeface="Calibri Light" panose="020F0302020204030204" pitchFamily="34" charset="0"/>
              </a:rPr>
              <a:t>Page </a:t>
            </a:r>
            <a:fld id="{53E7601D-6FDA-7B44-B5BA-3778DAD9E216}" type="slidenum">
              <a:rPr lang="en-GB" sz="750" smtClean="0">
                <a:solidFill>
                  <a:schemeClr val="bg1"/>
                </a:solidFill>
                <a:latin typeface="Calibri Light" panose="020F0302020204030204" pitchFamily="34" charset="0"/>
                <a:cs typeface="Calibri Light" panose="020F0302020204030204" pitchFamily="34" charset="0"/>
              </a:rPr>
              <a:t>‹#›</a:t>
            </a:fld>
            <a:endParaRPr lang="en-GB" sz="750" dirty="0">
              <a:solidFill>
                <a:schemeClr val="bg1"/>
              </a:solidFill>
              <a:latin typeface="Calibri Light" panose="020F0302020204030204" pitchFamily="34" charset="0"/>
              <a:cs typeface="Calibri Light" panose="020F0302020204030204" pitchFamily="34" charset="0"/>
            </a:endParaRPr>
          </a:p>
        </p:txBody>
      </p:sp>
      <p:sp>
        <p:nvSpPr>
          <p:cNvPr id="60" name="Rectangle 59">
            <a:extLst>
              <a:ext uri="{FF2B5EF4-FFF2-40B4-BE49-F238E27FC236}">
                <a16:creationId xmlns:a16="http://schemas.microsoft.com/office/drawing/2014/main" id="{1C02728B-B860-9946-8AF9-12A18C63D1D0}"/>
              </a:ext>
            </a:extLst>
          </p:cNvPr>
          <p:cNvSpPr/>
          <p:nvPr userDrawn="1"/>
        </p:nvSpPr>
        <p:spPr>
          <a:xfrm rot="16200000">
            <a:off x="594713" y="-193605"/>
            <a:ext cx="98580" cy="48579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solidFill>
                <a:schemeClr val="bg1"/>
              </a:solidFill>
              <a:latin typeface="Calibri Light" panose="020F0302020204030204" pitchFamily="34" charset="0"/>
              <a:cs typeface="Calibri Light" panose="020F0302020204030204" pitchFamily="34" charset="0"/>
            </a:endParaRPr>
          </a:p>
        </p:txBody>
      </p:sp>
      <p:sp>
        <p:nvSpPr>
          <p:cNvPr id="61" name="Text Placeholder 23">
            <a:extLst>
              <a:ext uri="{FF2B5EF4-FFF2-40B4-BE49-F238E27FC236}">
                <a16:creationId xmlns:a16="http://schemas.microsoft.com/office/drawing/2014/main" id="{85EA83C0-7205-F34F-BC23-6D953262863A}"/>
              </a:ext>
            </a:extLst>
          </p:cNvPr>
          <p:cNvSpPr>
            <a:spLocks noGrp="1"/>
          </p:cNvSpPr>
          <p:nvPr>
            <p:ph type="body" sz="quarter" idx="11" hasCustomPrompt="1"/>
          </p:nvPr>
        </p:nvSpPr>
        <p:spPr>
          <a:xfrm>
            <a:off x="403705" y="1254737"/>
            <a:ext cx="2751709" cy="3471250"/>
          </a:xfrm>
          <a:prstGeom prst="rect">
            <a:avLst/>
          </a:prstGeom>
        </p:spPr>
        <p:txBody>
          <a:bodyPr lIns="0" tIns="0" rIns="0" bIns="0" numCol="1" spcCol="360000"/>
          <a:lstStyle>
            <a:lvl1pPr marL="3175" indent="-3175">
              <a:spcBef>
                <a:spcPts val="0"/>
              </a:spcBef>
              <a:spcAft>
                <a:spcPts val="500"/>
              </a:spcAft>
              <a:buNone/>
              <a:tabLst/>
              <a:defRPr sz="1600" b="0" i="0">
                <a:solidFill>
                  <a:schemeClr val="bg1"/>
                </a:solidFill>
                <a:latin typeface="Calibri Light" panose="020F0302020204030204" pitchFamily="34" charset="0"/>
                <a:cs typeface="Calibri Light" panose="020F0302020204030204" pitchFamily="34" charset="0"/>
              </a:defRPr>
            </a:lvl1pPr>
            <a:lvl2pPr>
              <a:buNone/>
              <a:defRPr sz="1600"/>
            </a:lvl2pPr>
            <a:lvl3pPr>
              <a:buNone/>
              <a:defRPr sz="1600"/>
            </a:lvl3pPr>
            <a:lvl4pPr>
              <a:buNone/>
              <a:defRPr sz="1600"/>
            </a:lvl4pPr>
            <a:lvl5pPr>
              <a:buNone/>
              <a:defRPr sz="1600"/>
            </a:lvl5pPr>
          </a:lstStyle>
          <a:p>
            <a:pPr lvl="0"/>
            <a:r>
              <a:rPr lang="en-GB" dirty="0"/>
              <a:t>Click to add text</a:t>
            </a:r>
          </a:p>
        </p:txBody>
      </p:sp>
      <p:sp>
        <p:nvSpPr>
          <p:cNvPr id="62" name="Text Placeholder 23">
            <a:extLst>
              <a:ext uri="{FF2B5EF4-FFF2-40B4-BE49-F238E27FC236}">
                <a16:creationId xmlns:a16="http://schemas.microsoft.com/office/drawing/2014/main" id="{3815F12E-C9E7-BB4D-911A-4D9049D9B6D4}"/>
              </a:ext>
            </a:extLst>
          </p:cNvPr>
          <p:cNvSpPr>
            <a:spLocks noGrp="1"/>
          </p:cNvSpPr>
          <p:nvPr>
            <p:ph type="body" sz="quarter" idx="13" hasCustomPrompt="1"/>
          </p:nvPr>
        </p:nvSpPr>
        <p:spPr>
          <a:xfrm>
            <a:off x="393074" y="738966"/>
            <a:ext cx="2759480" cy="346503"/>
          </a:xfrm>
          <a:prstGeom prst="rect">
            <a:avLst/>
          </a:prstGeom>
        </p:spPr>
        <p:txBody>
          <a:bodyPr lIns="0" tIns="0" rIns="0" bIns="0"/>
          <a:lstStyle>
            <a:lvl1pPr marL="3175" indent="-3175">
              <a:spcBef>
                <a:spcPts val="0"/>
              </a:spcBef>
              <a:buNone/>
              <a:tabLst/>
              <a:defRPr sz="2000" b="0" i="0">
                <a:solidFill>
                  <a:schemeClr val="bg1"/>
                </a:solidFill>
                <a:latin typeface="Calibri Light" panose="020F0302020204030204" pitchFamily="34" charset="0"/>
                <a:cs typeface="Calibri Light" panose="020F0302020204030204" pitchFamily="34" charset="0"/>
              </a:defRPr>
            </a:lvl1pPr>
            <a:lvl2pPr>
              <a:buNone/>
              <a:defRPr sz="1600"/>
            </a:lvl2pPr>
            <a:lvl3pPr>
              <a:buNone/>
              <a:defRPr sz="1600"/>
            </a:lvl3pPr>
            <a:lvl4pPr>
              <a:buNone/>
              <a:defRPr sz="1600"/>
            </a:lvl4pPr>
            <a:lvl5pPr>
              <a:buNone/>
              <a:defRPr sz="1600"/>
            </a:lvl5pPr>
          </a:lstStyle>
          <a:p>
            <a:pPr lvl="0"/>
            <a:r>
              <a:rPr lang="en-GB" dirty="0"/>
              <a:t>Click to add Title</a:t>
            </a:r>
          </a:p>
        </p:txBody>
      </p:sp>
      <p:sp>
        <p:nvSpPr>
          <p:cNvPr id="63" name="Text Placeholder 23">
            <a:extLst>
              <a:ext uri="{FF2B5EF4-FFF2-40B4-BE49-F238E27FC236}">
                <a16:creationId xmlns:a16="http://schemas.microsoft.com/office/drawing/2014/main" id="{4614A0E2-49AF-3F48-B46B-06A334783C56}"/>
              </a:ext>
            </a:extLst>
          </p:cNvPr>
          <p:cNvSpPr>
            <a:spLocks noGrp="1"/>
          </p:cNvSpPr>
          <p:nvPr>
            <p:ph type="body" sz="quarter" idx="14" hasCustomPrompt="1"/>
          </p:nvPr>
        </p:nvSpPr>
        <p:spPr>
          <a:xfrm>
            <a:off x="3962383" y="1254736"/>
            <a:ext cx="4776805" cy="1631339"/>
          </a:xfrm>
          <a:prstGeom prst="rect">
            <a:avLst/>
          </a:prstGeom>
        </p:spPr>
        <p:txBody>
          <a:bodyPr lIns="0" tIns="0" rIns="0" bIns="0" numCol="1" spcCol="360000"/>
          <a:lstStyle>
            <a:lvl1pPr marL="3175" indent="-3175">
              <a:spcBef>
                <a:spcPts val="0"/>
              </a:spcBef>
              <a:spcAft>
                <a:spcPts val="500"/>
              </a:spcAft>
              <a:buNone/>
              <a:tabLst/>
              <a:defRPr sz="1600" b="0" i="0">
                <a:solidFill>
                  <a:schemeClr val="tx1">
                    <a:lumMod val="95000"/>
                    <a:lumOff val="5000"/>
                  </a:schemeClr>
                </a:solidFill>
                <a:latin typeface="Calibri Light" panose="020F0302020204030204" pitchFamily="34" charset="0"/>
                <a:cs typeface="Calibri Light" panose="020F0302020204030204" pitchFamily="34" charset="0"/>
              </a:defRPr>
            </a:lvl1pPr>
            <a:lvl2pPr>
              <a:buNone/>
              <a:defRPr sz="1600"/>
            </a:lvl2pPr>
            <a:lvl3pPr>
              <a:buNone/>
              <a:defRPr sz="1600"/>
            </a:lvl3pPr>
            <a:lvl4pPr>
              <a:buNone/>
              <a:defRPr sz="1600"/>
            </a:lvl4pPr>
            <a:lvl5pPr>
              <a:buNone/>
              <a:defRPr sz="1600"/>
            </a:lvl5pPr>
          </a:lstStyle>
          <a:p>
            <a:pPr lvl="0"/>
            <a:r>
              <a:rPr lang="en-GB" dirty="0"/>
              <a:t>Click to add text</a:t>
            </a:r>
          </a:p>
        </p:txBody>
      </p:sp>
      <p:sp>
        <p:nvSpPr>
          <p:cNvPr id="64" name="Text Placeholder 23">
            <a:extLst>
              <a:ext uri="{FF2B5EF4-FFF2-40B4-BE49-F238E27FC236}">
                <a16:creationId xmlns:a16="http://schemas.microsoft.com/office/drawing/2014/main" id="{96FE49C3-3237-BE46-8DD2-B3F7CBE8EC7D}"/>
              </a:ext>
            </a:extLst>
          </p:cNvPr>
          <p:cNvSpPr>
            <a:spLocks noGrp="1"/>
          </p:cNvSpPr>
          <p:nvPr>
            <p:ph type="body" sz="quarter" idx="15" hasCustomPrompt="1"/>
          </p:nvPr>
        </p:nvSpPr>
        <p:spPr>
          <a:xfrm>
            <a:off x="3964690" y="738966"/>
            <a:ext cx="4776805" cy="346503"/>
          </a:xfrm>
          <a:prstGeom prst="rect">
            <a:avLst/>
          </a:prstGeom>
        </p:spPr>
        <p:txBody>
          <a:bodyPr lIns="0" tIns="0" rIns="0" bIns="0"/>
          <a:lstStyle>
            <a:lvl1pPr marL="3175" indent="-3175">
              <a:spcBef>
                <a:spcPts val="0"/>
              </a:spcBef>
              <a:buNone/>
              <a:tabLst/>
              <a:defRPr sz="2000" b="0" i="0">
                <a:solidFill>
                  <a:schemeClr val="tx1">
                    <a:lumMod val="85000"/>
                    <a:lumOff val="15000"/>
                  </a:schemeClr>
                </a:solidFill>
                <a:latin typeface="Calibri Light" panose="020F0302020204030204" pitchFamily="34" charset="0"/>
                <a:cs typeface="Calibri Light" panose="020F0302020204030204" pitchFamily="34" charset="0"/>
              </a:defRPr>
            </a:lvl1pPr>
            <a:lvl2pPr>
              <a:buNone/>
              <a:defRPr sz="1600"/>
            </a:lvl2pPr>
            <a:lvl3pPr>
              <a:buNone/>
              <a:defRPr sz="1600"/>
            </a:lvl3pPr>
            <a:lvl4pPr>
              <a:buNone/>
              <a:defRPr sz="1600"/>
            </a:lvl4pPr>
            <a:lvl5pPr>
              <a:buNone/>
              <a:defRPr sz="1600"/>
            </a:lvl5pPr>
          </a:lstStyle>
          <a:p>
            <a:pPr lvl="0"/>
            <a:r>
              <a:rPr lang="en-GB" dirty="0"/>
              <a:t>Click to add Title</a:t>
            </a:r>
          </a:p>
        </p:txBody>
      </p:sp>
      <p:sp>
        <p:nvSpPr>
          <p:cNvPr id="6" name="Picture Placeholder 5">
            <a:extLst>
              <a:ext uri="{FF2B5EF4-FFF2-40B4-BE49-F238E27FC236}">
                <a16:creationId xmlns:a16="http://schemas.microsoft.com/office/drawing/2014/main" id="{D3216057-C022-BD4C-B610-2FB75F10C4ED}"/>
              </a:ext>
            </a:extLst>
          </p:cNvPr>
          <p:cNvSpPr>
            <a:spLocks noGrp="1"/>
          </p:cNvSpPr>
          <p:nvPr>
            <p:ph type="pic" sz="quarter" idx="16"/>
          </p:nvPr>
        </p:nvSpPr>
        <p:spPr>
          <a:xfrm>
            <a:off x="3967700" y="3253562"/>
            <a:ext cx="1472424" cy="1472425"/>
          </a:xfrm>
          <a:prstGeom prst="rect">
            <a:avLst/>
          </a:prstGeom>
          <a:solidFill>
            <a:schemeClr val="bg1">
              <a:lumMod val="95000"/>
            </a:schemeClr>
          </a:solidFill>
        </p:spPr>
        <p:txBody>
          <a:bodyPr anchor="ctr" anchorCtr="0"/>
          <a:lstStyle>
            <a:lvl1pPr marL="228600" marR="0" indent="-22860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sz="800" b="0" i="0">
                <a:solidFill>
                  <a:schemeClr val="tx1">
                    <a:lumMod val="85000"/>
                    <a:lumOff val="15000"/>
                  </a:schemeClr>
                </a:solidFill>
                <a:latin typeface="Calibri Light" panose="020F0302020204030204" pitchFamily="34" charset="0"/>
                <a:cs typeface="Calibri Light" panose="020F0302020204030204" pitchFamily="34" charset="0"/>
              </a:defRPr>
            </a:lvl1pPr>
          </a:lstStyle>
          <a:p>
            <a:pPr marL="228600" marR="0" lvl="0" indent="-22860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GB" dirty="0"/>
              <a:t>Click icon to add picture</a:t>
            </a:r>
          </a:p>
        </p:txBody>
      </p:sp>
      <p:sp>
        <p:nvSpPr>
          <p:cNvPr id="67" name="Picture Placeholder 5">
            <a:extLst>
              <a:ext uri="{FF2B5EF4-FFF2-40B4-BE49-F238E27FC236}">
                <a16:creationId xmlns:a16="http://schemas.microsoft.com/office/drawing/2014/main" id="{C3B28424-97E6-3248-AEFB-3596AA607444}"/>
              </a:ext>
            </a:extLst>
          </p:cNvPr>
          <p:cNvSpPr>
            <a:spLocks noGrp="1"/>
          </p:cNvSpPr>
          <p:nvPr>
            <p:ph type="pic" sz="quarter" idx="17"/>
          </p:nvPr>
        </p:nvSpPr>
        <p:spPr>
          <a:xfrm>
            <a:off x="5612100" y="3253562"/>
            <a:ext cx="1472424" cy="1472425"/>
          </a:xfrm>
          <a:prstGeom prst="rect">
            <a:avLst/>
          </a:prstGeom>
          <a:solidFill>
            <a:schemeClr val="bg1">
              <a:lumMod val="95000"/>
            </a:schemeClr>
          </a:solidFill>
        </p:spPr>
        <p:txBody>
          <a:bodyPr anchor="ctr" anchorCtr="0"/>
          <a:lstStyle>
            <a:lvl1pPr marL="228600" marR="0" indent="-22860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sz="800" b="0" i="0">
                <a:solidFill>
                  <a:schemeClr val="tx1">
                    <a:lumMod val="85000"/>
                    <a:lumOff val="15000"/>
                  </a:schemeClr>
                </a:solidFill>
                <a:latin typeface="Calibri Light" panose="020F0302020204030204" pitchFamily="34" charset="0"/>
                <a:cs typeface="Calibri Light" panose="020F0302020204030204" pitchFamily="34" charset="0"/>
              </a:defRPr>
            </a:lvl1pPr>
          </a:lstStyle>
          <a:p>
            <a:pPr marL="228600" marR="0" lvl="0" indent="-22860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GB" dirty="0"/>
              <a:t>Click icon to add picture</a:t>
            </a:r>
          </a:p>
        </p:txBody>
      </p:sp>
      <p:sp>
        <p:nvSpPr>
          <p:cNvPr id="68" name="Picture Placeholder 5">
            <a:extLst>
              <a:ext uri="{FF2B5EF4-FFF2-40B4-BE49-F238E27FC236}">
                <a16:creationId xmlns:a16="http://schemas.microsoft.com/office/drawing/2014/main" id="{25511A99-462F-7440-AD0B-B4CFCBCAA04F}"/>
              </a:ext>
            </a:extLst>
          </p:cNvPr>
          <p:cNvSpPr>
            <a:spLocks noGrp="1"/>
          </p:cNvSpPr>
          <p:nvPr>
            <p:ph type="pic" sz="quarter" idx="18"/>
          </p:nvPr>
        </p:nvSpPr>
        <p:spPr>
          <a:xfrm>
            <a:off x="7267134" y="3253562"/>
            <a:ext cx="1472424" cy="1472425"/>
          </a:xfrm>
          <a:prstGeom prst="rect">
            <a:avLst/>
          </a:prstGeom>
          <a:solidFill>
            <a:schemeClr val="bg1">
              <a:lumMod val="95000"/>
            </a:schemeClr>
          </a:solidFill>
        </p:spPr>
        <p:txBody>
          <a:bodyPr anchor="ctr" anchorCtr="0"/>
          <a:lstStyle>
            <a:lvl1pPr marL="228600" marR="0" indent="-22860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sz="800" b="0" i="0">
                <a:solidFill>
                  <a:schemeClr val="tx1">
                    <a:lumMod val="85000"/>
                    <a:lumOff val="15000"/>
                  </a:schemeClr>
                </a:solidFill>
                <a:latin typeface="Calibri Light" panose="020F0302020204030204" pitchFamily="34" charset="0"/>
                <a:cs typeface="Calibri Light" panose="020F0302020204030204" pitchFamily="34" charset="0"/>
              </a:defRPr>
            </a:lvl1pPr>
          </a:lstStyle>
          <a:p>
            <a:pPr marL="228600" marR="0" lvl="0" indent="-22860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GB" dirty="0"/>
              <a:t>Click icon to add picture</a:t>
            </a:r>
          </a:p>
        </p:txBody>
      </p:sp>
      <p:pic>
        <p:nvPicPr>
          <p:cNvPr id="17" name="Picture 16" descr="Price Bailey logo"/>
          <p:cNvPicPr>
            <a:picLocks noChangeAspect="1"/>
          </p:cNvPicPr>
          <p:nvPr userDrawn="1"/>
        </p:nvPicPr>
        <p:blipFill>
          <a:blip r:embed="rId3" cstate="email">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7963200" y="288000"/>
            <a:ext cx="828000" cy="161062"/>
          </a:xfrm>
          <a:prstGeom prst="rect">
            <a:avLst/>
          </a:prstGeom>
          <a:noFill/>
          <a:ln>
            <a:noFill/>
          </a:ln>
        </p:spPr>
      </p:pic>
    </p:spTree>
    <p:extLst>
      <p:ext uri="{BB962C8B-B14F-4D97-AF65-F5344CB8AC3E}">
        <p14:creationId xmlns:p14="http://schemas.microsoft.com/office/powerpoint/2010/main" val="19474449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wipe(left)">
                                      <p:cBhvr>
                                        <p:cTn id="7" dur="500"/>
                                        <p:tgtEl>
                                          <p:spTgt spid="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0" grpId="0" animBg="1"/>
    </p:bldLst>
  </p:timing>
  <p:extLst>
    <p:ext uri="{DCECCB84-F9BA-43D5-87BE-67443E8EF086}">
      <p15:sldGuideLst xmlns:p15="http://schemas.microsoft.com/office/powerpoint/2012/main">
        <p15:guide id="1" orient="horz" pos="1620">
          <p15:clr>
            <a:srgbClr val="FBAE40"/>
          </p15:clr>
        </p15:guide>
        <p15:guide id="2" pos="2880">
          <p15:clr>
            <a:srgbClr val="FBAE40"/>
          </p15:clr>
        </p15:guide>
        <p15:guide id="3" pos="251">
          <p15:clr>
            <a:srgbClr val="FBAE40"/>
          </p15:clr>
        </p15:guide>
        <p15:guide id="4" orient="horz" pos="486">
          <p15:clr>
            <a:srgbClr val="FBAE40"/>
          </p15:clr>
        </p15:guide>
        <p15:guide id="5" pos="5505">
          <p15:clr>
            <a:srgbClr val="FBAE40"/>
          </p15:clr>
        </p15:guide>
        <p15:guide id="6" pos="1433">
          <p15:clr>
            <a:srgbClr val="FBAE40"/>
          </p15:clr>
        </p15:guide>
        <p15:guide id="8" orient="horz" pos="2977">
          <p15:clr>
            <a:srgbClr val="FBAE40"/>
          </p15:clr>
        </p15:guide>
        <p15:guide id="9" pos="3131">
          <p15:clr>
            <a:srgbClr val="FBAE40"/>
          </p15:clr>
        </p15:guide>
        <p15:guide id="10" pos="1695">
          <p15:clr>
            <a:srgbClr val="FBAE40"/>
          </p15:clr>
        </p15:guide>
        <p15:guide id="11" pos="2619">
          <p15:clr>
            <a:srgbClr val="FBAE40"/>
          </p15:clr>
        </p15:guide>
      </p15:sldGuideLst>
    </p:ext>
  </p:extLs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Contact us">
    <p:spTree>
      <p:nvGrpSpPr>
        <p:cNvPr id="1" name=""/>
        <p:cNvGrpSpPr/>
        <p:nvPr/>
      </p:nvGrpSpPr>
      <p:grpSpPr>
        <a:xfrm>
          <a:off x="0" y="0"/>
          <a:ext cx="0" cy="0"/>
          <a:chOff x="0" y="0"/>
          <a:chExt cx="0" cy="0"/>
        </a:xfrm>
      </p:grpSpPr>
      <p:pic>
        <p:nvPicPr>
          <p:cNvPr id="29" name="Picture 28">
            <a:extLst>
              <a:ext uri="{FF2B5EF4-FFF2-40B4-BE49-F238E27FC236}">
                <a16:creationId xmlns:a16="http://schemas.microsoft.com/office/drawing/2014/main" id="{66A94D9C-B0AC-5C4D-AC57-7356763F052A}"/>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11177" y="-2"/>
            <a:ext cx="3563847" cy="5143501"/>
          </a:xfrm>
          <a:prstGeom prst="rect">
            <a:avLst/>
          </a:prstGeom>
        </p:spPr>
      </p:pic>
      <p:sp>
        <p:nvSpPr>
          <p:cNvPr id="30" name="Round Single Corner Rectangle 37">
            <a:extLst>
              <a:ext uri="{FF2B5EF4-FFF2-40B4-BE49-F238E27FC236}">
                <a16:creationId xmlns:a16="http://schemas.microsoft.com/office/drawing/2014/main" id="{702E8DD2-3102-9C4B-9395-593FD8DB1BDC}"/>
              </a:ext>
            </a:extLst>
          </p:cNvPr>
          <p:cNvSpPr/>
          <p:nvPr userDrawn="1"/>
        </p:nvSpPr>
        <p:spPr>
          <a:xfrm>
            <a:off x="-11176" y="-1"/>
            <a:ext cx="3563846" cy="5143499"/>
          </a:xfrm>
          <a:prstGeom prst="round1Rect">
            <a:avLst>
              <a:gd name="adj" fmla="val 0"/>
            </a:avLst>
          </a:prstGeom>
          <a:gradFill>
            <a:gsLst>
              <a:gs pos="0">
                <a:schemeClr val="accent2">
                  <a:alpha val="85000"/>
                </a:schemeClr>
              </a:gs>
              <a:gs pos="100000">
                <a:schemeClr val="accent4"/>
              </a:gs>
            </a:gsLst>
            <a:lin ang="5400000" scaled="1"/>
          </a:gra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n-US" sz="1350" dirty="0">
              <a:latin typeface="Calibri Light" panose="020F0302020204030204" pitchFamily="34" charset="0"/>
              <a:cs typeface="Calibri Light" panose="020F0302020204030204" pitchFamily="34" charset="0"/>
            </a:endParaRPr>
          </a:p>
        </p:txBody>
      </p:sp>
      <p:sp>
        <p:nvSpPr>
          <p:cNvPr id="59" name="Title 1">
            <a:extLst>
              <a:ext uri="{FF2B5EF4-FFF2-40B4-BE49-F238E27FC236}">
                <a16:creationId xmlns:a16="http://schemas.microsoft.com/office/drawing/2014/main" id="{A82B1C5D-9E2A-C740-8389-27C96E3CA63A}"/>
              </a:ext>
            </a:extLst>
          </p:cNvPr>
          <p:cNvSpPr txBox="1">
            <a:spLocks/>
          </p:cNvSpPr>
          <p:nvPr userDrawn="1"/>
        </p:nvSpPr>
        <p:spPr bwMode="gray">
          <a:xfrm>
            <a:off x="402191" y="217970"/>
            <a:ext cx="2498764" cy="184301"/>
          </a:xfrm>
          <a:prstGeom prst="rect">
            <a:avLst/>
          </a:prstGeom>
        </p:spPr>
        <p:txBody>
          <a:bodyPr vert="horz" lIns="0" tIns="0" rIns="0" bIns="0" rtlCol="0" anchor="t" anchorCtr="0">
            <a:normAutofit/>
          </a:bodyPr>
          <a:lstStyle>
            <a:lvl1pPr algn="l" defTabSz="685800" rtl="0" eaLnBrk="1" latinLnBrk="0" hangingPunct="1">
              <a:spcBef>
                <a:spcPct val="0"/>
              </a:spcBef>
              <a:buNone/>
              <a:defRPr lang="en-GB" sz="4000" kern="1200" dirty="0">
                <a:solidFill>
                  <a:srgbClr val="00766B"/>
                </a:solidFill>
                <a:latin typeface="+mn-lt"/>
                <a:ea typeface="Arial" charset="0"/>
                <a:cs typeface="Arial" charset="0"/>
              </a:defRPr>
            </a:lvl1pPr>
          </a:lstStyle>
          <a:p>
            <a:pPr defTabSz="913271">
              <a:lnSpc>
                <a:spcPct val="90000"/>
              </a:lnSpc>
              <a:spcBef>
                <a:spcPts val="1000"/>
              </a:spcBef>
              <a:buFont typeface="Arial" panose="020B0604020202020204" pitchFamily="34" charset="0"/>
              <a:buNone/>
            </a:pPr>
            <a:r>
              <a:rPr lang="en-GB" sz="750" dirty="0">
                <a:solidFill>
                  <a:schemeClr val="bg1"/>
                </a:solidFill>
                <a:latin typeface="Calibri Light" panose="020F0302020204030204" pitchFamily="34" charset="0"/>
                <a:cs typeface="Calibri Light" panose="020F0302020204030204" pitchFamily="34" charset="0"/>
              </a:rPr>
              <a:t>Page </a:t>
            </a:r>
            <a:fld id="{53E7601D-6FDA-7B44-B5BA-3778DAD9E216}" type="slidenum">
              <a:rPr lang="en-GB" sz="750" smtClean="0">
                <a:solidFill>
                  <a:schemeClr val="bg1"/>
                </a:solidFill>
                <a:latin typeface="Calibri Light" panose="020F0302020204030204" pitchFamily="34" charset="0"/>
                <a:cs typeface="Calibri Light" panose="020F0302020204030204" pitchFamily="34" charset="0"/>
              </a:rPr>
              <a:t>‹#›</a:t>
            </a:fld>
            <a:endParaRPr lang="en-GB" sz="750" dirty="0">
              <a:solidFill>
                <a:schemeClr val="bg1"/>
              </a:solidFill>
              <a:latin typeface="Calibri Light" panose="020F0302020204030204" pitchFamily="34" charset="0"/>
              <a:cs typeface="Calibri Light" panose="020F0302020204030204" pitchFamily="34" charset="0"/>
            </a:endParaRPr>
          </a:p>
        </p:txBody>
      </p:sp>
      <p:sp>
        <p:nvSpPr>
          <p:cNvPr id="60" name="Rectangle 59">
            <a:extLst>
              <a:ext uri="{FF2B5EF4-FFF2-40B4-BE49-F238E27FC236}">
                <a16:creationId xmlns:a16="http://schemas.microsoft.com/office/drawing/2014/main" id="{1C02728B-B860-9946-8AF9-12A18C63D1D0}"/>
              </a:ext>
            </a:extLst>
          </p:cNvPr>
          <p:cNvSpPr/>
          <p:nvPr userDrawn="1"/>
        </p:nvSpPr>
        <p:spPr>
          <a:xfrm rot="16200000">
            <a:off x="594713" y="-193605"/>
            <a:ext cx="98580" cy="48579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solidFill>
                <a:schemeClr val="bg1"/>
              </a:solidFill>
              <a:latin typeface="Calibri Light" panose="020F0302020204030204" pitchFamily="34" charset="0"/>
              <a:cs typeface="Calibri Light" panose="020F0302020204030204" pitchFamily="34" charset="0"/>
            </a:endParaRPr>
          </a:p>
        </p:txBody>
      </p:sp>
      <p:sp>
        <p:nvSpPr>
          <p:cNvPr id="61" name="Text Placeholder 23">
            <a:extLst>
              <a:ext uri="{FF2B5EF4-FFF2-40B4-BE49-F238E27FC236}">
                <a16:creationId xmlns:a16="http://schemas.microsoft.com/office/drawing/2014/main" id="{85EA83C0-7205-F34F-BC23-6D953262863A}"/>
              </a:ext>
            </a:extLst>
          </p:cNvPr>
          <p:cNvSpPr>
            <a:spLocks noGrp="1"/>
          </p:cNvSpPr>
          <p:nvPr>
            <p:ph type="body" sz="quarter" idx="11" hasCustomPrompt="1"/>
          </p:nvPr>
        </p:nvSpPr>
        <p:spPr>
          <a:xfrm>
            <a:off x="403705" y="1254737"/>
            <a:ext cx="2751709" cy="3471250"/>
          </a:xfrm>
          <a:prstGeom prst="rect">
            <a:avLst/>
          </a:prstGeom>
        </p:spPr>
        <p:txBody>
          <a:bodyPr lIns="0" tIns="0" rIns="0" bIns="0" numCol="1" spcCol="360000"/>
          <a:lstStyle>
            <a:lvl1pPr marL="3175" indent="-3175">
              <a:spcBef>
                <a:spcPts val="0"/>
              </a:spcBef>
              <a:spcAft>
                <a:spcPts val="500"/>
              </a:spcAft>
              <a:buNone/>
              <a:tabLst/>
              <a:defRPr sz="1600" b="0" i="0" baseline="0">
                <a:solidFill>
                  <a:schemeClr val="bg1"/>
                </a:solidFill>
                <a:latin typeface="Calibri Light" panose="020F0302020204030204" pitchFamily="34" charset="0"/>
                <a:cs typeface="Calibri Light" panose="020F0302020204030204" pitchFamily="34" charset="0"/>
              </a:defRPr>
            </a:lvl1pPr>
            <a:lvl2pPr>
              <a:buNone/>
              <a:defRPr sz="1600"/>
            </a:lvl2pPr>
            <a:lvl3pPr>
              <a:buNone/>
              <a:defRPr sz="1600"/>
            </a:lvl3pPr>
            <a:lvl4pPr>
              <a:buNone/>
              <a:defRPr sz="1600"/>
            </a:lvl4pPr>
            <a:lvl5pPr>
              <a:buNone/>
              <a:defRPr sz="1600"/>
            </a:lvl5pPr>
          </a:lstStyle>
          <a:p>
            <a:pPr lvl="0"/>
            <a:r>
              <a:rPr lang="en-GB" dirty="0"/>
              <a:t>Click to add office address</a:t>
            </a:r>
          </a:p>
        </p:txBody>
      </p:sp>
      <p:sp>
        <p:nvSpPr>
          <p:cNvPr id="62" name="Text Placeholder 23">
            <a:extLst>
              <a:ext uri="{FF2B5EF4-FFF2-40B4-BE49-F238E27FC236}">
                <a16:creationId xmlns:a16="http://schemas.microsoft.com/office/drawing/2014/main" id="{3815F12E-C9E7-BB4D-911A-4D9049D9B6D4}"/>
              </a:ext>
            </a:extLst>
          </p:cNvPr>
          <p:cNvSpPr>
            <a:spLocks noGrp="1"/>
          </p:cNvSpPr>
          <p:nvPr>
            <p:ph type="body" sz="quarter" idx="13" hasCustomPrompt="1"/>
          </p:nvPr>
        </p:nvSpPr>
        <p:spPr>
          <a:xfrm>
            <a:off x="393074" y="738966"/>
            <a:ext cx="2759480" cy="346503"/>
          </a:xfrm>
          <a:prstGeom prst="rect">
            <a:avLst/>
          </a:prstGeom>
        </p:spPr>
        <p:txBody>
          <a:bodyPr lIns="0" tIns="0" rIns="0" bIns="0"/>
          <a:lstStyle>
            <a:lvl1pPr marL="3175" indent="-3175">
              <a:spcBef>
                <a:spcPts val="0"/>
              </a:spcBef>
              <a:buNone/>
              <a:tabLst/>
              <a:defRPr sz="2000" b="0" i="0">
                <a:solidFill>
                  <a:schemeClr val="bg1"/>
                </a:solidFill>
                <a:latin typeface="Calibri Light" panose="020F0302020204030204" pitchFamily="34" charset="0"/>
                <a:cs typeface="Calibri Light" panose="020F0302020204030204" pitchFamily="34" charset="0"/>
              </a:defRPr>
            </a:lvl1pPr>
            <a:lvl2pPr>
              <a:buNone/>
              <a:defRPr sz="1600"/>
            </a:lvl2pPr>
            <a:lvl3pPr>
              <a:buNone/>
              <a:defRPr sz="1600"/>
            </a:lvl3pPr>
            <a:lvl4pPr>
              <a:buNone/>
              <a:defRPr sz="1600"/>
            </a:lvl4pPr>
            <a:lvl5pPr>
              <a:buNone/>
              <a:defRPr sz="1600"/>
            </a:lvl5pPr>
          </a:lstStyle>
          <a:p>
            <a:pPr lvl="0"/>
            <a:r>
              <a:rPr lang="en-GB" dirty="0"/>
              <a:t>Contact us</a:t>
            </a:r>
          </a:p>
        </p:txBody>
      </p:sp>
      <p:sp>
        <p:nvSpPr>
          <p:cNvPr id="67" name="Picture Placeholder 5">
            <a:extLst>
              <a:ext uri="{FF2B5EF4-FFF2-40B4-BE49-F238E27FC236}">
                <a16:creationId xmlns:a16="http://schemas.microsoft.com/office/drawing/2014/main" id="{C3B28424-97E6-3248-AEFB-3596AA607444}"/>
              </a:ext>
            </a:extLst>
          </p:cNvPr>
          <p:cNvSpPr>
            <a:spLocks noGrp="1"/>
          </p:cNvSpPr>
          <p:nvPr>
            <p:ph type="pic" sz="quarter" idx="17"/>
          </p:nvPr>
        </p:nvSpPr>
        <p:spPr>
          <a:xfrm>
            <a:off x="4690699" y="3098897"/>
            <a:ext cx="1472424" cy="1472425"/>
          </a:xfrm>
          <a:prstGeom prst="rect">
            <a:avLst/>
          </a:prstGeom>
          <a:solidFill>
            <a:schemeClr val="bg1">
              <a:lumMod val="95000"/>
            </a:schemeClr>
          </a:solidFill>
        </p:spPr>
        <p:txBody>
          <a:bodyPr anchor="ctr" anchorCtr="0"/>
          <a:lstStyle>
            <a:lvl1pPr marL="228600" marR="0" indent="-22860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sz="800" b="0" i="0">
                <a:solidFill>
                  <a:schemeClr val="tx1">
                    <a:lumMod val="85000"/>
                    <a:lumOff val="15000"/>
                  </a:schemeClr>
                </a:solidFill>
                <a:latin typeface="Calibri Light" panose="020F0302020204030204" pitchFamily="34" charset="0"/>
                <a:cs typeface="Calibri Light" panose="020F0302020204030204" pitchFamily="34" charset="0"/>
              </a:defRPr>
            </a:lvl1pPr>
          </a:lstStyle>
          <a:p>
            <a:pPr marL="228600" marR="0" lvl="0" indent="-22860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GB" dirty="0"/>
              <a:t>Click icon to add picture</a:t>
            </a:r>
          </a:p>
        </p:txBody>
      </p:sp>
      <p:sp>
        <p:nvSpPr>
          <p:cNvPr id="68" name="Picture Placeholder 5">
            <a:extLst>
              <a:ext uri="{FF2B5EF4-FFF2-40B4-BE49-F238E27FC236}">
                <a16:creationId xmlns:a16="http://schemas.microsoft.com/office/drawing/2014/main" id="{25511A99-462F-7440-AD0B-B4CFCBCAA04F}"/>
              </a:ext>
            </a:extLst>
          </p:cNvPr>
          <p:cNvSpPr>
            <a:spLocks noGrp="1"/>
          </p:cNvSpPr>
          <p:nvPr>
            <p:ph type="pic" sz="quarter" idx="18"/>
          </p:nvPr>
        </p:nvSpPr>
        <p:spPr>
          <a:xfrm>
            <a:off x="4668512" y="1254737"/>
            <a:ext cx="1472424" cy="1472425"/>
          </a:xfrm>
          <a:prstGeom prst="rect">
            <a:avLst/>
          </a:prstGeom>
          <a:solidFill>
            <a:schemeClr val="bg1">
              <a:lumMod val="95000"/>
            </a:schemeClr>
          </a:solidFill>
        </p:spPr>
        <p:txBody>
          <a:bodyPr anchor="ctr" anchorCtr="0"/>
          <a:lstStyle>
            <a:lvl1pPr marL="228600" marR="0" indent="-22860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sz="800" b="0" i="0">
                <a:solidFill>
                  <a:schemeClr val="tx1">
                    <a:lumMod val="85000"/>
                    <a:lumOff val="15000"/>
                  </a:schemeClr>
                </a:solidFill>
                <a:latin typeface="Calibri Light" panose="020F0302020204030204" pitchFamily="34" charset="0"/>
                <a:cs typeface="Calibri Light" panose="020F0302020204030204" pitchFamily="34" charset="0"/>
              </a:defRPr>
            </a:lvl1pPr>
          </a:lstStyle>
          <a:p>
            <a:pPr marL="228600" marR="0" lvl="0" indent="-22860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GB" dirty="0"/>
              <a:t>Click icon to add picture</a:t>
            </a:r>
          </a:p>
        </p:txBody>
      </p:sp>
      <p:pic>
        <p:nvPicPr>
          <p:cNvPr id="17" name="Picture 16" descr="Price Bailey logo"/>
          <p:cNvPicPr>
            <a:picLocks noChangeAspect="1"/>
          </p:cNvPicPr>
          <p:nvPr userDrawn="1"/>
        </p:nvPicPr>
        <p:blipFill>
          <a:blip r:embed="rId3" cstate="email">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7963200" y="288000"/>
            <a:ext cx="828000" cy="161062"/>
          </a:xfrm>
          <a:prstGeom prst="rect">
            <a:avLst/>
          </a:prstGeom>
          <a:noFill/>
          <a:ln>
            <a:noFill/>
          </a:ln>
        </p:spPr>
      </p:pic>
      <p:sp>
        <p:nvSpPr>
          <p:cNvPr id="18" name="Text Placeholder 23">
            <a:extLst>
              <a:ext uri="{FF2B5EF4-FFF2-40B4-BE49-F238E27FC236}">
                <a16:creationId xmlns:a16="http://schemas.microsoft.com/office/drawing/2014/main" id="{AE0D6DC0-5E03-D249-9B42-351D562E185B}"/>
              </a:ext>
            </a:extLst>
          </p:cNvPr>
          <p:cNvSpPr>
            <a:spLocks noGrp="1"/>
          </p:cNvSpPr>
          <p:nvPr>
            <p:ph type="body" sz="quarter" idx="14" hasCustomPrompt="1"/>
          </p:nvPr>
        </p:nvSpPr>
        <p:spPr>
          <a:xfrm>
            <a:off x="6253747" y="1273005"/>
            <a:ext cx="1709453" cy="251499"/>
          </a:xfrm>
          <a:prstGeom prst="rect">
            <a:avLst/>
          </a:prstGeom>
        </p:spPr>
        <p:txBody>
          <a:bodyPr lIns="0" tIns="0" rIns="0" bIns="0" numCol="1" spcCol="360000"/>
          <a:lstStyle>
            <a:lvl1pPr marL="4763" indent="-4763">
              <a:spcBef>
                <a:spcPts val="0"/>
              </a:spcBef>
              <a:buNone/>
              <a:tabLst/>
              <a:defRPr sz="1400" b="0" i="0">
                <a:solidFill>
                  <a:schemeClr val="accent4"/>
                </a:solidFill>
                <a:latin typeface="Calibri Light" panose="020F0302020204030204" pitchFamily="34" charset="0"/>
                <a:cs typeface="Calibri Light" panose="020F0302020204030204" pitchFamily="34" charset="0"/>
              </a:defRPr>
            </a:lvl1pPr>
            <a:lvl2pPr>
              <a:buNone/>
              <a:defRPr sz="1600"/>
            </a:lvl2pPr>
            <a:lvl3pPr>
              <a:buNone/>
              <a:defRPr sz="1600"/>
            </a:lvl3pPr>
            <a:lvl4pPr>
              <a:buNone/>
              <a:defRPr sz="1600"/>
            </a:lvl4pPr>
            <a:lvl5pPr>
              <a:buNone/>
              <a:defRPr sz="1600"/>
            </a:lvl5pPr>
          </a:lstStyle>
          <a:p>
            <a:pPr lvl="0"/>
            <a:r>
              <a:rPr lang="en-GB" dirty="0"/>
              <a:t>Click to edit name</a:t>
            </a:r>
          </a:p>
        </p:txBody>
      </p:sp>
      <p:sp>
        <p:nvSpPr>
          <p:cNvPr id="19" name="Text Placeholder 23">
            <a:extLst>
              <a:ext uri="{FF2B5EF4-FFF2-40B4-BE49-F238E27FC236}">
                <a16:creationId xmlns:a16="http://schemas.microsoft.com/office/drawing/2014/main" id="{F3DC5791-A2B7-974D-B219-16B125B16D5F}"/>
              </a:ext>
            </a:extLst>
          </p:cNvPr>
          <p:cNvSpPr>
            <a:spLocks noGrp="1"/>
          </p:cNvSpPr>
          <p:nvPr>
            <p:ph type="body" sz="quarter" idx="22" hasCustomPrompt="1"/>
          </p:nvPr>
        </p:nvSpPr>
        <p:spPr>
          <a:xfrm>
            <a:off x="6253747" y="1562623"/>
            <a:ext cx="1709453" cy="132948"/>
          </a:xfrm>
          <a:prstGeom prst="rect">
            <a:avLst/>
          </a:prstGeom>
        </p:spPr>
        <p:txBody>
          <a:bodyPr lIns="0" tIns="0" rIns="0" bIns="0" numCol="1" spcCol="360000"/>
          <a:lstStyle>
            <a:lvl1pPr marL="4763" indent="-4763">
              <a:spcBef>
                <a:spcPts val="0"/>
              </a:spcBef>
              <a:buNone/>
              <a:tabLst/>
              <a:defRPr sz="1100" b="0" i="0">
                <a:solidFill>
                  <a:schemeClr val="accent4"/>
                </a:solidFill>
                <a:latin typeface="Calibri Light" panose="020F0302020204030204" pitchFamily="34" charset="0"/>
                <a:cs typeface="Calibri Light" panose="020F0302020204030204" pitchFamily="34" charset="0"/>
              </a:defRPr>
            </a:lvl1pPr>
            <a:lvl2pPr>
              <a:buNone/>
              <a:defRPr sz="1600"/>
            </a:lvl2pPr>
            <a:lvl3pPr>
              <a:buNone/>
              <a:defRPr sz="1600"/>
            </a:lvl3pPr>
            <a:lvl4pPr>
              <a:buNone/>
              <a:defRPr sz="1600"/>
            </a:lvl4pPr>
            <a:lvl5pPr>
              <a:buNone/>
              <a:defRPr sz="1600"/>
            </a:lvl5pPr>
          </a:lstStyle>
          <a:p>
            <a:pPr lvl="0"/>
            <a:r>
              <a:rPr lang="en-GB" dirty="0"/>
              <a:t>Click to edit title</a:t>
            </a:r>
          </a:p>
        </p:txBody>
      </p:sp>
      <p:sp>
        <p:nvSpPr>
          <p:cNvPr id="20" name="Text Placeholder 23">
            <a:extLst>
              <a:ext uri="{FF2B5EF4-FFF2-40B4-BE49-F238E27FC236}">
                <a16:creationId xmlns:a16="http://schemas.microsoft.com/office/drawing/2014/main" id="{F3DC5791-A2B7-974D-B219-16B125B16D5F}"/>
              </a:ext>
            </a:extLst>
          </p:cNvPr>
          <p:cNvSpPr>
            <a:spLocks noGrp="1"/>
          </p:cNvSpPr>
          <p:nvPr>
            <p:ph type="body" sz="quarter" idx="26" hasCustomPrompt="1"/>
          </p:nvPr>
        </p:nvSpPr>
        <p:spPr>
          <a:xfrm>
            <a:off x="6253747" y="2200091"/>
            <a:ext cx="1709453" cy="132948"/>
          </a:xfrm>
          <a:prstGeom prst="rect">
            <a:avLst/>
          </a:prstGeom>
        </p:spPr>
        <p:txBody>
          <a:bodyPr lIns="0" tIns="0" rIns="0" bIns="0" numCol="1" spcCol="360000"/>
          <a:lstStyle>
            <a:lvl1pPr marL="4763" indent="-4763">
              <a:spcBef>
                <a:spcPts val="0"/>
              </a:spcBef>
              <a:buNone/>
              <a:tabLst/>
              <a:defRPr sz="900" b="0" i="0">
                <a:solidFill>
                  <a:schemeClr val="tx1">
                    <a:lumMod val="65000"/>
                    <a:lumOff val="35000"/>
                  </a:schemeClr>
                </a:solidFill>
                <a:latin typeface="Calibri Light" panose="020F0302020204030204" pitchFamily="34" charset="0"/>
                <a:cs typeface="Calibri Light" panose="020F0302020204030204" pitchFamily="34" charset="0"/>
              </a:defRPr>
            </a:lvl1pPr>
            <a:lvl2pPr>
              <a:buNone/>
              <a:defRPr sz="1600"/>
            </a:lvl2pPr>
            <a:lvl3pPr>
              <a:buNone/>
              <a:defRPr sz="1600"/>
            </a:lvl3pPr>
            <a:lvl4pPr>
              <a:buNone/>
              <a:defRPr sz="1600"/>
            </a:lvl4pPr>
            <a:lvl5pPr>
              <a:buNone/>
              <a:defRPr sz="1600"/>
            </a:lvl5pPr>
          </a:lstStyle>
          <a:p>
            <a:pPr lvl="0"/>
            <a:r>
              <a:rPr lang="en-GB" dirty="0"/>
              <a:t>DDI</a:t>
            </a:r>
          </a:p>
        </p:txBody>
      </p:sp>
      <p:sp>
        <p:nvSpPr>
          <p:cNvPr id="21" name="Text Placeholder 23">
            <a:extLst>
              <a:ext uri="{FF2B5EF4-FFF2-40B4-BE49-F238E27FC236}">
                <a16:creationId xmlns:a16="http://schemas.microsoft.com/office/drawing/2014/main" id="{F3DC5791-A2B7-974D-B219-16B125B16D5F}"/>
              </a:ext>
            </a:extLst>
          </p:cNvPr>
          <p:cNvSpPr>
            <a:spLocks noGrp="1"/>
          </p:cNvSpPr>
          <p:nvPr>
            <p:ph type="body" sz="quarter" idx="27" hasCustomPrompt="1"/>
          </p:nvPr>
        </p:nvSpPr>
        <p:spPr>
          <a:xfrm>
            <a:off x="6253747" y="2402460"/>
            <a:ext cx="1709453" cy="132948"/>
          </a:xfrm>
          <a:prstGeom prst="rect">
            <a:avLst/>
          </a:prstGeom>
        </p:spPr>
        <p:txBody>
          <a:bodyPr lIns="0" tIns="0" rIns="0" bIns="0" numCol="1" spcCol="360000"/>
          <a:lstStyle>
            <a:lvl1pPr marL="4763" indent="-4763">
              <a:spcBef>
                <a:spcPts val="0"/>
              </a:spcBef>
              <a:buNone/>
              <a:tabLst/>
              <a:defRPr sz="900" b="0" i="0">
                <a:solidFill>
                  <a:schemeClr val="tx1">
                    <a:lumMod val="65000"/>
                    <a:lumOff val="35000"/>
                  </a:schemeClr>
                </a:solidFill>
                <a:latin typeface="Calibri Light" panose="020F0302020204030204" pitchFamily="34" charset="0"/>
                <a:cs typeface="Calibri Light" panose="020F0302020204030204" pitchFamily="34" charset="0"/>
              </a:defRPr>
            </a:lvl1pPr>
            <a:lvl2pPr>
              <a:buNone/>
              <a:defRPr sz="1600"/>
            </a:lvl2pPr>
            <a:lvl3pPr>
              <a:buNone/>
              <a:defRPr sz="1600"/>
            </a:lvl3pPr>
            <a:lvl4pPr>
              <a:buNone/>
              <a:defRPr sz="1600"/>
            </a:lvl4pPr>
            <a:lvl5pPr>
              <a:buNone/>
              <a:defRPr sz="1600"/>
            </a:lvl5pPr>
          </a:lstStyle>
          <a:p>
            <a:pPr lvl="0"/>
            <a:r>
              <a:rPr lang="en-GB" dirty="0"/>
              <a:t>M</a:t>
            </a:r>
          </a:p>
        </p:txBody>
      </p:sp>
      <p:sp>
        <p:nvSpPr>
          <p:cNvPr id="22" name="Text Placeholder 23">
            <a:extLst>
              <a:ext uri="{FF2B5EF4-FFF2-40B4-BE49-F238E27FC236}">
                <a16:creationId xmlns:a16="http://schemas.microsoft.com/office/drawing/2014/main" id="{F3DC5791-A2B7-974D-B219-16B125B16D5F}"/>
              </a:ext>
            </a:extLst>
          </p:cNvPr>
          <p:cNvSpPr>
            <a:spLocks noGrp="1"/>
          </p:cNvSpPr>
          <p:nvPr>
            <p:ph type="body" sz="quarter" idx="28"/>
          </p:nvPr>
        </p:nvSpPr>
        <p:spPr>
          <a:xfrm>
            <a:off x="6253747" y="2593678"/>
            <a:ext cx="1709453" cy="132948"/>
          </a:xfrm>
          <a:prstGeom prst="rect">
            <a:avLst/>
          </a:prstGeom>
        </p:spPr>
        <p:txBody>
          <a:bodyPr lIns="0" tIns="0" rIns="0" bIns="0" numCol="1" spcCol="360000"/>
          <a:lstStyle>
            <a:lvl1pPr marL="4763" indent="-4763">
              <a:spcBef>
                <a:spcPts val="0"/>
              </a:spcBef>
              <a:buNone/>
              <a:tabLst/>
              <a:defRPr sz="900" b="0" i="0">
                <a:solidFill>
                  <a:schemeClr val="tx1">
                    <a:lumMod val="65000"/>
                    <a:lumOff val="35000"/>
                  </a:schemeClr>
                </a:solidFill>
                <a:latin typeface="Calibri Light" panose="020F0302020204030204" pitchFamily="34" charset="0"/>
                <a:cs typeface="Calibri Light" panose="020F0302020204030204" pitchFamily="34" charset="0"/>
              </a:defRPr>
            </a:lvl1pPr>
            <a:lvl2pPr>
              <a:buNone/>
              <a:defRPr sz="1600"/>
            </a:lvl2pPr>
            <a:lvl3pPr>
              <a:buNone/>
              <a:defRPr sz="1600"/>
            </a:lvl3pPr>
            <a:lvl4pPr>
              <a:buNone/>
              <a:defRPr sz="1600"/>
            </a:lvl4pPr>
            <a:lvl5pPr>
              <a:buNone/>
              <a:defRPr sz="1600"/>
            </a:lvl5pPr>
          </a:lstStyle>
          <a:p>
            <a:pPr lvl="0"/>
            <a:r>
              <a:rPr lang="en-GB" dirty="0"/>
              <a:t>E</a:t>
            </a:r>
          </a:p>
        </p:txBody>
      </p:sp>
      <p:sp>
        <p:nvSpPr>
          <p:cNvPr id="31" name="Text Placeholder 23">
            <a:extLst>
              <a:ext uri="{FF2B5EF4-FFF2-40B4-BE49-F238E27FC236}">
                <a16:creationId xmlns:a16="http://schemas.microsoft.com/office/drawing/2014/main" id="{AE0D6DC0-5E03-D249-9B42-351D562E185B}"/>
              </a:ext>
            </a:extLst>
          </p:cNvPr>
          <p:cNvSpPr>
            <a:spLocks noGrp="1"/>
          </p:cNvSpPr>
          <p:nvPr>
            <p:ph type="body" sz="quarter" idx="29" hasCustomPrompt="1"/>
          </p:nvPr>
        </p:nvSpPr>
        <p:spPr>
          <a:xfrm>
            <a:off x="6253747" y="3098897"/>
            <a:ext cx="1709453" cy="251499"/>
          </a:xfrm>
          <a:prstGeom prst="rect">
            <a:avLst/>
          </a:prstGeom>
        </p:spPr>
        <p:txBody>
          <a:bodyPr lIns="0" tIns="0" rIns="0" bIns="0" numCol="1" spcCol="360000"/>
          <a:lstStyle>
            <a:lvl1pPr marL="4763" indent="-4763">
              <a:spcBef>
                <a:spcPts val="0"/>
              </a:spcBef>
              <a:buNone/>
              <a:tabLst/>
              <a:defRPr sz="1400" b="0" i="0">
                <a:solidFill>
                  <a:schemeClr val="accent4"/>
                </a:solidFill>
                <a:latin typeface="Calibri Light" panose="020F0302020204030204" pitchFamily="34" charset="0"/>
                <a:cs typeface="Calibri Light" panose="020F0302020204030204" pitchFamily="34" charset="0"/>
              </a:defRPr>
            </a:lvl1pPr>
            <a:lvl2pPr>
              <a:buNone/>
              <a:defRPr sz="1600"/>
            </a:lvl2pPr>
            <a:lvl3pPr>
              <a:buNone/>
              <a:defRPr sz="1600"/>
            </a:lvl3pPr>
            <a:lvl4pPr>
              <a:buNone/>
              <a:defRPr sz="1600"/>
            </a:lvl4pPr>
            <a:lvl5pPr>
              <a:buNone/>
              <a:defRPr sz="1600"/>
            </a:lvl5pPr>
          </a:lstStyle>
          <a:p>
            <a:pPr lvl="0"/>
            <a:r>
              <a:rPr lang="en-GB" dirty="0"/>
              <a:t>Click to edit name</a:t>
            </a:r>
          </a:p>
        </p:txBody>
      </p:sp>
      <p:sp>
        <p:nvSpPr>
          <p:cNvPr id="32" name="Text Placeholder 23">
            <a:extLst>
              <a:ext uri="{FF2B5EF4-FFF2-40B4-BE49-F238E27FC236}">
                <a16:creationId xmlns:a16="http://schemas.microsoft.com/office/drawing/2014/main" id="{F3DC5791-A2B7-974D-B219-16B125B16D5F}"/>
              </a:ext>
            </a:extLst>
          </p:cNvPr>
          <p:cNvSpPr>
            <a:spLocks noGrp="1"/>
          </p:cNvSpPr>
          <p:nvPr>
            <p:ph type="body" sz="quarter" idx="30" hasCustomPrompt="1"/>
          </p:nvPr>
        </p:nvSpPr>
        <p:spPr>
          <a:xfrm>
            <a:off x="6253747" y="3388515"/>
            <a:ext cx="1709453" cy="132948"/>
          </a:xfrm>
          <a:prstGeom prst="rect">
            <a:avLst/>
          </a:prstGeom>
        </p:spPr>
        <p:txBody>
          <a:bodyPr lIns="0" tIns="0" rIns="0" bIns="0" numCol="1" spcCol="360000"/>
          <a:lstStyle>
            <a:lvl1pPr marL="4763" indent="-4763">
              <a:spcBef>
                <a:spcPts val="0"/>
              </a:spcBef>
              <a:buNone/>
              <a:tabLst/>
              <a:defRPr sz="1100" b="0" i="0">
                <a:solidFill>
                  <a:schemeClr val="accent4"/>
                </a:solidFill>
                <a:latin typeface="Calibri Light" panose="020F0302020204030204" pitchFamily="34" charset="0"/>
                <a:cs typeface="Calibri Light" panose="020F0302020204030204" pitchFamily="34" charset="0"/>
              </a:defRPr>
            </a:lvl1pPr>
            <a:lvl2pPr>
              <a:buNone/>
              <a:defRPr sz="1600"/>
            </a:lvl2pPr>
            <a:lvl3pPr>
              <a:buNone/>
              <a:defRPr sz="1600"/>
            </a:lvl3pPr>
            <a:lvl4pPr>
              <a:buNone/>
              <a:defRPr sz="1600"/>
            </a:lvl4pPr>
            <a:lvl5pPr>
              <a:buNone/>
              <a:defRPr sz="1600"/>
            </a:lvl5pPr>
          </a:lstStyle>
          <a:p>
            <a:pPr lvl="0"/>
            <a:r>
              <a:rPr lang="en-GB" dirty="0"/>
              <a:t>Click to edit title</a:t>
            </a:r>
          </a:p>
        </p:txBody>
      </p:sp>
      <p:sp>
        <p:nvSpPr>
          <p:cNvPr id="33" name="Text Placeholder 23">
            <a:extLst>
              <a:ext uri="{FF2B5EF4-FFF2-40B4-BE49-F238E27FC236}">
                <a16:creationId xmlns:a16="http://schemas.microsoft.com/office/drawing/2014/main" id="{F3DC5791-A2B7-974D-B219-16B125B16D5F}"/>
              </a:ext>
            </a:extLst>
          </p:cNvPr>
          <p:cNvSpPr>
            <a:spLocks noGrp="1"/>
          </p:cNvSpPr>
          <p:nvPr>
            <p:ph type="body" sz="quarter" idx="31" hasCustomPrompt="1"/>
          </p:nvPr>
        </p:nvSpPr>
        <p:spPr>
          <a:xfrm>
            <a:off x="6253747" y="4025983"/>
            <a:ext cx="1709453" cy="132948"/>
          </a:xfrm>
          <a:prstGeom prst="rect">
            <a:avLst/>
          </a:prstGeom>
        </p:spPr>
        <p:txBody>
          <a:bodyPr lIns="0" tIns="0" rIns="0" bIns="0" numCol="1" spcCol="360000"/>
          <a:lstStyle>
            <a:lvl1pPr marL="4763" indent="-4763">
              <a:spcBef>
                <a:spcPts val="0"/>
              </a:spcBef>
              <a:buNone/>
              <a:tabLst/>
              <a:defRPr sz="900" b="0" i="0">
                <a:solidFill>
                  <a:schemeClr val="tx1">
                    <a:lumMod val="65000"/>
                    <a:lumOff val="35000"/>
                  </a:schemeClr>
                </a:solidFill>
                <a:latin typeface="Calibri Light" panose="020F0302020204030204" pitchFamily="34" charset="0"/>
                <a:cs typeface="Calibri Light" panose="020F0302020204030204" pitchFamily="34" charset="0"/>
              </a:defRPr>
            </a:lvl1pPr>
            <a:lvl2pPr>
              <a:buNone/>
              <a:defRPr sz="1600"/>
            </a:lvl2pPr>
            <a:lvl3pPr>
              <a:buNone/>
              <a:defRPr sz="1600"/>
            </a:lvl3pPr>
            <a:lvl4pPr>
              <a:buNone/>
              <a:defRPr sz="1600"/>
            </a:lvl4pPr>
            <a:lvl5pPr>
              <a:buNone/>
              <a:defRPr sz="1600"/>
            </a:lvl5pPr>
          </a:lstStyle>
          <a:p>
            <a:pPr lvl="0"/>
            <a:r>
              <a:rPr lang="en-GB" dirty="0"/>
              <a:t>DDI</a:t>
            </a:r>
          </a:p>
        </p:txBody>
      </p:sp>
      <p:sp>
        <p:nvSpPr>
          <p:cNvPr id="34" name="Text Placeholder 23">
            <a:extLst>
              <a:ext uri="{FF2B5EF4-FFF2-40B4-BE49-F238E27FC236}">
                <a16:creationId xmlns:a16="http://schemas.microsoft.com/office/drawing/2014/main" id="{F3DC5791-A2B7-974D-B219-16B125B16D5F}"/>
              </a:ext>
            </a:extLst>
          </p:cNvPr>
          <p:cNvSpPr>
            <a:spLocks noGrp="1"/>
          </p:cNvSpPr>
          <p:nvPr>
            <p:ph type="body" sz="quarter" idx="32" hasCustomPrompt="1"/>
          </p:nvPr>
        </p:nvSpPr>
        <p:spPr>
          <a:xfrm>
            <a:off x="6253747" y="4228352"/>
            <a:ext cx="1709453" cy="132948"/>
          </a:xfrm>
          <a:prstGeom prst="rect">
            <a:avLst/>
          </a:prstGeom>
        </p:spPr>
        <p:txBody>
          <a:bodyPr lIns="0" tIns="0" rIns="0" bIns="0" numCol="1" spcCol="360000"/>
          <a:lstStyle>
            <a:lvl1pPr marL="4763" indent="-4763">
              <a:spcBef>
                <a:spcPts val="0"/>
              </a:spcBef>
              <a:buNone/>
              <a:tabLst/>
              <a:defRPr sz="900" b="0" i="0">
                <a:solidFill>
                  <a:schemeClr val="tx1">
                    <a:lumMod val="65000"/>
                    <a:lumOff val="35000"/>
                  </a:schemeClr>
                </a:solidFill>
                <a:latin typeface="Calibri Light" panose="020F0302020204030204" pitchFamily="34" charset="0"/>
                <a:cs typeface="Calibri Light" panose="020F0302020204030204" pitchFamily="34" charset="0"/>
              </a:defRPr>
            </a:lvl1pPr>
            <a:lvl2pPr>
              <a:buNone/>
              <a:defRPr sz="1600"/>
            </a:lvl2pPr>
            <a:lvl3pPr>
              <a:buNone/>
              <a:defRPr sz="1600"/>
            </a:lvl3pPr>
            <a:lvl4pPr>
              <a:buNone/>
              <a:defRPr sz="1600"/>
            </a:lvl4pPr>
            <a:lvl5pPr>
              <a:buNone/>
              <a:defRPr sz="1600"/>
            </a:lvl5pPr>
          </a:lstStyle>
          <a:p>
            <a:pPr lvl="0"/>
            <a:r>
              <a:rPr lang="en-GB" dirty="0"/>
              <a:t>M</a:t>
            </a:r>
          </a:p>
        </p:txBody>
      </p:sp>
      <p:sp>
        <p:nvSpPr>
          <p:cNvPr id="35" name="Text Placeholder 23">
            <a:extLst>
              <a:ext uri="{FF2B5EF4-FFF2-40B4-BE49-F238E27FC236}">
                <a16:creationId xmlns:a16="http://schemas.microsoft.com/office/drawing/2014/main" id="{F3DC5791-A2B7-974D-B219-16B125B16D5F}"/>
              </a:ext>
            </a:extLst>
          </p:cNvPr>
          <p:cNvSpPr>
            <a:spLocks noGrp="1"/>
          </p:cNvSpPr>
          <p:nvPr>
            <p:ph type="body" sz="quarter" idx="33"/>
          </p:nvPr>
        </p:nvSpPr>
        <p:spPr>
          <a:xfrm>
            <a:off x="6253747" y="4419570"/>
            <a:ext cx="1709453" cy="132948"/>
          </a:xfrm>
          <a:prstGeom prst="rect">
            <a:avLst/>
          </a:prstGeom>
        </p:spPr>
        <p:txBody>
          <a:bodyPr lIns="0" tIns="0" rIns="0" bIns="0" numCol="1" spcCol="360000"/>
          <a:lstStyle>
            <a:lvl1pPr marL="4763" indent="-4763">
              <a:spcBef>
                <a:spcPts val="0"/>
              </a:spcBef>
              <a:buNone/>
              <a:tabLst/>
              <a:defRPr sz="900" b="0" i="0">
                <a:solidFill>
                  <a:schemeClr val="tx1">
                    <a:lumMod val="65000"/>
                    <a:lumOff val="35000"/>
                  </a:schemeClr>
                </a:solidFill>
                <a:latin typeface="Calibri Light" panose="020F0302020204030204" pitchFamily="34" charset="0"/>
                <a:cs typeface="Calibri Light" panose="020F0302020204030204" pitchFamily="34" charset="0"/>
              </a:defRPr>
            </a:lvl1pPr>
            <a:lvl2pPr>
              <a:buNone/>
              <a:defRPr sz="1600"/>
            </a:lvl2pPr>
            <a:lvl3pPr>
              <a:buNone/>
              <a:defRPr sz="1600"/>
            </a:lvl3pPr>
            <a:lvl4pPr>
              <a:buNone/>
              <a:defRPr sz="1600"/>
            </a:lvl4pPr>
            <a:lvl5pPr>
              <a:buNone/>
              <a:defRPr sz="1600"/>
            </a:lvl5pPr>
          </a:lstStyle>
          <a:p>
            <a:pPr lvl="0"/>
            <a:r>
              <a:rPr lang="en-GB" dirty="0"/>
              <a:t>E</a:t>
            </a:r>
          </a:p>
        </p:txBody>
      </p:sp>
    </p:spTree>
    <p:extLst>
      <p:ext uri="{BB962C8B-B14F-4D97-AF65-F5344CB8AC3E}">
        <p14:creationId xmlns:p14="http://schemas.microsoft.com/office/powerpoint/2010/main" val="174302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wipe(left)">
                                      <p:cBhvr>
                                        <p:cTn id="7" dur="500"/>
                                        <p:tgtEl>
                                          <p:spTgt spid="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0" grpId="0" animBg="1"/>
    </p:bldLst>
  </p:timing>
  <p:extLst>
    <p:ext uri="{DCECCB84-F9BA-43D5-87BE-67443E8EF086}">
      <p15:sldGuideLst xmlns:p15="http://schemas.microsoft.com/office/powerpoint/2012/main">
        <p15:guide id="1" orient="horz" pos="1620">
          <p15:clr>
            <a:srgbClr val="FBAE40"/>
          </p15:clr>
        </p15:guide>
        <p15:guide id="2" pos="2880">
          <p15:clr>
            <a:srgbClr val="FBAE40"/>
          </p15:clr>
        </p15:guide>
        <p15:guide id="3" pos="251">
          <p15:clr>
            <a:srgbClr val="FBAE40"/>
          </p15:clr>
        </p15:guide>
        <p15:guide id="4" orient="horz" pos="486">
          <p15:clr>
            <a:srgbClr val="FBAE40"/>
          </p15:clr>
        </p15:guide>
        <p15:guide id="5" pos="5505">
          <p15:clr>
            <a:srgbClr val="FBAE40"/>
          </p15:clr>
        </p15:guide>
        <p15:guide id="6" pos="1433">
          <p15:clr>
            <a:srgbClr val="FBAE40"/>
          </p15:clr>
        </p15:guide>
        <p15:guide id="8" orient="horz" pos="2977">
          <p15:clr>
            <a:srgbClr val="FBAE40"/>
          </p15:clr>
        </p15:guide>
        <p15:guide id="9" pos="3131">
          <p15:clr>
            <a:srgbClr val="FBAE40"/>
          </p15:clr>
        </p15:guide>
        <p15:guide id="10" pos="1695">
          <p15:clr>
            <a:srgbClr val="FBAE40"/>
          </p15:clr>
        </p15:guide>
        <p15:guide id="11" pos="2619">
          <p15:clr>
            <a:srgbClr val="FBAE40"/>
          </p15:clr>
        </p15:guide>
      </p15:sldGuideLst>
    </p:ext>
  </p:extLs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Message box / table / chart">
    <p:spTree>
      <p:nvGrpSpPr>
        <p:cNvPr id="1" name=""/>
        <p:cNvGrpSpPr/>
        <p:nvPr/>
      </p:nvGrpSpPr>
      <p:grpSpPr>
        <a:xfrm>
          <a:off x="0" y="0"/>
          <a:ext cx="0" cy="0"/>
          <a:chOff x="0" y="0"/>
          <a:chExt cx="0" cy="0"/>
        </a:xfrm>
      </p:grpSpPr>
      <p:sp>
        <p:nvSpPr>
          <p:cNvPr id="15" name="Round Single Corner Rectangle 37">
            <a:extLst>
              <a:ext uri="{FF2B5EF4-FFF2-40B4-BE49-F238E27FC236}">
                <a16:creationId xmlns:a16="http://schemas.microsoft.com/office/drawing/2014/main" id="{5861FCAB-2590-A144-9CE2-DC1D4C9840D9}"/>
              </a:ext>
            </a:extLst>
          </p:cNvPr>
          <p:cNvSpPr/>
          <p:nvPr userDrawn="1"/>
        </p:nvSpPr>
        <p:spPr>
          <a:xfrm>
            <a:off x="398463" y="0"/>
            <a:ext cx="3286341" cy="4725988"/>
          </a:xfrm>
          <a:prstGeom prst="round1Rect">
            <a:avLst>
              <a:gd name="adj" fmla="val 0"/>
            </a:avLst>
          </a:prstGeom>
          <a:gradFill>
            <a:gsLst>
              <a:gs pos="0">
                <a:srgbClr val="07A9A1">
                  <a:alpha val="85000"/>
                </a:srgbClr>
              </a:gs>
              <a:gs pos="100000">
                <a:srgbClr val="0B776D"/>
              </a:gs>
            </a:gsLst>
            <a:lin ang="5400000" scaled="1"/>
          </a:gra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dirty="0">
              <a:ln>
                <a:noFill/>
              </a:ln>
              <a:solidFill>
                <a:srgbClr val="000000"/>
              </a:solidFill>
              <a:effectLst/>
              <a:uLnTx/>
              <a:uFillTx/>
              <a:latin typeface="Calibri Light" panose="020F0302020204030204" pitchFamily="34" charset="0"/>
              <a:ea typeface="+mn-ea"/>
              <a:cs typeface="Calibri Light" panose="020F0302020204030204" pitchFamily="34" charset="0"/>
            </a:endParaRPr>
          </a:p>
        </p:txBody>
      </p:sp>
      <p:cxnSp>
        <p:nvCxnSpPr>
          <p:cNvPr id="16" name="Straight Connector 15">
            <a:extLst>
              <a:ext uri="{FF2B5EF4-FFF2-40B4-BE49-F238E27FC236}">
                <a16:creationId xmlns:a16="http://schemas.microsoft.com/office/drawing/2014/main" id="{BC417DE8-712D-744C-9043-248E2A5E7BA0}"/>
              </a:ext>
            </a:extLst>
          </p:cNvPr>
          <p:cNvCxnSpPr>
            <a:cxnSpLocks/>
          </p:cNvCxnSpPr>
          <p:nvPr userDrawn="1"/>
        </p:nvCxnSpPr>
        <p:spPr>
          <a:xfrm>
            <a:off x="785762" y="1388788"/>
            <a:ext cx="369702" cy="0"/>
          </a:xfrm>
          <a:prstGeom prst="line">
            <a:avLst/>
          </a:prstGeom>
          <a:ln w="3175">
            <a:solidFill>
              <a:schemeClr val="bg1"/>
            </a:solidFill>
          </a:ln>
        </p:spPr>
        <p:style>
          <a:lnRef idx="1">
            <a:schemeClr val="accent1"/>
          </a:lnRef>
          <a:fillRef idx="0">
            <a:schemeClr val="accent1"/>
          </a:fillRef>
          <a:effectRef idx="0">
            <a:schemeClr val="accent1"/>
          </a:effectRef>
          <a:fontRef idx="minor">
            <a:schemeClr val="tx1"/>
          </a:fontRef>
        </p:style>
      </p:cxnSp>
      <p:sp>
        <p:nvSpPr>
          <p:cNvPr id="17" name="Text Placeholder 23">
            <a:extLst>
              <a:ext uri="{FF2B5EF4-FFF2-40B4-BE49-F238E27FC236}">
                <a16:creationId xmlns:a16="http://schemas.microsoft.com/office/drawing/2014/main" id="{EC47A938-94B1-124C-AABC-B61248CB8132}"/>
              </a:ext>
            </a:extLst>
          </p:cNvPr>
          <p:cNvSpPr>
            <a:spLocks noGrp="1"/>
          </p:cNvSpPr>
          <p:nvPr userDrawn="1">
            <p:ph type="body" sz="quarter" idx="10" hasCustomPrompt="1"/>
          </p:nvPr>
        </p:nvSpPr>
        <p:spPr>
          <a:xfrm>
            <a:off x="775131" y="738595"/>
            <a:ext cx="2509838" cy="346503"/>
          </a:xfrm>
          <a:prstGeom prst="rect">
            <a:avLst/>
          </a:prstGeom>
        </p:spPr>
        <p:txBody>
          <a:bodyPr lIns="0" tIns="0" rIns="0" bIns="0"/>
          <a:lstStyle>
            <a:lvl1pPr marL="3175" indent="-3175">
              <a:spcBef>
                <a:spcPts val="0"/>
              </a:spcBef>
              <a:buNone/>
              <a:tabLst/>
              <a:defRPr sz="1600" b="0" i="0">
                <a:solidFill>
                  <a:schemeClr val="bg1"/>
                </a:solidFill>
                <a:latin typeface="Calibri Light" panose="020F0302020204030204" pitchFamily="34" charset="0"/>
                <a:cs typeface="Calibri Light" panose="020F0302020204030204" pitchFamily="34" charset="0"/>
              </a:defRPr>
            </a:lvl1pPr>
            <a:lvl2pPr>
              <a:buNone/>
              <a:defRPr sz="1600"/>
            </a:lvl2pPr>
            <a:lvl3pPr>
              <a:buNone/>
              <a:defRPr sz="1600"/>
            </a:lvl3pPr>
            <a:lvl4pPr>
              <a:buNone/>
              <a:defRPr sz="1600"/>
            </a:lvl4pPr>
            <a:lvl5pPr>
              <a:buNone/>
              <a:defRPr sz="1600"/>
            </a:lvl5pPr>
          </a:lstStyle>
          <a:p>
            <a:pPr lvl="0"/>
            <a:r>
              <a:rPr lang="en-GB" dirty="0"/>
              <a:t>Click to edit Slide Title</a:t>
            </a:r>
          </a:p>
        </p:txBody>
      </p:sp>
      <p:sp>
        <p:nvSpPr>
          <p:cNvPr id="22" name="Text Placeholder 23">
            <a:extLst>
              <a:ext uri="{FF2B5EF4-FFF2-40B4-BE49-F238E27FC236}">
                <a16:creationId xmlns:a16="http://schemas.microsoft.com/office/drawing/2014/main" id="{7F47081B-942D-B447-96AE-ACF819645F2F}"/>
              </a:ext>
            </a:extLst>
          </p:cNvPr>
          <p:cNvSpPr>
            <a:spLocks noGrp="1"/>
          </p:cNvSpPr>
          <p:nvPr userDrawn="1">
            <p:ph type="body" sz="quarter" idx="11" hasCustomPrompt="1"/>
          </p:nvPr>
        </p:nvSpPr>
        <p:spPr>
          <a:xfrm>
            <a:off x="785763" y="1838963"/>
            <a:ext cx="2509838" cy="346503"/>
          </a:xfrm>
          <a:prstGeom prst="rect">
            <a:avLst/>
          </a:prstGeom>
        </p:spPr>
        <p:txBody>
          <a:bodyPr lIns="0" tIns="0" rIns="0" bIns="0"/>
          <a:lstStyle>
            <a:lvl1pPr marL="3175" indent="-3175">
              <a:spcBef>
                <a:spcPts val="0"/>
              </a:spcBef>
              <a:spcAft>
                <a:spcPts val="500"/>
              </a:spcAft>
              <a:buNone/>
              <a:tabLst/>
              <a:defRPr sz="900" b="0" i="0">
                <a:solidFill>
                  <a:schemeClr val="bg1"/>
                </a:solidFill>
                <a:latin typeface="Calibri Light" panose="020F0302020204030204" pitchFamily="34" charset="0"/>
                <a:cs typeface="Calibri Light" panose="020F0302020204030204" pitchFamily="34" charset="0"/>
              </a:defRPr>
            </a:lvl1pPr>
            <a:lvl2pPr>
              <a:buNone/>
              <a:defRPr sz="1600"/>
            </a:lvl2pPr>
            <a:lvl3pPr>
              <a:buNone/>
              <a:defRPr sz="1600"/>
            </a:lvl3pPr>
            <a:lvl4pPr>
              <a:buNone/>
              <a:defRPr sz="1600"/>
            </a:lvl4pPr>
            <a:lvl5pPr>
              <a:buNone/>
              <a:defRPr sz="1600"/>
            </a:lvl5pPr>
          </a:lstStyle>
          <a:p>
            <a:pPr lvl="0"/>
            <a:r>
              <a:rPr lang="en-GB" dirty="0"/>
              <a:t>Click to edit Slide content</a:t>
            </a:r>
          </a:p>
        </p:txBody>
      </p:sp>
      <p:sp>
        <p:nvSpPr>
          <p:cNvPr id="19" name="Title 1">
            <a:extLst>
              <a:ext uri="{FF2B5EF4-FFF2-40B4-BE49-F238E27FC236}">
                <a16:creationId xmlns:a16="http://schemas.microsoft.com/office/drawing/2014/main" id="{4D7731E5-696A-7C42-B0B8-CA16BCA6071D}"/>
              </a:ext>
            </a:extLst>
          </p:cNvPr>
          <p:cNvSpPr txBox="1">
            <a:spLocks/>
          </p:cNvSpPr>
          <p:nvPr userDrawn="1"/>
        </p:nvSpPr>
        <p:spPr bwMode="gray">
          <a:xfrm>
            <a:off x="786206" y="217970"/>
            <a:ext cx="2498764" cy="184301"/>
          </a:xfrm>
          <a:prstGeom prst="rect">
            <a:avLst/>
          </a:prstGeom>
        </p:spPr>
        <p:txBody>
          <a:bodyPr vert="horz" lIns="0" tIns="0" rIns="0" bIns="0" rtlCol="0" anchor="t" anchorCtr="0">
            <a:normAutofit/>
          </a:bodyPr>
          <a:lstStyle>
            <a:lvl1pPr algn="l" defTabSz="685800" rtl="0" eaLnBrk="1" latinLnBrk="0" hangingPunct="1">
              <a:spcBef>
                <a:spcPct val="0"/>
              </a:spcBef>
              <a:buNone/>
              <a:defRPr lang="en-GB" sz="4000" kern="1200" dirty="0">
                <a:solidFill>
                  <a:srgbClr val="00766B"/>
                </a:solidFill>
                <a:latin typeface="+mn-lt"/>
                <a:ea typeface="Arial" charset="0"/>
                <a:cs typeface="Arial" charset="0"/>
              </a:defRPr>
            </a:lvl1pPr>
          </a:lstStyle>
          <a:p>
            <a:pPr defTabSz="913271">
              <a:lnSpc>
                <a:spcPct val="90000"/>
              </a:lnSpc>
              <a:spcBef>
                <a:spcPts val="1000"/>
              </a:spcBef>
              <a:buFont typeface="Arial" panose="020B0604020202020204" pitchFamily="34" charset="0"/>
              <a:buNone/>
            </a:pPr>
            <a:r>
              <a:rPr lang="en-GB" sz="750" dirty="0">
                <a:solidFill>
                  <a:schemeClr val="bg1"/>
                </a:solidFill>
                <a:latin typeface="Calibri Light" panose="020F0302020204030204" pitchFamily="34" charset="0"/>
                <a:cs typeface="Calibri Light" panose="020F0302020204030204" pitchFamily="34" charset="0"/>
              </a:rPr>
              <a:t>Page </a:t>
            </a:r>
            <a:fld id="{53E7601D-6FDA-7B44-B5BA-3778DAD9E216}" type="slidenum">
              <a:rPr lang="en-GB" sz="750" smtClean="0">
                <a:solidFill>
                  <a:schemeClr val="bg1"/>
                </a:solidFill>
                <a:latin typeface="Calibri Light" panose="020F0302020204030204" pitchFamily="34" charset="0"/>
                <a:cs typeface="Calibri Light" panose="020F0302020204030204" pitchFamily="34" charset="0"/>
              </a:rPr>
              <a:t>‹#›</a:t>
            </a:fld>
            <a:endParaRPr lang="en-GB" sz="750" dirty="0">
              <a:solidFill>
                <a:schemeClr val="bg1"/>
              </a:solidFill>
              <a:latin typeface="Calibri Light" panose="020F0302020204030204" pitchFamily="34" charset="0"/>
              <a:cs typeface="Calibri Light" panose="020F0302020204030204" pitchFamily="34" charset="0"/>
            </a:endParaRPr>
          </a:p>
        </p:txBody>
      </p:sp>
      <p:sp>
        <p:nvSpPr>
          <p:cNvPr id="20" name="Rectangle 19">
            <a:extLst>
              <a:ext uri="{FF2B5EF4-FFF2-40B4-BE49-F238E27FC236}">
                <a16:creationId xmlns:a16="http://schemas.microsoft.com/office/drawing/2014/main" id="{626CA295-5365-9545-B0B9-F98FC0289AFF}"/>
              </a:ext>
            </a:extLst>
          </p:cNvPr>
          <p:cNvSpPr/>
          <p:nvPr userDrawn="1"/>
        </p:nvSpPr>
        <p:spPr>
          <a:xfrm rot="16200000">
            <a:off x="978728" y="-193605"/>
            <a:ext cx="98580" cy="48579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solidFill>
                <a:schemeClr val="bg1"/>
              </a:solidFill>
              <a:latin typeface="Calibri Light" panose="020F0302020204030204" pitchFamily="34" charset="0"/>
              <a:cs typeface="Calibri Light" panose="020F0302020204030204" pitchFamily="34" charset="0"/>
            </a:endParaRPr>
          </a:p>
        </p:txBody>
      </p:sp>
      <p:pic>
        <p:nvPicPr>
          <p:cNvPr id="11" name="Picture 10" descr="Price Bailey logo"/>
          <p:cNvPicPr>
            <a:picLocks noChangeAspect="1"/>
          </p:cNvPicPr>
          <p:nvPr userDrawn="1"/>
        </p:nvPicPr>
        <p:blipFill>
          <a:blip r:embed="rId2" cstate="hq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7963200" y="288000"/>
            <a:ext cx="828000" cy="161062"/>
          </a:xfrm>
          <a:prstGeom prst="rect">
            <a:avLst/>
          </a:prstGeom>
          <a:noFill/>
          <a:ln>
            <a:noFill/>
          </a:ln>
        </p:spPr>
      </p:pic>
      <p:sp>
        <p:nvSpPr>
          <p:cNvPr id="13" name="Chart Placeholder 4">
            <a:extLst>
              <a:ext uri="{FF2B5EF4-FFF2-40B4-BE49-F238E27FC236}">
                <a16:creationId xmlns:a16="http://schemas.microsoft.com/office/drawing/2014/main" id="{39E4E4BC-CBAC-C648-A987-7358FE8B9D07}"/>
              </a:ext>
            </a:extLst>
          </p:cNvPr>
          <p:cNvSpPr>
            <a:spLocks noGrp="1"/>
          </p:cNvSpPr>
          <p:nvPr>
            <p:ph type="chart" sz="quarter" idx="15"/>
          </p:nvPr>
        </p:nvSpPr>
        <p:spPr>
          <a:xfrm>
            <a:off x="4513263" y="2571750"/>
            <a:ext cx="3768726" cy="2154238"/>
          </a:xfrm>
          <a:prstGeom prst="rect">
            <a:avLst/>
          </a:prstGeom>
          <a:solidFill>
            <a:schemeClr val="bg1">
              <a:lumMod val="95000"/>
            </a:schemeClr>
          </a:solidFill>
        </p:spPr>
        <p:txBody>
          <a:bodyPr/>
          <a:lstStyle>
            <a:lvl1pPr>
              <a:buNone/>
              <a:defRPr sz="800" b="0" i="0">
                <a:latin typeface="Calibri Light" panose="020F0302020204030204" pitchFamily="34" charset="0"/>
                <a:cs typeface="Calibri Light" panose="020F0302020204030204" pitchFamily="34" charset="0"/>
              </a:defRPr>
            </a:lvl1pPr>
          </a:lstStyle>
          <a:p>
            <a:r>
              <a:rPr lang="en-GB" dirty="0"/>
              <a:t>Click icon to add chart</a:t>
            </a:r>
          </a:p>
        </p:txBody>
      </p:sp>
      <p:sp>
        <p:nvSpPr>
          <p:cNvPr id="3" name="Table Placeholder 2"/>
          <p:cNvSpPr>
            <a:spLocks noGrp="1"/>
          </p:cNvSpPr>
          <p:nvPr>
            <p:ph type="tbl" sz="quarter" idx="16" hasCustomPrompt="1"/>
          </p:nvPr>
        </p:nvSpPr>
        <p:spPr>
          <a:xfrm>
            <a:off x="4522960" y="738595"/>
            <a:ext cx="3854240" cy="1558565"/>
          </a:xfrm>
          <a:prstGeom prst="rect">
            <a:avLst/>
          </a:prstGeom>
        </p:spPr>
        <p:txBody>
          <a:bodyPr/>
          <a:lstStyle>
            <a:lvl1pPr marL="0" indent="0">
              <a:buNone/>
              <a:defRPr sz="800">
                <a:latin typeface="+mj-lt"/>
              </a:defRPr>
            </a:lvl1pPr>
          </a:lstStyle>
          <a:p>
            <a:r>
              <a:rPr lang="en-GB" sz="800" dirty="0">
                <a:latin typeface="+mj-lt"/>
              </a:rPr>
              <a:t>Click icon to insert table</a:t>
            </a:r>
            <a:endParaRPr lang="en-GB" dirty="0"/>
          </a:p>
        </p:txBody>
      </p:sp>
    </p:spTree>
    <p:extLst>
      <p:ext uri="{BB962C8B-B14F-4D97-AF65-F5344CB8AC3E}">
        <p14:creationId xmlns:p14="http://schemas.microsoft.com/office/powerpoint/2010/main" val="42426931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wipe(left)">
                                      <p:cBhvr>
                                        <p:cTn id="7"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Lst>
  </p:timing>
  <p:extLst>
    <p:ext uri="{DCECCB84-F9BA-43D5-87BE-67443E8EF086}">
      <p15:sldGuideLst xmlns:p15="http://schemas.microsoft.com/office/powerpoint/2012/main">
        <p15:guide id="1" orient="horz" pos="1620">
          <p15:clr>
            <a:srgbClr val="FBAE40"/>
          </p15:clr>
        </p15:guide>
        <p15:guide id="2" pos="2880">
          <p15:clr>
            <a:srgbClr val="FBAE40"/>
          </p15:clr>
        </p15:guide>
        <p15:guide id="3" pos="251">
          <p15:clr>
            <a:srgbClr val="FBAE40"/>
          </p15:clr>
        </p15:guide>
        <p15:guide id="4" orient="horz" pos="486">
          <p15:clr>
            <a:srgbClr val="FBAE40"/>
          </p15:clr>
        </p15:guide>
        <p15:guide id="5" pos="5505">
          <p15:clr>
            <a:srgbClr val="FBAE40"/>
          </p15:clr>
        </p15:guide>
        <p15:guide id="6" pos="1487">
          <p15:clr>
            <a:srgbClr val="FBAE40"/>
          </p15:clr>
        </p15:guide>
        <p15:guide id="8" orient="horz" pos="2977">
          <p15:clr>
            <a:srgbClr val="FBAE40"/>
          </p15:clr>
        </p15:guide>
        <p15:guide id="9" pos="3131">
          <p15:clr>
            <a:srgbClr val="FBAE40"/>
          </p15:clr>
        </p15:guide>
      </p15:sldGuideLst>
    </p:ext>
  </p:extLst>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Text / pictures / message box">
    <p:spTree>
      <p:nvGrpSpPr>
        <p:cNvPr id="1" name=""/>
        <p:cNvGrpSpPr/>
        <p:nvPr/>
      </p:nvGrpSpPr>
      <p:grpSpPr>
        <a:xfrm>
          <a:off x="0" y="0"/>
          <a:ext cx="0" cy="0"/>
          <a:chOff x="0" y="0"/>
          <a:chExt cx="0" cy="0"/>
        </a:xfrm>
      </p:grpSpPr>
      <p:pic>
        <p:nvPicPr>
          <p:cNvPr id="78" name="Picture 77">
            <a:extLst>
              <a:ext uri="{FF2B5EF4-FFF2-40B4-BE49-F238E27FC236}">
                <a16:creationId xmlns:a16="http://schemas.microsoft.com/office/drawing/2014/main" id="{044D385A-08FC-C540-AD35-2359B8ADDE61}"/>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5580153" y="-2"/>
            <a:ext cx="3563847" cy="5143501"/>
          </a:xfrm>
          <a:prstGeom prst="rect">
            <a:avLst/>
          </a:prstGeom>
        </p:spPr>
      </p:pic>
      <p:sp>
        <p:nvSpPr>
          <p:cNvPr id="59" name="Title 1">
            <a:extLst>
              <a:ext uri="{FF2B5EF4-FFF2-40B4-BE49-F238E27FC236}">
                <a16:creationId xmlns:a16="http://schemas.microsoft.com/office/drawing/2014/main" id="{A82B1C5D-9E2A-C740-8389-27C96E3CA63A}"/>
              </a:ext>
            </a:extLst>
          </p:cNvPr>
          <p:cNvSpPr txBox="1">
            <a:spLocks/>
          </p:cNvSpPr>
          <p:nvPr userDrawn="1"/>
        </p:nvSpPr>
        <p:spPr bwMode="gray">
          <a:xfrm>
            <a:off x="402191" y="217970"/>
            <a:ext cx="2498764" cy="184301"/>
          </a:xfrm>
          <a:prstGeom prst="rect">
            <a:avLst/>
          </a:prstGeom>
        </p:spPr>
        <p:txBody>
          <a:bodyPr vert="horz" lIns="0" tIns="0" rIns="0" bIns="0" rtlCol="0" anchor="t" anchorCtr="0">
            <a:normAutofit/>
          </a:bodyPr>
          <a:lstStyle>
            <a:lvl1pPr algn="l" defTabSz="685800" rtl="0" eaLnBrk="1" latinLnBrk="0" hangingPunct="1">
              <a:spcBef>
                <a:spcPct val="0"/>
              </a:spcBef>
              <a:buNone/>
              <a:defRPr lang="en-GB" sz="4000" kern="1200" dirty="0">
                <a:solidFill>
                  <a:srgbClr val="00766B"/>
                </a:solidFill>
                <a:latin typeface="+mn-lt"/>
                <a:ea typeface="Arial" charset="0"/>
                <a:cs typeface="Arial" charset="0"/>
              </a:defRPr>
            </a:lvl1pPr>
          </a:lstStyle>
          <a:p>
            <a:pPr defTabSz="913271">
              <a:lnSpc>
                <a:spcPct val="90000"/>
              </a:lnSpc>
              <a:spcBef>
                <a:spcPts val="1000"/>
              </a:spcBef>
              <a:buFont typeface="Arial" panose="020B0604020202020204" pitchFamily="34" charset="0"/>
              <a:buNone/>
            </a:pPr>
            <a:r>
              <a:rPr lang="en-GB" sz="750" dirty="0">
                <a:solidFill>
                  <a:schemeClr val="bg1"/>
                </a:solidFill>
                <a:latin typeface="Calibri Light" panose="020F0302020204030204" pitchFamily="34" charset="0"/>
                <a:cs typeface="Calibri Light" panose="020F0302020204030204" pitchFamily="34" charset="0"/>
              </a:rPr>
              <a:t>Page </a:t>
            </a:r>
            <a:fld id="{53E7601D-6FDA-7B44-B5BA-3778DAD9E216}" type="slidenum">
              <a:rPr lang="en-GB" sz="750" smtClean="0">
                <a:solidFill>
                  <a:schemeClr val="bg1"/>
                </a:solidFill>
                <a:latin typeface="Calibri Light" panose="020F0302020204030204" pitchFamily="34" charset="0"/>
                <a:cs typeface="Calibri Light" panose="020F0302020204030204" pitchFamily="34" charset="0"/>
              </a:rPr>
              <a:t>‹#›</a:t>
            </a:fld>
            <a:endParaRPr lang="en-GB" sz="750" dirty="0">
              <a:solidFill>
                <a:schemeClr val="bg1"/>
              </a:solidFill>
              <a:latin typeface="Calibri Light" panose="020F0302020204030204" pitchFamily="34" charset="0"/>
              <a:cs typeface="Calibri Light" panose="020F0302020204030204" pitchFamily="34" charset="0"/>
            </a:endParaRPr>
          </a:p>
        </p:txBody>
      </p:sp>
      <p:sp>
        <p:nvSpPr>
          <p:cNvPr id="60" name="Rectangle 59">
            <a:extLst>
              <a:ext uri="{FF2B5EF4-FFF2-40B4-BE49-F238E27FC236}">
                <a16:creationId xmlns:a16="http://schemas.microsoft.com/office/drawing/2014/main" id="{1C02728B-B860-9946-8AF9-12A18C63D1D0}"/>
              </a:ext>
            </a:extLst>
          </p:cNvPr>
          <p:cNvSpPr/>
          <p:nvPr userDrawn="1"/>
        </p:nvSpPr>
        <p:spPr>
          <a:xfrm rot="16200000">
            <a:off x="594713" y="-193605"/>
            <a:ext cx="98580" cy="48579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solidFill>
                <a:schemeClr val="bg1"/>
              </a:solidFill>
              <a:latin typeface="Calibri Light" panose="020F0302020204030204" pitchFamily="34" charset="0"/>
              <a:cs typeface="Calibri Light" panose="020F0302020204030204" pitchFamily="34" charset="0"/>
            </a:endParaRPr>
          </a:p>
        </p:txBody>
      </p:sp>
      <p:sp>
        <p:nvSpPr>
          <p:cNvPr id="64" name="Text Placeholder 23">
            <a:extLst>
              <a:ext uri="{FF2B5EF4-FFF2-40B4-BE49-F238E27FC236}">
                <a16:creationId xmlns:a16="http://schemas.microsoft.com/office/drawing/2014/main" id="{96FE49C3-3237-BE46-8DD2-B3F7CBE8EC7D}"/>
              </a:ext>
            </a:extLst>
          </p:cNvPr>
          <p:cNvSpPr>
            <a:spLocks noGrp="1"/>
          </p:cNvSpPr>
          <p:nvPr>
            <p:ph type="body" sz="quarter" idx="15" hasCustomPrompt="1"/>
          </p:nvPr>
        </p:nvSpPr>
        <p:spPr>
          <a:xfrm>
            <a:off x="392782" y="738966"/>
            <a:ext cx="2901957" cy="346503"/>
          </a:xfrm>
          <a:prstGeom prst="rect">
            <a:avLst/>
          </a:prstGeom>
        </p:spPr>
        <p:txBody>
          <a:bodyPr lIns="0" tIns="0" rIns="0" bIns="0"/>
          <a:lstStyle>
            <a:lvl1pPr marL="3175" indent="-3175">
              <a:spcBef>
                <a:spcPts val="0"/>
              </a:spcBef>
              <a:buNone/>
              <a:tabLst/>
              <a:defRPr sz="2000" b="0" i="0">
                <a:solidFill>
                  <a:schemeClr val="tx1">
                    <a:lumMod val="85000"/>
                    <a:lumOff val="15000"/>
                  </a:schemeClr>
                </a:solidFill>
                <a:latin typeface="Calibri Light" panose="020F0302020204030204" pitchFamily="34" charset="0"/>
                <a:cs typeface="Calibri Light" panose="020F0302020204030204" pitchFamily="34" charset="0"/>
              </a:defRPr>
            </a:lvl1pPr>
            <a:lvl2pPr>
              <a:buNone/>
              <a:defRPr sz="1600"/>
            </a:lvl2pPr>
            <a:lvl3pPr>
              <a:buNone/>
              <a:defRPr sz="1600"/>
            </a:lvl3pPr>
            <a:lvl4pPr>
              <a:buNone/>
              <a:defRPr sz="1600"/>
            </a:lvl4pPr>
            <a:lvl5pPr>
              <a:buNone/>
              <a:defRPr sz="1600"/>
            </a:lvl5pPr>
          </a:lstStyle>
          <a:p>
            <a:pPr lvl="0"/>
            <a:r>
              <a:rPr lang="en-GB" dirty="0"/>
              <a:t>Click to add Title</a:t>
            </a:r>
          </a:p>
        </p:txBody>
      </p:sp>
      <p:sp>
        <p:nvSpPr>
          <p:cNvPr id="68" name="Picture Placeholder 5">
            <a:extLst>
              <a:ext uri="{FF2B5EF4-FFF2-40B4-BE49-F238E27FC236}">
                <a16:creationId xmlns:a16="http://schemas.microsoft.com/office/drawing/2014/main" id="{25511A99-462F-7440-AD0B-B4CFCBCAA04F}"/>
              </a:ext>
            </a:extLst>
          </p:cNvPr>
          <p:cNvSpPr>
            <a:spLocks noGrp="1"/>
          </p:cNvSpPr>
          <p:nvPr>
            <p:ph type="pic" sz="quarter" idx="18"/>
          </p:nvPr>
        </p:nvSpPr>
        <p:spPr>
          <a:xfrm>
            <a:off x="3695226" y="3253562"/>
            <a:ext cx="1472424" cy="1472425"/>
          </a:xfrm>
          <a:prstGeom prst="rect">
            <a:avLst/>
          </a:prstGeom>
          <a:solidFill>
            <a:schemeClr val="bg1">
              <a:lumMod val="95000"/>
            </a:schemeClr>
          </a:solidFill>
        </p:spPr>
        <p:txBody>
          <a:bodyPr anchor="ctr" anchorCtr="0"/>
          <a:lstStyle>
            <a:lvl1pPr marL="228600" marR="0" indent="-22860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sz="800" b="0" i="0">
                <a:solidFill>
                  <a:schemeClr val="tx1">
                    <a:lumMod val="85000"/>
                    <a:lumOff val="15000"/>
                  </a:schemeClr>
                </a:solidFill>
                <a:latin typeface="Calibri Light" panose="020F0302020204030204" pitchFamily="34" charset="0"/>
                <a:cs typeface="Calibri Light" panose="020F0302020204030204" pitchFamily="34" charset="0"/>
              </a:defRPr>
            </a:lvl1pPr>
          </a:lstStyle>
          <a:p>
            <a:pPr marL="228600" marR="0" lvl="0" indent="-22860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GB" dirty="0"/>
              <a:t>Click icon to add picture</a:t>
            </a:r>
          </a:p>
        </p:txBody>
      </p:sp>
      <p:sp>
        <p:nvSpPr>
          <p:cNvPr id="75" name="Round Single Corner Rectangle 37">
            <a:extLst>
              <a:ext uri="{FF2B5EF4-FFF2-40B4-BE49-F238E27FC236}">
                <a16:creationId xmlns:a16="http://schemas.microsoft.com/office/drawing/2014/main" id="{95ACDB04-DA52-504C-902A-D6F05D9F5CE8}"/>
              </a:ext>
            </a:extLst>
          </p:cNvPr>
          <p:cNvSpPr/>
          <p:nvPr userDrawn="1"/>
        </p:nvSpPr>
        <p:spPr>
          <a:xfrm>
            <a:off x="5580154" y="-1"/>
            <a:ext cx="3563846" cy="5143499"/>
          </a:xfrm>
          <a:prstGeom prst="round1Rect">
            <a:avLst>
              <a:gd name="adj" fmla="val 0"/>
            </a:avLst>
          </a:prstGeom>
          <a:gradFill>
            <a:gsLst>
              <a:gs pos="0">
                <a:schemeClr val="accent2">
                  <a:alpha val="85000"/>
                </a:schemeClr>
              </a:gs>
              <a:gs pos="100000">
                <a:schemeClr val="accent4"/>
              </a:gs>
            </a:gsLst>
            <a:lin ang="5400000" scaled="1"/>
          </a:gra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n-US" sz="1350" dirty="0">
              <a:latin typeface="Calibri Light" panose="020F0302020204030204" pitchFamily="34" charset="0"/>
              <a:cs typeface="Calibri Light" panose="020F0302020204030204" pitchFamily="34" charset="0"/>
            </a:endParaRPr>
          </a:p>
        </p:txBody>
      </p:sp>
      <p:sp>
        <p:nvSpPr>
          <p:cNvPr id="76" name="Text Placeholder 23">
            <a:extLst>
              <a:ext uri="{FF2B5EF4-FFF2-40B4-BE49-F238E27FC236}">
                <a16:creationId xmlns:a16="http://schemas.microsoft.com/office/drawing/2014/main" id="{6D6FF3A1-7F9E-504E-BA90-15181976F1FD}"/>
              </a:ext>
            </a:extLst>
          </p:cNvPr>
          <p:cNvSpPr>
            <a:spLocks noGrp="1"/>
          </p:cNvSpPr>
          <p:nvPr>
            <p:ph type="body" sz="quarter" idx="11" hasCustomPrompt="1"/>
          </p:nvPr>
        </p:nvSpPr>
        <p:spPr>
          <a:xfrm>
            <a:off x="5995035" y="1254737"/>
            <a:ext cx="2751709" cy="3471250"/>
          </a:xfrm>
          <a:prstGeom prst="rect">
            <a:avLst/>
          </a:prstGeom>
        </p:spPr>
        <p:txBody>
          <a:bodyPr lIns="0" tIns="0" rIns="0" bIns="0" numCol="1" spcCol="360000"/>
          <a:lstStyle>
            <a:lvl1pPr marL="3175" indent="-3175">
              <a:spcBef>
                <a:spcPts val="0"/>
              </a:spcBef>
              <a:spcAft>
                <a:spcPts val="500"/>
              </a:spcAft>
              <a:buNone/>
              <a:tabLst/>
              <a:defRPr sz="1600" b="0" i="0">
                <a:solidFill>
                  <a:schemeClr val="bg1"/>
                </a:solidFill>
                <a:latin typeface="Calibri Light" panose="020F0302020204030204" pitchFamily="34" charset="0"/>
                <a:cs typeface="Calibri Light" panose="020F0302020204030204" pitchFamily="34" charset="0"/>
              </a:defRPr>
            </a:lvl1pPr>
            <a:lvl2pPr>
              <a:buNone/>
              <a:defRPr sz="1600"/>
            </a:lvl2pPr>
            <a:lvl3pPr>
              <a:buNone/>
              <a:defRPr sz="1600"/>
            </a:lvl3pPr>
            <a:lvl4pPr>
              <a:buNone/>
              <a:defRPr sz="1600"/>
            </a:lvl4pPr>
            <a:lvl5pPr>
              <a:buNone/>
              <a:defRPr sz="1600"/>
            </a:lvl5pPr>
          </a:lstStyle>
          <a:p>
            <a:pPr lvl="0"/>
            <a:r>
              <a:rPr lang="en-GB" dirty="0"/>
              <a:t>Click to add text</a:t>
            </a:r>
          </a:p>
        </p:txBody>
      </p:sp>
      <p:sp>
        <p:nvSpPr>
          <p:cNvPr id="77" name="Text Placeholder 23">
            <a:extLst>
              <a:ext uri="{FF2B5EF4-FFF2-40B4-BE49-F238E27FC236}">
                <a16:creationId xmlns:a16="http://schemas.microsoft.com/office/drawing/2014/main" id="{6073CD2D-1CDC-164D-AB05-7BA846704F92}"/>
              </a:ext>
            </a:extLst>
          </p:cNvPr>
          <p:cNvSpPr>
            <a:spLocks noGrp="1"/>
          </p:cNvSpPr>
          <p:nvPr>
            <p:ph type="body" sz="quarter" idx="13" hasCustomPrompt="1"/>
          </p:nvPr>
        </p:nvSpPr>
        <p:spPr>
          <a:xfrm>
            <a:off x="5984404" y="738966"/>
            <a:ext cx="2759480" cy="346503"/>
          </a:xfrm>
          <a:prstGeom prst="rect">
            <a:avLst/>
          </a:prstGeom>
        </p:spPr>
        <p:txBody>
          <a:bodyPr lIns="0" tIns="0" rIns="0" bIns="0"/>
          <a:lstStyle>
            <a:lvl1pPr marL="3175" indent="-3175">
              <a:spcBef>
                <a:spcPts val="0"/>
              </a:spcBef>
              <a:buNone/>
              <a:tabLst/>
              <a:defRPr sz="2000" b="0" i="0">
                <a:solidFill>
                  <a:schemeClr val="bg1"/>
                </a:solidFill>
                <a:latin typeface="Calibri Light" panose="020F0302020204030204" pitchFamily="34" charset="0"/>
                <a:cs typeface="Calibri Light" panose="020F0302020204030204" pitchFamily="34" charset="0"/>
              </a:defRPr>
            </a:lvl1pPr>
            <a:lvl2pPr>
              <a:buNone/>
              <a:defRPr sz="1600"/>
            </a:lvl2pPr>
            <a:lvl3pPr>
              <a:buNone/>
              <a:defRPr sz="1600"/>
            </a:lvl3pPr>
            <a:lvl4pPr>
              <a:buNone/>
              <a:defRPr sz="1600"/>
            </a:lvl4pPr>
            <a:lvl5pPr>
              <a:buNone/>
              <a:defRPr sz="1600"/>
            </a:lvl5pPr>
          </a:lstStyle>
          <a:p>
            <a:pPr lvl="0"/>
            <a:r>
              <a:rPr lang="en-GB" dirty="0"/>
              <a:t>Click to add Title</a:t>
            </a:r>
          </a:p>
        </p:txBody>
      </p:sp>
      <p:sp>
        <p:nvSpPr>
          <p:cNvPr id="79" name="Picture Placeholder 5">
            <a:extLst>
              <a:ext uri="{FF2B5EF4-FFF2-40B4-BE49-F238E27FC236}">
                <a16:creationId xmlns:a16="http://schemas.microsoft.com/office/drawing/2014/main" id="{FF947450-B967-C140-966F-573DBC37BA0B}"/>
              </a:ext>
            </a:extLst>
          </p:cNvPr>
          <p:cNvSpPr>
            <a:spLocks noGrp="1"/>
          </p:cNvSpPr>
          <p:nvPr>
            <p:ph type="pic" sz="quarter" idx="22"/>
          </p:nvPr>
        </p:nvSpPr>
        <p:spPr>
          <a:xfrm>
            <a:off x="3695226" y="1254736"/>
            <a:ext cx="1472424" cy="1472425"/>
          </a:xfrm>
          <a:prstGeom prst="rect">
            <a:avLst/>
          </a:prstGeom>
          <a:solidFill>
            <a:schemeClr val="bg1">
              <a:lumMod val="95000"/>
            </a:schemeClr>
          </a:solidFill>
        </p:spPr>
        <p:txBody>
          <a:bodyPr anchor="ctr" anchorCtr="0"/>
          <a:lstStyle>
            <a:lvl1pPr marL="228600" marR="0" indent="-22860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sz="800" b="0" i="0">
                <a:solidFill>
                  <a:schemeClr val="tx1">
                    <a:lumMod val="85000"/>
                    <a:lumOff val="15000"/>
                  </a:schemeClr>
                </a:solidFill>
                <a:latin typeface="Calibri Light" panose="020F0302020204030204" pitchFamily="34" charset="0"/>
                <a:cs typeface="Calibri Light" panose="020F0302020204030204" pitchFamily="34" charset="0"/>
              </a:defRPr>
            </a:lvl1pPr>
          </a:lstStyle>
          <a:p>
            <a:pPr marL="228600" marR="0" lvl="0" indent="-22860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GB" dirty="0"/>
              <a:t>Click icon to add picture</a:t>
            </a:r>
          </a:p>
        </p:txBody>
      </p:sp>
      <p:sp>
        <p:nvSpPr>
          <p:cNvPr id="81" name="Rectangle 80">
            <a:extLst>
              <a:ext uri="{FF2B5EF4-FFF2-40B4-BE49-F238E27FC236}">
                <a16:creationId xmlns:a16="http://schemas.microsoft.com/office/drawing/2014/main" id="{5C171937-31B5-234C-88F0-DFB9081B0F50}"/>
              </a:ext>
            </a:extLst>
          </p:cNvPr>
          <p:cNvSpPr/>
          <p:nvPr userDrawn="1"/>
        </p:nvSpPr>
        <p:spPr>
          <a:xfrm rot="16200000">
            <a:off x="594713" y="-193605"/>
            <a:ext cx="98580" cy="48579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solidFill>
                <a:schemeClr val="bg1"/>
              </a:solidFill>
              <a:latin typeface="Calibri Light" panose="020F0302020204030204" pitchFamily="34" charset="0"/>
              <a:cs typeface="Calibri Light" panose="020F0302020204030204" pitchFamily="34" charset="0"/>
            </a:endParaRPr>
          </a:p>
        </p:txBody>
      </p:sp>
      <p:sp>
        <p:nvSpPr>
          <p:cNvPr id="82" name="Title 1">
            <a:extLst>
              <a:ext uri="{FF2B5EF4-FFF2-40B4-BE49-F238E27FC236}">
                <a16:creationId xmlns:a16="http://schemas.microsoft.com/office/drawing/2014/main" id="{E8671E86-42FF-0840-9B5B-F2D1326E9A4F}"/>
              </a:ext>
            </a:extLst>
          </p:cNvPr>
          <p:cNvSpPr txBox="1">
            <a:spLocks/>
          </p:cNvSpPr>
          <p:nvPr userDrawn="1"/>
        </p:nvSpPr>
        <p:spPr bwMode="gray">
          <a:xfrm>
            <a:off x="401108" y="217970"/>
            <a:ext cx="1826414" cy="111620"/>
          </a:xfrm>
          <a:prstGeom prst="rect">
            <a:avLst/>
          </a:prstGeom>
        </p:spPr>
        <p:txBody>
          <a:bodyPr vert="horz" lIns="0" tIns="0" rIns="0" bIns="0" rtlCol="0" anchor="t" anchorCtr="0">
            <a:normAutofit/>
          </a:bodyPr>
          <a:lstStyle>
            <a:lvl1pPr algn="l" defTabSz="685800" rtl="0" eaLnBrk="1" latinLnBrk="0" hangingPunct="1">
              <a:spcBef>
                <a:spcPct val="0"/>
              </a:spcBef>
              <a:buNone/>
              <a:defRPr lang="en-GB" sz="4000" kern="1200" dirty="0">
                <a:solidFill>
                  <a:srgbClr val="00766B"/>
                </a:solidFill>
                <a:latin typeface="+mn-lt"/>
                <a:ea typeface="Arial" charset="0"/>
                <a:cs typeface="Arial" charset="0"/>
              </a:defRPr>
            </a:lvl1pPr>
          </a:lstStyle>
          <a:p>
            <a:pPr defTabSz="913271">
              <a:lnSpc>
                <a:spcPct val="90000"/>
              </a:lnSpc>
              <a:spcBef>
                <a:spcPts val="1000"/>
              </a:spcBef>
              <a:buFont typeface="Arial" panose="020B0604020202020204" pitchFamily="34" charset="0"/>
              <a:buNone/>
            </a:pPr>
            <a:r>
              <a:rPr lang="en-GB" sz="750" dirty="0">
                <a:solidFill>
                  <a:schemeClr val="tx1">
                    <a:lumMod val="85000"/>
                    <a:lumOff val="15000"/>
                  </a:schemeClr>
                </a:solidFill>
                <a:latin typeface="Calibri Light" panose="020F0302020204030204" pitchFamily="34" charset="0"/>
                <a:cs typeface="Calibri Light" panose="020F0302020204030204" pitchFamily="34" charset="0"/>
              </a:rPr>
              <a:t>Page </a:t>
            </a:r>
            <a:fld id="{53E7601D-6FDA-7B44-B5BA-3778DAD9E216}" type="slidenum">
              <a:rPr lang="en-GB" sz="750" smtClean="0">
                <a:solidFill>
                  <a:schemeClr val="tx1">
                    <a:lumMod val="85000"/>
                    <a:lumOff val="15000"/>
                  </a:schemeClr>
                </a:solidFill>
                <a:latin typeface="Calibri Light" panose="020F0302020204030204" pitchFamily="34" charset="0"/>
                <a:cs typeface="Calibri Light" panose="020F0302020204030204" pitchFamily="34" charset="0"/>
              </a:rPr>
              <a:t>‹#›</a:t>
            </a:fld>
            <a:endParaRPr lang="en-GB" sz="750" dirty="0">
              <a:solidFill>
                <a:schemeClr val="tx1">
                  <a:lumMod val="85000"/>
                  <a:lumOff val="15000"/>
                </a:schemeClr>
              </a:solidFill>
              <a:latin typeface="Calibri Light" panose="020F0302020204030204" pitchFamily="34" charset="0"/>
              <a:cs typeface="Calibri Light" panose="020F0302020204030204" pitchFamily="34" charset="0"/>
            </a:endParaRPr>
          </a:p>
        </p:txBody>
      </p:sp>
      <p:grpSp>
        <p:nvGrpSpPr>
          <p:cNvPr id="17" name="Group 16">
            <a:extLst>
              <a:ext uri="{FF2B5EF4-FFF2-40B4-BE49-F238E27FC236}">
                <a16:creationId xmlns:a16="http://schemas.microsoft.com/office/drawing/2014/main" id="{38773A36-8220-0740-B96C-83A5F83F77D1}"/>
              </a:ext>
            </a:extLst>
          </p:cNvPr>
          <p:cNvGrpSpPr>
            <a:grpSpLocks noChangeAspect="1"/>
          </p:cNvGrpSpPr>
          <p:nvPr userDrawn="1"/>
        </p:nvGrpSpPr>
        <p:grpSpPr bwMode="gray">
          <a:xfrm>
            <a:off x="7974612" y="291900"/>
            <a:ext cx="792000" cy="153571"/>
            <a:chOff x="4375150" y="6157913"/>
            <a:chExt cx="1874838" cy="363537"/>
          </a:xfrm>
        </p:grpSpPr>
        <p:sp>
          <p:nvSpPr>
            <p:cNvPr id="18" name="Freeform 17">
              <a:extLst>
                <a:ext uri="{FF2B5EF4-FFF2-40B4-BE49-F238E27FC236}">
                  <a16:creationId xmlns:a16="http://schemas.microsoft.com/office/drawing/2014/main" id="{CB15671B-C3EC-E245-80C2-28031C15E97D}"/>
                </a:ext>
              </a:extLst>
            </p:cNvPr>
            <p:cNvSpPr>
              <a:spLocks noEditPoints="1"/>
            </p:cNvSpPr>
            <p:nvPr userDrawn="1"/>
          </p:nvSpPr>
          <p:spPr bwMode="gray">
            <a:xfrm>
              <a:off x="4375150" y="6176963"/>
              <a:ext cx="193675" cy="341312"/>
            </a:xfrm>
            <a:custGeom>
              <a:avLst/>
              <a:gdLst/>
              <a:ahLst/>
              <a:cxnLst>
                <a:cxn ang="0">
                  <a:pos x="0" y="0"/>
                </a:cxn>
                <a:cxn ang="0">
                  <a:pos x="0" y="108"/>
                </a:cxn>
                <a:cxn ang="0">
                  <a:pos x="61" y="108"/>
                </a:cxn>
                <a:cxn ang="0">
                  <a:pos x="61" y="0"/>
                </a:cxn>
                <a:cxn ang="0">
                  <a:pos x="0" y="0"/>
                </a:cxn>
                <a:cxn ang="0">
                  <a:pos x="33" y="71"/>
                </a:cxn>
                <a:cxn ang="0">
                  <a:pos x="20" y="64"/>
                </a:cxn>
                <a:cxn ang="0">
                  <a:pos x="19" y="87"/>
                </a:cxn>
                <a:cxn ang="0">
                  <a:pos x="28" y="90"/>
                </a:cxn>
                <a:cxn ang="0">
                  <a:pos x="28" y="91"/>
                </a:cxn>
                <a:cxn ang="0">
                  <a:pos x="6" y="91"/>
                </a:cxn>
                <a:cxn ang="0">
                  <a:pos x="6" y="90"/>
                </a:cxn>
                <a:cxn ang="0">
                  <a:pos x="12" y="87"/>
                </a:cxn>
                <a:cxn ang="0">
                  <a:pos x="11" y="21"/>
                </a:cxn>
                <a:cxn ang="0">
                  <a:pos x="5" y="21"/>
                </a:cxn>
                <a:cxn ang="0">
                  <a:pos x="5" y="19"/>
                </a:cxn>
                <a:cxn ang="0">
                  <a:pos x="20" y="16"/>
                </a:cxn>
                <a:cxn ang="0">
                  <a:pos x="20" y="44"/>
                </a:cxn>
                <a:cxn ang="0">
                  <a:pos x="42" y="16"/>
                </a:cxn>
                <a:cxn ang="0">
                  <a:pos x="54" y="36"/>
                </a:cxn>
                <a:cxn ang="0">
                  <a:pos x="33" y="71"/>
                </a:cxn>
              </a:cxnLst>
              <a:rect l="0" t="0" r="r" b="b"/>
              <a:pathLst>
                <a:path w="61" h="108">
                  <a:moveTo>
                    <a:pt x="0" y="0"/>
                  </a:moveTo>
                  <a:cubicBezTo>
                    <a:pt x="0" y="108"/>
                    <a:pt x="0" y="108"/>
                    <a:pt x="0" y="108"/>
                  </a:cubicBezTo>
                  <a:cubicBezTo>
                    <a:pt x="61" y="108"/>
                    <a:pt x="61" y="108"/>
                    <a:pt x="61" y="108"/>
                  </a:cubicBezTo>
                  <a:cubicBezTo>
                    <a:pt x="61" y="0"/>
                    <a:pt x="61" y="0"/>
                    <a:pt x="61" y="0"/>
                  </a:cubicBezTo>
                  <a:lnTo>
                    <a:pt x="0" y="0"/>
                  </a:lnTo>
                  <a:close/>
                  <a:moveTo>
                    <a:pt x="33" y="71"/>
                  </a:moveTo>
                  <a:cubicBezTo>
                    <a:pt x="23" y="71"/>
                    <a:pt x="20" y="64"/>
                    <a:pt x="20" y="64"/>
                  </a:cubicBezTo>
                  <a:cubicBezTo>
                    <a:pt x="19" y="87"/>
                    <a:pt x="19" y="87"/>
                    <a:pt x="19" y="87"/>
                  </a:cubicBezTo>
                  <a:cubicBezTo>
                    <a:pt x="28" y="90"/>
                    <a:pt x="28" y="90"/>
                    <a:pt x="28" y="90"/>
                  </a:cubicBezTo>
                  <a:cubicBezTo>
                    <a:pt x="28" y="91"/>
                    <a:pt x="28" y="91"/>
                    <a:pt x="28" y="91"/>
                  </a:cubicBezTo>
                  <a:cubicBezTo>
                    <a:pt x="6" y="91"/>
                    <a:pt x="6" y="91"/>
                    <a:pt x="6" y="91"/>
                  </a:cubicBezTo>
                  <a:cubicBezTo>
                    <a:pt x="6" y="90"/>
                    <a:pt x="6" y="90"/>
                    <a:pt x="6" y="90"/>
                  </a:cubicBezTo>
                  <a:cubicBezTo>
                    <a:pt x="12" y="87"/>
                    <a:pt x="12" y="87"/>
                    <a:pt x="12" y="87"/>
                  </a:cubicBezTo>
                  <a:cubicBezTo>
                    <a:pt x="11" y="21"/>
                    <a:pt x="11" y="21"/>
                    <a:pt x="11" y="21"/>
                  </a:cubicBezTo>
                  <a:cubicBezTo>
                    <a:pt x="5" y="21"/>
                    <a:pt x="5" y="21"/>
                    <a:pt x="5" y="21"/>
                  </a:cubicBezTo>
                  <a:cubicBezTo>
                    <a:pt x="5" y="21"/>
                    <a:pt x="5" y="19"/>
                    <a:pt x="5" y="19"/>
                  </a:cubicBezTo>
                  <a:cubicBezTo>
                    <a:pt x="20" y="16"/>
                    <a:pt x="20" y="16"/>
                    <a:pt x="20" y="16"/>
                  </a:cubicBezTo>
                  <a:cubicBezTo>
                    <a:pt x="20" y="44"/>
                    <a:pt x="20" y="44"/>
                    <a:pt x="20" y="44"/>
                  </a:cubicBezTo>
                  <a:cubicBezTo>
                    <a:pt x="26" y="23"/>
                    <a:pt x="36" y="16"/>
                    <a:pt x="42" y="16"/>
                  </a:cubicBezTo>
                  <a:cubicBezTo>
                    <a:pt x="47" y="16"/>
                    <a:pt x="54" y="19"/>
                    <a:pt x="54" y="36"/>
                  </a:cubicBezTo>
                  <a:cubicBezTo>
                    <a:pt x="54" y="67"/>
                    <a:pt x="38" y="71"/>
                    <a:pt x="33" y="71"/>
                  </a:cubicBez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dirty="0">
                <a:solidFill>
                  <a:srgbClr val="000000"/>
                </a:solidFill>
                <a:latin typeface="Calibri Light" panose="020F0302020204030204" pitchFamily="34" charset="0"/>
                <a:cs typeface="Calibri Light" panose="020F0302020204030204" pitchFamily="34" charset="0"/>
              </a:endParaRPr>
            </a:p>
          </p:txBody>
        </p:sp>
        <p:sp>
          <p:nvSpPr>
            <p:cNvPr id="19" name="Freeform 18">
              <a:extLst>
                <a:ext uri="{FF2B5EF4-FFF2-40B4-BE49-F238E27FC236}">
                  <a16:creationId xmlns:a16="http://schemas.microsoft.com/office/drawing/2014/main" id="{846EF31E-3418-7A49-80B5-9483B5C07B34}"/>
                </a:ext>
              </a:extLst>
            </p:cNvPr>
            <p:cNvSpPr>
              <a:spLocks/>
            </p:cNvSpPr>
            <p:nvPr userDrawn="1"/>
          </p:nvSpPr>
          <p:spPr bwMode="gray">
            <a:xfrm>
              <a:off x="4435475" y="6246813"/>
              <a:ext cx="82550" cy="147637"/>
            </a:xfrm>
            <a:custGeom>
              <a:avLst/>
              <a:gdLst/>
              <a:ahLst/>
              <a:cxnLst>
                <a:cxn ang="0">
                  <a:pos x="19" y="0"/>
                </a:cxn>
                <a:cxn ang="0">
                  <a:pos x="0" y="33"/>
                </a:cxn>
                <a:cxn ang="0">
                  <a:pos x="14" y="47"/>
                </a:cxn>
                <a:cxn ang="0">
                  <a:pos x="26" y="17"/>
                </a:cxn>
                <a:cxn ang="0">
                  <a:pos x="19" y="0"/>
                </a:cxn>
              </a:cxnLst>
              <a:rect l="0" t="0" r="r" b="b"/>
              <a:pathLst>
                <a:path w="26" h="47">
                  <a:moveTo>
                    <a:pt x="19" y="0"/>
                  </a:moveTo>
                  <a:cubicBezTo>
                    <a:pt x="9" y="0"/>
                    <a:pt x="0" y="28"/>
                    <a:pt x="0" y="33"/>
                  </a:cubicBezTo>
                  <a:cubicBezTo>
                    <a:pt x="0" y="34"/>
                    <a:pt x="4" y="47"/>
                    <a:pt x="14" y="47"/>
                  </a:cubicBezTo>
                  <a:cubicBezTo>
                    <a:pt x="24" y="47"/>
                    <a:pt x="26" y="27"/>
                    <a:pt x="26" y="17"/>
                  </a:cubicBezTo>
                  <a:cubicBezTo>
                    <a:pt x="26" y="7"/>
                    <a:pt x="23" y="0"/>
                    <a:pt x="19" y="0"/>
                  </a:cubicBez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dirty="0">
                <a:solidFill>
                  <a:srgbClr val="000000"/>
                </a:solidFill>
                <a:latin typeface="Calibri Light" panose="020F0302020204030204" pitchFamily="34" charset="0"/>
                <a:cs typeface="Calibri Light" panose="020F0302020204030204" pitchFamily="34" charset="0"/>
              </a:endParaRPr>
            </a:p>
          </p:txBody>
        </p:sp>
        <p:sp>
          <p:nvSpPr>
            <p:cNvPr id="20" name="Freeform 19">
              <a:extLst>
                <a:ext uri="{FF2B5EF4-FFF2-40B4-BE49-F238E27FC236}">
                  <a16:creationId xmlns:a16="http://schemas.microsoft.com/office/drawing/2014/main" id="{D4A5FD6C-ACBD-E648-8CC6-4D14A371C5CE}"/>
                </a:ext>
              </a:extLst>
            </p:cNvPr>
            <p:cNvSpPr>
              <a:spLocks/>
            </p:cNvSpPr>
            <p:nvPr userDrawn="1"/>
          </p:nvSpPr>
          <p:spPr bwMode="gray">
            <a:xfrm>
              <a:off x="4625975" y="6300788"/>
              <a:ext cx="98425" cy="144462"/>
            </a:xfrm>
            <a:custGeom>
              <a:avLst/>
              <a:gdLst/>
              <a:ahLst/>
              <a:cxnLst>
                <a:cxn ang="0">
                  <a:pos x="18" y="0"/>
                </a:cxn>
                <a:cxn ang="0">
                  <a:pos x="7" y="22"/>
                </a:cxn>
                <a:cxn ang="0">
                  <a:pos x="23" y="46"/>
                </a:cxn>
                <a:cxn ang="0">
                  <a:pos x="31" y="27"/>
                </a:cxn>
                <a:cxn ang="0">
                  <a:pos x="18" y="0"/>
                </a:cxn>
              </a:cxnLst>
              <a:rect l="0" t="0" r="r" b="b"/>
              <a:pathLst>
                <a:path w="31" h="46">
                  <a:moveTo>
                    <a:pt x="18" y="0"/>
                  </a:moveTo>
                  <a:cubicBezTo>
                    <a:pt x="17" y="0"/>
                    <a:pt x="0" y="4"/>
                    <a:pt x="7" y="22"/>
                  </a:cubicBezTo>
                  <a:cubicBezTo>
                    <a:pt x="15" y="46"/>
                    <a:pt x="22" y="46"/>
                    <a:pt x="23" y="46"/>
                  </a:cubicBezTo>
                  <a:cubicBezTo>
                    <a:pt x="25" y="46"/>
                    <a:pt x="31" y="45"/>
                    <a:pt x="31" y="27"/>
                  </a:cubicBezTo>
                  <a:cubicBezTo>
                    <a:pt x="30" y="8"/>
                    <a:pt x="25" y="0"/>
                    <a:pt x="18" y="0"/>
                  </a:cubicBez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dirty="0">
                <a:solidFill>
                  <a:srgbClr val="000000"/>
                </a:solidFill>
                <a:latin typeface="Calibri Light" panose="020F0302020204030204" pitchFamily="34" charset="0"/>
                <a:cs typeface="Calibri Light" panose="020F0302020204030204" pitchFamily="34" charset="0"/>
              </a:endParaRPr>
            </a:p>
          </p:txBody>
        </p:sp>
        <p:sp>
          <p:nvSpPr>
            <p:cNvPr id="21" name="Freeform 20">
              <a:extLst>
                <a:ext uri="{FF2B5EF4-FFF2-40B4-BE49-F238E27FC236}">
                  <a16:creationId xmlns:a16="http://schemas.microsoft.com/office/drawing/2014/main" id="{C5C25555-2E21-0C4E-BB50-D3BD5936928B}"/>
                </a:ext>
              </a:extLst>
            </p:cNvPr>
            <p:cNvSpPr>
              <a:spLocks noEditPoints="1"/>
            </p:cNvSpPr>
            <p:nvPr userDrawn="1"/>
          </p:nvSpPr>
          <p:spPr bwMode="gray">
            <a:xfrm>
              <a:off x="4581525" y="6176963"/>
              <a:ext cx="193675" cy="341312"/>
            </a:xfrm>
            <a:custGeom>
              <a:avLst/>
              <a:gdLst/>
              <a:ahLst/>
              <a:cxnLst>
                <a:cxn ang="0">
                  <a:pos x="0" y="0"/>
                </a:cxn>
                <a:cxn ang="0">
                  <a:pos x="0" y="108"/>
                </a:cxn>
                <a:cxn ang="0">
                  <a:pos x="61" y="108"/>
                </a:cxn>
                <a:cxn ang="0">
                  <a:pos x="61" y="0"/>
                </a:cxn>
                <a:cxn ang="0">
                  <a:pos x="0" y="0"/>
                </a:cxn>
                <a:cxn ang="0">
                  <a:pos x="42" y="91"/>
                </a:cxn>
                <a:cxn ang="0">
                  <a:pos x="19" y="63"/>
                </a:cxn>
                <a:cxn ang="0">
                  <a:pos x="20" y="91"/>
                </a:cxn>
                <a:cxn ang="0">
                  <a:pos x="5" y="88"/>
                </a:cxn>
                <a:cxn ang="0">
                  <a:pos x="4" y="86"/>
                </a:cxn>
                <a:cxn ang="0">
                  <a:pos x="11" y="86"/>
                </a:cxn>
                <a:cxn ang="0">
                  <a:pos x="11" y="19"/>
                </a:cxn>
                <a:cxn ang="0">
                  <a:pos x="6" y="17"/>
                </a:cxn>
                <a:cxn ang="0">
                  <a:pos x="5" y="16"/>
                </a:cxn>
                <a:cxn ang="0">
                  <a:pos x="28" y="16"/>
                </a:cxn>
                <a:cxn ang="0">
                  <a:pos x="27" y="18"/>
                </a:cxn>
                <a:cxn ang="0">
                  <a:pos x="19" y="19"/>
                </a:cxn>
                <a:cxn ang="0">
                  <a:pos x="19" y="43"/>
                </a:cxn>
                <a:cxn ang="0">
                  <a:pos x="32" y="37"/>
                </a:cxn>
                <a:cxn ang="0">
                  <a:pos x="53" y="70"/>
                </a:cxn>
                <a:cxn ang="0">
                  <a:pos x="42" y="91"/>
                </a:cxn>
              </a:cxnLst>
              <a:rect l="0" t="0" r="r" b="b"/>
              <a:pathLst>
                <a:path w="61" h="108">
                  <a:moveTo>
                    <a:pt x="0" y="0"/>
                  </a:moveTo>
                  <a:cubicBezTo>
                    <a:pt x="0" y="108"/>
                    <a:pt x="0" y="108"/>
                    <a:pt x="0" y="108"/>
                  </a:cubicBezTo>
                  <a:cubicBezTo>
                    <a:pt x="61" y="108"/>
                    <a:pt x="61" y="108"/>
                    <a:pt x="61" y="108"/>
                  </a:cubicBezTo>
                  <a:cubicBezTo>
                    <a:pt x="61" y="0"/>
                    <a:pt x="61" y="0"/>
                    <a:pt x="61" y="0"/>
                  </a:cubicBezTo>
                  <a:lnTo>
                    <a:pt x="0" y="0"/>
                  </a:lnTo>
                  <a:close/>
                  <a:moveTo>
                    <a:pt x="42" y="91"/>
                  </a:moveTo>
                  <a:cubicBezTo>
                    <a:pt x="26" y="91"/>
                    <a:pt x="19" y="63"/>
                    <a:pt x="19" y="63"/>
                  </a:cubicBezTo>
                  <a:cubicBezTo>
                    <a:pt x="20" y="91"/>
                    <a:pt x="20" y="91"/>
                    <a:pt x="20" y="91"/>
                  </a:cubicBezTo>
                  <a:cubicBezTo>
                    <a:pt x="20" y="91"/>
                    <a:pt x="6" y="89"/>
                    <a:pt x="5" y="88"/>
                  </a:cubicBezTo>
                  <a:cubicBezTo>
                    <a:pt x="4" y="88"/>
                    <a:pt x="4" y="86"/>
                    <a:pt x="4" y="86"/>
                  </a:cubicBezTo>
                  <a:cubicBezTo>
                    <a:pt x="11" y="86"/>
                    <a:pt x="11" y="86"/>
                    <a:pt x="11" y="86"/>
                  </a:cubicBezTo>
                  <a:cubicBezTo>
                    <a:pt x="11" y="86"/>
                    <a:pt x="12" y="21"/>
                    <a:pt x="11" y="19"/>
                  </a:cubicBezTo>
                  <a:cubicBezTo>
                    <a:pt x="11" y="18"/>
                    <a:pt x="6" y="17"/>
                    <a:pt x="6" y="17"/>
                  </a:cubicBezTo>
                  <a:cubicBezTo>
                    <a:pt x="5" y="16"/>
                    <a:pt x="5" y="16"/>
                    <a:pt x="5" y="16"/>
                  </a:cubicBezTo>
                  <a:cubicBezTo>
                    <a:pt x="28" y="16"/>
                    <a:pt x="28" y="16"/>
                    <a:pt x="28" y="16"/>
                  </a:cubicBezTo>
                  <a:cubicBezTo>
                    <a:pt x="27" y="18"/>
                    <a:pt x="27" y="18"/>
                    <a:pt x="27" y="18"/>
                  </a:cubicBezTo>
                  <a:cubicBezTo>
                    <a:pt x="24" y="18"/>
                    <a:pt x="19" y="19"/>
                    <a:pt x="19" y="19"/>
                  </a:cubicBezTo>
                  <a:cubicBezTo>
                    <a:pt x="19" y="43"/>
                    <a:pt x="19" y="43"/>
                    <a:pt x="19" y="43"/>
                  </a:cubicBezTo>
                  <a:cubicBezTo>
                    <a:pt x="19" y="43"/>
                    <a:pt x="24" y="37"/>
                    <a:pt x="32" y="37"/>
                  </a:cubicBezTo>
                  <a:cubicBezTo>
                    <a:pt x="53" y="37"/>
                    <a:pt x="53" y="67"/>
                    <a:pt x="53" y="70"/>
                  </a:cubicBezTo>
                  <a:cubicBezTo>
                    <a:pt x="53" y="73"/>
                    <a:pt x="54" y="91"/>
                    <a:pt x="42" y="91"/>
                  </a:cubicBez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dirty="0">
                <a:solidFill>
                  <a:srgbClr val="000000"/>
                </a:solidFill>
                <a:latin typeface="Calibri Light" panose="020F0302020204030204" pitchFamily="34" charset="0"/>
                <a:cs typeface="Calibri Light" panose="020F0302020204030204" pitchFamily="34" charset="0"/>
              </a:endParaRPr>
            </a:p>
          </p:txBody>
        </p:sp>
        <p:sp>
          <p:nvSpPr>
            <p:cNvPr id="22" name="Freeform 21">
              <a:extLst>
                <a:ext uri="{FF2B5EF4-FFF2-40B4-BE49-F238E27FC236}">
                  <a16:creationId xmlns:a16="http://schemas.microsoft.com/office/drawing/2014/main" id="{B5000CB5-8FA5-3B48-8335-EAB6EDA5BE77}"/>
                </a:ext>
              </a:extLst>
            </p:cNvPr>
            <p:cNvSpPr>
              <a:spLocks noEditPoints="1"/>
            </p:cNvSpPr>
            <p:nvPr userDrawn="1"/>
          </p:nvSpPr>
          <p:spPr bwMode="gray">
            <a:xfrm>
              <a:off x="4816475" y="6176963"/>
              <a:ext cx="139700" cy="193675"/>
            </a:xfrm>
            <a:custGeom>
              <a:avLst/>
              <a:gdLst/>
              <a:ahLst/>
              <a:cxnLst>
                <a:cxn ang="0">
                  <a:pos x="18" y="35"/>
                </a:cxn>
                <a:cxn ang="0">
                  <a:pos x="14" y="33"/>
                </a:cxn>
                <a:cxn ang="0">
                  <a:pos x="15" y="3"/>
                </a:cxn>
                <a:cxn ang="0">
                  <a:pos x="20" y="1"/>
                </a:cxn>
                <a:cxn ang="0">
                  <a:pos x="35" y="17"/>
                </a:cxn>
                <a:cxn ang="0">
                  <a:pos x="18" y="35"/>
                </a:cxn>
                <a:cxn ang="0">
                  <a:pos x="5" y="3"/>
                </a:cxn>
                <a:cxn ang="0">
                  <a:pos x="6" y="4"/>
                </a:cxn>
                <a:cxn ang="0">
                  <a:pos x="6" y="29"/>
                </a:cxn>
                <a:cxn ang="0">
                  <a:pos x="7" y="57"/>
                </a:cxn>
                <a:cxn ang="0">
                  <a:pos x="5" y="59"/>
                </a:cxn>
                <a:cxn ang="0">
                  <a:pos x="1" y="60"/>
                </a:cxn>
                <a:cxn ang="0">
                  <a:pos x="1" y="61"/>
                </a:cxn>
                <a:cxn ang="0">
                  <a:pos x="1" y="61"/>
                </a:cxn>
                <a:cxn ang="0">
                  <a:pos x="10" y="61"/>
                </a:cxn>
                <a:cxn ang="0">
                  <a:pos x="22" y="61"/>
                </a:cxn>
                <a:cxn ang="0">
                  <a:pos x="22" y="61"/>
                </a:cxn>
                <a:cxn ang="0">
                  <a:pos x="22" y="60"/>
                </a:cxn>
                <a:cxn ang="0">
                  <a:pos x="15" y="58"/>
                </a:cxn>
                <a:cxn ang="0">
                  <a:pos x="14" y="57"/>
                </a:cxn>
                <a:cxn ang="0">
                  <a:pos x="14" y="36"/>
                </a:cxn>
                <a:cxn ang="0">
                  <a:pos x="19" y="36"/>
                </a:cxn>
                <a:cxn ang="0">
                  <a:pos x="44" y="16"/>
                </a:cxn>
                <a:cxn ang="0">
                  <a:pos x="21" y="0"/>
                </a:cxn>
                <a:cxn ang="0">
                  <a:pos x="0" y="1"/>
                </a:cxn>
                <a:cxn ang="0">
                  <a:pos x="0" y="1"/>
                </a:cxn>
                <a:cxn ang="0">
                  <a:pos x="1" y="2"/>
                </a:cxn>
                <a:cxn ang="0">
                  <a:pos x="5" y="3"/>
                </a:cxn>
              </a:cxnLst>
              <a:rect l="0" t="0" r="r" b="b"/>
              <a:pathLst>
                <a:path w="44" h="61">
                  <a:moveTo>
                    <a:pt x="18" y="35"/>
                  </a:moveTo>
                  <a:cubicBezTo>
                    <a:pt x="16" y="35"/>
                    <a:pt x="14" y="34"/>
                    <a:pt x="14" y="33"/>
                  </a:cubicBezTo>
                  <a:cubicBezTo>
                    <a:pt x="14" y="31"/>
                    <a:pt x="14" y="13"/>
                    <a:pt x="15" y="3"/>
                  </a:cubicBezTo>
                  <a:cubicBezTo>
                    <a:pt x="15" y="2"/>
                    <a:pt x="16" y="1"/>
                    <a:pt x="20" y="1"/>
                  </a:cubicBezTo>
                  <a:cubicBezTo>
                    <a:pt x="29" y="1"/>
                    <a:pt x="35" y="8"/>
                    <a:pt x="35" y="17"/>
                  </a:cubicBezTo>
                  <a:cubicBezTo>
                    <a:pt x="35" y="28"/>
                    <a:pt x="27" y="35"/>
                    <a:pt x="18" y="35"/>
                  </a:cubicBezTo>
                  <a:close/>
                  <a:moveTo>
                    <a:pt x="5" y="3"/>
                  </a:moveTo>
                  <a:cubicBezTo>
                    <a:pt x="6" y="3"/>
                    <a:pt x="6" y="3"/>
                    <a:pt x="6" y="4"/>
                  </a:cubicBezTo>
                  <a:cubicBezTo>
                    <a:pt x="6" y="7"/>
                    <a:pt x="6" y="25"/>
                    <a:pt x="6" y="29"/>
                  </a:cubicBezTo>
                  <a:cubicBezTo>
                    <a:pt x="6" y="34"/>
                    <a:pt x="7" y="54"/>
                    <a:pt x="7" y="57"/>
                  </a:cubicBezTo>
                  <a:cubicBezTo>
                    <a:pt x="7" y="58"/>
                    <a:pt x="6" y="58"/>
                    <a:pt x="5" y="59"/>
                  </a:cubicBezTo>
                  <a:cubicBezTo>
                    <a:pt x="1" y="60"/>
                    <a:pt x="1" y="60"/>
                    <a:pt x="1" y="60"/>
                  </a:cubicBezTo>
                  <a:cubicBezTo>
                    <a:pt x="1" y="60"/>
                    <a:pt x="1" y="60"/>
                    <a:pt x="1" y="61"/>
                  </a:cubicBezTo>
                  <a:cubicBezTo>
                    <a:pt x="1" y="61"/>
                    <a:pt x="1" y="61"/>
                    <a:pt x="1" y="61"/>
                  </a:cubicBezTo>
                  <a:cubicBezTo>
                    <a:pt x="3" y="61"/>
                    <a:pt x="7" y="61"/>
                    <a:pt x="10" y="61"/>
                  </a:cubicBezTo>
                  <a:cubicBezTo>
                    <a:pt x="14" y="61"/>
                    <a:pt x="18" y="61"/>
                    <a:pt x="22" y="61"/>
                  </a:cubicBezTo>
                  <a:cubicBezTo>
                    <a:pt x="22" y="61"/>
                    <a:pt x="22" y="61"/>
                    <a:pt x="22" y="61"/>
                  </a:cubicBezTo>
                  <a:cubicBezTo>
                    <a:pt x="22" y="60"/>
                    <a:pt x="22" y="60"/>
                    <a:pt x="22" y="60"/>
                  </a:cubicBezTo>
                  <a:cubicBezTo>
                    <a:pt x="15" y="58"/>
                    <a:pt x="15" y="58"/>
                    <a:pt x="15" y="58"/>
                  </a:cubicBezTo>
                  <a:cubicBezTo>
                    <a:pt x="14" y="58"/>
                    <a:pt x="14" y="58"/>
                    <a:pt x="14" y="57"/>
                  </a:cubicBezTo>
                  <a:cubicBezTo>
                    <a:pt x="14" y="55"/>
                    <a:pt x="14" y="39"/>
                    <a:pt x="14" y="36"/>
                  </a:cubicBezTo>
                  <a:cubicBezTo>
                    <a:pt x="15" y="36"/>
                    <a:pt x="17" y="36"/>
                    <a:pt x="19" y="36"/>
                  </a:cubicBezTo>
                  <a:cubicBezTo>
                    <a:pt x="34" y="36"/>
                    <a:pt x="44" y="27"/>
                    <a:pt x="44" y="16"/>
                  </a:cubicBezTo>
                  <a:cubicBezTo>
                    <a:pt x="44" y="6"/>
                    <a:pt x="37" y="0"/>
                    <a:pt x="21" y="0"/>
                  </a:cubicBezTo>
                  <a:cubicBezTo>
                    <a:pt x="13" y="0"/>
                    <a:pt x="3" y="1"/>
                    <a:pt x="0" y="1"/>
                  </a:cubicBezTo>
                  <a:cubicBezTo>
                    <a:pt x="0" y="1"/>
                    <a:pt x="0" y="1"/>
                    <a:pt x="0" y="1"/>
                  </a:cubicBezTo>
                  <a:cubicBezTo>
                    <a:pt x="0" y="2"/>
                    <a:pt x="0" y="2"/>
                    <a:pt x="1" y="2"/>
                  </a:cubicBezTo>
                  <a:lnTo>
                    <a:pt x="5" y="3"/>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dirty="0">
                <a:solidFill>
                  <a:srgbClr val="000000"/>
                </a:solidFill>
                <a:latin typeface="Calibri Light" panose="020F0302020204030204" pitchFamily="34" charset="0"/>
                <a:cs typeface="Calibri Light" panose="020F0302020204030204" pitchFamily="34" charset="0"/>
              </a:endParaRPr>
            </a:p>
          </p:txBody>
        </p:sp>
        <p:sp>
          <p:nvSpPr>
            <p:cNvPr id="23" name="Freeform 22">
              <a:extLst>
                <a:ext uri="{FF2B5EF4-FFF2-40B4-BE49-F238E27FC236}">
                  <a16:creationId xmlns:a16="http://schemas.microsoft.com/office/drawing/2014/main" id="{8079FB22-5781-BE4B-8072-1501CD47DFAA}"/>
                </a:ext>
              </a:extLst>
            </p:cNvPr>
            <p:cNvSpPr>
              <a:spLocks/>
            </p:cNvSpPr>
            <p:nvPr userDrawn="1"/>
          </p:nvSpPr>
          <p:spPr bwMode="gray">
            <a:xfrm>
              <a:off x="4972050" y="6224588"/>
              <a:ext cx="117475" cy="146050"/>
            </a:xfrm>
            <a:custGeom>
              <a:avLst/>
              <a:gdLst/>
              <a:ahLst/>
              <a:cxnLst>
                <a:cxn ang="0">
                  <a:pos x="14" y="26"/>
                </a:cxn>
                <a:cxn ang="0">
                  <a:pos x="15" y="23"/>
                </a:cxn>
                <a:cxn ang="0">
                  <a:pos x="33" y="0"/>
                </a:cxn>
                <a:cxn ang="0">
                  <a:pos x="36" y="1"/>
                </a:cxn>
                <a:cxn ang="0">
                  <a:pos x="36" y="2"/>
                </a:cxn>
                <a:cxn ang="0">
                  <a:pos x="37" y="13"/>
                </a:cxn>
                <a:cxn ang="0">
                  <a:pos x="36" y="14"/>
                </a:cxn>
                <a:cxn ang="0">
                  <a:pos x="36" y="13"/>
                </a:cxn>
                <a:cxn ang="0">
                  <a:pos x="33" y="7"/>
                </a:cxn>
                <a:cxn ang="0">
                  <a:pos x="30" y="5"/>
                </a:cxn>
                <a:cxn ang="0">
                  <a:pos x="15" y="33"/>
                </a:cxn>
                <a:cxn ang="0">
                  <a:pos x="14" y="42"/>
                </a:cxn>
                <a:cxn ang="0">
                  <a:pos x="15" y="44"/>
                </a:cxn>
                <a:cxn ang="0">
                  <a:pos x="22" y="45"/>
                </a:cxn>
                <a:cxn ang="0">
                  <a:pos x="23" y="46"/>
                </a:cxn>
                <a:cxn ang="0">
                  <a:pos x="23" y="46"/>
                </a:cxn>
                <a:cxn ang="0">
                  <a:pos x="11" y="46"/>
                </a:cxn>
                <a:cxn ang="0">
                  <a:pos x="1" y="46"/>
                </a:cxn>
                <a:cxn ang="0">
                  <a:pos x="1" y="46"/>
                </a:cxn>
                <a:cxn ang="0">
                  <a:pos x="2" y="45"/>
                </a:cxn>
                <a:cxn ang="0">
                  <a:pos x="6" y="44"/>
                </a:cxn>
                <a:cxn ang="0">
                  <a:pos x="7" y="43"/>
                </a:cxn>
                <a:cxn ang="0">
                  <a:pos x="7" y="23"/>
                </a:cxn>
                <a:cxn ang="0">
                  <a:pos x="7" y="6"/>
                </a:cxn>
                <a:cxn ang="0">
                  <a:pos x="6" y="4"/>
                </a:cxn>
                <a:cxn ang="0">
                  <a:pos x="1" y="4"/>
                </a:cxn>
                <a:cxn ang="0">
                  <a:pos x="0" y="3"/>
                </a:cxn>
                <a:cxn ang="0">
                  <a:pos x="1" y="3"/>
                </a:cxn>
                <a:cxn ang="0">
                  <a:pos x="14" y="0"/>
                </a:cxn>
                <a:cxn ang="0">
                  <a:pos x="15" y="1"/>
                </a:cxn>
                <a:cxn ang="0">
                  <a:pos x="14" y="22"/>
                </a:cxn>
                <a:cxn ang="0">
                  <a:pos x="14" y="26"/>
                </a:cxn>
              </a:cxnLst>
              <a:rect l="0" t="0" r="r" b="b"/>
              <a:pathLst>
                <a:path w="37" h="46">
                  <a:moveTo>
                    <a:pt x="14" y="26"/>
                  </a:moveTo>
                  <a:cubicBezTo>
                    <a:pt x="15" y="25"/>
                    <a:pt x="15" y="24"/>
                    <a:pt x="15" y="23"/>
                  </a:cubicBezTo>
                  <a:cubicBezTo>
                    <a:pt x="17" y="14"/>
                    <a:pt x="23" y="0"/>
                    <a:pt x="33" y="0"/>
                  </a:cubicBezTo>
                  <a:cubicBezTo>
                    <a:pt x="34" y="0"/>
                    <a:pt x="35" y="0"/>
                    <a:pt x="36" y="1"/>
                  </a:cubicBezTo>
                  <a:cubicBezTo>
                    <a:pt x="36" y="1"/>
                    <a:pt x="36" y="1"/>
                    <a:pt x="36" y="2"/>
                  </a:cubicBezTo>
                  <a:cubicBezTo>
                    <a:pt x="37" y="13"/>
                    <a:pt x="37" y="13"/>
                    <a:pt x="37" y="13"/>
                  </a:cubicBezTo>
                  <a:cubicBezTo>
                    <a:pt x="37" y="13"/>
                    <a:pt x="36" y="14"/>
                    <a:pt x="36" y="14"/>
                  </a:cubicBezTo>
                  <a:cubicBezTo>
                    <a:pt x="36" y="14"/>
                    <a:pt x="36" y="13"/>
                    <a:pt x="36" y="13"/>
                  </a:cubicBezTo>
                  <a:cubicBezTo>
                    <a:pt x="35" y="11"/>
                    <a:pt x="34" y="9"/>
                    <a:pt x="33" y="7"/>
                  </a:cubicBezTo>
                  <a:cubicBezTo>
                    <a:pt x="32" y="6"/>
                    <a:pt x="31" y="5"/>
                    <a:pt x="30" y="5"/>
                  </a:cubicBezTo>
                  <a:cubicBezTo>
                    <a:pt x="22" y="5"/>
                    <a:pt x="17" y="21"/>
                    <a:pt x="15" y="33"/>
                  </a:cubicBezTo>
                  <a:cubicBezTo>
                    <a:pt x="14" y="36"/>
                    <a:pt x="14" y="41"/>
                    <a:pt x="14" y="42"/>
                  </a:cubicBezTo>
                  <a:cubicBezTo>
                    <a:pt x="14" y="43"/>
                    <a:pt x="14" y="43"/>
                    <a:pt x="15" y="44"/>
                  </a:cubicBezTo>
                  <a:cubicBezTo>
                    <a:pt x="22" y="45"/>
                    <a:pt x="22" y="45"/>
                    <a:pt x="22" y="45"/>
                  </a:cubicBezTo>
                  <a:cubicBezTo>
                    <a:pt x="23" y="45"/>
                    <a:pt x="23" y="45"/>
                    <a:pt x="23" y="46"/>
                  </a:cubicBezTo>
                  <a:cubicBezTo>
                    <a:pt x="23" y="46"/>
                    <a:pt x="23" y="46"/>
                    <a:pt x="23" y="46"/>
                  </a:cubicBezTo>
                  <a:cubicBezTo>
                    <a:pt x="21" y="46"/>
                    <a:pt x="16" y="46"/>
                    <a:pt x="11" y="46"/>
                  </a:cubicBezTo>
                  <a:cubicBezTo>
                    <a:pt x="6" y="46"/>
                    <a:pt x="3" y="46"/>
                    <a:pt x="1" y="46"/>
                  </a:cubicBezTo>
                  <a:cubicBezTo>
                    <a:pt x="1" y="46"/>
                    <a:pt x="1" y="46"/>
                    <a:pt x="1" y="46"/>
                  </a:cubicBezTo>
                  <a:cubicBezTo>
                    <a:pt x="1" y="45"/>
                    <a:pt x="1" y="45"/>
                    <a:pt x="2" y="45"/>
                  </a:cubicBezTo>
                  <a:cubicBezTo>
                    <a:pt x="6" y="44"/>
                    <a:pt x="6" y="44"/>
                    <a:pt x="6" y="44"/>
                  </a:cubicBezTo>
                  <a:cubicBezTo>
                    <a:pt x="7" y="43"/>
                    <a:pt x="7" y="43"/>
                    <a:pt x="7" y="43"/>
                  </a:cubicBezTo>
                  <a:cubicBezTo>
                    <a:pt x="7" y="40"/>
                    <a:pt x="7" y="28"/>
                    <a:pt x="7" y="23"/>
                  </a:cubicBezTo>
                  <a:cubicBezTo>
                    <a:pt x="7" y="18"/>
                    <a:pt x="7" y="8"/>
                    <a:pt x="7" y="6"/>
                  </a:cubicBezTo>
                  <a:cubicBezTo>
                    <a:pt x="7" y="5"/>
                    <a:pt x="6" y="4"/>
                    <a:pt x="6" y="4"/>
                  </a:cubicBezTo>
                  <a:cubicBezTo>
                    <a:pt x="1" y="4"/>
                    <a:pt x="1" y="4"/>
                    <a:pt x="1" y="4"/>
                  </a:cubicBezTo>
                  <a:cubicBezTo>
                    <a:pt x="0" y="4"/>
                    <a:pt x="0" y="3"/>
                    <a:pt x="0" y="3"/>
                  </a:cubicBezTo>
                  <a:cubicBezTo>
                    <a:pt x="0" y="3"/>
                    <a:pt x="0" y="3"/>
                    <a:pt x="1" y="3"/>
                  </a:cubicBezTo>
                  <a:cubicBezTo>
                    <a:pt x="14" y="0"/>
                    <a:pt x="14" y="0"/>
                    <a:pt x="14" y="0"/>
                  </a:cubicBezTo>
                  <a:cubicBezTo>
                    <a:pt x="15" y="0"/>
                    <a:pt x="15" y="0"/>
                    <a:pt x="15" y="1"/>
                  </a:cubicBezTo>
                  <a:cubicBezTo>
                    <a:pt x="15" y="3"/>
                    <a:pt x="14" y="17"/>
                    <a:pt x="14" y="22"/>
                  </a:cubicBezTo>
                  <a:cubicBezTo>
                    <a:pt x="14" y="24"/>
                    <a:pt x="14" y="25"/>
                    <a:pt x="14" y="26"/>
                  </a:cubicBez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dirty="0">
                <a:solidFill>
                  <a:srgbClr val="000000"/>
                </a:solidFill>
                <a:latin typeface="Calibri Light" panose="020F0302020204030204" pitchFamily="34" charset="0"/>
                <a:cs typeface="Calibri Light" panose="020F0302020204030204" pitchFamily="34" charset="0"/>
              </a:endParaRPr>
            </a:p>
          </p:txBody>
        </p:sp>
        <p:sp>
          <p:nvSpPr>
            <p:cNvPr id="24" name="Freeform 23">
              <a:extLst>
                <a:ext uri="{FF2B5EF4-FFF2-40B4-BE49-F238E27FC236}">
                  <a16:creationId xmlns:a16="http://schemas.microsoft.com/office/drawing/2014/main" id="{F37F23CE-F62C-A547-B89F-C7CC061F66CE}"/>
                </a:ext>
              </a:extLst>
            </p:cNvPr>
            <p:cNvSpPr>
              <a:spLocks noEditPoints="1"/>
            </p:cNvSpPr>
            <p:nvPr userDrawn="1"/>
          </p:nvSpPr>
          <p:spPr bwMode="gray">
            <a:xfrm>
              <a:off x="5099050" y="6176963"/>
              <a:ext cx="66675" cy="193675"/>
            </a:xfrm>
            <a:custGeom>
              <a:avLst/>
              <a:gdLst/>
              <a:ahLst/>
              <a:cxnLst>
                <a:cxn ang="0">
                  <a:pos x="10" y="0"/>
                </a:cxn>
                <a:cxn ang="0">
                  <a:pos x="14" y="4"/>
                </a:cxn>
                <a:cxn ang="0">
                  <a:pos x="10" y="9"/>
                </a:cxn>
                <a:cxn ang="0">
                  <a:pos x="5" y="4"/>
                </a:cxn>
                <a:cxn ang="0">
                  <a:pos x="10" y="0"/>
                </a:cxn>
                <a:cxn ang="0">
                  <a:pos x="14" y="15"/>
                </a:cxn>
                <a:cxn ang="0">
                  <a:pos x="15" y="16"/>
                </a:cxn>
                <a:cxn ang="0">
                  <a:pos x="14" y="39"/>
                </a:cxn>
                <a:cxn ang="0">
                  <a:pos x="14" y="58"/>
                </a:cxn>
                <a:cxn ang="0">
                  <a:pos x="15" y="59"/>
                </a:cxn>
                <a:cxn ang="0">
                  <a:pos x="20" y="60"/>
                </a:cxn>
                <a:cxn ang="0">
                  <a:pos x="21" y="61"/>
                </a:cxn>
                <a:cxn ang="0">
                  <a:pos x="20" y="61"/>
                </a:cxn>
                <a:cxn ang="0">
                  <a:pos x="11" y="61"/>
                </a:cxn>
                <a:cxn ang="0">
                  <a:pos x="1" y="61"/>
                </a:cxn>
                <a:cxn ang="0">
                  <a:pos x="1" y="61"/>
                </a:cxn>
                <a:cxn ang="0">
                  <a:pos x="1" y="60"/>
                </a:cxn>
                <a:cxn ang="0">
                  <a:pos x="6" y="59"/>
                </a:cxn>
                <a:cxn ang="0">
                  <a:pos x="7" y="58"/>
                </a:cxn>
                <a:cxn ang="0">
                  <a:pos x="7" y="38"/>
                </a:cxn>
                <a:cxn ang="0">
                  <a:pos x="7" y="21"/>
                </a:cxn>
                <a:cxn ang="0">
                  <a:pos x="6" y="19"/>
                </a:cxn>
                <a:cxn ang="0">
                  <a:pos x="1" y="19"/>
                </a:cxn>
                <a:cxn ang="0">
                  <a:pos x="0" y="18"/>
                </a:cxn>
                <a:cxn ang="0">
                  <a:pos x="0" y="18"/>
                </a:cxn>
                <a:cxn ang="0">
                  <a:pos x="14" y="15"/>
                </a:cxn>
              </a:cxnLst>
              <a:rect l="0" t="0" r="r" b="b"/>
              <a:pathLst>
                <a:path w="21" h="61">
                  <a:moveTo>
                    <a:pt x="10" y="0"/>
                  </a:moveTo>
                  <a:cubicBezTo>
                    <a:pt x="13" y="0"/>
                    <a:pt x="14" y="2"/>
                    <a:pt x="14" y="4"/>
                  </a:cubicBezTo>
                  <a:cubicBezTo>
                    <a:pt x="14" y="7"/>
                    <a:pt x="12" y="9"/>
                    <a:pt x="10" y="9"/>
                  </a:cubicBezTo>
                  <a:cubicBezTo>
                    <a:pt x="8" y="9"/>
                    <a:pt x="5" y="7"/>
                    <a:pt x="5" y="4"/>
                  </a:cubicBezTo>
                  <a:cubicBezTo>
                    <a:pt x="5" y="2"/>
                    <a:pt x="7" y="0"/>
                    <a:pt x="10" y="0"/>
                  </a:cubicBezTo>
                  <a:close/>
                  <a:moveTo>
                    <a:pt x="14" y="15"/>
                  </a:moveTo>
                  <a:cubicBezTo>
                    <a:pt x="15" y="15"/>
                    <a:pt x="15" y="15"/>
                    <a:pt x="15" y="16"/>
                  </a:cubicBezTo>
                  <a:cubicBezTo>
                    <a:pt x="15" y="20"/>
                    <a:pt x="14" y="34"/>
                    <a:pt x="14" y="39"/>
                  </a:cubicBezTo>
                  <a:cubicBezTo>
                    <a:pt x="14" y="43"/>
                    <a:pt x="14" y="55"/>
                    <a:pt x="14" y="58"/>
                  </a:cubicBezTo>
                  <a:cubicBezTo>
                    <a:pt x="14" y="58"/>
                    <a:pt x="14" y="59"/>
                    <a:pt x="15" y="59"/>
                  </a:cubicBezTo>
                  <a:cubicBezTo>
                    <a:pt x="20" y="60"/>
                    <a:pt x="20" y="60"/>
                    <a:pt x="20" y="60"/>
                  </a:cubicBezTo>
                  <a:cubicBezTo>
                    <a:pt x="20" y="60"/>
                    <a:pt x="21" y="60"/>
                    <a:pt x="21" y="61"/>
                  </a:cubicBezTo>
                  <a:cubicBezTo>
                    <a:pt x="21" y="61"/>
                    <a:pt x="20" y="61"/>
                    <a:pt x="20" y="61"/>
                  </a:cubicBezTo>
                  <a:cubicBezTo>
                    <a:pt x="18" y="61"/>
                    <a:pt x="15" y="61"/>
                    <a:pt x="11" y="61"/>
                  </a:cubicBezTo>
                  <a:cubicBezTo>
                    <a:pt x="7" y="61"/>
                    <a:pt x="3" y="61"/>
                    <a:pt x="1" y="61"/>
                  </a:cubicBezTo>
                  <a:cubicBezTo>
                    <a:pt x="1" y="61"/>
                    <a:pt x="1" y="61"/>
                    <a:pt x="1" y="61"/>
                  </a:cubicBezTo>
                  <a:cubicBezTo>
                    <a:pt x="1" y="60"/>
                    <a:pt x="1" y="60"/>
                    <a:pt x="1" y="60"/>
                  </a:cubicBezTo>
                  <a:cubicBezTo>
                    <a:pt x="6" y="59"/>
                    <a:pt x="6" y="59"/>
                    <a:pt x="6" y="59"/>
                  </a:cubicBezTo>
                  <a:cubicBezTo>
                    <a:pt x="7" y="58"/>
                    <a:pt x="7" y="58"/>
                    <a:pt x="7" y="58"/>
                  </a:cubicBezTo>
                  <a:cubicBezTo>
                    <a:pt x="7" y="55"/>
                    <a:pt x="7" y="43"/>
                    <a:pt x="7" y="38"/>
                  </a:cubicBezTo>
                  <a:cubicBezTo>
                    <a:pt x="7" y="34"/>
                    <a:pt x="7" y="23"/>
                    <a:pt x="7" y="21"/>
                  </a:cubicBezTo>
                  <a:cubicBezTo>
                    <a:pt x="6" y="20"/>
                    <a:pt x="6" y="19"/>
                    <a:pt x="6" y="19"/>
                  </a:cubicBezTo>
                  <a:cubicBezTo>
                    <a:pt x="1" y="19"/>
                    <a:pt x="1" y="19"/>
                    <a:pt x="1" y="19"/>
                  </a:cubicBezTo>
                  <a:cubicBezTo>
                    <a:pt x="0" y="19"/>
                    <a:pt x="0" y="18"/>
                    <a:pt x="0" y="18"/>
                  </a:cubicBezTo>
                  <a:cubicBezTo>
                    <a:pt x="0" y="18"/>
                    <a:pt x="0" y="18"/>
                    <a:pt x="0" y="18"/>
                  </a:cubicBezTo>
                  <a:lnTo>
                    <a:pt x="14" y="15"/>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dirty="0">
                <a:solidFill>
                  <a:srgbClr val="000000"/>
                </a:solidFill>
                <a:latin typeface="Calibri Light" panose="020F0302020204030204" pitchFamily="34" charset="0"/>
                <a:cs typeface="Calibri Light" panose="020F0302020204030204" pitchFamily="34" charset="0"/>
              </a:endParaRPr>
            </a:p>
          </p:txBody>
        </p:sp>
        <p:sp>
          <p:nvSpPr>
            <p:cNvPr id="25" name="Freeform 24">
              <a:extLst>
                <a:ext uri="{FF2B5EF4-FFF2-40B4-BE49-F238E27FC236}">
                  <a16:creationId xmlns:a16="http://schemas.microsoft.com/office/drawing/2014/main" id="{77AD480E-49FF-AD4A-A91A-69E44C369372}"/>
                </a:ext>
              </a:extLst>
            </p:cNvPr>
            <p:cNvSpPr>
              <a:spLocks/>
            </p:cNvSpPr>
            <p:nvPr userDrawn="1"/>
          </p:nvSpPr>
          <p:spPr bwMode="gray">
            <a:xfrm>
              <a:off x="5181600" y="6224588"/>
              <a:ext cx="111125" cy="146050"/>
            </a:xfrm>
            <a:custGeom>
              <a:avLst/>
              <a:gdLst/>
              <a:ahLst/>
              <a:cxnLst>
                <a:cxn ang="0">
                  <a:pos x="0" y="27"/>
                </a:cxn>
                <a:cxn ang="0">
                  <a:pos x="9" y="6"/>
                </a:cxn>
                <a:cxn ang="0">
                  <a:pos x="25" y="0"/>
                </a:cxn>
                <a:cxn ang="0">
                  <a:pos x="33" y="1"/>
                </a:cxn>
                <a:cxn ang="0">
                  <a:pos x="33" y="2"/>
                </a:cxn>
                <a:cxn ang="0">
                  <a:pos x="34" y="12"/>
                </a:cxn>
                <a:cxn ang="0">
                  <a:pos x="33" y="13"/>
                </a:cxn>
                <a:cxn ang="0">
                  <a:pos x="33" y="13"/>
                </a:cxn>
                <a:cxn ang="0">
                  <a:pos x="29" y="5"/>
                </a:cxn>
                <a:cxn ang="0">
                  <a:pos x="28" y="3"/>
                </a:cxn>
                <a:cxn ang="0">
                  <a:pos x="24" y="2"/>
                </a:cxn>
                <a:cxn ang="0">
                  <a:pos x="12" y="10"/>
                </a:cxn>
                <a:cxn ang="0">
                  <a:pos x="8" y="27"/>
                </a:cxn>
                <a:cxn ang="0">
                  <a:pos x="21" y="43"/>
                </a:cxn>
                <a:cxn ang="0">
                  <a:pos x="27" y="43"/>
                </a:cxn>
                <a:cxn ang="0">
                  <a:pos x="35" y="39"/>
                </a:cxn>
                <a:cxn ang="0">
                  <a:pos x="35" y="40"/>
                </a:cxn>
                <a:cxn ang="0">
                  <a:pos x="35" y="41"/>
                </a:cxn>
                <a:cxn ang="0">
                  <a:pos x="25" y="46"/>
                </a:cxn>
                <a:cxn ang="0">
                  <a:pos x="18" y="46"/>
                </a:cxn>
                <a:cxn ang="0">
                  <a:pos x="0" y="27"/>
                </a:cxn>
              </a:cxnLst>
              <a:rect l="0" t="0" r="r" b="b"/>
              <a:pathLst>
                <a:path w="35" h="46">
                  <a:moveTo>
                    <a:pt x="0" y="27"/>
                  </a:moveTo>
                  <a:cubicBezTo>
                    <a:pt x="0" y="20"/>
                    <a:pt x="3" y="12"/>
                    <a:pt x="9" y="6"/>
                  </a:cubicBezTo>
                  <a:cubicBezTo>
                    <a:pt x="13" y="2"/>
                    <a:pt x="19" y="0"/>
                    <a:pt x="25" y="0"/>
                  </a:cubicBezTo>
                  <a:cubicBezTo>
                    <a:pt x="29" y="0"/>
                    <a:pt x="31" y="1"/>
                    <a:pt x="33" y="1"/>
                  </a:cubicBezTo>
                  <a:cubicBezTo>
                    <a:pt x="33" y="2"/>
                    <a:pt x="33" y="2"/>
                    <a:pt x="33" y="2"/>
                  </a:cubicBezTo>
                  <a:cubicBezTo>
                    <a:pt x="34" y="12"/>
                    <a:pt x="34" y="12"/>
                    <a:pt x="34" y="12"/>
                  </a:cubicBezTo>
                  <a:cubicBezTo>
                    <a:pt x="34" y="13"/>
                    <a:pt x="33" y="13"/>
                    <a:pt x="33" y="13"/>
                  </a:cubicBezTo>
                  <a:cubicBezTo>
                    <a:pt x="33" y="13"/>
                    <a:pt x="33" y="13"/>
                    <a:pt x="33" y="13"/>
                  </a:cubicBezTo>
                  <a:cubicBezTo>
                    <a:pt x="31" y="10"/>
                    <a:pt x="30" y="8"/>
                    <a:pt x="29" y="5"/>
                  </a:cubicBezTo>
                  <a:cubicBezTo>
                    <a:pt x="29" y="4"/>
                    <a:pt x="28" y="4"/>
                    <a:pt x="28" y="3"/>
                  </a:cubicBezTo>
                  <a:cubicBezTo>
                    <a:pt x="27" y="3"/>
                    <a:pt x="25" y="2"/>
                    <a:pt x="24" y="2"/>
                  </a:cubicBezTo>
                  <a:cubicBezTo>
                    <a:pt x="19" y="2"/>
                    <a:pt x="15" y="5"/>
                    <a:pt x="12" y="10"/>
                  </a:cubicBezTo>
                  <a:cubicBezTo>
                    <a:pt x="10" y="14"/>
                    <a:pt x="8" y="20"/>
                    <a:pt x="8" y="27"/>
                  </a:cubicBezTo>
                  <a:cubicBezTo>
                    <a:pt x="8" y="38"/>
                    <a:pt x="14" y="43"/>
                    <a:pt x="21" y="43"/>
                  </a:cubicBezTo>
                  <a:cubicBezTo>
                    <a:pt x="24" y="43"/>
                    <a:pt x="26" y="43"/>
                    <a:pt x="27" y="43"/>
                  </a:cubicBezTo>
                  <a:cubicBezTo>
                    <a:pt x="30" y="42"/>
                    <a:pt x="32" y="41"/>
                    <a:pt x="35" y="39"/>
                  </a:cubicBezTo>
                  <a:cubicBezTo>
                    <a:pt x="35" y="39"/>
                    <a:pt x="35" y="40"/>
                    <a:pt x="35" y="40"/>
                  </a:cubicBezTo>
                  <a:cubicBezTo>
                    <a:pt x="35" y="40"/>
                    <a:pt x="35" y="41"/>
                    <a:pt x="35" y="41"/>
                  </a:cubicBezTo>
                  <a:cubicBezTo>
                    <a:pt x="33" y="42"/>
                    <a:pt x="29" y="44"/>
                    <a:pt x="25" y="46"/>
                  </a:cubicBezTo>
                  <a:cubicBezTo>
                    <a:pt x="24" y="46"/>
                    <a:pt x="22" y="46"/>
                    <a:pt x="18" y="46"/>
                  </a:cubicBezTo>
                  <a:cubicBezTo>
                    <a:pt x="7" y="46"/>
                    <a:pt x="0" y="40"/>
                    <a:pt x="0" y="27"/>
                  </a:cubicBez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dirty="0">
                <a:solidFill>
                  <a:srgbClr val="000000"/>
                </a:solidFill>
                <a:latin typeface="Calibri Light" panose="020F0302020204030204" pitchFamily="34" charset="0"/>
                <a:cs typeface="Calibri Light" panose="020F0302020204030204" pitchFamily="34" charset="0"/>
              </a:endParaRPr>
            </a:p>
          </p:txBody>
        </p:sp>
        <p:sp>
          <p:nvSpPr>
            <p:cNvPr id="26" name="Freeform 25">
              <a:extLst>
                <a:ext uri="{FF2B5EF4-FFF2-40B4-BE49-F238E27FC236}">
                  <a16:creationId xmlns:a16="http://schemas.microsoft.com/office/drawing/2014/main" id="{EBC727E0-F742-6B45-B468-6E1A28AB6550}"/>
                </a:ext>
              </a:extLst>
            </p:cNvPr>
            <p:cNvSpPr>
              <a:spLocks noEditPoints="1"/>
            </p:cNvSpPr>
            <p:nvPr userDrawn="1"/>
          </p:nvSpPr>
          <p:spPr bwMode="gray">
            <a:xfrm>
              <a:off x="5308600" y="6224588"/>
              <a:ext cx="119063" cy="146050"/>
            </a:xfrm>
            <a:custGeom>
              <a:avLst/>
              <a:gdLst/>
              <a:ahLst/>
              <a:cxnLst>
                <a:cxn ang="0">
                  <a:pos x="20" y="2"/>
                </a:cxn>
                <a:cxn ang="0">
                  <a:pos x="29" y="18"/>
                </a:cxn>
                <a:cxn ang="0">
                  <a:pos x="27" y="21"/>
                </a:cxn>
                <a:cxn ang="0">
                  <a:pos x="9" y="21"/>
                </a:cxn>
                <a:cxn ang="0">
                  <a:pos x="20" y="2"/>
                </a:cxn>
                <a:cxn ang="0">
                  <a:pos x="38" y="20"/>
                </a:cxn>
                <a:cxn ang="0">
                  <a:pos x="21" y="0"/>
                </a:cxn>
                <a:cxn ang="0">
                  <a:pos x="0" y="27"/>
                </a:cxn>
                <a:cxn ang="0">
                  <a:pos x="19" y="46"/>
                </a:cxn>
                <a:cxn ang="0">
                  <a:pos x="26" y="45"/>
                </a:cxn>
                <a:cxn ang="0">
                  <a:pos x="37" y="40"/>
                </a:cxn>
                <a:cxn ang="0">
                  <a:pos x="37" y="40"/>
                </a:cxn>
                <a:cxn ang="0">
                  <a:pos x="37" y="39"/>
                </a:cxn>
                <a:cxn ang="0">
                  <a:pos x="29" y="42"/>
                </a:cxn>
                <a:cxn ang="0">
                  <a:pos x="22" y="43"/>
                </a:cxn>
                <a:cxn ang="0">
                  <a:pos x="9" y="29"/>
                </a:cxn>
                <a:cxn ang="0">
                  <a:pos x="9" y="23"/>
                </a:cxn>
                <a:cxn ang="0">
                  <a:pos x="35" y="22"/>
                </a:cxn>
                <a:cxn ang="0">
                  <a:pos x="38" y="20"/>
                </a:cxn>
              </a:cxnLst>
              <a:rect l="0" t="0" r="r" b="b"/>
              <a:pathLst>
                <a:path w="38" h="46">
                  <a:moveTo>
                    <a:pt x="20" y="2"/>
                  </a:moveTo>
                  <a:cubicBezTo>
                    <a:pt x="26" y="2"/>
                    <a:pt x="29" y="13"/>
                    <a:pt x="29" y="18"/>
                  </a:cubicBezTo>
                  <a:cubicBezTo>
                    <a:pt x="29" y="20"/>
                    <a:pt x="28" y="20"/>
                    <a:pt x="27" y="21"/>
                  </a:cubicBezTo>
                  <a:cubicBezTo>
                    <a:pt x="24" y="21"/>
                    <a:pt x="15" y="22"/>
                    <a:pt x="9" y="21"/>
                  </a:cubicBezTo>
                  <a:cubicBezTo>
                    <a:pt x="9" y="9"/>
                    <a:pt x="14" y="2"/>
                    <a:pt x="20" y="2"/>
                  </a:cubicBezTo>
                  <a:close/>
                  <a:moveTo>
                    <a:pt x="38" y="20"/>
                  </a:moveTo>
                  <a:cubicBezTo>
                    <a:pt x="38" y="11"/>
                    <a:pt x="33" y="0"/>
                    <a:pt x="21" y="0"/>
                  </a:cubicBezTo>
                  <a:cubicBezTo>
                    <a:pt x="9" y="0"/>
                    <a:pt x="0" y="14"/>
                    <a:pt x="0" y="27"/>
                  </a:cubicBezTo>
                  <a:cubicBezTo>
                    <a:pt x="0" y="40"/>
                    <a:pt x="8" y="46"/>
                    <a:pt x="19" y="46"/>
                  </a:cubicBezTo>
                  <a:cubicBezTo>
                    <a:pt x="22" y="46"/>
                    <a:pt x="25" y="46"/>
                    <a:pt x="26" y="45"/>
                  </a:cubicBezTo>
                  <a:cubicBezTo>
                    <a:pt x="30" y="44"/>
                    <a:pt x="35" y="42"/>
                    <a:pt x="37" y="40"/>
                  </a:cubicBezTo>
                  <a:cubicBezTo>
                    <a:pt x="37" y="40"/>
                    <a:pt x="37" y="40"/>
                    <a:pt x="37" y="40"/>
                  </a:cubicBezTo>
                  <a:cubicBezTo>
                    <a:pt x="37" y="39"/>
                    <a:pt x="37" y="39"/>
                    <a:pt x="37" y="39"/>
                  </a:cubicBezTo>
                  <a:cubicBezTo>
                    <a:pt x="34" y="40"/>
                    <a:pt x="31" y="41"/>
                    <a:pt x="29" y="42"/>
                  </a:cubicBezTo>
                  <a:cubicBezTo>
                    <a:pt x="27" y="43"/>
                    <a:pt x="25" y="43"/>
                    <a:pt x="22" y="43"/>
                  </a:cubicBezTo>
                  <a:cubicBezTo>
                    <a:pt x="16" y="43"/>
                    <a:pt x="10" y="38"/>
                    <a:pt x="9" y="29"/>
                  </a:cubicBezTo>
                  <a:cubicBezTo>
                    <a:pt x="9" y="27"/>
                    <a:pt x="9" y="25"/>
                    <a:pt x="9" y="23"/>
                  </a:cubicBezTo>
                  <a:cubicBezTo>
                    <a:pt x="13" y="23"/>
                    <a:pt x="31" y="23"/>
                    <a:pt x="35" y="22"/>
                  </a:cubicBezTo>
                  <a:cubicBezTo>
                    <a:pt x="37" y="22"/>
                    <a:pt x="38" y="21"/>
                    <a:pt x="38" y="20"/>
                  </a:cubicBez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dirty="0">
                <a:solidFill>
                  <a:srgbClr val="000000"/>
                </a:solidFill>
                <a:latin typeface="Calibri Light" panose="020F0302020204030204" pitchFamily="34" charset="0"/>
                <a:cs typeface="Calibri Light" panose="020F0302020204030204" pitchFamily="34" charset="0"/>
              </a:endParaRPr>
            </a:p>
          </p:txBody>
        </p:sp>
        <p:sp>
          <p:nvSpPr>
            <p:cNvPr id="27" name="Freeform 26">
              <a:extLst>
                <a:ext uri="{FF2B5EF4-FFF2-40B4-BE49-F238E27FC236}">
                  <a16:creationId xmlns:a16="http://schemas.microsoft.com/office/drawing/2014/main" id="{E6DDB773-26B3-EC4C-9477-74CE4F904CFC}"/>
                </a:ext>
              </a:extLst>
            </p:cNvPr>
            <p:cNvSpPr>
              <a:spLocks noEditPoints="1"/>
            </p:cNvSpPr>
            <p:nvPr userDrawn="1"/>
          </p:nvSpPr>
          <p:spPr bwMode="gray">
            <a:xfrm>
              <a:off x="5503863" y="6176963"/>
              <a:ext cx="146050" cy="193675"/>
            </a:xfrm>
            <a:custGeom>
              <a:avLst/>
              <a:gdLst/>
              <a:ahLst/>
              <a:cxnLst>
                <a:cxn ang="0">
                  <a:pos x="19" y="1"/>
                </a:cxn>
                <a:cxn ang="0">
                  <a:pos x="34" y="14"/>
                </a:cxn>
                <a:cxn ang="0">
                  <a:pos x="16" y="29"/>
                </a:cxn>
                <a:cxn ang="0">
                  <a:pos x="14" y="28"/>
                </a:cxn>
                <a:cxn ang="0">
                  <a:pos x="15" y="3"/>
                </a:cxn>
                <a:cxn ang="0">
                  <a:pos x="19" y="1"/>
                </a:cxn>
                <a:cxn ang="0">
                  <a:pos x="28" y="28"/>
                </a:cxn>
                <a:cxn ang="0">
                  <a:pos x="30" y="28"/>
                </a:cxn>
                <a:cxn ang="0">
                  <a:pos x="43" y="14"/>
                </a:cxn>
                <a:cxn ang="0">
                  <a:pos x="20" y="0"/>
                </a:cxn>
                <a:cxn ang="0">
                  <a:pos x="0" y="1"/>
                </a:cxn>
                <a:cxn ang="0">
                  <a:pos x="0" y="1"/>
                </a:cxn>
                <a:cxn ang="0">
                  <a:pos x="0" y="2"/>
                </a:cxn>
                <a:cxn ang="0">
                  <a:pos x="5" y="3"/>
                </a:cxn>
                <a:cxn ang="0">
                  <a:pos x="6" y="4"/>
                </a:cxn>
                <a:cxn ang="0">
                  <a:pos x="6" y="30"/>
                </a:cxn>
                <a:cxn ang="0">
                  <a:pos x="6" y="57"/>
                </a:cxn>
                <a:cxn ang="0">
                  <a:pos x="5" y="59"/>
                </a:cxn>
                <a:cxn ang="0">
                  <a:pos x="1" y="60"/>
                </a:cxn>
                <a:cxn ang="0">
                  <a:pos x="0" y="61"/>
                </a:cxn>
                <a:cxn ang="0">
                  <a:pos x="0" y="61"/>
                </a:cxn>
                <a:cxn ang="0">
                  <a:pos x="9" y="61"/>
                </a:cxn>
                <a:cxn ang="0">
                  <a:pos x="17" y="61"/>
                </a:cxn>
                <a:cxn ang="0">
                  <a:pos x="46" y="44"/>
                </a:cxn>
                <a:cxn ang="0">
                  <a:pos x="30" y="29"/>
                </a:cxn>
                <a:cxn ang="0">
                  <a:pos x="28" y="29"/>
                </a:cxn>
                <a:cxn ang="0">
                  <a:pos x="28" y="28"/>
                </a:cxn>
                <a:cxn ang="0">
                  <a:pos x="37" y="45"/>
                </a:cxn>
                <a:cxn ang="0">
                  <a:pos x="18" y="59"/>
                </a:cxn>
                <a:cxn ang="0">
                  <a:pos x="13" y="57"/>
                </a:cxn>
                <a:cxn ang="0">
                  <a:pos x="14" y="31"/>
                </a:cxn>
                <a:cxn ang="0">
                  <a:pos x="19" y="30"/>
                </a:cxn>
                <a:cxn ang="0">
                  <a:pos x="37" y="45"/>
                </a:cxn>
              </a:cxnLst>
              <a:rect l="0" t="0" r="r" b="b"/>
              <a:pathLst>
                <a:path w="46" h="61">
                  <a:moveTo>
                    <a:pt x="19" y="1"/>
                  </a:moveTo>
                  <a:cubicBezTo>
                    <a:pt x="29" y="1"/>
                    <a:pt x="34" y="6"/>
                    <a:pt x="34" y="14"/>
                  </a:cubicBezTo>
                  <a:cubicBezTo>
                    <a:pt x="34" y="24"/>
                    <a:pt x="25" y="29"/>
                    <a:pt x="16" y="29"/>
                  </a:cubicBezTo>
                  <a:cubicBezTo>
                    <a:pt x="15" y="29"/>
                    <a:pt x="14" y="28"/>
                    <a:pt x="14" y="28"/>
                  </a:cubicBezTo>
                  <a:cubicBezTo>
                    <a:pt x="14" y="26"/>
                    <a:pt x="14" y="10"/>
                    <a:pt x="15" y="3"/>
                  </a:cubicBezTo>
                  <a:cubicBezTo>
                    <a:pt x="15" y="2"/>
                    <a:pt x="16" y="1"/>
                    <a:pt x="19" y="1"/>
                  </a:cubicBezTo>
                  <a:close/>
                  <a:moveTo>
                    <a:pt x="28" y="28"/>
                  </a:moveTo>
                  <a:cubicBezTo>
                    <a:pt x="28" y="28"/>
                    <a:pt x="29" y="28"/>
                    <a:pt x="30" y="28"/>
                  </a:cubicBezTo>
                  <a:cubicBezTo>
                    <a:pt x="36" y="26"/>
                    <a:pt x="43" y="21"/>
                    <a:pt x="43" y="14"/>
                  </a:cubicBezTo>
                  <a:cubicBezTo>
                    <a:pt x="43" y="5"/>
                    <a:pt x="36" y="0"/>
                    <a:pt x="20" y="0"/>
                  </a:cubicBezTo>
                  <a:cubicBezTo>
                    <a:pt x="12" y="0"/>
                    <a:pt x="4" y="0"/>
                    <a:pt x="0" y="1"/>
                  </a:cubicBezTo>
                  <a:cubicBezTo>
                    <a:pt x="0" y="1"/>
                    <a:pt x="0" y="1"/>
                    <a:pt x="0" y="1"/>
                  </a:cubicBezTo>
                  <a:cubicBezTo>
                    <a:pt x="0" y="2"/>
                    <a:pt x="0" y="2"/>
                    <a:pt x="0" y="2"/>
                  </a:cubicBezTo>
                  <a:cubicBezTo>
                    <a:pt x="5" y="3"/>
                    <a:pt x="5" y="3"/>
                    <a:pt x="5" y="3"/>
                  </a:cubicBezTo>
                  <a:cubicBezTo>
                    <a:pt x="6" y="3"/>
                    <a:pt x="6" y="3"/>
                    <a:pt x="6" y="4"/>
                  </a:cubicBezTo>
                  <a:cubicBezTo>
                    <a:pt x="6" y="9"/>
                    <a:pt x="6" y="24"/>
                    <a:pt x="6" y="30"/>
                  </a:cubicBezTo>
                  <a:cubicBezTo>
                    <a:pt x="6" y="34"/>
                    <a:pt x="7" y="54"/>
                    <a:pt x="6" y="57"/>
                  </a:cubicBezTo>
                  <a:cubicBezTo>
                    <a:pt x="6" y="58"/>
                    <a:pt x="6" y="58"/>
                    <a:pt x="5" y="59"/>
                  </a:cubicBezTo>
                  <a:cubicBezTo>
                    <a:pt x="1" y="60"/>
                    <a:pt x="1" y="60"/>
                    <a:pt x="1" y="60"/>
                  </a:cubicBezTo>
                  <a:cubicBezTo>
                    <a:pt x="0" y="60"/>
                    <a:pt x="0" y="60"/>
                    <a:pt x="0" y="61"/>
                  </a:cubicBezTo>
                  <a:cubicBezTo>
                    <a:pt x="0" y="61"/>
                    <a:pt x="0" y="61"/>
                    <a:pt x="0" y="61"/>
                  </a:cubicBezTo>
                  <a:cubicBezTo>
                    <a:pt x="3" y="61"/>
                    <a:pt x="7" y="61"/>
                    <a:pt x="9" y="61"/>
                  </a:cubicBezTo>
                  <a:cubicBezTo>
                    <a:pt x="11" y="61"/>
                    <a:pt x="15" y="61"/>
                    <a:pt x="17" y="61"/>
                  </a:cubicBezTo>
                  <a:cubicBezTo>
                    <a:pt x="33" y="61"/>
                    <a:pt x="46" y="56"/>
                    <a:pt x="46" y="44"/>
                  </a:cubicBezTo>
                  <a:cubicBezTo>
                    <a:pt x="46" y="36"/>
                    <a:pt x="39" y="30"/>
                    <a:pt x="30" y="29"/>
                  </a:cubicBezTo>
                  <a:cubicBezTo>
                    <a:pt x="29" y="29"/>
                    <a:pt x="28" y="29"/>
                    <a:pt x="28" y="29"/>
                  </a:cubicBezTo>
                  <a:lnTo>
                    <a:pt x="28" y="28"/>
                  </a:lnTo>
                  <a:close/>
                  <a:moveTo>
                    <a:pt x="37" y="45"/>
                  </a:moveTo>
                  <a:cubicBezTo>
                    <a:pt x="37" y="55"/>
                    <a:pt x="28" y="59"/>
                    <a:pt x="18" y="59"/>
                  </a:cubicBezTo>
                  <a:cubicBezTo>
                    <a:pt x="16" y="59"/>
                    <a:pt x="13" y="58"/>
                    <a:pt x="13" y="57"/>
                  </a:cubicBezTo>
                  <a:cubicBezTo>
                    <a:pt x="13" y="56"/>
                    <a:pt x="14" y="33"/>
                    <a:pt x="14" y="31"/>
                  </a:cubicBezTo>
                  <a:cubicBezTo>
                    <a:pt x="14" y="30"/>
                    <a:pt x="16" y="30"/>
                    <a:pt x="19" y="30"/>
                  </a:cubicBezTo>
                  <a:cubicBezTo>
                    <a:pt x="30" y="30"/>
                    <a:pt x="37" y="37"/>
                    <a:pt x="37" y="45"/>
                  </a:cubicBez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dirty="0">
                <a:solidFill>
                  <a:srgbClr val="000000"/>
                </a:solidFill>
                <a:latin typeface="Calibri Light" panose="020F0302020204030204" pitchFamily="34" charset="0"/>
                <a:cs typeface="Calibri Light" panose="020F0302020204030204" pitchFamily="34" charset="0"/>
              </a:endParaRPr>
            </a:p>
          </p:txBody>
        </p:sp>
        <p:sp>
          <p:nvSpPr>
            <p:cNvPr id="28" name="Freeform 27">
              <a:extLst>
                <a:ext uri="{FF2B5EF4-FFF2-40B4-BE49-F238E27FC236}">
                  <a16:creationId xmlns:a16="http://schemas.microsoft.com/office/drawing/2014/main" id="{2ED4ABDA-23FE-4A44-8CA1-396D7262AABB}"/>
                </a:ext>
              </a:extLst>
            </p:cNvPr>
            <p:cNvSpPr>
              <a:spLocks noEditPoints="1"/>
            </p:cNvSpPr>
            <p:nvPr userDrawn="1"/>
          </p:nvSpPr>
          <p:spPr bwMode="gray">
            <a:xfrm>
              <a:off x="5672138" y="6224588"/>
              <a:ext cx="136525" cy="146050"/>
            </a:xfrm>
            <a:custGeom>
              <a:avLst/>
              <a:gdLst/>
              <a:ahLst/>
              <a:cxnLst>
                <a:cxn ang="0">
                  <a:pos x="16" y="43"/>
                </a:cxn>
                <a:cxn ang="0">
                  <a:pos x="8" y="32"/>
                </a:cxn>
                <a:cxn ang="0">
                  <a:pos x="18" y="18"/>
                </a:cxn>
                <a:cxn ang="0">
                  <a:pos x="29" y="25"/>
                </a:cxn>
                <a:cxn ang="0">
                  <a:pos x="30" y="27"/>
                </a:cxn>
                <a:cxn ang="0">
                  <a:pos x="29" y="29"/>
                </a:cxn>
                <a:cxn ang="0">
                  <a:pos x="16" y="43"/>
                </a:cxn>
                <a:cxn ang="0">
                  <a:pos x="29" y="21"/>
                </a:cxn>
                <a:cxn ang="0">
                  <a:pos x="28" y="20"/>
                </a:cxn>
                <a:cxn ang="0">
                  <a:pos x="17" y="16"/>
                </a:cxn>
                <a:cxn ang="0">
                  <a:pos x="0" y="34"/>
                </a:cxn>
                <a:cxn ang="0">
                  <a:pos x="11" y="46"/>
                </a:cxn>
                <a:cxn ang="0">
                  <a:pos x="28" y="35"/>
                </a:cxn>
                <a:cxn ang="0">
                  <a:pos x="30" y="33"/>
                </a:cxn>
                <a:cxn ang="0">
                  <a:pos x="30" y="33"/>
                </a:cxn>
                <a:cxn ang="0">
                  <a:pos x="30" y="36"/>
                </a:cxn>
                <a:cxn ang="0">
                  <a:pos x="30" y="45"/>
                </a:cxn>
                <a:cxn ang="0">
                  <a:pos x="31" y="46"/>
                </a:cxn>
                <a:cxn ang="0">
                  <a:pos x="36" y="46"/>
                </a:cxn>
                <a:cxn ang="0">
                  <a:pos x="43" y="46"/>
                </a:cxn>
                <a:cxn ang="0">
                  <a:pos x="43" y="45"/>
                </a:cxn>
                <a:cxn ang="0">
                  <a:pos x="42" y="45"/>
                </a:cxn>
                <a:cxn ang="0">
                  <a:pos x="38" y="43"/>
                </a:cxn>
                <a:cxn ang="0">
                  <a:pos x="37" y="42"/>
                </a:cxn>
                <a:cxn ang="0">
                  <a:pos x="37" y="31"/>
                </a:cxn>
                <a:cxn ang="0">
                  <a:pos x="37" y="20"/>
                </a:cxn>
                <a:cxn ang="0">
                  <a:pos x="24" y="0"/>
                </a:cxn>
                <a:cxn ang="0">
                  <a:pos x="4" y="10"/>
                </a:cxn>
                <a:cxn ang="0">
                  <a:pos x="5" y="12"/>
                </a:cxn>
                <a:cxn ang="0">
                  <a:pos x="5" y="12"/>
                </a:cxn>
                <a:cxn ang="0">
                  <a:pos x="20" y="4"/>
                </a:cxn>
                <a:cxn ang="0">
                  <a:pos x="29" y="14"/>
                </a:cxn>
                <a:cxn ang="0">
                  <a:pos x="30" y="21"/>
                </a:cxn>
                <a:cxn ang="0">
                  <a:pos x="29" y="21"/>
                </a:cxn>
              </a:cxnLst>
              <a:rect l="0" t="0" r="r" b="b"/>
              <a:pathLst>
                <a:path w="43" h="46">
                  <a:moveTo>
                    <a:pt x="16" y="43"/>
                  </a:moveTo>
                  <a:cubicBezTo>
                    <a:pt x="11" y="43"/>
                    <a:pt x="8" y="39"/>
                    <a:pt x="8" y="32"/>
                  </a:cubicBezTo>
                  <a:cubicBezTo>
                    <a:pt x="8" y="25"/>
                    <a:pt x="12" y="18"/>
                    <a:pt x="18" y="18"/>
                  </a:cubicBezTo>
                  <a:cubicBezTo>
                    <a:pt x="24" y="18"/>
                    <a:pt x="27" y="22"/>
                    <a:pt x="29" y="25"/>
                  </a:cubicBezTo>
                  <a:cubicBezTo>
                    <a:pt x="29" y="26"/>
                    <a:pt x="30" y="27"/>
                    <a:pt x="30" y="27"/>
                  </a:cubicBezTo>
                  <a:cubicBezTo>
                    <a:pt x="30" y="28"/>
                    <a:pt x="29" y="29"/>
                    <a:pt x="29" y="29"/>
                  </a:cubicBezTo>
                  <a:cubicBezTo>
                    <a:pt x="27" y="37"/>
                    <a:pt x="21" y="43"/>
                    <a:pt x="16" y="43"/>
                  </a:cubicBezTo>
                  <a:close/>
                  <a:moveTo>
                    <a:pt x="29" y="21"/>
                  </a:moveTo>
                  <a:cubicBezTo>
                    <a:pt x="29" y="21"/>
                    <a:pt x="28" y="20"/>
                    <a:pt x="28" y="20"/>
                  </a:cubicBezTo>
                  <a:cubicBezTo>
                    <a:pt x="26" y="18"/>
                    <a:pt x="22" y="16"/>
                    <a:pt x="17" y="16"/>
                  </a:cubicBezTo>
                  <a:cubicBezTo>
                    <a:pt x="5" y="16"/>
                    <a:pt x="0" y="26"/>
                    <a:pt x="0" y="34"/>
                  </a:cubicBezTo>
                  <a:cubicBezTo>
                    <a:pt x="0" y="42"/>
                    <a:pt x="5" y="46"/>
                    <a:pt x="11" y="46"/>
                  </a:cubicBezTo>
                  <a:cubicBezTo>
                    <a:pt x="20" y="46"/>
                    <a:pt x="26" y="40"/>
                    <a:pt x="28" y="35"/>
                  </a:cubicBezTo>
                  <a:cubicBezTo>
                    <a:pt x="29" y="34"/>
                    <a:pt x="29" y="33"/>
                    <a:pt x="30" y="33"/>
                  </a:cubicBezTo>
                  <a:cubicBezTo>
                    <a:pt x="30" y="33"/>
                    <a:pt x="30" y="33"/>
                    <a:pt x="30" y="33"/>
                  </a:cubicBezTo>
                  <a:cubicBezTo>
                    <a:pt x="30" y="34"/>
                    <a:pt x="30" y="35"/>
                    <a:pt x="30" y="36"/>
                  </a:cubicBezTo>
                  <a:cubicBezTo>
                    <a:pt x="30" y="38"/>
                    <a:pt x="30" y="44"/>
                    <a:pt x="30" y="45"/>
                  </a:cubicBezTo>
                  <a:cubicBezTo>
                    <a:pt x="30" y="45"/>
                    <a:pt x="30" y="46"/>
                    <a:pt x="31" y="46"/>
                  </a:cubicBezTo>
                  <a:cubicBezTo>
                    <a:pt x="32" y="46"/>
                    <a:pt x="34" y="46"/>
                    <a:pt x="36" y="46"/>
                  </a:cubicBezTo>
                  <a:cubicBezTo>
                    <a:pt x="39" y="46"/>
                    <a:pt x="42" y="46"/>
                    <a:pt x="43" y="46"/>
                  </a:cubicBezTo>
                  <a:cubicBezTo>
                    <a:pt x="43" y="46"/>
                    <a:pt x="43" y="46"/>
                    <a:pt x="43" y="45"/>
                  </a:cubicBezTo>
                  <a:cubicBezTo>
                    <a:pt x="43" y="45"/>
                    <a:pt x="43" y="45"/>
                    <a:pt x="42" y="45"/>
                  </a:cubicBezTo>
                  <a:cubicBezTo>
                    <a:pt x="38" y="43"/>
                    <a:pt x="38" y="43"/>
                    <a:pt x="38" y="43"/>
                  </a:cubicBezTo>
                  <a:cubicBezTo>
                    <a:pt x="37" y="43"/>
                    <a:pt x="37" y="43"/>
                    <a:pt x="37" y="42"/>
                  </a:cubicBezTo>
                  <a:cubicBezTo>
                    <a:pt x="37" y="40"/>
                    <a:pt x="37" y="34"/>
                    <a:pt x="37" y="31"/>
                  </a:cubicBezTo>
                  <a:cubicBezTo>
                    <a:pt x="37" y="28"/>
                    <a:pt x="37" y="22"/>
                    <a:pt x="37" y="20"/>
                  </a:cubicBezTo>
                  <a:cubicBezTo>
                    <a:pt x="37" y="10"/>
                    <a:pt x="35" y="0"/>
                    <a:pt x="24" y="0"/>
                  </a:cubicBezTo>
                  <a:cubicBezTo>
                    <a:pt x="15" y="0"/>
                    <a:pt x="9" y="4"/>
                    <a:pt x="4" y="10"/>
                  </a:cubicBezTo>
                  <a:cubicBezTo>
                    <a:pt x="4" y="11"/>
                    <a:pt x="4" y="12"/>
                    <a:pt x="5" y="12"/>
                  </a:cubicBezTo>
                  <a:cubicBezTo>
                    <a:pt x="5" y="12"/>
                    <a:pt x="5" y="12"/>
                    <a:pt x="5" y="12"/>
                  </a:cubicBezTo>
                  <a:cubicBezTo>
                    <a:pt x="9" y="7"/>
                    <a:pt x="14" y="4"/>
                    <a:pt x="20" y="4"/>
                  </a:cubicBezTo>
                  <a:cubicBezTo>
                    <a:pt x="25" y="4"/>
                    <a:pt x="28" y="8"/>
                    <a:pt x="29" y="14"/>
                  </a:cubicBezTo>
                  <a:cubicBezTo>
                    <a:pt x="29" y="16"/>
                    <a:pt x="29" y="19"/>
                    <a:pt x="30" y="21"/>
                  </a:cubicBezTo>
                  <a:lnTo>
                    <a:pt x="29" y="21"/>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dirty="0">
                <a:solidFill>
                  <a:srgbClr val="000000"/>
                </a:solidFill>
                <a:latin typeface="Calibri Light" panose="020F0302020204030204" pitchFamily="34" charset="0"/>
                <a:cs typeface="Calibri Light" panose="020F0302020204030204" pitchFamily="34" charset="0"/>
              </a:endParaRPr>
            </a:p>
          </p:txBody>
        </p:sp>
        <p:sp>
          <p:nvSpPr>
            <p:cNvPr id="29" name="Freeform 28">
              <a:extLst>
                <a:ext uri="{FF2B5EF4-FFF2-40B4-BE49-F238E27FC236}">
                  <a16:creationId xmlns:a16="http://schemas.microsoft.com/office/drawing/2014/main" id="{04A122A7-509A-BC43-A647-BE0C1AD19D35}"/>
                </a:ext>
              </a:extLst>
            </p:cNvPr>
            <p:cNvSpPr>
              <a:spLocks noEditPoints="1"/>
            </p:cNvSpPr>
            <p:nvPr userDrawn="1"/>
          </p:nvSpPr>
          <p:spPr bwMode="gray">
            <a:xfrm>
              <a:off x="5818188" y="6176963"/>
              <a:ext cx="63500" cy="193675"/>
            </a:xfrm>
            <a:custGeom>
              <a:avLst/>
              <a:gdLst/>
              <a:ahLst/>
              <a:cxnLst>
                <a:cxn ang="0">
                  <a:pos x="10" y="0"/>
                </a:cxn>
                <a:cxn ang="0">
                  <a:pos x="14" y="4"/>
                </a:cxn>
                <a:cxn ang="0">
                  <a:pos x="10" y="9"/>
                </a:cxn>
                <a:cxn ang="0">
                  <a:pos x="5" y="4"/>
                </a:cxn>
                <a:cxn ang="0">
                  <a:pos x="10" y="0"/>
                </a:cxn>
                <a:cxn ang="0">
                  <a:pos x="14" y="15"/>
                </a:cxn>
                <a:cxn ang="0">
                  <a:pos x="15" y="16"/>
                </a:cxn>
                <a:cxn ang="0">
                  <a:pos x="14" y="39"/>
                </a:cxn>
                <a:cxn ang="0">
                  <a:pos x="14" y="58"/>
                </a:cxn>
                <a:cxn ang="0">
                  <a:pos x="15" y="59"/>
                </a:cxn>
                <a:cxn ang="0">
                  <a:pos x="20" y="60"/>
                </a:cxn>
                <a:cxn ang="0">
                  <a:pos x="20" y="61"/>
                </a:cxn>
                <a:cxn ang="0">
                  <a:pos x="20" y="61"/>
                </a:cxn>
                <a:cxn ang="0">
                  <a:pos x="10" y="61"/>
                </a:cxn>
                <a:cxn ang="0">
                  <a:pos x="1" y="61"/>
                </a:cxn>
                <a:cxn ang="0">
                  <a:pos x="1" y="61"/>
                </a:cxn>
                <a:cxn ang="0">
                  <a:pos x="1" y="60"/>
                </a:cxn>
                <a:cxn ang="0">
                  <a:pos x="6" y="59"/>
                </a:cxn>
                <a:cxn ang="0">
                  <a:pos x="7" y="58"/>
                </a:cxn>
                <a:cxn ang="0">
                  <a:pos x="7" y="38"/>
                </a:cxn>
                <a:cxn ang="0">
                  <a:pos x="6" y="21"/>
                </a:cxn>
                <a:cxn ang="0">
                  <a:pos x="5" y="19"/>
                </a:cxn>
                <a:cxn ang="0">
                  <a:pos x="0" y="19"/>
                </a:cxn>
                <a:cxn ang="0">
                  <a:pos x="0" y="18"/>
                </a:cxn>
                <a:cxn ang="0">
                  <a:pos x="0" y="18"/>
                </a:cxn>
                <a:cxn ang="0">
                  <a:pos x="14" y="15"/>
                </a:cxn>
              </a:cxnLst>
              <a:rect l="0" t="0" r="r" b="b"/>
              <a:pathLst>
                <a:path w="20" h="61">
                  <a:moveTo>
                    <a:pt x="10" y="0"/>
                  </a:moveTo>
                  <a:cubicBezTo>
                    <a:pt x="12" y="0"/>
                    <a:pt x="14" y="2"/>
                    <a:pt x="14" y="4"/>
                  </a:cubicBezTo>
                  <a:cubicBezTo>
                    <a:pt x="14" y="7"/>
                    <a:pt x="12" y="9"/>
                    <a:pt x="10" y="9"/>
                  </a:cubicBezTo>
                  <a:cubicBezTo>
                    <a:pt x="7" y="9"/>
                    <a:pt x="5" y="7"/>
                    <a:pt x="5" y="4"/>
                  </a:cubicBezTo>
                  <a:cubicBezTo>
                    <a:pt x="5" y="2"/>
                    <a:pt x="7" y="0"/>
                    <a:pt x="10" y="0"/>
                  </a:cubicBezTo>
                  <a:close/>
                  <a:moveTo>
                    <a:pt x="14" y="15"/>
                  </a:moveTo>
                  <a:cubicBezTo>
                    <a:pt x="15" y="15"/>
                    <a:pt x="15" y="15"/>
                    <a:pt x="15" y="16"/>
                  </a:cubicBezTo>
                  <a:cubicBezTo>
                    <a:pt x="15" y="20"/>
                    <a:pt x="14" y="34"/>
                    <a:pt x="14" y="39"/>
                  </a:cubicBezTo>
                  <a:cubicBezTo>
                    <a:pt x="14" y="43"/>
                    <a:pt x="14" y="55"/>
                    <a:pt x="14" y="58"/>
                  </a:cubicBezTo>
                  <a:cubicBezTo>
                    <a:pt x="14" y="58"/>
                    <a:pt x="14" y="59"/>
                    <a:pt x="15" y="59"/>
                  </a:cubicBezTo>
                  <a:cubicBezTo>
                    <a:pt x="20" y="60"/>
                    <a:pt x="20" y="60"/>
                    <a:pt x="20" y="60"/>
                  </a:cubicBezTo>
                  <a:cubicBezTo>
                    <a:pt x="20" y="60"/>
                    <a:pt x="20" y="60"/>
                    <a:pt x="20" y="61"/>
                  </a:cubicBezTo>
                  <a:cubicBezTo>
                    <a:pt x="20" y="61"/>
                    <a:pt x="20" y="61"/>
                    <a:pt x="20" y="61"/>
                  </a:cubicBezTo>
                  <a:cubicBezTo>
                    <a:pt x="18" y="61"/>
                    <a:pt x="15" y="61"/>
                    <a:pt x="10" y="61"/>
                  </a:cubicBezTo>
                  <a:cubicBezTo>
                    <a:pt x="6" y="61"/>
                    <a:pt x="3" y="61"/>
                    <a:pt x="1" y="61"/>
                  </a:cubicBezTo>
                  <a:cubicBezTo>
                    <a:pt x="1" y="61"/>
                    <a:pt x="1" y="61"/>
                    <a:pt x="1" y="61"/>
                  </a:cubicBezTo>
                  <a:cubicBezTo>
                    <a:pt x="1" y="60"/>
                    <a:pt x="1" y="60"/>
                    <a:pt x="1" y="60"/>
                  </a:cubicBezTo>
                  <a:cubicBezTo>
                    <a:pt x="6" y="59"/>
                    <a:pt x="6" y="59"/>
                    <a:pt x="6" y="59"/>
                  </a:cubicBezTo>
                  <a:cubicBezTo>
                    <a:pt x="7" y="58"/>
                    <a:pt x="7" y="58"/>
                    <a:pt x="7" y="58"/>
                  </a:cubicBezTo>
                  <a:cubicBezTo>
                    <a:pt x="7" y="55"/>
                    <a:pt x="7" y="43"/>
                    <a:pt x="7" y="38"/>
                  </a:cubicBezTo>
                  <a:cubicBezTo>
                    <a:pt x="7" y="34"/>
                    <a:pt x="6" y="23"/>
                    <a:pt x="6" y="21"/>
                  </a:cubicBezTo>
                  <a:cubicBezTo>
                    <a:pt x="6" y="20"/>
                    <a:pt x="6" y="19"/>
                    <a:pt x="5" y="19"/>
                  </a:cubicBezTo>
                  <a:cubicBezTo>
                    <a:pt x="0" y="19"/>
                    <a:pt x="0" y="19"/>
                    <a:pt x="0" y="19"/>
                  </a:cubicBezTo>
                  <a:cubicBezTo>
                    <a:pt x="0" y="19"/>
                    <a:pt x="0" y="18"/>
                    <a:pt x="0" y="18"/>
                  </a:cubicBezTo>
                  <a:cubicBezTo>
                    <a:pt x="0" y="18"/>
                    <a:pt x="0" y="18"/>
                    <a:pt x="0" y="18"/>
                  </a:cubicBezTo>
                  <a:lnTo>
                    <a:pt x="14" y="15"/>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dirty="0">
                <a:solidFill>
                  <a:srgbClr val="000000"/>
                </a:solidFill>
                <a:latin typeface="Calibri Light" panose="020F0302020204030204" pitchFamily="34" charset="0"/>
                <a:cs typeface="Calibri Light" panose="020F0302020204030204" pitchFamily="34" charset="0"/>
              </a:endParaRPr>
            </a:p>
          </p:txBody>
        </p:sp>
        <p:sp>
          <p:nvSpPr>
            <p:cNvPr id="30" name="Freeform 29">
              <a:extLst>
                <a:ext uri="{FF2B5EF4-FFF2-40B4-BE49-F238E27FC236}">
                  <a16:creationId xmlns:a16="http://schemas.microsoft.com/office/drawing/2014/main" id="{F5D4C3C2-F5EE-3244-9BE4-0FD99AB5841E}"/>
                </a:ext>
              </a:extLst>
            </p:cNvPr>
            <p:cNvSpPr>
              <a:spLocks/>
            </p:cNvSpPr>
            <p:nvPr userDrawn="1"/>
          </p:nvSpPr>
          <p:spPr bwMode="gray">
            <a:xfrm>
              <a:off x="5891213" y="6157913"/>
              <a:ext cx="66675" cy="212725"/>
            </a:xfrm>
            <a:custGeom>
              <a:avLst/>
              <a:gdLst/>
              <a:ahLst/>
              <a:cxnLst>
                <a:cxn ang="0">
                  <a:pos x="15" y="0"/>
                </a:cxn>
                <a:cxn ang="0">
                  <a:pos x="16" y="1"/>
                </a:cxn>
                <a:cxn ang="0">
                  <a:pos x="15" y="33"/>
                </a:cxn>
                <a:cxn ang="0">
                  <a:pos x="14" y="64"/>
                </a:cxn>
                <a:cxn ang="0">
                  <a:pos x="15" y="65"/>
                </a:cxn>
                <a:cxn ang="0">
                  <a:pos x="21" y="66"/>
                </a:cxn>
                <a:cxn ang="0">
                  <a:pos x="21" y="67"/>
                </a:cxn>
                <a:cxn ang="0">
                  <a:pos x="21" y="67"/>
                </a:cxn>
                <a:cxn ang="0">
                  <a:pos x="11" y="67"/>
                </a:cxn>
                <a:cxn ang="0">
                  <a:pos x="2" y="67"/>
                </a:cxn>
                <a:cxn ang="0">
                  <a:pos x="2" y="67"/>
                </a:cxn>
                <a:cxn ang="0">
                  <a:pos x="2" y="66"/>
                </a:cxn>
                <a:cxn ang="0">
                  <a:pos x="7" y="65"/>
                </a:cxn>
                <a:cxn ang="0">
                  <a:pos x="8" y="64"/>
                </a:cxn>
                <a:cxn ang="0">
                  <a:pos x="8" y="33"/>
                </a:cxn>
                <a:cxn ang="0">
                  <a:pos x="7" y="5"/>
                </a:cxn>
                <a:cxn ang="0">
                  <a:pos x="6" y="3"/>
                </a:cxn>
                <a:cxn ang="0">
                  <a:pos x="0" y="3"/>
                </a:cxn>
                <a:cxn ang="0">
                  <a:pos x="0" y="2"/>
                </a:cxn>
                <a:cxn ang="0">
                  <a:pos x="0" y="2"/>
                </a:cxn>
                <a:cxn ang="0">
                  <a:pos x="15" y="0"/>
                </a:cxn>
              </a:cxnLst>
              <a:rect l="0" t="0" r="r" b="b"/>
              <a:pathLst>
                <a:path w="21" h="67">
                  <a:moveTo>
                    <a:pt x="15" y="0"/>
                  </a:moveTo>
                  <a:cubicBezTo>
                    <a:pt x="16" y="0"/>
                    <a:pt x="16" y="0"/>
                    <a:pt x="16" y="1"/>
                  </a:cubicBezTo>
                  <a:cubicBezTo>
                    <a:pt x="16" y="2"/>
                    <a:pt x="15" y="22"/>
                    <a:pt x="15" y="33"/>
                  </a:cubicBezTo>
                  <a:cubicBezTo>
                    <a:pt x="15" y="40"/>
                    <a:pt x="14" y="62"/>
                    <a:pt x="14" y="64"/>
                  </a:cubicBezTo>
                  <a:cubicBezTo>
                    <a:pt x="14" y="64"/>
                    <a:pt x="15" y="64"/>
                    <a:pt x="15" y="65"/>
                  </a:cubicBezTo>
                  <a:cubicBezTo>
                    <a:pt x="21" y="66"/>
                    <a:pt x="21" y="66"/>
                    <a:pt x="21" y="66"/>
                  </a:cubicBezTo>
                  <a:cubicBezTo>
                    <a:pt x="21" y="66"/>
                    <a:pt x="21" y="66"/>
                    <a:pt x="21" y="67"/>
                  </a:cubicBezTo>
                  <a:cubicBezTo>
                    <a:pt x="21" y="67"/>
                    <a:pt x="21" y="67"/>
                    <a:pt x="21" y="67"/>
                  </a:cubicBezTo>
                  <a:cubicBezTo>
                    <a:pt x="19" y="67"/>
                    <a:pt x="15" y="67"/>
                    <a:pt x="11" y="67"/>
                  </a:cubicBezTo>
                  <a:cubicBezTo>
                    <a:pt x="7" y="67"/>
                    <a:pt x="4" y="67"/>
                    <a:pt x="2" y="67"/>
                  </a:cubicBezTo>
                  <a:cubicBezTo>
                    <a:pt x="2" y="67"/>
                    <a:pt x="2" y="67"/>
                    <a:pt x="2" y="67"/>
                  </a:cubicBezTo>
                  <a:cubicBezTo>
                    <a:pt x="2" y="66"/>
                    <a:pt x="2" y="66"/>
                    <a:pt x="2" y="66"/>
                  </a:cubicBezTo>
                  <a:cubicBezTo>
                    <a:pt x="7" y="65"/>
                    <a:pt x="7" y="65"/>
                    <a:pt x="7" y="65"/>
                  </a:cubicBezTo>
                  <a:cubicBezTo>
                    <a:pt x="7" y="65"/>
                    <a:pt x="8" y="64"/>
                    <a:pt x="8" y="64"/>
                  </a:cubicBezTo>
                  <a:cubicBezTo>
                    <a:pt x="8" y="61"/>
                    <a:pt x="8" y="38"/>
                    <a:pt x="8" y="33"/>
                  </a:cubicBezTo>
                  <a:cubicBezTo>
                    <a:pt x="8" y="28"/>
                    <a:pt x="7" y="8"/>
                    <a:pt x="7" y="5"/>
                  </a:cubicBezTo>
                  <a:cubicBezTo>
                    <a:pt x="7" y="4"/>
                    <a:pt x="7" y="3"/>
                    <a:pt x="6" y="3"/>
                  </a:cubicBezTo>
                  <a:cubicBezTo>
                    <a:pt x="0" y="3"/>
                    <a:pt x="0" y="3"/>
                    <a:pt x="0" y="3"/>
                  </a:cubicBezTo>
                  <a:cubicBezTo>
                    <a:pt x="0" y="3"/>
                    <a:pt x="0" y="2"/>
                    <a:pt x="0" y="2"/>
                  </a:cubicBezTo>
                  <a:cubicBezTo>
                    <a:pt x="0" y="2"/>
                    <a:pt x="0" y="2"/>
                    <a:pt x="0" y="2"/>
                  </a:cubicBezTo>
                  <a:lnTo>
                    <a:pt x="15" y="0"/>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dirty="0">
                <a:solidFill>
                  <a:srgbClr val="000000"/>
                </a:solidFill>
                <a:latin typeface="Calibri Light" panose="020F0302020204030204" pitchFamily="34" charset="0"/>
                <a:cs typeface="Calibri Light" panose="020F0302020204030204" pitchFamily="34" charset="0"/>
              </a:endParaRPr>
            </a:p>
          </p:txBody>
        </p:sp>
        <p:sp>
          <p:nvSpPr>
            <p:cNvPr id="31" name="Freeform 30">
              <a:extLst>
                <a:ext uri="{FF2B5EF4-FFF2-40B4-BE49-F238E27FC236}">
                  <a16:creationId xmlns:a16="http://schemas.microsoft.com/office/drawing/2014/main" id="{9443B11F-71F4-8E49-BE90-4CB4DB1BA1D9}"/>
                </a:ext>
              </a:extLst>
            </p:cNvPr>
            <p:cNvSpPr>
              <a:spLocks noEditPoints="1"/>
            </p:cNvSpPr>
            <p:nvPr userDrawn="1"/>
          </p:nvSpPr>
          <p:spPr bwMode="gray">
            <a:xfrm>
              <a:off x="5973763" y="6224588"/>
              <a:ext cx="117475" cy="146050"/>
            </a:xfrm>
            <a:custGeom>
              <a:avLst/>
              <a:gdLst/>
              <a:ahLst/>
              <a:cxnLst>
                <a:cxn ang="0">
                  <a:pos x="20" y="2"/>
                </a:cxn>
                <a:cxn ang="0">
                  <a:pos x="29" y="18"/>
                </a:cxn>
                <a:cxn ang="0">
                  <a:pos x="27" y="21"/>
                </a:cxn>
                <a:cxn ang="0">
                  <a:pos x="9" y="21"/>
                </a:cxn>
                <a:cxn ang="0">
                  <a:pos x="20" y="2"/>
                </a:cxn>
                <a:cxn ang="0">
                  <a:pos x="37" y="20"/>
                </a:cxn>
                <a:cxn ang="0">
                  <a:pos x="21" y="0"/>
                </a:cxn>
                <a:cxn ang="0">
                  <a:pos x="0" y="27"/>
                </a:cxn>
                <a:cxn ang="0">
                  <a:pos x="19" y="46"/>
                </a:cxn>
                <a:cxn ang="0">
                  <a:pos x="26" y="45"/>
                </a:cxn>
                <a:cxn ang="0">
                  <a:pos x="37" y="40"/>
                </a:cxn>
                <a:cxn ang="0">
                  <a:pos x="37" y="40"/>
                </a:cxn>
                <a:cxn ang="0">
                  <a:pos x="36" y="39"/>
                </a:cxn>
                <a:cxn ang="0">
                  <a:pos x="28" y="42"/>
                </a:cxn>
                <a:cxn ang="0">
                  <a:pos x="22" y="43"/>
                </a:cxn>
                <a:cxn ang="0">
                  <a:pos x="9" y="29"/>
                </a:cxn>
                <a:cxn ang="0">
                  <a:pos x="9" y="23"/>
                </a:cxn>
                <a:cxn ang="0">
                  <a:pos x="35" y="22"/>
                </a:cxn>
                <a:cxn ang="0">
                  <a:pos x="37" y="20"/>
                </a:cxn>
              </a:cxnLst>
              <a:rect l="0" t="0" r="r" b="b"/>
              <a:pathLst>
                <a:path w="37" h="46">
                  <a:moveTo>
                    <a:pt x="20" y="2"/>
                  </a:moveTo>
                  <a:cubicBezTo>
                    <a:pt x="26" y="2"/>
                    <a:pt x="29" y="13"/>
                    <a:pt x="29" y="18"/>
                  </a:cubicBezTo>
                  <a:cubicBezTo>
                    <a:pt x="29" y="20"/>
                    <a:pt x="28" y="20"/>
                    <a:pt x="27" y="21"/>
                  </a:cubicBezTo>
                  <a:cubicBezTo>
                    <a:pt x="24" y="21"/>
                    <a:pt x="14" y="22"/>
                    <a:pt x="9" y="21"/>
                  </a:cubicBezTo>
                  <a:cubicBezTo>
                    <a:pt x="9" y="9"/>
                    <a:pt x="14" y="2"/>
                    <a:pt x="20" y="2"/>
                  </a:cubicBezTo>
                  <a:close/>
                  <a:moveTo>
                    <a:pt x="37" y="20"/>
                  </a:moveTo>
                  <a:cubicBezTo>
                    <a:pt x="37" y="11"/>
                    <a:pt x="32" y="0"/>
                    <a:pt x="21" y="0"/>
                  </a:cubicBezTo>
                  <a:cubicBezTo>
                    <a:pt x="9" y="0"/>
                    <a:pt x="0" y="14"/>
                    <a:pt x="0" y="27"/>
                  </a:cubicBezTo>
                  <a:cubicBezTo>
                    <a:pt x="0" y="40"/>
                    <a:pt x="8" y="46"/>
                    <a:pt x="19" y="46"/>
                  </a:cubicBezTo>
                  <a:cubicBezTo>
                    <a:pt x="22" y="46"/>
                    <a:pt x="25" y="46"/>
                    <a:pt x="26" y="45"/>
                  </a:cubicBezTo>
                  <a:cubicBezTo>
                    <a:pt x="30" y="44"/>
                    <a:pt x="34" y="42"/>
                    <a:pt x="37" y="40"/>
                  </a:cubicBezTo>
                  <a:cubicBezTo>
                    <a:pt x="37" y="40"/>
                    <a:pt x="37" y="40"/>
                    <a:pt x="37" y="40"/>
                  </a:cubicBezTo>
                  <a:cubicBezTo>
                    <a:pt x="37" y="39"/>
                    <a:pt x="37" y="39"/>
                    <a:pt x="36" y="39"/>
                  </a:cubicBezTo>
                  <a:cubicBezTo>
                    <a:pt x="34" y="40"/>
                    <a:pt x="31" y="41"/>
                    <a:pt x="28" y="42"/>
                  </a:cubicBezTo>
                  <a:cubicBezTo>
                    <a:pt x="27" y="43"/>
                    <a:pt x="25" y="43"/>
                    <a:pt x="22" y="43"/>
                  </a:cubicBezTo>
                  <a:cubicBezTo>
                    <a:pt x="15" y="43"/>
                    <a:pt x="10" y="38"/>
                    <a:pt x="9" y="29"/>
                  </a:cubicBezTo>
                  <a:cubicBezTo>
                    <a:pt x="9" y="27"/>
                    <a:pt x="9" y="25"/>
                    <a:pt x="9" y="23"/>
                  </a:cubicBezTo>
                  <a:cubicBezTo>
                    <a:pt x="13" y="23"/>
                    <a:pt x="31" y="23"/>
                    <a:pt x="35" y="22"/>
                  </a:cubicBezTo>
                  <a:cubicBezTo>
                    <a:pt x="36" y="22"/>
                    <a:pt x="37" y="21"/>
                    <a:pt x="37" y="20"/>
                  </a:cubicBez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dirty="0">
                <a:solidFill>
                  <a:srgbClr val="000000"/>
                </a:solidFill>
                <a:latin typeface="Calibri Light" panose="020F0302020204030204" pitchFamily="34" charset="0"/>
                <a:cs typeface="Calibri Light" panose="020F0302020204030204" pitchFamily="34" charset="0"/>
              </a:endParaRPr>
            </a:p>
          </p:txBody>
        </p:sp>
        <p:sp>
          <p:nvSpPr>
            <p:cNvPr id="32" name="Freeform 31">
              <a:extLst>
                <a:ext uri="{FF2B5EF4-FFF2-40B4-BE49-F238E27FC236}">
                  <a16:creationId xmlns:a16="http://schemas.microsoft.com/office/drawing/2014/main" id="{51017DC1-24EA-4D40-856A-036B0F212E0D}"/>
                </a:ext>
              </a:extLst>
            </p:cNvPr>
            <p:cNvSpPr>
              <a:spLocks/>
            </p:cNvSpPr>
            <p:nvPr userDrawn="1"/>
          </p:nvSpPr>
          <p:spPr bwMode="gray">
            <a:xfrm>
              <a:off x="6097588" y="6227763"/>
              <a:ext cx="152400" cy="201612"/>
            </a:xfrm>
            <a:custGeom>
              <a:avLst/>
              <a:gdLst/>
              <a:ahLst/>
              <a:cxnLst>
                <a:cxn ang="0">
                  <a:pos x="48" y="0"/>
                </a:cxn>
                <a:cxn ang="0">
                  <a:pos x="48" y="0"/>
                </a:cxn>
                <a:cxn ang="0">
                  <a:pos x="47" y="1"/>
                </a:cxn>
                <a:cxn ang="0">
                  <a:pos x="45" y="2"/>
                </a:cxn>
                <a:cxn ang="0">
                  <a:pos x="44" y="4"/>
                </a:cxn>
                <a:cxn ang="0">
                  <a:pos x="27" y="43"/>
                </a:cxn>
                <a:cxn ang="0">
                  <a:pos x="6" y="64"/>
                </a:cxn>
                <a:cxn ang="0">
                  <a:pos x="3" y="63"/>
                </a:cxn>
                <a:cxn ang="0">
                  <a:pos x="0" y="54"/>
                </a:cxn>
                <a:cxn ang="0">
                  <a:pos x="1" y="53"/>
                </a:cxn>
                <a:cxn ang="0">
                  <a:pos x="2" y="53"/>
                </a:cxn>
                <a:cxn ang="0">
                  <a:pos x="5" y="57"/>
                </a:cxn>
                <a:cxn ang="0">
                  <a:pos x="7" y="59"/>
                </a:cxn>
                <a:cxn ang="0">
                  <a:pos x="21" y="48"/>
                </a:cxn>
                <a:cxn ang="0">
                  <a:pos x="21" y="45"/>
                </a:cxn>
                <a:cxn ang="0">
                  <a:pos x="6" y="3"/>
                </a:cxn>
                <a:cxn ang="0">
                  <a:pos x="5" y="2"/>
                </a:cxn>
                <a:cxn ang="0">
                  <a:pos x="2" y="1"/>
                </a:cxn>
                <a:cxn ang="0">
                  <a:pos x="1" y="0"/>
                </a:cxn>
                <a:cxn ang="0">
                  <a:pos x="1" y="0"/>
                </a:cxn>
                <a:cxn ang="0">
                  <a:pos x="21" y="0"/>
                </a:cxn>
                <a:cxn ang="0">
                  <a:pos x="21" y="0"/>
                </a:cxn>
                <a:cxn ang="0">
                  <a:pos x="21" y="1"/>
                </a:cxn>
                <a:cxn ang="0">
                  <a:pos x="16" y="2"/>
                </a:cxn>
                <a:cxn ang="0">
                  <a:pos x="15" y="3"/>
                </a:cxn>
                <a:cxn ang="0">
                  <a:pos x="25" y="37"/>
                </a:cxn>
                <a:cxn ang="0">
                  <a:pos x="26" y="40"/>
                </a:cxn>
                <a:cxn ang="0">
                  <a:pos x="27" y="40"/>
                </a:cxn>
                <a:cxn ang="0">
                  <a:pos x="28" y="37"/>
                </a:cxn>
                <a:cxn ang="0">
                  <a:pos x="38" y="4"/>
                </a:cxn>
                <a:cxn ang="0">
                  <a:pos x="37" y="2"/>
                </a:cxn>
                <a:cxn ang="0">
                  <a:pos x="33" y="1"/>
                </a:cxn>
                <a:cxn ang="0">
                  <a:pos x="32" y="0"/>
                </a:cxn>
                <a:cxn ang="0">
                  <a:pos x="32" y="0"/>
                </a:cxn>
                <a:cxn ang="0">
                  <a:pos x="48" y="0"/>
                </a:cxn>
              </a:cxnLst>
              <a:rect l="0" t="0" r="r" b="b"/>
              <a:pathLst>
                <a:path w="48" h="64">
                  <a:moveTo>
                    <a:pt x="48" y="0"/>
                  </a:moveTo>
                  <a:cubicBezTo>
                    <a:pt x="48" y="0"/>
                    <a:pt x="48" y="0"/>
                    <a:pt x="48" y="0"/>
                  </a:cubicBezTo>
                  <a:cubicBezTo>
                    <a:pt x="48" y="1"/>
                    <a:pt x="48" y="1"/>
                    <a:pt x="47" y="1"/>
                  </a:cubicBezTo>
                  <a:cubicBezTo>
                    <a:pt x="45" y="2"/>
                    <a:pt x="45" y="2"/>
                    <a:pt x="45" y="2"/>
                  </a:cubicBezTo>
                  <a:cubicBezTo>
                    <a:pt x="45" y="2"/>
                    <a:pt x="44" y="3"/>
                    <a:pt x="44" y="4"/>
                  </a:cubicBezTo>
                  <a:cubicBezTo>
                    <a:pt x="42" y="10"/>
                    <a:pt x="33" y="33"/>
                    <a:pt x="27" y="43"/>
                  </a:cubicBezTo>
                  <a:cubicBezTo>
                    <a:pt x="22" y="52"/>
                    <a:pt x="14" y="64"/>
                    <a:pt x="6" y="64"/>
                  </a:cubicBezTo>
                  <a:cubicBezTo>
                    <a:pt x="3" y="64"/>
                    <a:pt x="3" y="63"/>
                    <a:pt x="3" y="63"/>
                  </a:cubicBezTo>
                  <a:cubicBezTo>
                    <a:pt x="0" y="54"/>
                    <a:pt x="0" y="54"/>
                    <a:pt x="0" y="54"/>
                  </a:cubicBezTo>
                  <a:cubicBezTo>
                    <a:pt x="0" y="53"/>
                    <a:pt x="1" y="53"/>
                    <a:pt x="1" y="53"/>
                  </a:cubicBezTo>
                  <a:cubicBezTo>
                    <a:pt x="1" y="53"/>
                    <a:pt x="1" y="53"/>
                    <a:pt x="2" y="53"/>
                  </a:cubicBezTo>
                  <a:cubicBezTo>
                    <a:pt x="5" y="57"/>
                    <a:pt x="5" y="57"/>
                    <a:pt x="5" y="57"/>
                  </a:cubicBezTo>
                  <a:cubicBezTo>
                    <a:pt x="5" y="58"/>
                    <a:pt x="6" y="59"/>
                    <a:pt x="7" y="59"/>
                  </a:cubicBezTo>
                  <a:cubicBezTo>
                    <a:pt x="11" y="59"/>
                    <a:pt x="17" y="54"/>
                    <a:pt x="21" y="48"/>
                  </a:cubicBezTo>
                  <a:cubicBezTo>
                    <a:pt x="22" y="47"/>
                    <a:pt x="22" y="46"/>
                    <a:pt x="21" y="45"/>
                  </a:cubicBezTo>
                  <a:cubicBezTo>
                    <a:pt x="18" y="37"/>
                    <a:pt x="9" y="13"/>
                    <a:pt x="6" y="3"/>
                  </a:cubicBezTo>
                  <a:cubicBezTo>
                    <a:pt x="5" y="3"/>
                    <a:pt x="5" y="2"/>
                    <a:pt x="5" y="2"/>
                  </a:cubicBezTo>
                  <a:cubicBezTo>
                    <a:pt x="2" y="1"/>
                    <a:pt x="2" y="1"/>
                    <a:pt x="2" y="1"/>
                  </a:cubicBezTo>
                  <a:cubicBezTo>
                    <a:pt x="1" y="1"/>
                    <a:pt x="1" y="1"/>
                    <a:pt x="1" y="0"/>
                  </a:cubicBezTo>
                  <a:cubicBezTo>
                    <a:pt x="1" y="0"/>
                    <a:pt x="1" y="0"/>
                    <a:pt x="1" y="0"/>
                  </a:cubicBezTo>
                  <a:cubicBezTo>
                    <a:pt x="21" y="0"/>
                    <a:pt x="21" y="0"/>
                    <a:pt x="21" y="0"/>
                  </a:cubicBezTo>
                  <a:cubicBezTo>
                    <a:pt x="21" y="0"/>
                    <a:pt x="21" y="0"/>
                    <a:pt x="21" y="0"/>
                  </a:cubicBezTo>
                  <a:cubicBezTo>
                    <a:pt x="21" y="1"/>
                    <a:pt x="21" y="1"/>
                    <a:pt x="21" y="1"/>
                  </a:cubicBezTo>
                  <a:cubicBezTo>
                    <a:pt x="16" y="2"/>
                    <a:pt x="16" y="2"/>
                    <a:pt x="16" y="2"/>
                  </a:cubicBezTo>
                  <a:cubicBezTo>
                    <a:pt x="15" y="2"/>
                    <a:pt x="15" y="3"/>
                    <a:pt x="15" y="3"/>
                  </a:cubicBezTo>
                  <a:cubicBezTo>
                    <a:pt x="17" y="11"/>
                    <a:pt x="23" y="29"/>
                    <a:pt x="25" y="37"/>
                  </a:cubicBezTo>
                  <a:cubicBezTo>
                    <a:pt x="26" y="38"/>
                    <a:pt x="26" y="39"/>
                    <a:pt x="26" y="40"/>
                  </a:cubicBezTo>
                  <a:cubicBezTo>
                    <a:pt x="27" y="40"/>
                    <a:pt x="27" y="40"/>
                    <a:pt x="27" y="40"/>
                  </a:cubicBezTo>
                  <a:cubicBezTo>
                    <a:pt x="27" y="39"/>
                    <a:pt x="28" y="38"/>
                    <a:pt x="28" y="37"/>
                  </a:cubicBezTo>
                  <a:cubicBezTo>
                    <a:pt x="31" y="29"/>
                    <a:pt x="36" y="13"/>
                    <a:pt x="38" y="4"/>
                  </a:cubicBezTo>
                  <a:cubicBezTo>
                    <a:pt x="38" y="2"/>
                    <a:pt x="38" y="2"/>
                    <a:pt x="37" y="2"/>
                  </a:cubicBezTo>
                  <a:cubicBezTo>
                    <a:pt x="33" y="1"/>
                    <a:pt x="33" y="1"/>
                    <a:pt x="33" y="1"/>
                  </a:cubicBezTo>
                  <a:cubicBezTo>
                    <a:pt x="32" y="1"/>
                    <a:pt x="32" y="1"/>
                    <a:pt x="32" y="0"/>
                  </a:cubicBezTo>
                  <a:cubicBezTo>
                    <a:pt x="32" y="0"/>
                    <a:pt x="32" y="0"/>
                    <a:pt x="32" y="0"/>
                  </a:cubicBezTo>
                  <a:lnTo>
                    <a:pt x="48" y="0"/>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dirty="0">
                <a:solidFill>
                  <a:srgbClr val="000000"/>
                </a:solidFill>
                <a:latin typeface="Calibri Light" panose="020F0302020204030204" pitchFamily="34" charset="0"/>
                <a:cs typeface="Calibri Light" panose="020F0302020204030204" pitchFamily="34" charset="0"/>
              </a:endParaRPr>
            </a:p>
          </p:txBody>
        </p:sp>
        <p:sp>
          <p:nvSpPr>
            <p:cNvPr id="33" name="Freeform 32">
              <a:extLst>
                <a:ext uri="{FF2B5EF4-FFF2-40B4-BE49-F238E27FC236}">
                  <a16:creationId xmlns:a16="http://schemas.microsoft.com/office/drawing/2014/main" id="{04BBAE89-31B8-D74D-B9A0-6A709319630D}"/>
                </a:ext>
              </a:extLst>
            </p:cNvPr>
            <p:cNvSpPr>
              <a:spLocks/>
            </p:cNvSpPr>
            <p:nvPr userDrawn="1"/>
          </p:nvSpPr>
          <p:spPr bwMode="gray">
            <a:xfrm>
              <a:off x="4816475" y="6445250"/>
              <a:ext cx="57150" cy="76200"/>
            </a:xfrm>
            <a:custGeom>
              <a:avLst/>
              <a:gdLst/>
              <a:ahLst/>
              <a:cxnLst>
                <a:cxn ang="0">
                  <a:pos x="18" y="23"/>
                </a:cxn>
                <a:cxn ang="0">
                  <a:pos x="12" y="24"/>
                </a:cxn>
                <a:cxn ang="0">
                  <a:pos x="0" y="12"/>
                </a:cxn>
                <a:cxn ang="0">
                  <a:pos x="13" y="0"/>
                </a:cxn>
                <a:cxn ang="0">
                  <a:pos x="18" y="1"/>
                </a:cxn>
                <a:cxn ang="0">
                  <a:pos x="18" y="3"/>
                </a:cxn>
                <a:cxn ang="0">
                  <a:pos x="13" y="2"/>
                </a:cxn>
                <a:cxn ang="0">
                  <a:pos x="4" y="12"/>
                </a:cxn>
                <a:cxn ang="0">
                  <a:pos x="13" y="22"/>
                </a:cxn>
                <a:cxn ang="0">
                  <a:pos x="18" y="21"/>
                </a:cxn>
                <a:cxn ang="0">
                  <a:pos x="18" y="23"/>
                </a:cxn>
              </a:cxnLst>
              <a:rect l="0" t="0" r="r" b="b"/>
              <a:pathLst>
                <a:path w="18" h="24">
                  <a:moveTo>
                    <a:pt x="18" y="23"/>
                  </a:moveTo>
                  <a:cubicBezTo>
                    <a:pt x="17" y="24"/>
                    <a:pt x="15" y="24"/>
                    <a:pt x="12" y="24"/>
                  </a:cubicBezTo>
                  <a:cubicBezTo>
                    <a:pt x="5" y="24"/>
                    <a:pt x="0" y="20"/>
                    <a:pt x="0" y="12"/>
                  </a:cubicBezTo>
                  <a:cubicBezTo>
                    <a:pt x="0" y="5"/>
                    <a:pt x="5" y="0"/>
                    <a:pt x="13" y="0"/>
                  </a:cubicBezTo>
                  <a:cubicBezTo>
                    <a:pt x="16" y="0"/>
                    <a:pt x="18" y="0"/>
                    <a:pt x="18" y="1"/>
                  </a:cubicBezTo>
                  <a:cubicBezTo>
                    <a:pt x="18" y="3"/>
                    <a:pt x="18" y="3"/>
                    <a:pt x="18" y="3"/>
                  </a:cubicBezTo>
                  <a:cubicBezTo>
                    <a:pt x="16" y="3"/>
                    <a:pt x="15" y="2"/>
                    <a:pt x="13" y="2"/>
                  </a:cubicBezTo>
                  <a:cubicBezTo>
                    <a:pt x="7" y="2"/>
                    <a:pt x="4" y="6"/>
                    <a:pt x="4" y="12"/>
                  </a:cubicBezTo>
                  <a:cubicBezTo>
                    <a:pt x="4" y="18"/>
                    <a:pt x="7" y="22"/>
                    <a:pt x="13" y="22"/>
                  </a:cubicBezTo>
                  <a:cubicBezTo>
                    <a:pt x="15" y="22"/>
                    <a:pt x="16" y="21"/>
                    <a:pt x="18" y="21"/>
                  </a:cubicBezTo>
                  <a:lnTo>
                    <a:pt x="18" y="23"/>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dirty="0">
                <a:solidFill>
                  <a:srgbClr val="000000"/>
                </a:solidFill>
                <a:latin typeface="Calibri Light" panose="020F0302020204030204" pitchFamily="34" charset="0"/>
                <a:cs typeface="Calibri Light" panose="020F0302020204030204" pitchFamily="34" charset="0"/>
              </a:endParaRPr>
            </a:p>
          </p:txBody>
        </p:sp>
        <p:sp>
          <p:nvSpPr>
            <p:cNvPr id="34" name="Freeform 33">
              <a:extLst>
                <a:ext uri="{FF2B5EF4-FFF2-40B4-BE49-F238E27FC236}">
                  <a16:creationId xmlns:a16="http://schemas.microsoft.com/office/drawing/2014/main" id="{F6BF25AA-3B89-114F-9520-60CA93016612}"/>
                </a:ext>
              </a:extLst>
            </p:cNvPr>
            <p:cNvSpPr>
              <a:spLocks/>
            </p:cNvSpPr>
            <p:nvPr userDrawn="1"/>
          </p:nvSpPr>
          <p:spPr bwMode="gray">
            <a:xfrm>
              <a:off x="4892675" y="6445250"/>
              <a:ext cx="57150" cy="76200"/>
            </a:xfrm>
            <a:custGeom>
              <a:avLst/>
              <a:gdLst/>
              <a:ahLst/>
              <a:cxnLst>
                <a:cxn ang="0">
                  <a:pos x="6" y="0"/>
                </a:cxn>
                <a:cxn ang="0">
                  <a:pos x="6" y="20"/>
                </a:cxn>
                <a:cxn ang="0">
                  <a:pos x="30" y="20"/>
                </a:cxn>
                <a:cxn ang="0">
                  <a:pos x="30" y="0"/>
                </a:cxn>
                <a:cxn ang="0">
                  <a:pos x="36" y="0"/>
                </a:cxn>
                <a:cxn ang="0">
                  <a:pos x="36" y="48"/>
                </a:cxn>
                <a:cxn ang="0">
                  <a:pos x="30" y="48"/>
                </a:cxn>
                <a:cxn ang="0">
                  <a:pos x="30" y="26"/>
                </a:cxn>
                <a:cxn ang="0">
                  <a:pos x="6" y="26"/>
                </a:cxn>
                <a:cxn ang="0">
                  <a:pos x="6" y="48"/>
                </a:cxn>
                <a:cxn ang="0">
                  <a:pos x="0" y="48"/>
                </a:cxn>
                <a:cxn ang="0">
                  <a:pos x="0" y="0"/>
                </a:cxn>
                <a:cxn ang="0">
                  <a:pos x="6" y="0"/>
                </a:cxn>
              </a:cxnLst>
              <a:rect l="0" t="0" r="r" b="b"/>
              <a:pathLst>
                <a:path w="36" h="48">
                  <a:moveTo>
                    <a:pt x="6" y="0"/>
                  </a:moveTo>
                  <a:lnTo>
                    <a:pt x="6" y="20"/>
                  </a:lnTo>
                  <a:lnTo>
                    <a:pt x="30" y="20"/>
                  </a:lnTo>
                  <a:lnTo>
                    <a:pt x="30" y="0"/>
                  </a:lnTo>
                  <a:lnTo>
                    <a:pt x="36" y="0"/>
                  </a:lnTo>
                  <a:lnTo>
                    <a:pt x="36" y="48"/>
                  </a:lnTo>
                  <a:lnTo>
                    <a:pt x="30" y="48"/>
                  </a:lnTo>
                  <a:lnTo>
                    <a:pt x="30" y="26"/>
                  </a:lnTo>
                  <a:lnTo>
                    <a:pt x="6" y="26"/>
                  </a:lnTo>
                  <a:lnTo>
                    <a:pt x="6" y="48"/>
                  </a:lnTo>
                  <a:lnTo>
                    <a:pt x="0" y="48"/>
                  </a:lnTo>
                  <a:lnTo>
                    <a:pt x="0" y="0"/>
                  </a:lnTo>
                  <a:lnTo>
                    <a:pt x="6" y="0"/>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dirty="0">
                <a:solidFill>
                  <a:srgbClr val="000000"/>
                </a:solidFill>
                <a:latin typeface="Calibri Light" panose="020F0302020204030204" pitchFamily="34" charset="0"/>
                <a:cs typeface="Calibri Light" panose="020F0302020204030204" pitchFamily="34" charset="0"/>
              </a:endParaRPr>
            </a:p>
          </p:txBody>
        </p:sp>
        <p:sp>
          <p:nvSpPr>
            <p:cNvPr id="35" name="Freeform 34">
              <a:extLst>
                <a:ext uri="{FF2B5EF4-FFF2-40B4-BE49-F238E27FC236}">
                  <a16:creationId xmlns:a16="http://schemas.microsoft.com/office/drawing/2014/main" id="{36D67D9C-2509-B443-8CDE-EE726599A4EA}"/>
                </a:ext>
              </a:extLst>
            </p:cNvPr>
            <p:cNvSpPr>
              <a:spLocks noEditPoints="1"/>
            </p:cNvSpPr>
            <p:nvPr userDrawn="1"/>
          </p:nvSpPr>
          <p:spPr bwMode="gray">
            <a:xfrm>
              <a:off x="4965700" y="6445250"/>
              <a:ext cx="63500" cy="76200"/>
            </a:xfrm>
            <a:custGeom>
              <a:avLst/>
              <a:gdLst/>
              <a:ahLst/>
              <a:cxnLst>
                <a:cxn ang="0">
                  <a:pos x="6" y="16"/>
                </a:cxn>
                <a:cxn ang="0">
                  <a:pos x="4" y="24"/>
                </a:cxn>
                <a:cxn ang="0">
                  <a:pos x="0" y="24"/>
                </a:cxn>
                <a:cxn ang="0">
                  <a:pos x="9" y="0"/>
                </a:cxn>
                <a:cxn ang="0">
                  <a:pos x="12" y="0"/>
                </a:cxn>
                <a:cxn ang="0">
                  <a:pos x="20" y="24"/>
                </a:cxn>
                <a:cxn ang="0">
                  <a:pos x="17" y="24"/>
                </a:cxn>
                <a:cxn ang="0">
                  <a:pos x="15" y="16"/>
                </a:cxn>
                <a:cxn ang="0">
                  <a:pos x="6" y="16"/>
                </a:cxn>
                <a:cxn ang="0">
                  <a:pos x="14" y="14"/>
                </a:cxn>
                <a:cxn ang="0">
                  <a:pos x="12" y="7"/>
                </a:cxn>
                <a:cxn ang="0">
                  <a:pos x="10" y="3"/>
                </a:cxn>
                <a:cxn ang="0">
                  <a:pos x="10" y="3"/>
                </a:cxn>
                <a:cxn ang="0">
                  <a:pos x="9" y="7"/>
                </a:cxn>
                <a:cxn ang="0">
                  <a:pos x="7" y="14"/>
                </a:cxn>
                <a:cxn ang="0">
                  <a:pos x="14" y="14"/>
                </a:cxn>
              </a:cxnLst>
              <a:rect l="0" t="0" r="r" b="b"/>
              <a:pathLst>
                <a:path w="20" h="24">
                  <a:moveTo>
                    <a:pt x="6" y="16"/>
                  </a:moveTo>
                  <a:cubicBezTo>
                    <a:pt x="4" y="24"/>
                    <a:pt x="4" y="24"/>
                    <a:pt x="4" y="24"/>
                  </a:cubicBezTo>
                  <a:cubicBezTo>
                    <a:pt x="0" y="24"/>
                    <a:pt x="0" y="24"/>
                    <a:pt x="0" y="24"/>
                  </a:cubicBezTo>
                  <a:cubicBezTo>
                    <a:pt x="9" y="0"/>
                    <a:pt x="9" y="0"/>
                    <a:pt x="9" y="0"/>
                  </a:cubicBezTo>
                  <a:cubicBezTo>
                    <a:pt x="12" y="0"/>
                    <a:pt x="12" y="0"/>
                    <a:pt x="12" y="0"/>
                  </a:cubicBezTo>
                  <a:cubicBezTo>
                    <a:pt x="20" y="24"/>
                    <a:pt x="20" y="24"/>
                    <a:pt x="20" y="24"/>
                  </a:cubicBezTo>
                  <a:cubicBezTo>
                    <a:pt x="17" y="24"/>
                    <a:pt x="17" y="24"/>
                    <a:pt x="17" y="24"/>
                  </a:cubicBezTo>
                  <a:cubicBezTo>
                    <a:pt x="15" y="16"/>
                    <a:pt x="15" y="16"/>
                    <a:pt x="15" y="16"/>
                  </a:cubicBezTo>
                  <a:lnTo>
                    <a:pt x="6" y="16"/>
                  </a:lnTo>
                  <a:close/>
                  <a:moveTo>
                    <a:pt x="14" y="14"/>
                  </a:moveTo>
                  <a:cubicBezTo>
                    <a:pt x="12" y="7"/>
                    <a:pt x="12" y="7"/>
                    <a:pt x="12" y="7"/>
                  </a:cubicBezTo>
                  <a:cubicBezTo>
                    <a:pt x="11" y="6"/>
                    <a:pt x="11" y="4"/>
                    <a:pt x="10" y="3"/>
                  </a:cubicBezTo>
                  <a:cubicBezTo>
                    <a:pt x="10" y="3"/>
                    <a:pt x="10" y="3"/>
                    <a:pt x="10" y="3"/>
                  </a:cubicBezTo>
                  <a:cubicBezTo>
                    <a:pt x="10" y="4"/>
                    <a:pt x="10" y="6"/>
                    <a:pt x="9" y="7"/>
                  </a:cubicBezTo>
                  <a:cubicBezTo>
                    <a:pt x="7" y="14"/>
                    <a:pt x="7" y="14"/>
                    <a:pt x="7" y="14"/>
                  </a:cubicBezTo>
                  <a:lnTo>
                    <a:pt x="14" y="14"/>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dirty="0">
                <a:solidFill>
                  <a:srgbClr val="000000"/>
                </a:solidFill>
                <a:latin typeface="Calibri Light" panose="020F0302020204030204" pitchFamily="34" charset="0"/>
                <a:cs typeface="Calibri Light" panose="020F0302020204030204" pitchFamily="34" charset="0"/>
              </a:endParaRPr>
            </a:p>
          </p:txBody>
        </p:sp>
        <p:sp>
          <p:nvSpPr>
            <p:cNvPr id="36" name="Freeform 35">
              <a:extLst>
                <a:ext uri="{FF2B5EF4-FFF2-40B4-BE49-F238E27FC236}">
                  <a16:creationId xmlns:a16="http://schemas.microsoft.com/office/drawing/2014/main" id="{B72926B1-9759-B34D-AA74-F3DBDCDA1EAE}"/>
                </a:ext>
              </a:extLst>
            </p:cNvPr>
            <p:cNvSpPr>
              <a:spLocks noEditPoints="1"/>
            </p:cNvSpPr>
            <p:nvPr userDrawn="1"/>
          </p:nvSpPr>
          <p:spPr bwMode="gray">
            <a:xfrm>
              <a:off x="5048250" y="6445250"/>
              <a:ext cx="47625" cy="76200"/>
            </a:xfrm>
            <a:custGeom>
              <a:avLst/>
              <a:gdLst/>
              <a:ahLst/>
              <a:cxnLst>
                <a:cxn ang="0">
                  <a:pos x="0" y="0"/>
                </a:cxn>
                <a:cxn ang="0">
                  <a:pos x="6" y="0"/>
                </a:cxn>
                <a:cxn ang="0">
                  <a:pos x="13" y="2"/>
                </a:cxn>
                <a:cxn ang="0">
                  <a:pos x="15" y="6"/>
                </a:cxn>
                <a:cxn ang="0">
                  <a:pos x="10" y="12"/>
                </a:cxn>
                <a:cxn ang="0">
                  <a:pos x="10" y="13"/>
                </a:cxn>
                <a:cxn ang="0">
                  <a:pos x="14" y="17"/>
                </a:cxn>
                <a:cxn ang="0">
                  <a:pos x="15" y="24"/>
                </a:cxn>
                <a:cxn ang="0">
                  <a:pos x="12" y="24"/>
                </a:cxn>
                <a:cxn ang="0">
                  <a:pos x="11" y="18"/>
                </a:cxn>
                <a:cxn ang="0">
                  <a:pos x="6" y="14"/>
                </a:cxn>
                <a:cxn ang="0">
                  <a:pos x="3" y="14"/>
                </a:cxn>
                <a:cxn ang="0">
                  <a:pos x="3" y="24"/>
                </a:cxn>
                <a:cxn ang="0">
                  <a:pos x="0" y="24"/>
                </a:cxn>
                <a:cxn ang="0">
                  <a:pos x="0" y="0"/>
                </a:cxn>
                <a:cxn ang="0">
                  <a:pos x="3" y="11"/>
                </a:cxn>
                <a:cxn ang="0">
                  <a:pos x="6" y="11"/>
                </a:cxn>
                <a:cxn ang="0">
                  <a:pos x="11" y="7"/>
                </a:cxn>
                <a:cxn ang="0">
                  <a:pos x="6" y="2"/>
                </a:cxn>
                <a:cxn ang="0">
                  <a:pos x="3" y="3"/>
                </a:cxn>
                <a:cxn ang="0">
                  <a:pos x="3" y="11"/>
                </a:cxn>
              </a:cxnLst>
              <a:rect l="0" t="0" r="r" b="b"/>
              <a:pathLst>
                <a:path w="15" h="24">
                  <a:moveTo>
                    <a:pt x="0" y="0"/>
                  </a:moveTo>
                  <a:cubicBezTo>
                    <a:pt x="1" y="0"/>
                    <a:pt x="4" y="0"/>
                    <a:pt x="6" y="0"/>
                  </a:cubicBezTo>
                  <a:cubicBezTo>
                    <a:pt x="9" y="0"/>
                    <a:pt x="11" y="1"/>
                    <a:pt x="13" y="2"/>
                  </a:cubicBezTo>
                  <a:cubicBezTo>
                    <a:pt x="14" y="3"/>
                    <a:pt x="15" y="5"/>
                    <a:pt x="15" y="6"/>
                  </a:cubicBezTo>
                  <a:cubicBezTo>
                    <a:pt x="15" y="10"/>
                    <a:pt x="13" y="12"/>
                    <a:pt x="10" y="12"/>
                  </a:cubicBezTo>
                  <a:cubicBezTo>
                    <a:pt x="10" y="13"/>
                    <a:pt x="10" y="13"/>
                    <a:pt x="10" y="13"/>
                  </a:cubicBezTo>
                  <a:cubicBezTo>
                    <a:pt x="12" y="13"/>
                    <a:pt x="13" y="15"/>
                    <a:pt x="14" y="17"/>
                  </a:cubicBezTo>
                  <a:cubicBezTo>
                    <a:pt x="14" y="21"/>
                    <a:pt x="15" y="23"/>
                    <a:pt x="15" y="24"/>
                  </a:cubicBezTo>
                  <a:cubicBezTo>
                    <a:pt x="12" y="24"/>
                    <a:pt x="12" y="24"/>
                    <a:pt x="12" y="24"/>
                  </a:cubicBezTo>
                  <a:cubicBezTo>
                    <a:pt x="12" y="23"/>
                    <a:pt x="11" y="21"/>
                    <a:pt x="11" y="18"/>
                  </a:cubicBezTo>
                  <a:cubicBezTo>
                    <a:pt x="10" y="15"/>
                    <a:pt x="9" y="14"/>
                    <a:pt x="6" y="14"/>
                  </a:cubicBezTo>
                  <a:cubicBezTo>
                    <a:pt x="3" y="14"/>
                    <a:pt x="3" y="14"/>
                    <a:pt x="3" y="14"/>
                  </a:cubicBezTo>
                  <a:cubicBezTo>
                    <a:pt x="3" y="24"/>
                    <a:pt x="3" y="24"/>
                    <a:pt x="3" y="24"/>
                  </a:cubicBezTo>
                  <a:cubicBezTo>
                    <a:pt x="0" y="24"/>
                    <a:pt x="0" y="24"/>
                    <a:pt x="0" y="24"/>
                  </a:cubicBezTo>
                  <a:lnTo>
                    <a:pt x="0" y="0"/>
                  </a:lnTo>
                  <a:close/>
                  <a:moveTo>
                    <a:pt x="3" y="11"/>
                  </a:moveTo>
                  <a:cubicBezTo>
                    <a:pt x="6" y="11"/>
                    <a:pt x="6" y="11"/>
                    <a:pt x="6" y="11"/>
                  </a:cubicBezTo>
                  <a:cubicBezTo>
                    <a:pt x="9" y="11"/>
                    <a:pt x="11" y="9"/>
                    <a:pt x="11" y="7"/>
                  </a:cubicBezTo>
                  <a:cubicBezTo>
                    <a:pt x="11" y="4"/>
                    <a:pt x="9" y="2"/>
                    <a:pt x="6" y="2"/>
                  </a:cubicBezTo>
                  <a:cubicBezTo>
                    <a:pt x="5" y="2"/>
                    <a:pt x="4" y="2"/>
                    <a:pt x="3" y="3"/>
                  </a:cubicBezTo>
                  <a:lnTo>
                    <a:pt x="3" y="11"/>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dirty="0">
                <a:solidFill>
                  <a:srgbClr val="000000"/>
                </a:solidFill>
                <a:latin typeface="Calibri Light" panose="020F0302020204030204" pitchFamily="34" charset="0"/>
                <a:cs typeface="Calibri Light" panose="020F0302020204030204" pitchFamily="34" charset="0"/>
              </a:endParaRPr>
            </a:p>
          </p:txBody>
        </p:sp>
        <p:sp>
          <p:nvSpPr>
            <p:cNvPr id="37" name="Freeform 36">
              <a:extLst>
                <a:ext uri="{FF2B5EF4-FFF2-40B4-BE49-F238E27FC236}">
                  <a16:creationId xmlns:a16="http://schemas.microsoft.com/office/drawing/2014/main" id="{3F899399-A230-C044-8674-E4184BE74E26}"/>
                </a:ext>
              </a:extLst>
            </p:cNvPr>
            <p:cNvSpPr>
              <a:spLocks/>
            </p:cNvSpPr>
            <p:nvPr userDrawn="1"/>
          </p:nvSpPr>
          <p:spPr bwMode="gray">
            <a:xfrm>
              <a:off x="5108575" y="6445250"/>
              <a:ext cx="53975" cy="76200"/>
            </a:xfrm>
            <a:custGeom>
              <a:avLst/>
              <a:gdLst/>
              <a:ahLst/>
              <a:cxnLst>
                <a:cxn ang="0">
                  <a:pos x="14" y="6"/>
                </a:cxn>
                <a:cxn ang="0">
                  <a:pos x="0" y="6"/>
                </a:cxn>
                <a:cxn ang="0">
                  <a:pos x="0" y="0"/>
                </a:cxn>
                <a:cxn ang="0">
                  <a:pos x="34" y="0"/>
                </a:cxn>
                <a:cxn ang="0">
                  <a:pos x="34" y="6"/>
                </a:cxn>
                <a:cxn ang="0">
                  <a:pos x="20" y="6"/>
                </a:cxn>
                <a:cxn ang="0">
                  <a:pos x="20" y="48"/>
                </a:cxn>
                <a:cxn ang="0">
                  <a:pos x="14" y="48"/>
                </a:cxn>
                <a:cxn ang="0">
                  <a:pos x="14" y="6"/>
                </a:cxn>
              </a:cxnLst>
              <a:rect l="0" t="0" r="r" b="b"/>
              <a:pathLst>
                <a:path w="34" h="48">
                  <a:moveTo>
                    <a:pt x="14" y="6"/>
                  </a:moveTo>
                  <a:lnTo>
                    <a:pt x="0" y="6"/>
                  </a:lnTo>
                  <a:lnTo>
                    <a:pt x="0" y="0"/>
                  </a:lnTo>
                  <a:lnTo>
                    <a:pt x="34" y="0"/>
                  </a:lnTo>
                  <a:lnTo>
                    <a:pt x="34" y="6"/>
                  </a:lnTo>
                  <a:lnTo>
                    <a:pt x="20" y="6"/>
                  </a:lnTo>
                  <a:lnTo>
                    <a:pt x="20" y="48"/>
                  </a:lnTo>
                  <a:lnTo>
                    <a:pt x="14" y="48"/>
                  </a:lnTo>
                  <a:lnTo>
                    <a:pt x="14" y="6"/>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dirty="0">
                <a:solidFill>
                  <a:srgbClr val="000000"/>
                </a:solidFill>
                <a:latin typeface="Calibri Light" panose="020F0302020204030204" pitchFamily="34" charset="0"/>
                <a:cs typeface="Calibri Light" panose="020F0302020204030204" pitchFamily="34" charset="0"/>
              </a:endParaRPr>
            </a:p>
          </p:txBody>
        </p:sp>
        <p:sp>
          <p:nvSpPr>
            <p:cNvPr id="38" name="Freeform 37">
              <a:extLst>
                <a:ext uri="{FF2B5EF4-FFF2-40B4-BE49-F238E27FC236}">
                  <a16:creationId xmlns:a16="http://schemas.microsoft.com/office/drawing/2014/main" id="{88B22216-798E-044E-A1F1-37177EE1D834}"/>
                </a:ext>
              </a:extLst>
            </p:cNvPr>
            <p:cNvSpPr>
              <a:spLocks/>
            </p:cNvSpPr>
            <p:nvPr userDrawn="1"/>
          </p:nvSpPr>
          <p:spPr bwMode="gray">
            <a:xfrm>
              <a:off x="5178425" y="6445250"/>
              <a:ext cx="41275" cy="76200"/>
            </a:xfrm>
            <a:custGeom>
              <a:avLst/>
              <a:gdLst/>
              <a:ahLst/>
              <a:cxnLst>
                <a:cxn ang="0">
                  <a:pos x="24" y="26"/>
                </a:cxn>
                <a:cxn ang="0">
                  <a:pos x="6" y="26"/>
                </a:cxn>
                <a:cxn ang="0">
                  <a:pos x="6" y="42"/>
                </a:cxn>
                <a:cxn ang="0">
                  <a:pos x="26" y="42"/>
                </a:cxn>
                <a:cxn ang="0">
                  <a:pos x="26" y="48"/>
                </a:cxn>
                <a:cxn ang="0">
                  <a:pos x="0" y="48"/>
                </a:cxn>
                <a:cxn ang="0">
                  <a:pos x="0" y="0"/>
                </a:cxn>
                <a:cxn ang="0">
                  <a:pos x="26" y="0"/>
                </a:cxn>
                <a:cxn ang="0">
                  <a:pos x="26" y="6"/>
                </a:cxn>
                <a:cxn ang="0">
                  <a:pos x="6" y="6"/>
                </a:cxn>
                <a:cxn ang="0">
                  <a:pos x="6" y="20"/>
                </a:cxn>
                <a:cxn ang="0">
                  <a:pos x="24" y="20"/>
                </a:cxn>
                <a:cxn ang="0">
                  <a:pos x="24" y="26"/>
                </a:cxn>
              </a:cxnLst>
              <a:rect l="0" t="0" r="r" b="b"/>
              <a:pathLst>
                <a:path w="26" h="48">
                  <a:moveTo>
                    <a:pt x="24" y="26"/>
                  </a:moveTo>
                  <a:lnTo>
                    <a:pt x="6" y="26"/>
                  </a:lnTo>
                  <a:lnTo>
                    <a:pt x="6" y="42"/>
                  </a:lnTo>
                  <a:lnTo>
                    <a:pt x="26" y="42"/>
                  </a:lnTo>
                  <a:lnTo>
                    <a:pt x="26" y="48"/>
                  </a:lnTo>
                  <a:lnTo>
                    <a:pt x="0" y="48"/>
                  </a:lnTo>
                  <a:lnTo>
                    <a:pt x="0" y="0"/>
                  </a:lnTo>
                  <a:lnTo>
                    <a:pt x="26" y="0"/>
                  </a:lnTo>
                  <a:lnTo>
                    <a:pt x="26" y="6"/>
                  </a:lnTo>
                  <a:lnTo>
                    <a:pt x="6" y="6"/>
                  </a:lnTo>
                  <a:lnTo>
                    <a:pt x="6" y="20"/>
                  </a:lnTo>
                  <a:lnTo>
                    <a:pt x="24" y="20"/>
                  </a:lnTo>
                  <a:lnTo>
                    <a:pt x="24" y="26"/>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dirty="0">
                <a:solidFill>
                  <a:srgbClr val="000000"/>
                </a:solidFill>
                <a:latin typeface="Calibri Light" panose="020F0302020204030204" pitchFamily="34" charset="0"/>
                <a:cs typeface="Calibri Light" panose="020F0302020204030204" pitchFamily="34" charset="0"/>
              </a:endParaRPr>
            </a:p>
          </p:txBody>
        </p:sp>
        <p:sp>
          <p:nvSpPr>
            <p:cNvPr id="39" name="Freeform 38">
              <a:extLst>
                <a:ext uri="{FF2B5EF4-FFF2-40B4-BE49-F238E27FC236}">
                  <a16:creationId xmlns:a16="http://schemas.microsoft.com/office/drawing/2014/main" id="{15A67C64-C658-C342-91F8-AD722A6BD2CD}"/>
                </a:ext>
              </a:extLst>
            </p:cNvPr>
            <p:cNvSpPr>
              <a:spLocks noEditPoints="1"/>
            </p:cNvSpPr>
            <p:nvPr userDrawn="1"/>
          </p:nvSpPr>
          <p:spPr bwMode="gray">
            <a:xfrm>
              <a:off x="5238750" y="6445250"/>
              <a:ext cx="50800" cy="76200"/>
            </a:xfrm>
            <a:custGeom>
              <a:avLst/>
              <a:gdLst/>
              <a:ahLst/>
              <a:cxnLst>
                <a:cxn ang="0">
                  <a:pos x="0" y="0"/>
                </a:cxn>
                <a:cxn ang="0">
                  <a:pos x="6" y="0"/>
                </a:cxn>
                <a:cxn ang="0">
                  <a:pos x="13" y="2"/>
                </a:cxn>
                <a:cxn ang="0">
                  <a:pos x="15" y="6"/>
                </a:cxn>
                <a:cxn ang="0">
                  <a:pos x="10" y="12"/>
                </a:cxn>
                <a:cxn ang="0">
                  <a:pos x="10" y="13"/>
                </a:cxn>
                <a:cxn ang="0">
                  <a:pos x="14" y="17"/>
                </a:cxn>
                <a:cxn ang="0">
                  <a:pos x="16" y="24"/>
                </a:cxn>
                <a:cxn ang="0">
                  <a:pos x="13" y="24"/>
                </a:cxn>
                <a:cxn ang="0">
                  <a:pos x="11" y="18"/>
                </a:cxn>
                <a:cxn ang="0">
                  <a:pos x="6" y="14"/>
                </a:cxn>
                <a:cxn ang="0">
                  <a:pos x="3" y="14"/>
                </a:cxn>
                <a:cxn ang="0">
                  <a:pos x="3" y="24"/>
                </a:cxn>
                <a:cxn ang="0">
                  <a:pos x="0" y="24"/>
                </a:cxn>
                <a:cxn ang="0">
                  <a:pos x="0" y="0"/>
                </a:cxn>
                <a:cxn ang="0">
                  <a:pos x="3" y="11"/>
                </a:cxn>
                <a:cxn ang="0">
                  <a:pos x="6" y="11"/>
                </a:cxn>
                <a:cxn ang="0">
                  <a:pos x="12" y="7"/>
                </a:cxn>
                <a:cxn ang="0">
                  <a:pos x="6" y="2"/>
                </a:cxn>
                <a:cxn ang="0">
                  <a:pos x="3" y="3"/>
                </a:cxn>
                <a:cxn ang="0">
                  <a:pos x="3" y="11"/>
                </a:cxn>
              </a:cxnLst>
              <a:rect l="0" t="0" r="r" b="b"/>
              <a:pathLst>
                <a:path w="16" h="24">
                  <a:moveTo>
                    <a:pt x="0" y="0"/>
                  </a:moveTo>
                  <a:cubicBezTo>
                    <a:pt x="2" y="0"/>
                    <a:pt x="4" y="0"/>
                    <a:pt x="6" y="0"/>
                  </a:cubicBezTo>
                  <a:cubicBezTo>
                    <a:pt x="9" y="0"/>
                    <a:pt x="12" y="1"/>
                    <a:pt x="13" y="2"/>
                  </a:cubicBezTo>
                  <a:cubicBezTo>
                    <a:pt x="14" y="3"/>
                    <a:pt x="15" y="5"/>
                    <a:pt x="15" y="6"/>
                  </a:cubicBezTo>
                  <a:cubicBezTo>
                    <a:pt x="15" y="10"/>
                    <a:pt x="13" y="12"/>
                    <a:pt x="10" y="12"/>
                  </a:cubicBezTo>
                  <a:cubicBezTo>
                    <a:pt x="10" y="13"/>
                    <a:pt x="10" y="13"/>
                    <a:pt x="10" y="13"/>
                  </a:cubicBezTo>
                  <a:cubicBezTo>
                    <a:pt x="12" y="13"/>
                    <a:pt x="13" y="15"/>
                    <a:pt x="14" y="17"/>
                  </a:cubicBezTo>
                  <a:cubicBezTo>
                    <a:pt x="15" y="21"/>
                    <a:pt x="15" y="23"/>
                    <a:pt x="16" y="24"/>
                  </a:cubicBezTo>
                  <a:cubicBezTo>
                    <a:pt x="13" y="24"/>
                    <a:pt x="13" y="24"/>
                    <a:pt x="13" y="24"/>
                  </a:cubicBezTo>
                  <a:cubicBezTo>
                    <a:pt x="12" y="23"/>
                    <a:pt x="12" y="21"/>
                    <a:pt x="11" y="18"/>
                  </a:cubicBezTo>
                  <a:cubicBezTo>
                    <a:pt x="10" y="15"/>
                    <a:pt x="9" y="14"/>
                    <a:pt x="6" y="14"/>
                  </a:cubicBezTo>
                  <a:cubicBezTo>
                    <a:pt x="3" y="14"/>
                    <a:pt x="3" y="14"/>
                    <a:pt x="3" y="14"/>
                  </a:cubicBezTo>
                  <a:cubicBezTo>
                    <a:pt x="3" y="24"/>
                    <a:pt x="3" y="24"/>
                    <a:pt x="3" y="24"/>
                  </a:cubicBezTo>
                  <a:cubicBezTo>
                    <a:pt x="0" y="24"/>
                    <a:pt x="0" y="24"/>
                    <a:pt x="0" y="24"/>
                  </a:cubicBezTo>
                  <a:lnTo>
                    <a:pt x="0" y="0"/>
                  </a:lnTo>
                  <a:close/>
                  <a:moveTo>
                    <a:pt x="3" y="11"/>
                  </a:moveTo>
                  <a:cubicBezTo>
                    <a:pt x="6" y="11"/>
                    <a:pt x="6" y="11"/>
                    <a:pt x="6" y="11"/>
                  </a:cubicBezTo>
                  <a:cubicBezTo>
                    <a:pt x="10" y="11"/>
                    <a:pt x="12" y="9"/>
                    <a:pt x="12" y="7"/>
                  </a:cubicBezTo>
                  <a:cubicBezTo>
                    <a:pt x="12" y="4"/>
                    <a:pt x="10" y="2"/>
                    <a:pt x="6" y="2"/>
                  </a:cubicBezTo>
                  <a:cubicBezTo>
                    <a:pt x="5" y="2"/>
                    <a:pt x="4" y="2"/>
                    <a:pt x="3" y="3"/>
                  </a:cubicBezTo>
                  <a:lnTo>
                    <a:pt x="3" y="11"/>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dirty="0">
                <a:solidFill>
                  <a:srgbClr val="000000"/>
                </a:solidFill>
                <a:latin typeface="Calibri Light" panose="020F0302020204030204" pitchFamily="34" charset="0"/>
                <a:cs typeface="Calibri Light" panose="020F0302020204030204" pitchFamily="34" charset="0"/>
              </a:endParaRPr>
            </a:p>
          </p:txBody>
        </p:sp>
        <p:sp>
          <p:nvSpPr>
            <p:cNvPr id="40" name="Freeform 39">
              <a:extLst>
                <a:ext uri="{FF2B5EF4-FFF2-40B4-BE49-F238E27FC236}">
                  <a16:creationId xmlns:a16="http://schemas.microsoft.com/office/drawing/2014/main" id="{E8E7D28C-6FD1-EB4F-A858-517D723839BC}"/>
                </a:ext>
              </a:extLst>
            </p:cNvPr>
            <p:cNvSpPr>
              <a:spLocks/>
            </p:cNvSpPr>
            <p:nvPr userDrawn="1"/>
          </p:nvSpPr>
          <p:spPr bwMode="gray">
            <a:xfrm>
              <a:off x="5305425" y="6445250"/>
              <a:ext cx="44450" cy="76200"/>
            </a:xfrm>
            <a:custGeom>
              <a:avLst/>
              <a:gdLst/>
              <a:ahLst/>
              <a:cxnLst>
                <a:cxn ang="0">
                  <a:pos x="26" y="26"/>
                </a:cxn>
                <a:cxn ang="0">
                  <a:pos x="6" y="26"/>
                </a:cxn>
                <a:cxn ang="0">
                  <a:pos x="6" y="42"/>
                </a:cxn>
                <a:cxn ang="0">
                  <a:pos x="28" y="42"/>
                </a:cxn>
                <a:cxn ang="0">
                  <a:pos x="28" y="48"/>
                </a:cxn>
                <a:cxn ang="0">
                  <a:pos x="0" y="48"/>
                </a:cxn>
                <a:cxn ang="0">
                  <a:pos x="0" y="0"/>
                </a:cxn>
                <a:cxn ang="0">
                  <a:pos x="26" y="0"/>
                </a:cxn>
                <a:cxn ang="0">
                  <a:pos x="26" y="6"/>
                </a:cxn>
                <a:cxn ang="0">
                  <a:pos x="6" y="6"/>
                </a:cxn>
                <a:cxn ang="0">
                  <a:pos x="6" y="20"/>
                </a:cxn>
                <a:cxn ang="0">
                  <a:pos x="26" y="20"/>
                </a:cxn>
                <a:cxn ang="0">
                  <a:pos x="26" y="26"/>
                </a:cxn>
              </a:cxnLst>
              <a:rect l="0" t="0" r="r" b="b"/>
              <a:pathLst>
                <a:path w="28" h="48">
                  <a:moveTo>
                    <a:pt x="26" y="26"/>
                  </a:moveTo>
                  <a:lnTo>
                    <a:pt x="6" y="26"/>
                  </a:lnTo>
                  <a:lnTo>
                    <a:pt x="6" y="42"/>
                  </a:lnTo>
                  <a:lnTo>
                    <a:pt x="28" y="42"/>
                  </a:lnTo>
                  <a:lnTo>
                    <a:pt x="28" y="48"/>
                  </a:lnTo>
                  <a:lnTo>
                    <a:pt x="0" y="48"/>
                  </a:lnTo>
                  <a:lnTo>
                    <a:pt x="0" y="0"/>
                  </a:lnTo>
                  <a:lnTo>
                    <a:pt x="26" y="0"/>
                  </a:lnTo>
                  <a:lnTo>
                    <a:pt x="26" y="6"/>
                  </a:lnTo>
                  <a:lnTo>
                    <a:pt x="6" y="6"/>
                  </a:lnTo>
                  <a:lnTo>
                    <a:pt x="6" y="20"/>
                  </a:lnTo>
                  <a:lnTo>
                    <a:pt x="26" y="20"/>
                  </a:lnTo>
                  <a:lnTo>
                    <a:pt x="26" y="26"/>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dirty="0">
                <a:solidFill>
                  <a:srgbClr val="000000"/>
                </a:solidFill>
                <a:latin typeface="Calibri Light" panose="020F0302020204030204" pitchFamily="34" charset="0"/>
                <a:cs typeface="Calibri Light" panose="020F0302020204030204" pitchFamily="34" charset="0"/>
              </a:endParaRPr>
            </a:p>
          </p:txBody>
        </p:sp>
        <p:sp>
          <p:nvSpPr>
            <p:cNvPr id="41" name="Freeform 40">
              <a:extLst>
                <a:ext uri="{FF2B5EF4-FFF2-40B4-BE49-F238E27FC236}">
                  <a16:creationId xmlns:a16="http://schemas.microsoft.com/office/drawing/2014/main" id="{4DC1EB11-F0B3-524D-B44F-D9492B0A1147}"/>
                </a:ext>
              </a:extLst>
            </p:cNvPr>
            <p:cNvSpPr>
              <a:spLocks noEditPoints="1"/>
            </p:cNvSpPr>
            <p:nvPr userDrawn="1"/>
          </p:nvSpPr>
          <p:spPr bwMode="gray">
            <a:xfrm>
              <a:off x="5368925" y="6445250"/>
              <a:ext cx="58738" cy="76200"/>
            </a:xfrm>
            <a:custGeom>
              <a:avLst/>
              <a:gdLst/>
              <a:ahLst/>
              <a:cxnLst>
                <a:cxn ang="0">
                  <a:pos x="0" y="0"/>
                </a:cxn>
                <a:cxn ang="0">
                  <a:pos x="6" y="0"/>
                </a:cxn>
                <a:cxn ang="0">
                  <a:pos x="16" y="3"/>
                </a:cxn>
                <a:cxn ang="0">
                  <a:pos x="19" y="11"/>
                </a:cxn>
                <a:cxn ang="0">
                  <a:pos x="16" y="21"/>
                </a:cxn>
                <a:cxn ang="0">
                  <a:pos x="5" y="24"/>
                </a:cxn>
                <a:cxn ang="0">
                  <a:pos x="0" y="24"/>
                </a:cxn>
                <a:cxn ang="0">
                  <a:pos x="0" y="0"/>
                </a:cxn>
                <a:cxn ang="0">
                  <a:pos x="3" y="22"/>
                </a:cxn>
                <a:cxn ang="0">
                  <a:pos x="6" y="22"/>
                </a:cxn>
                <a:cxn ang="0">
                  <a:pos x="16" y="12"/>
                </a:cxn>
                <a:cxn ang="0">
                  <a:pos x="6" y="2"/>
                </a:cxn>
                <a:cxn ang="0">
                  <a:pos x="3" y="3"/>
                </a:cxn>
                <a:cxn ang="0">
                  <a:pos x="3" y="22"/>
                </a:cxn>
              </a:cxnLst>
              <a:rect l="0" t="0" r="r" b="b"/>
              <a:pathLst>
                <a:path w="19" h="24">
                  <a:moveTo>
                    <a:pt x="0" y="0"/>
                  </a:moveTo>
                  <a:cubicBezTo>
                    <a:pt x="2" y="0"/>
                    <a:pt x="4" y="0"/>
                    <a:pt x="6" y="0"/>
                  </a:cubicBezTo>
                  <a:cubicBezTo>
                    <a:pt x="11" y="0"/>
                    <a:pt x="14" y="1"/>
                    <a:pt x="16" y="3"/>
                  </a:cubicBezTo>
                  <a:cubicBezTo>
                    <a:pt x="18" y="5"/>
                    <a:pt x="19" y="8"/>
                    <a:pt x="19" y="11"/>
                  </a:cubicBezTo>
                  <a:cubicBezTo>
                    <a:pt x="19" y="15"/>
                    <a:pt x="18" y="19"/>
                    <a:pt x="16" y="21"/>
                  </a:cubicBezTo>
                  <a:cubicBezTo>
                    <a:pt x="14" y="23"/>
                    <a:pt x="10" y="24"/>
                    <a:pt x="5" y="24"/>
                  </a:cubicBezTo>
                  <a:cubicBezTo>
                    <a:pt x="3" y="24"/>
                    <a:pt x="1" y="24"/>
                    <a:pt x="0" y="24"/>
                  </a:cubicBezTo>
                  <a:lnTo>
                    <a:pt x="0" y="0"/>
                  </a:lnTo>
                  <a:close/>
                  <a:moveTo>
                    <a:pt x="3" y="22"/>
                  </a:moveTo>
                  <a:cubicBezTo>
                    <a:pt x="4" y="22"/>
                    <a:pt x="5" y="22"/>
                    <a:pt x="6" y="22"/>
                  </a:cubicBezTo>
                  <a:cubicBezTo>
                    <a:pt x="12" y="22"/>
                    <a:pt x="16" y="18"/>
                    <a:pt x="16" y="12"/>
                  </a:cubicBezTo>
                  <a:cubicBezTo>
                    <a:pt x="16" y="6"/>
                    <a:pt x="13" y="2"/>
                    <a:pt x="6" y="2"/>
                  </a:cubicBezTo>
                  <a:cubicBezTo>
                    <a:pt x="5" y="2"/>
                    <a:pt x="4" y="3"/>
                    <a:pt x="3" y="3"/>
                  </a:cubicBezTo>
                  <a:lnTo>
                    <a:pt x="3" y="22"/>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dirty="0">
                <a:solidFill>
                  <a:srgbClr val="000000"/>
                </a:solidFill>
                <a:latin typeface="Calibri Light" panose="020F0302020204030204" pitchFamily="34" charset="0"/>
                <a:cs typeface="Calibri Light" panose="020F0302020204030204" pitchFamily="34" charset="0"/>
              </a:endParaRPr>
            </a:p>
          </p:txBody>
        </p:sp>
        <p:sp>
          <p:nvSpPr>
            <p:cNvPr id="42" name="Freeform 41">
              <a:extLst>
                <a:ext uri="{FF2B5EF4-FFF2-40B4-BE49-F238E27FC236}">
                  <a16:creationId xmlns:a16="http://schemas.microsoft.com/office/drawing/2014/main" id="{295216A1-4E49-AB48-815D-ECC09ADF8AA2}"/>
                </a:ext>
              </a:extLst>
            </p:cNvPr>
            <p:cNvSpPr>
              <a:spLocks noEditPoints="1"/>
            </p:cNvSpPr>
            <p:nvPr userDrawn="1"/>
          </p:nvSpPr>
          <p:spPr bwMode="gray">
            <a:xfrm>
              <a:off x="5472113" y="6445250"/>
              <a:ext cx="63500" cy="76200"/>
            </a:xfrm>
            <a:custGeom>
              <a:avLst/>
              <a:gdLst/>
              <a:ahLst/>
              <a:cxnLst>
                <a:cxn ang="0">
                  <a:pos x="6" y="16"/>
                </a:cxn>
                <a:cxn ang="0">
                  <a:pos x="3" y="24"/>
                </a:cxn>
                <a:cxn ang="0">
                  <a:pos x="0" y="24"/>
                </a:cxn>
                <a:cxn ang="0">
                  <a:pos x="8" y="0"/>
                </a:cxn>
                <a:cxn ang="0">
                  <a:pos x="12" y="0"/>
                </a:cxn>
                <a:cxn ang="0">
                  <a:pos x="20" y="24"/>
                </a:cxn>
                <a:cxn ang="0">
                  <a:pos x="17" y="24"/>
                </a:cxn>
                <a:cxn ang="0">
                  <a:pos x="14" y="16"/>
                </a:cxn>
                <a:cxn ang="0">
                  <a:pos x="6" y="16"/>
                </a:cxn>
                <a:cxn ang="0">
                  <a:pos x="13" y="14"/>
                </a:cxn>
                <a:cxn ang="0">
                  <a:pos x="11" y="7"/>
                </a:cxn>
                <a:cxn ang="0">
                  <a:pos x="10" y="3"/>
                </a:cxn>
                <a:cxn ang="0">
                  <a:pos x="10" y="3"/>
                </a:cxn>
                <a:cxn ang="0">
                  <a:pos x="9" y="7"/>
                </a:cxn>
                <a:cxn ang="0">
                  <a:pos x="6" y="14"/>
                </a:cxn>
                <a:cxn ang="0">
                  <a:pos x="13" y="14"/>
                </a:cxn>
              </a:cxnLst>
              <a:rect l="0" t="0" r="r" b="b"/>
              <a:pathLst>
                <a:path w="20" h="24">
                  <a:moveTo>
                    <a:pt x="6" y="16"/>
                  </a:moveTo>
                  <a:cubicBezTo>
                    <a:pt x="3" y="24"/>
                    <a:pt x="3" y="24"/>
                    <a:pt x="3" y="24"/>
                  </a:cubicBezTo>
                  <a:cubicBezTo>
                    <a:pt x="0" y="24"/>
                    <a:pt x="0" y="24"/>
                    <a:pt x="0" y="24"/>
                  </a:cubicBezTo>
                  <a:cubicBezTo>
                    <a:pt x="8" y="0"/>
                    <a:pt x="8" y="0"/>
                    <a:pt x="8" y="0"/>
                  </a:cubicBezTo>
                  <a:cubicBezTo>
                    <a:pt x="12" y="0"/>
                    <a:pt x="12" y="0"/>
                    <a:pt x="12" y="0"/>
                  </a:cubicBezTo>
                  <a:cubicBezTo>
                    <a:pt x="20" y="24"/>
                    <a:pt x="20" y="24"/>
                    <a:pt x="20" y="24"/>
                  </a:cubicBezTo>
                  <a:cubicBezTo>
                    <a:pt x="17" y="24"/>
                    <a:pt x="17" y="24"/>
                    <a:pt x="17" y="24"/>
                  </a:cubicBezTo>
                  <a:cubicBezTo>
                    <a:pt x="14" y="16"/>
                    <a:pt x="14" y="16"/>
                    <a:pt x="14" y="16"/>
                  </a:cubicBezTo>
                  <a:lnTo>
                    <a:pt x="6" y="16"/>
                  </a:lnTo>
                  <a:close/>
                  <a:moveTo>
                    <a:pt x="13" y="14"/>
                  </a:moveTo>
                  <a:cubicBezTo>
                    <a:pt x="11" y="7"/>
                    <a:pt x="11" y="7"/>
                    <a:pt x="11" y="7"/>
                  </a:cubicBezTo>
                  <a:cubicBezTo>
                    <a:pt x="11" y="6"/>
                    <a:pt x="10" y="4"/>
                    <a:pt x="10" y="3"/>
                  </a:cubicBezTo>
                  <a:cubicBezTo>
                    <a:pt x="10" y="3"/>
                    <a:pt x="10" y="3"/>
                    <a:pt x="10" y="3"/>
                  </a:cubicBezTo>
                  <a:cubicBezTo>
                    <a:pt x="9" y="4"/>
                    <a:pt x="9" y="6"/>
                    <a:pt x="9" y="7"/>
                  </a:cubicBezTo>
                  <a:cubicBezTo>
                    <a:pt x="6" y="14"/>
                    <a:pt x="6" y="14"/>
                    <a:pt x="6" y="14"/>
                  </a:cubicBezTo>
                  <a:lnTo>
                    <a:pt x="13" y="14"/>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dirty="0">
                <a:solidFill>
                  <a:srgbClr val="000000"/>
                </a:solidFill>
                <a:latin typeface="Calibri Light" panose="020F0302020204030204" pitchFamily="34" charset="0"/>
                <a:cs typeface="Calibri Light" panose="020F0302020204030204" pitchFamily="34" charset="0"/>
              </a:endParaRPr>
            </a:p>
          </p:txBody>
        </p:sp>
        <p:sp>
          <p:nvSpPr>
            <p:cNvPr id="43" name="Freeform 42">
              <a:extLst>
                <a:ext uri="{FF2B5EF4-FFF2-40B4-BE49-F238E27FC236}">
                  <a16:creationId xmlns:a16="http://schemas.microsoft.com/office/drawing/2014/main" id="{5A184FCE-C47B-4446-BA1D-E286DDD84B06}"/>
                </a:ext>
              </a:extLst>
            </p:cNvPr>
            <p:cNvSpPr>
              <a:spLocks/>
            </p:cNvSpPr>
            <p:nvPr userDrawn="1"/>
          </p:nvSpPr>
          <p:spPr bwMode="gray">
            <a:xfrm>
              <a:off x="5548313" y="6445250"/>
              <a:ext cx="57150" cy="76200"/>
            </a:xfrm>
            <a:custGeom>
              <a:avLst/>
              <a:gdLst/>
              <a:ahLst/>
              <a:cxnLst>
                <a:cxn ang="0">
                  <a:pos x="18" y="23"/>
                </a:cxn>
                <a:cxn ang="0">
                  <a:pos x="11" y="24"/>
                </a:cxn>
                <a:cxn ang="0">
                  <a:pos x="0" y="12"/>
                </a:cxn>
                <a:cxn ang="0">
                  <a:pos x="12" y="0"/>
                </a:cxn>
                <a:cxn ang="0">
                  <a:pos x="18" y="1"/>
                </a:cxn>
                <a:cxn ang="0">
                  <a:pos x="17" y="3"/>
                </a:cxn>
                <a:cxn ang="0">
                  <a:pos x="12" y="2"/>
                </a:cxn>
                <a:cxn ang="0">
                  <a:pos x="3" y="12"/>
                </a:cxn>
                <a:cxn ang="0">
                  <a:pos x="12" y="22"/>
                </a:cxn>
                <a:cxn ang="0">
                  <a:pos x="17" y="21"/>
                </a:cxn>
                <a:cxn ang="0">
                  <a:pos x="18" y="23"/>
                </a:cxn>
              </a:cxnLst>
              <a:rect l="0" t="0" r="r" b="b"/>
              <a:pathLst>
                <a:path w="18" h="24">
                  <a:moveTo>
                    <a:pt x="18" y="23"/>
                  </a:moveTo>
                  <a:cubicBezTo>
                    <a:pt x="16" y="24"/>
                    <a:pt x="14" y="24"/>
                    <a:pt x="11" y="24"/>
                  </a:cubicBezTo>
                  <a:cubicBezTo>
                    <a:pt x="5" y="24"/>
                    <a:pt x="0" y="20"/>
                    <a:pt x="0" y="12"/>
                  </a:cubicBezTo>
                  <a:cubicBezTo>
                    <a:pt x="0" y="5"/>
                    <a:pt x="5" y="0"/>
                    <a:pt x="12" y="0"/>
                  </a:cubicBezTo>
                  <a:cubicBezTo>
                    <a:pt x="15" y="0"/>
                    <a:pt x="17" y="0"/>
                    <a:pt x="18" y="1"/>
                  </a:cubicBezTo>
                  <a:cubicBezTo>
                    <a:pt x="17" y="3"/>
                    <a:pt x="17" y="3"/>
                    <a:pt x="17" y="3"/>
                  </a:cubicBezTo>
                  <a:cubicBezTo>
                    <a:pt x="16" y="3"/>
                    <a:pt x="14" y="2"/>
                    <a:pt x="12" y="2"/>
                  </a:cubicBezTo>
                  <a:cubicBezTo>
                    <a:pt x="6" y="2"/>
                    <a:pt x="3" y="6"/>
                    <a:pt x="3" y="12"/>
                  </a:cubicBezTo>
                  <a:cubicBezTo>
                    <a:pt x="3" y="18"/>
                    <a:pt x="6" y="22"/>
                    <a:pt x="12" y="22"/>
                  </a:cubicBezTo>
                  <a:cubicBezTo>
                    <a:pt x="14" y="22"/>
                    <a:pt x="16" y="21"/>
                    <a:pt x="17" y="21"/>
                  </a:cubicBezTo>
                  <a:lnTo>
                    <a:pt x="18" y="23"/>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dirty="0">
                <a:solidFill>
                  <a:srgbClr val="000000"/>
                </a:solidFill>
                <a:latin typeface="Calibri Light" panose="020F0302020204030204" pitchFamily="34" charset="0"/>
                <a:cs typeface="Calibri Light" panose="020F0302020204030204" pitchFamily="34" charset="0"/>
              </a:endParaRPr>
            </a:p>
          </p:txBody>
        </p:sp>
        <p:sp>
          <p:nvSpPr>
            <p:cNvPr id="44" name="Freeform 43">
              <a:extLst>
                <a:ext uri="{FF2B5EF4-FFF2-40B4-BE49-F238E27FC236}">
                  <a16:creationId xmlns:a16="http://schemas.microsoft.com/office/drawing/2014/main" id="{7650BDEC-1252-284F-B324-192B5232D5E8}"/>
                </a:ext>
              </a:extLst>
            </p:cNvPr>
            <p:cNvSpPr>
              <a:spLocks/>
            </p:cNvSpPr>
            <p:nvPr userDrawn="1"/>
          </p:nvSpPr>
          <p:spPr bwMode="gray">
            <a:xfrm>
              <a:off x="5614988" y="6445250"/>
              <a:ext cx="57150" cy="76200"/>
            </a:xfrm>
            <a:custGeom>
              <a:avLst/>
              <a:gdLst/>
              <a:ahLst/>
              <a:cxnLst>
                <a:cxn ang="0">
                  <a:pos x="18" y="23"/>
                </a:cxn>
                <a:cxn ang="0">
                  <a:pos x="12" y="24"/>
                </a:cxn>
                <a:cxn ang="0">
                  <a:pos x="0" y="12"/>
                </a:cxn>
                <a:cxn ang="0">
                  <a:pos x="13" y="0"/>
                </a:cxn>
                <a:cxn ang="0">
                  <a:pos x="18" y="1"/>
                </a:cxn>
                <a:cxn ang="0">
                  <a:pos x="18" y="3"/>
                </a:cxn>
                <a:cxn ang="0">
                  <a:pos x="13" y="2"/>
                </a:cxn>
                <a:cxn ang="0">
                  <a:pos x="4" y="12"/>
                </a:cxn>
                <a:cxn ang="0">
                  <a:pos x="13" y="22"/>
                </a:cxn>
                <a:cxn ang="0">
                  <a:pos x="18" y="21"/>
                </a:cxn>
                <a:cxn ang="0">
                  <a:pos x="18" y="23"/>
                </a:cxn>
              </a:cxnLst>
              <a:rect l="0" t="0" r="r" b="b"/>
              <a:pathLst>
                <a:path w="18" h="24">
                  <a:moveTo>
                    <a:pt x="18" y="23"/>
                  </a:moveTo>
                  <a:cubicBezTo>
                    <a:pt x="17" y="24"/>
                    <a:pt x="15" y="24"/>
                    <a:pt x="12" y="24"/>
                  </a:cubicBezTo>
                  <a:cubicBezTo>
                    <a:pt x="5" y="24"/>
                    <a:pt x="0" y="20"/>
                    <a:pt x="0" y="12"/>
                  </a:cubicBezTo>
                  <a:cubicBezTo>
                    <a:pt x="0" y="5"/>
                    <a:pt x="5" y="0"/>
                    <a:pt x="13" y="0"/>
                  </a:cubicBezTo>
                  <a:cubicBezTo>
                    <a:pt x="16" y="0"/>
                    <a:pt x="18" y="0"/>
                    <a:pt x="18" y="1"/>
                  </a:cubicBezTo>
                  <a:cubicBezTo>
                    <a:pt x="18" y="3"/>
                    <a:pt x="18" y="3"/>
                    <a:pt x="18" y="3"/>
                  </a:cubicBezTo>
                  <a:cubicBezTo>
                    <a:pt x="17" y="3"/>
                    <a:pt x="15" y="2"/>
                    <a:pt x="13" y="2"/>
                  </a:cubicBezTo>
                  <a:cubicBezTo>
                    <a:pt x="7" y="2"/>
                    <a:pt x="4" y="6"/>
                    <a:pt x="4" y="12"/>
                  </a:cubicBezTo>
                  <a:cubicBezTo>
                    <a:pt x="4" y="18"/>
                    <a:pt x="7" y="22"/>
                    <a:pt x="13" y="22"/>
                  </a:cubicBezTo>
                  <a:cubicBezTo>
                    <a:pt x="15" y="22"/>
                    <a:pt x="17" y="21"/>
                    <a:pt x="18" y="21"/>
                  </a:cubicBezTo>
                  <a:lnTo>
                    <a:pt x="18" y="23"/>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dirty="0">
                <a:solidFill>
                  <a:srgbClr val="000000"/>
                </a:solidFill>
                <a:latin typeface="Calibri Light" panose="020F0302020204030204" pitchFamily="34" charset="0"/>
                <a:cs typeface="Calibri Light" panose="020F0302020204030204" pitchFamily="34" charset="0"/>
              </a:endParaRPr>
            </a:p>
          </p:txBody>
        </p:sp>
        <p:sp>
          <p:nvSpPr>
            <p:cNvPr id="45" name="Freeform 44">
              <a:extLst>
                <a:ext uri="{FF2B5EF4-FFF2-40B4-BE49-F238E27FC236}">
                  <a16:creationId xmlns:a16="http://schemas.microsoft.com/office/drawing/2014/main" id="{E7AA754E-863D-8D4E-880A-9688B2FA106D}"/>
                </a:ext>
              </a:extLst>
            </p:cNvPr>
            <p:cNvSpPr>
              <a:spLocks noEditPoints="1"/>
            </p:cNvSpPr>
            <p:nvPr userDrawn="1"/>
          </p:nvSpPr>
          <p:spPr bwMode="gray">
            <a:xfrm>
              <a:off x="5684838" y="6445250"/>
              <a:ext cx="69850" cy="76200"/>
            </a:xfrm>
            <a:custGeom>
              <a:avLst/>
              <a:gdLst/>
              <a:ahLst/>
              <a:cxnLst>
                <a:cxn ang="0">
                  <a:pos x="11" y="24"/>
                </a:cxn>
                <a:cxn ang="0">
                  <a:pos x="0" y="12"/>
                </a:cxn>
                <a:cxn ang="0">
                  <a:pos x="11" y="0"/>
                </a:cxn>
                <a:cxn ang="0">
                  <a:pos x="22" y="12"/>
                </a:cxn>
                <a:cxn ang="0">
                  <a:pos x="11" y="24"/>
                </a:cxn>
                <a:cxn ang="0">
                  <a:pos x="11" y="22"/>
                </a:cxn>
                <a:cxn ang="0">
                  <a:pos x="19" y="12"/>
                </a:cxn>
                <a:cxn ang="0">
                  <a:pos x="11" y="2"/>
                </a:cxn>
                <a:cxn ang="0">
                  <a:pos x="3" y="12"/>
                </a:cxn>
                <a:cxn ang="0">
                  <a:pos x="11" y="22"/>
                </a:cxn>
              </a:cxnLst>
              <a:rect l="0" t="0" r="r" b="b"/>
              <a:pathLst>
                <a:path w="22" h="24">
                  <a:moveTo>
                    <a:pt x="11" y="24"/>
                  </a:moveTo>
                  <a:cubicBezTo>
                    <a:pt x="4" y="24"/>
                    <a:pt x="0" y="19"/>
                    <a:pt x="0" y="12"/>
                  </a:cubicBezTo>
                  <a:cubicBezTo>
                    <a:pt x="0" y="5"/>
                    <a:pt x="5" y="0"/>
                    <a:pt x="11" y="0"/>
                  </a:cubicBezTo>
                  <a:cubicBezTo>
                    <a:pt x="18" y="0"/>
                    <a:pt x="22" y="5"/>
                    <a:pt x="22" y="12"/>
                  </a:cubicBezTo>
                  <a:cubicBezTo>
                    <a:pt x="22" y="20"/>
                    <a:pt x="17" y="24"/>
                    <a:pt x="11" y="24"/>
                  </a:cubicBezTo>
                  <a:close/>
                  <a:moveTo>
                    <a:pt x="11" y="22"/>
                  </a:moveTo>
                  <a:cubicBezTo>
                    <a:pt x="16" y="22"/>
                    <a:pt x="19" y="17"/>
                    <a:pt x="19" y="12"/>
                  </a:cubicBezTo>
                  <a:cubicBezTo>
                    <a:pt x="19" y="7"/>
                    <a:pt x="16" y="2"/>
                    <a:pt x="11" y="2"/>
                  </a:cubicBezTo>
                  <a:cubicBezTo>
                    <a:pt x="6" y="2"/>
                    <a:pt x="3" y="7"/>
                    <a:pt x="3" y="12"/>
                  </a:cubicBezTo>
                  <a:cubicBezTo>
                    <a:pt x="3" y="17"/>
                    <a:pt x="6" y="22"/>
                    <a:pt x="11" y="22"/>
                  </a:cubicBez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dirty="0">
                <a:solidFill>
                  <a:srgbClr val="000000"/>
                </a:solidFill>
                <a:latin typeface="Calibri Light" panose="020F0302020204030204" pitchFamily="34" charset="0"/>
                <a:cs typeface="Calibri Light" panose="020F0302020204030204" pitchFamily="34" charset="0"/>
              </a:endParaRPr>
            </a:p>
          </p:txBody>
        </p:sp>
        <p:sp>
          <p:nvSpPr>
            <p:cNvPr id="46" name="Freeform 45">
              <a:extLst>
                <a:ext uri="{FF2B5EF4-FFF2-40B4-BE49-F238E27FC236}">
                  <a16:creationId xmlns:a16="http://schemas.microsoft.com/office/drawing/2014/main" id="{84DB7819-658F-A34B-9126-9F2AE4653F96}"/>
                </a:ext>
              </a:extLst>
            </p:cNvPr>
            <p:cNvSpPr>
              <a:spLocks/>
            </p:cNvSpPr>
            <p:nvPr userDrawn="1"/>
          </p:nvSpPr>
          <p:spPr bwMode="gray">
            <a:xfrm>
              <a:off x="5773738" y="6445250"/>
              <a:ext cx="53975" cy="76200"/>
            </a:xfrm>
            <a:custGeom>
              <a:avLst/>
              <a:gdLst/>
              <a:ahLst/>
              <a:cxnLst>
                <a:cxn ang="0">
                  <a:pos x="3" y="0"/>
                </a:cxn>
                <a:cxn ang="0">
                  <a:pos x="3" y="14"/>
                </a:cxn>
                <a:cxn ang="0">
                  <a:pos x="9" y="22"/>
                </a:cxn>
                <a:cxn ang="0">
                  <a:pos x="14" y="14"/>
                </a:cxn>
                <a:cxn ang="0">
                  <a:pos x="14" y="0"/>
                </a:cxn>
                <a:cxn ang="0">
                  <a:pos x="17" y="0"/>
                </a:cxn>
                <a:cxn ang="0">
                  <a:pos x="17" y="14"/>
                </a:cxn>
                <a:cxn ang="0">
                  <a:pos x="8" y="24"/>
                </a:cxn>
                <a:cxn ang="0">
                  <a:pos x="0" y="14"/>
                </a:cxn>
                <a:cxn ang="0">
                  <a:pos x="0" y="0"/>
                </a:cxn>
                <a:cxn ang="0">
                  <a:pos x="3" y="0"/>
                </a:cxn>
              </a:cxnLst>
              <a:rect l="0" t="0" r="r" b="b"/>
              <a:pathLst>
                <a:path w="17" h="24">
                  <a:moveTo>
                    <a:pt x="3" y="0"/>
                  </a:moveTo>
                  <a:cubicBezTo>
                    <a:pt x="3" y="14"/>
                    <a:pt x="3" y="14"/>
                    <a:pt x="3" y="14"/>
                  </a:cubicBezTo>
                  <a:cubicBezTo>
                    <a:pt x="3" y="20"/>
                    <a:pt x="5" y="22"/>
                    <a:pt x="9" y="22"/>
                  </a:cubicBezTo>
                  <a:cubicBezTo>
                    <a:pt x="12" y="22"/>
                    <a:pt x="14" y="19"/>
                    <a:pt x="14" y="14"/>
                  </a:cubicBezTo>
                  <a:cubicBezTo>
                    <a:pt x="14" y="0"/>
                    <a:pt x="14" y="0"/>
                    <a:pt x="14" y="0"/>
                  </a:cubicBezTo>
                  <a:cubicBezTo>
                    <a:pt x="17" y="0"/>
                    <a:pt x="17" y="0"/>
                    <a:pt x="17" y="0"/>
                  </a:cubicBezTo>
                  <a:cubicBezTo>
                    <a:pt x="17" y="14"/>
                    <a:pt x="17" y="14"/>
                    <a:pt x="17" y="14"/>
                  </a:cubicBezTo>
                  <a:cubicBezTo>
                    <a:pt x="17" y="21"/>
                    <a:pt x="14" y="24"/>
                    <a:pt x="8" y="24"/>
                  </a:cubicBezTo>
                  <a:cubicBezTo>
                    <a:pt x="4" y="24"/>
                    <a:pt x="0" y="22"/>
                    <a:pt x="0" y="14"/>
                  </a:cubicBezTo>
                  <a:cubicBezTo>
                    <a:pt x="0" y="0"/>
                    <a:pt x="0" y="0"/>
                    <a:pt x="0" y="0"/>
                  </a:cubicBezTo>
                  <a:lnTo>
                    <a:pt x="3" y="0"/>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dirty="0">
                <a:solidFill>
                  <a:srgbClr val="000000"/>
                </a:solidFill>
                <a:latin typeface="Calibri Light" panose="020F0302020204030204" pitchFamily="34" charset="0"/>
                <a:cs typeface="Calibri Light" panose="020F0302020204030204" pitchFamily="34" charset="0"/>
              </a:endParaRPr>
            </a:p>
          </p:txBody>
        </p:sp>
        <p:sp>
          <p:nvSpPr>
            <p:cNvPr id="47" name="Freeform 46">
              <a:extLst>
                <a:ext uri="{FF2B5EF4-FFF2-40B4-BE49-F238E27FC236}">
                  <a16:creationId xmlns:a16="http://schemas.microsoft.com/office/drawing/2014/main" id="{68F19E23-4072-8643-B801-45EB60AB012F}"/>
                </a:ext>
              </a:extLst>
            </p:cNvPr>
            <p:cNvSpPr>
              <a:spLocks/>
            </p:cNvSpPr>
            <p:nvPr userDrawn="1"/>
          </p:nvSpPr>
          <p:spPr bwMode="gray">
            <a:xfrm>
              <a:off x="5853113" y="6445250"/>
              <a:ext cx="57150" cy="76200"/>
            </a:xfrm>
            <a:custGeom>
              <a:avLst/>
              <a:gdLst/>
              <a:ahLst/>
              <a:cxnLst>
                <a:cxn ang="0">
                  <a:pos x="0" y="24"/>
                </a:cxn>
                <a:cxn ang="0">
                  <a:pos x="0" y="0"/>
                </a:cxn>
                <a:cxn ang="0">
                  <a:pos x="3" y="0"/>
                </a:cxn>
                <a:cxn ang="0">
                  <a:pos x="11" y="12"/>
                </a:cxn>
                <a:cxn ang="0">
                  <a:pos x="15" y="20"/>
                </a:cxn>
                <a:cxn ang="0">
                  <a:pos x="15" y="20"/>
                </a:cxn>
                <a:cxn ang="0">
                  <a:pos x="15" y="10"/>
                </a:cxn>
                <a:cxn ang="0">
                  <a:pos x="15" y="0"/>
                </a:cxn>
                <a:cxn ang="0">
                  <a:pos x="18" y="0"/>
                </a:cxn>
                <a:cxn ang="0">
                  <a:pos x="18" y="24"/>
                </a:cxn>
                <a:cxn ang="0">
                  <a:pos x="15" y="24"/>
                </a:cxn>
                <a:cxn ang="0">
                  <a:pos x="7" y="12"/>
                </a:cxn>
                <a:cxn ang="0">
                  <a:pos x="3" y="4"/>
                </a:cxn>
                <a:cxn ang="0">
                  <a:pos x="3" y="4"/>
                </a:cxn>
                <a:cxn ang="0">
                  <a:pos x="3" y="14"/>
                </a:cxn>
                <a:cxn ang="0">
                  <a:pos x="3" y="24"/>
                </a:cxn>
                <a:cxn ang="0">
                  <a:pos x="0" y="24"/>
                </a:cxn>
              </a:cxnLst>
              <a:rect l="0" t="0" r="r" b="b"/>
              <a:pathLst>
                <a:path w="18" h="24">
                  <a:moveTo>
                    <a:pt x="0" y="24"/>
                  </a:moveTo>
                  <a:cubicBezTo>
                    <a:pt x="0" y="0"/>
                    <a:pt x="0" y="0"/>
                    <a:pt x="0" y="0"/>
                  </a:cubicBezTo>
                  <a:cubicBezTo>
                    <a:pt x="3" y="0"/>
                    <a:pt x="3" y="0"/>
                    <a:pt x="3" y="0"/>
                  </a:cubicBezTo>
                  <a:cubicBezTo>
                    <a:pt x="11" y="12"/>
                    <a:pt x="11" y="12"/>
                    <a:pt x="11" y="12"/>
                  </a:cubicBezTo>
                  <a:cubicBezTo>
                    <a:pt x="13" y="15"/>
                    <a:pt x="14" y="17"/>
                    <a:pt x="15" y="20"/>
                  </a:cubicBezTo>
                  <a:cubicBezTo>
                    <a:pt x="15" y="20"/>
                    <a:pt x="15" y="20"/>
                    <a:pt x="15" y="20"/>
                  </a:cubicBezTo>
                  <a:cubicBezTo>
                    <a:pt x="15" y="17"/>
                    <a:pt x="15" y="14"/>
                    <a:pt x="15" y="10"/>
                  </a:cubicBezTo>
                  <a:cubicBezTo>
                    <a:pt x="15" y="0"/>
                    <a:pt x="15" y="0"/>
                    <a:pt x="15" y="0"/>
                  </a:cubicBezTo>
                  <a:cubicBezTo>
                    <a:pt x="18" y="0"/>
                    <a:pt x="18" y="0"/>
                    <a:pt x="18" y="0"/>
                  </a:cubicBezTo>
                  <a:cubicBezTo>
                    <a:pt x="18" y="24"/>
                    <a:pt x="18" y="24"/>
                    <a:pt x="18" y="24"/>
                  </a:cubicBezTo>
                  <a:cubicBezTo>
                    <a:pt x="15" y="24"/>
                    <a:pt x="15" y="24"/>
                    <a:pt x="15" y="24"/>
                  </a:cubicBezTo>
                  <a:cubicBezTo>
                    <a:pt x="7" y="12"/>
                    <a:pt x="7" y="12"/>
                    <a:pt x="7" y="12"/>
                  </a:cubicBezTo>
                  <a:cubicBezTo>
                    <a:pt x="5" y="9"/>
                    <a:pt x="4" y="6"/>
                    <a:pt x="3" y="4"/>
                  </a:cubicBezTo>
                  <a:cubicBezTo>
                    <a:pt x="3" y="4"/>
                    <a:pt x="3" y="4"/>
                    <a:pt x="3" y="4"/>
                  </a:cubicBezTo>
                  <a:cubicBezTo>
                    <a:pt x="3" y="7"/>
                    <a:pt x="3" y="10"/>
                    <a:pt x="3" y="14"/>
                  </a:cubicBezTo>
                  <a:cubicBezTo>
                    <a:pt x="3" y="24"/>
                    <a:pt x="3" y="24"/>
                    <a:pt x="3" y="24"/>
                  </a:cubicBezTo>
                  <a:lnTo>
                    <a:pt x="0" y="24"/>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dirty="0">
                <a:solidFill>
                  <a:srgbClr val="000000"/>
                </a:solidFill>
                <a:latin typeface="Calibri Light" panose="020F0302020204030204" pitchFamily="34" charset="0"/>
                <a:cs typeface="Calibri Light" panose="020F0302020204030204" pitchFamily="34" charset="0"/>
              </a:endParaRPr>
            </a:p>
          </p:txBody>
        </p:sp>
        <p:sp>
          <p:nvSpPr>
            <p:cNvPr id="48" name="Freeform 47">
              <a:extLst>
                <a:ext uri="{FF2B5EF4-FFF2-40B4-BE49-F238E27FC236}">
                  <a16:creationId xmlns:a16="http://schemas.microsoft.com/office/drawing/2014/main" id="{EDAAEB5A-913B-5149-8D4C-6226360A848C}"/>
                </a:ext>
              </a:extLst>
            </p:cNvPr>
            <p:cNvSpPr>
              <a:spLocks/>
            </p:cNvSpPr>
            <p:nvPr userDrawn="1"/>
          </p:nvSpPr>
          <p:spPr bwMode="gray">
            <a:xfrm>
              <a:off x="5922963" y="6445250"/>
              <a:ext cx="57150" cy="76200"/>
            </a:xfrm>
            <a:custGeom>
              <a:avLst/>
              <a:gdLst/>
              <a:ahLst/>
              <a:cxnLst>
                <a:cxn ang="0">
                  <a:pos x="16" y="6"/>
                </a:cxn>
                <a:cxn ang="0">
                  <a:pos x="0" y="6"/>
                </a:cxn>
                <a:cxn ang="0">
                  <a:pos x="0" y="0"/>
                </a:cxn>
                <a:cxn ang="0">
                  <a:pos x="36" y="0"/>
                </a:cxn>
                <a:cxn ang="0">
                  <a:pos x="36" y="6"/>
                </a:cxn>
                <a:cxn ang="0">
                  <a:pos x="22" y="6"/>
                </a:cxn>
                <a:cxn ang="0">
                  <a:pos x="22" y="48"/>
                </a:cxn>
                <a:cxn ang="0">
                  <a:pos x="16" y="48"/>
                </a:cxn>
                <a:cxn ang="0">
                  <a:pos x="16" y="6"/>
                </a:cxn>
              </a:cxnLst>
              <a:rect l="0" t="0" r="r" b="b"/>
              <a:pathLst>
                <a:path w="36" h="48">
                  <a:moveTo>
                    <a:pt x="16" y="6"/>
                  </a:moveTo>
                  <a:lnTo>
                    <a:pt x="0" y="6"/>
                  </a:lnTo>
                  <a:lnTo>
                    <a:pt x="0" y="0"/>
                  </a:lnTo>
                  <a:lnTo>
                    <a:pt x="36" y="0"/>
                  </a:lnTo>
                  <a:lnTo>
                    <a:pt x="36" y="6"/>
                  </a:lnTo>
                  <a:lnTo>
                    <a:pt x="22" y="6"/>
                  </a:lnTo>
                  <a:lnTo>
                    <a:pt x="22" y="48"/>
                  </a:lnTo>
                  <a:lnTo>
                    <a:pt x="16" y="48"/>
                  </a:lnTo>
                  <a:lnTo>
                    <a:pt x="16" y="6"/>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dirty="0">
                <a:solidFill>
                  <a:srgbClr val="000000"/>
                </a:solidFill>
                <a:latin typeface="Calibri Light" panose="020F0302020204030204" pitchFamily="34" charset="0"/>
                <a:cs typeface="Calibri Light" panose="020F0302020204030204" pitchFamily="34" charset="0"/>
              </a:endParaRPr>
            </a:p>
          </p:txBody>
        </p:sp>
        <p:sp>
          <p:nvSpPr>
            <p:cNvPr id="49" name="Freeform 48">
              <a:extLst>
                <a:ext uri="{FF2B5EF4-FFF2-40B4-BE49-F238E27FC236}">
                  <a16:creationId xmlns:a16="http://schemas.microsoft.com/office/drawing/2014/main" id="{9D6B94BE-F458-EA4C-A6AD-EF06C16D8B5E}"/>
                </a:ext>
              </a:extLst>
            </p:cNvPr>
            <p:cNvSpPr>
              <a:spLocks noEditPoints="1"/>
            </p:cNvSpPr>
            <p:nvPr userDrawn="1"/>
          </p:nvSpPr>
          <p:spPr bwMode="gray">
            <a:xfrm>
              <a:off x="5980113" y="6445250"/>
              <a:ext cx="63500" cy="76200"/>
            </a:xfrm>
            <a:custGeom>
              <a:avLst/>
              <a:gdLst/>
              <a:ahLst/>
              <a:cxnLst>
                <a:cxn ang="0">
                  <a:pos x="6" y="16"/>
                </a:cxn>
                <a:cxn ang="0">
                  <a:pos x="3" y="24"/>
                </a:cxn>
                <a:cxn ang="0">
                  <a:pos x="0" y="24"/>
                </a:cxn>
                <a:cxn ang="0">
                  <a:pos x="8" y="0"/>
                </a:cxn>
                <a:cxn ang="0">
                  <a:pos x="12" y="0"/>
                </a:cxn>
                <a:cxn ang="0">
                  <a:pos x="20" y="24"/>
                </a:cxn>
                <a:cxn ang="0">
                  <a:pos x="17" y="24"/>
                </a:cxn>
                <a:cxn ang="0">
                  <a:pos x="14" y="16"/>
                </a:cxn>
                <a:cxn ang="0">
                  <a:pos x="6" y="16"/>
                </a:cxn>
                <a:cxn ang="0">
                  <a:pos x="14" y="14"/>
                </a:cxn>
                <a:cxn ang="0">
                  <a:pos x="11" y="7"/>
                </a:cxn>
                <a:cxn ang="0">
                  <a:pos x="10" y="3"/>
                </a:cxn>
                <a:cxn ang="0">
                  <a:pos x="10" y="3"/>
                </a:cxn>
                <a:cxn ang="0">
                  <a:pos x="9" y="7"/>
                </a:cxn>
                <a:cxn ang="0">
                  <a:pos x="7" y="14"/>
                </a:cxn>
                <a:cxn ang="0">
                  <a:pos x="14" y="14"/>
                </a:cxn>
              </a:cxnLst>
              <a:rect l="0" t="0" r="r" b="b"/>
              <a:pathLst>
                <a:path w="20" h="24">
                  <a:moveTo>
                    <a:pt x="6" y="16"/>
                  </a:moveTo>
                  <a:cubicBezTo>
                    <a:pt x="3" y="24"/>
                    <a:pt x="3" y="24"/>
                    <a:pt x="3" y="24"/>
                  </a:cubicBezTo>
                  <a:cubicBezTo>
                    <a:pt x="0" y="24"/>
                    <a:pt x="0" y="24"/>
                    <a:pt x="0" y="24"/>
                  </a:cubicBezTo>
                  <a:cubicBezTo>
                    <a:pt x="8" y="0"/>
                    <a:pt x="8" y="0"/>
                    <a:pt x="8" y="0"/>
                  </a:cubicBezTo>
                  <a:cubicBezTo>
                    <a:pt x="12" y="0"/>
                    <a:pt x="12" y="0"/>
                    <a:pt x="12" y="0"/>
                  </a:cubicBezTo>
                  <a:cubicBezTo>
                    <a:pt x="20" y="24"/>
                    <a:pt x="20" y="24"/>
                    <a:pt x="20" y="24"/>
                  </a:cubicBezTo>
                  <a:cubicBezTo>
                    <a:pt x="17" y="24"/>
                    <a:pt x="17" y="24"/>
                    <a:pt x="17" y="24"/>
                  </a:cubicBezTo>
                  <a:cubicBezTo>
                    <a:pt x="14" y="16"/>
                    <a:pt x="14" y="16"/>
                    <a:pt x="14" y="16"/>
                  </a:cubicBezTo>
                  <a:lnTo>
                    <a:pt x="6" y="16"/>
                  </a:lnTo>
                  <a:close/>
                  <a:moveTo>
                    <a:pt x="14" y="14"/>
                  </a:moveTo>
                  <a:cubicBezTo>
                    <a:pt x="11" y="7"/>
                    <a:pt x="11" y="7"/>
                    <a:pt x="11" y="7"/>
                  </a:cubicBezTo>
                  <a:cubicBezTo>
                    <a:pt x="11" y="6"/>
                    <a:pt x="11" y="4"/>
                    <a:pt x="10" y="3"/>
                  </a:cubicBezTo>
                  <a:cubicBezTo>
                    <a:pt x="10" y="3"/>
                    <a:pt x="10" y="3"/>
                    <a:pt x="10" y="3"/>
                  </a:cubicBezTo>
                  <a:cubicBezTo>
                    <a:pt x="10" y="4"/>
                    <a:pt x="9" y="6"/>
                    <a:pt x="9" y="7"/>
                  </a:cubicBezTo>
                  <a:cubicBezTo>
                    <a:pt x="7" y="14"/>
                    <a:pt x="7" y="14"/>
                    <a:pt x="7" y="14"/>
                  </a:cubicBezTo>
                  <a:lnTo>
                    <a:pt x="14" y="14"/>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dirty="0">
                <a:solidFill>
                  <a:srgbClr val="000000"/>
                </a:solidFill>
                <a:latin typeface="Calibri Light" panose="020F0302020204030204" pitchFamily="34" charset="0"/>
                <a:cs typeface="Calibri Light" panose="020F0302020204030204" pitchFamily="34" charset="0"/>
              </a:endParaRPr>
            </a:p>
          </p:txBody>
        </p:sp>
        <p:sp>
          <p:nvSpPr>
            <p:cNvPr id="50" name="Freeform 49">
              <a:extLst>
                <a:ext uri="{FF2B5EF4-FFF2-40B4-BE49-F238E27FC236}">
                  <a16:creationId xmlns:a16="http://schemas.microsoft.com/office/drawing/2014/main" id="{92029383-DF5D-824B-8BAA-7730BD7E9995}"/>
                </a:ext>
              </a:extLst>
            </p:cNvPr>
            <p:cNvSpPr>
              <a:spLocks/>
            </p:cNvSpPr>
            <p:nvPr userDrawn="1"/>
          </p:nvSpPr>
          <p:spPr bwMode="gray">
            <a:xfrm>
              <a:off x="6062663" y="6445250"/>
              <a:ext cx="57150" cy="76200"/>
            </a:xfrm>
            <a:custGeom>
              <a:avLst/>
              <a:gdLst/>
              <a:ahLst/>
              <a:cxnLst>
                <a:cxn ang="0">
                  <a:pos x="0" y="24"/>
                </a:cxn>
                <a:cxn ang="0">
                  <a:pos x="0" y="0"/>
                </a:cxn>
                <a:cxn ang="0">
                  <a:pos x="3" y="0"/>
                </a:cxn>
                <a:cxn ang="0">
                  <a:pos x="11" y="12"/>
                </a:cxn>
                <a:cxn ang="0">
                  <a:pos x="15" y="20"/>
                </a:cxn>
                <a:cxn ang="0">
                  <a:pos x="15" y="20"/>
                </a:cxn>
                <a:cxn ang="0">
                  <a:pos x="15" y="10"/>
                </a:cxn>
                <a:cxn ang="0">
                  <a:pos x="15" y="0"/>
                </a:cxn>
                <a:cxn ang="0">
                  <a:pos x="18" y="0"/>
                </a:cxn>
                <a:cxn ang="0">
                  <a:pos x="18" y="24"/>
                </a:cxn>
                <a:cxn ang="0">
                  <a:pos x="15" y="24"/>
                </a:cxn>
                <a:cxn ang="0">
                  <a:pos x="7" y="12"/>
                </a:cxn>
                <a:cxn ang="0">
                  <a:pos x="3" y="4"/>
                </a:cxn>
                <a:cxn ang="0">
                  <a:pos x="2" y="4"/>
                </a:cxn>
                <a:cxn ang="0">
                  <a:pos x="3" y="14"/>
                </a:cxn>
                <a:cxn ang="0">
                  <a:pos x="3" y="24"/>
                </a:cxn>
                <a:cxn ang="0">
                  <a:pos x="0" y="24"/>
                </a:cxn>
              </a:cxnLst>
              <a:rect l="0" t="0" r="r" b="b"/>
              <a:pathLst>
                <a:path w="18" h="24">
                  <a:moveTo>
                    <a:pt x="0" y="24"/>
                  </a:moveTo>
                  <a:cubicBezTo>
                    <a:pt x="0" y="0"/>
                    <a:pt x="0" y="0"/>
                    <a:pt x="0" y="0"/>
                  </a:cubicBezTo>
                  <a:cubicBezTo>
                    <a:pt x="3" y="0"/>
                    <a:pt x="3" y="0"/>
                    <a:pt x="3" y="0"/>
                  </a:cubicBezTo>
                  <a:cubicBezTo>
                    <a:pt x="11" y="12"/>
                    <a:pt x="11" y="12"/>
                    <a:pt x="11" y="12"/>
                  </a:cubicBezTo>
                  <a:cubicBezTo>
                    <a:pt x="12" y="15"/>
                    <a:pt x="14" y="17"/>
                    <a:pt x="15" y="20"/>
                  </a:cubicBezTo>
                  <a:cubicBezTo>
                    <a:pt x="15" y="20"/>
                    <a:pt x="15" y="20"/>
                    <a:pt x="15" y="20"/>
                  </a:cubicBezTo>
                  <a:cubicBezTo>
                    <a:pt x="15" y="17"/>
                    <a:pt x="15" y="14"/>
                    <a:pt x="15" y="10"/>
                  </a:cubicBezTo>
                  <a:cubicBezTo>
                    <a:pt x="15" y="0"/>
                    <a:pt x="15" y="0"/>
                    <a:pt x="15" y="0"/>
                  </a:cubicBezTo>
                  <a:cubicBezTo>
                    <a:pt x="18" y="0"/>
                    <a:pt x="18" y="0"/>
                    <a:pt x="18" y="0"/>
                  </a:cubicBezTo>
                  <a:cubicBezTo>
                    <a:pt x="18" y="24"/>
                    <a:pt x="18" y="24"/>
                    <a:pt x="18" y="24"/>
                  </a:cubicBezTo>
                  <a:cubicBezTo>
                    <a:pt x="15" y="24"/>
                    <a:pt x="15" y="24"/>
                    <a:pt x="15" y="24"/>
                  </a:cubicBezTo>
                  <a:cubicBezTo>
                    <a:pt x="7" y="12"/>
                    <a:pt x="7" y="12"/>
                    <a:pt x="7" y="12"/>
                  </a:cubicBezTo>
                  <a:cubicBezTo>
                    <a:pt x="5" y="9"/>
                    <a:pt x="4" y="6"/>
                    <a:pt x="3" y="4"/>
                  </a:cubicBezTo>
                  <a:cubicBezTo>
                    <a:pt x="2" y="4"/>
                    <a:pt x="2" y="4"/>
                    <a:pt x="2" y="4"/>
                  </a:cubicBezTo>
                  <a:cubicBezTo>
                    <a:pt x="3" y="7"/>
                    <a:pt x="3" y="10"/>
                    <a:pt x="3" y="14"/>
                  </a:cubicBezTo>
                  <a:cubicBezTo>
                    <a:pt x="3" y="24"/>
                    <a:pt x="3" y="24"/>
                    <a:pt x="3" y="24"/>
                  </a:cubicBezTo>
                  <a:lnTo>
                    <a:pt x="0" y="24"/>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dirty="0">
                <a:solidFill>
                  <a:srgbClr val="000000"/>
                </a:solidFill>
                <a:latin typeface="Calibri Light" panose="020F0302020204030204" pitchFamily="34" charset="0"/>
                <a:cs typeface="Calibri Light" panose="020F0302020204030204" pitchFamily="34" charset="0"/>
              </a:endParaRPr>
            </a:p>
          </p:txBody>
        </p:sp>
        <p:sp>
          <p:nvSpPr>
            <p:cNvPr id="51" name="Freeform 50">
              <a:extLst>
                <a:ext uri="{FF2B5EF4-FFF2-40B4-BE49-F238E27FC236}">
                  <a16:creationId xmlns:a16="http://schemas.microsoft.com/office/drawing/2014/main" id="{5BA3FC7A-DD70-B441-9DD6-BE680E63D1FF}"/>
                </a:ext>
              </a:extLst>
            </p:cNvPr>
            <p:cNvSpPr>
              <a:spLocks/>
            </p:cNvSpPr>
            <p:nvPr userDrawn="1"/>
          </p:nvSpPr>
          <p:spPr bwMode="gray">
            <a:xfrm>
              <a:off x="6132513" y="6445250"/>
              <a:ext cx="57150" cy="76200"/>
            </a:xfrm>
            <a:custGeom>
              <a:avLst/>
              <a:gdLst/>
              <a:ahLst/>
              <a:cxnLst>
                <a:cxn ang="0">
                  <a:pos x="16" y="6"/>
                </a:cxn>
                <a:cxn ang="0">
                  <a:pos x="0" y="6"/>
                </a:cxn>
                <a:cxn ang="0">
                  <a:pos x="0" y="0"/>
                </a:cxn>
                <a:cxn ang="0">
                  <a:pos x="36" y="0"/>
                </a:cxn>
                <a:cxn ang="0">
                  <a:pos x="36" y="6"/>
                </a:cxn>
                <a:cxn ang="0">
                  <a:pos x="22" y="6"/>
                </a:cxn>
                <a:cxn ang="0">
                  <a:pos x="22" y="48"/>
                </a:cxn>
                <a:cxn ang="0">
                  <a:pos x="16" y="48"/>
                </a:cxn>
                <a:cxn ang="0">
                  <a:pos x="16" y="6"/>
                </a:cxn>
              </a:cxnLst>
              <a:rect l="0" t="0" r="r" b="b"/>
              <a:pathLst>
                <a:path w="36" h="48">
                  <a:moveTo>
                    <a:pt x="16" y="6"/>
                  </a:moveTo>
                  <a:lnTo>
                    <a:pt x="0" y="6"/>
                  </a:lnTo>
                  <a:lnTo>
                    <a:pt x="0" y="0"/>
                  </a:lnTo>
                  <a:lnTo>
                    <a:pt x="36" y="0"/>
                  </a:lnTo>
                  <a:lnTo>
                    <a:pt x="36" y="6"/>
                  </a:lnTo>
                  <a:lnTo>
                    <a:pt x="22" y="6"/>
                  </a:lnTo>
                  <a:lnTo>
                    <a:pt x="22" y="48"/>
                  </a:lnTo>
                  <a:lnTo>
                    <a:pt x="16" y="48"/>
                  </a:lnTo>
                  <a:lnTo>
                    <a:pt x="16" y="6"/>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dirty="0">
                <a:solidFill>
                  <a:srgbClr val="000000"/>
                </a:solidFill>
                <a:latin typeface="Calibri Light" panose="020F0302020204030204" pitchFamily="34" charset="0"/>
                <a:cs typeface="Calibri Light" panose="020F0302020204030204" pitchFamily="34" charset="0"/>
              </a:endParaRPr>
            </a:p>
          </p:txBody>
        </p:sp>
        <p:sp>
          <p:nvSpPr>
            <p:cNvPr id="52" name="Freeform 51">
              <a:extLst>
                <a:ext uri="{FF2B5EF4-FFF2-40B4-BE49-F238E27FC236}">
                  <a16:creationId xmlns:a16="http://schemas.microsoft.com/office/drawing/2014/main" id="{C659A941-A4F0-8343-81F4-0281EEF2ADF2}"/>
                </a:ext>
              </a:extLst>
            </p:cNvPr>
            <p:cNvSpPr>
              <a:spLocks/>
            </p:cNvSpPr>
            <p:nvPr userDrawn="1"/>
          </p:nvSpPr>
          <p:spPr bwMode="gray">
            <a:xfrm>
              <a:off x="6199188" y="6445250"/>
              <a:ext cx="47625" cy="76200"/>
            </a:xfrm>
            <a:custGeom>
              <a:avLst/>
              <a:gdLst/>
              <a:ahLst/>
              <a:cxnLst>
                <a:cxn ang="0">
                  <a:pos x="1" y="20"/>
                </a:cxn>
                <a:cxn ang="0">
                  <a:pos x="6" y="22"/>
                </a:cxn>
                <a:cxn ang="0">
                  <a:pos x="11" y="18"/>
                </a:cxn>
                <a:cxn ang="0">
                  <a:pos x="7" y="13"/>
                </a:cxn>
                <a:cxn ang="0">
                  <a:pos x="1" y="6"/>
                </a:cxn>
                <a:cxn ang="0">
                  <a:pos x="8" y="0"/>
                </a:cxn>
                <a:cxn ang="0">
                  <a:pos x="14" y="1"/>
                </a:cxn>
                <a:cxn ang="0">
                  <a:pos x="13" y="3"/>
                </a:cxn>
                <a:cxn ang="0">
                  <a:pos x="8" y="2"/>
                </a:cxn>
                <a:cxn ang="0">
                  <a:pos x="4" y="6"/>
                </a:cxn>
                <a:cxn ang="0">
                  <a:pos x="9" y="10"/>
                </a:cxn>
                <a:cxn ang="0">
                  <a:pos x="15" y="17"/>
                </a:cxn>
                <a:cxn ang="0">
                  <a:pos x="6" y="24"/>
                </a:cxn>
                <a:cxn ang="0">
                  <a:pos x="0" y="23"/>
                </a:cxn>
                <a:cxn ang="0">
                  <a:pos x="1" y="20"/>
                </a:cxn>
              </a:cxnLst>
              <a:rect l="0" t="0" r="r" b="b"/>
              <a:pathLst>
                <a:path w="15" h="24">
                  <a:moveTo>
                    <a:pt x="1" y="20"/>
                  </a:moveTo>
                  <a:cubicBezTo>
                    <a:pt x="2" y="21"/>
                    <a:pt x="4" y="22"/>
                    <a:pt x="6" y="22"/>
                  </a:cubicBezTo>
                  <a:cubicBezTo>
                    <a:pt x="10" y="22"/>
                    <a:pt x="11" y="20"/>
                    <a:pt x="11" y="18"/>
                  </a:cubicBezTo>
                  <a:cubicBezTo>
                    <a:pt x="11" y="15"/>
                    <a:pt x="10" y="14"/>
                    <a:pt x="7" y="13"/>
                  </a:cubicBezTo>
                  <a:cubicBezTo>
                    <a:pt x="3" y="12"/>
                    <a:pt x="1" y="10"/>
                    <a:pt x="1" y="6"/>
                  </a:cubicBezTo>
                  <a:cubicBezTo>
                    <a:pt x="1" y="2"/>
                    <a:pt x="4" y="0"/>
                    <a:pt x="8" y="0"/>
                  </a:cubicBezTo>
                  <a:cubicBezTo>
                    <a:pt x="11" y="0"/>
                    <a:pt x="13" y="0"/>
                    <a:pt x="14" y="1"/>
                  </a:cubicBezTo>
                  <a:cubicBezTo>
                    <a:pt x="13" y="3"/>
                    <a:pt x="13" y="3"/>
                    <a:pt x="13" y="3"/>
                  </a:cubicBezTo>
                  <a:cubicBezTo>
                    <a:pt x="12" y="3"/>
                    <a:pt x="10" y="2"/>
                    <a:pt x="8" y="2"/>
                  </a:cubicBezTo>
                  <a:cubicBezTo>
                    <a:pt x="5" y="2"/>
                    <a:pt x="4" y="4"/>
                    <a:pt x="4" y="6"/>
                  </a:cubicBezTo>
                  <a:cubicBezTo>
                    <a:pt x="4" y="8"/>
                    <a:pt x="5" y="9"/>
                    <a:pt x="9" y="10"/>
                  </a:cubicBezTo>
                  <a:cubicBezTo>
                    <a:pt x="13" y="12"/>
                    <a:pt x="15" y="14"/>
                    <a:pt x="15" y="17"/>
                  </a:cubicBezTo>
                  <a:cubicBezTo>
                    <a:pt x="15" y="21"/>
                    <a:pt x="12" y="24"/>
                    <a:pt x="6" y="24"/>
                  </a:cubicBezTo>
                  <a:cubicBezTo>
                    <a:pt x="4" y="24"/>
                    <a:pt x="1" y="24"/>
                    <a:pt x="0" y="23"/>
                  </a:cubicBezTo>
                  <a:lnTo>
                    <a:pt x="1" y="20"/>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dirty="0">
                <a:solidFill>
                  <a:srgbClr val="000000"/>
                </a:solidFill>
                <a:latin typeface="Calibri Light" panose="020F0302020204030204" pitchFamily="34" charset="0"/>
                <a:cs typeface="Calibri Light" panose="020F0302020204030204" pitchFamily="34" charset="0"/>
              </a:endParaRPr>
            </a:p>
          </p:txBody>
        </p:sp>
      </p:grpSp>
      <p:sp>
        <p:nvSpPr>
          <p:cNvPr id="53" name="Text Placeholder 2"/>
          <p:cNvSpPr>
            <a:spLocks noGrp="1"/>
          </p:cNvSpPr>
          <p:nvPr>
            <p:ph type="body" sz="quarter" idx="17" hasCustomPrompt="1"/>
          </p:nvPr>
        </p:nvSpPr>
        <p:spPr>
          <a:xfrm>
            <a:off x="407885" y="1204176"/>
            <a:ext cx="2886854" cy="3475936"/>
          </a:xfrm>
          <a:prstGeom prst="rect">
            <a:avLst/>
          </a:prstGeom>
        </p:spPr>
        <p:txBody>
          <a:bodyPr/>
          <a:lstStyle>
            <a:lvl1pPr marL="228600" indent="-228600">
              <a:buClr>
                <a:schemeClr val="accent3"/>
              </a:buClr>
              <a:buFont typeface="Wingdings" panose="05000000000000000000" pitchFamily="2" charset="2"/>
              <a:buChar char="§"/>
              <a:defRPr sz="1600">
                <a:latin typeface="+mj-lt"/>
              </a:defRPr>
            </a:lvl1pPr>
            <a:lvl2pPr marL="541338" indent="-274638">
              <a:buClr>
                <a:schemeClr val="accent3"/>
              </a:buClr>
              <a:buFont typeface="Wingdings" panose="05000000000000000000" pitchFamily="2" charset="2"/>
              <a:buChar char="§"/>
              <a:defRPr sz="1400">
                <a:latin typeface="+mj-lt"/>
              </a:defRPr>
            </a:lvl2pPr>
            <a:lvl3pPr marL="898525" indent="-357188">
              <a:buClr>
                <a:schemeClr val="accent3"/>
              </a:buClr>
              <a:buFont typeface="Wingdings" panose="05000000000000000000" pitchFamily="2" charset="2"/>
              <a:buChar char="§"/>
              <a:defRPr sz="1200"/>
            </a:lvl3pPr>
            <a:lvl4pPr>
              <a:defRPr/>
            </a:lvl4pPr>
            <a:lvl5pPr>
              <a:defRPr/>
            </a:lvl5pPr>
          </a:lstStyle>
          <a:p>
            <a:pPr lvl="0"/>
            <a:r>
              <a:rPr lang="en-US" dirty="0"/>
              <a:t>Add text</a:t>
            </a:r>
          </a:p>
          <a:p>
            <a:pPr lvl="1"/>
            <a:r>
              <a:rPr lang="en-US" dirty="0"/>
              <a:t>Second level</a:t>
            </a:r>
          </a:p>
          <a:p>
            <a:pPr lvl="2"/>
            <a:r>
              <a:rPr lang="en-US" dirty="0"/>
              <a:t>Third level</a:t>
            </a:r>
          </a:p>
        </p:txBody>
      </p:sp>
    </p:spTree>
    <p:extLst>
      <p:ext uri="{BB962C8B-B14F-4D97-AF65-F5344CB8AC3E}">
        <p14:creationId xmlns:p14="http://schemas.microsoft.com/office/powerpoint/2010/main" val="447740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wipe(left)">
                                      <p:cBhvr>
                                        <p:cTn id="7" dur="500"/>
                                        <p:tgtEl>
                                          <p:spTgt spid="60"/>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81"/>
                                        </p:tgtEl>
                                        <p:attrNameLst>
                                          <p:attrName>style.visibility</p:attrName>
                                        </p:attrNameLst>
                                      </p:cBhvr>
                                      <p:to>
                                        <p:strVal val="visible"/>
                                      </p:to>
                                    </p:set>
                                    <p:animEffect transition="in" filter="wipe(left)">
                                      <p:cBhvr>
                                        <p:cTn id="11" dur="500"/>
                                        <p:tgtEl>
                                          <p:spTgt spid="8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0" grpId="0" animBg="1"/>
      <p:bldP spid="81" grpId="0" animBg="1"/>
    </p:bldLst>
  </p:timing>
  <p:extLst>
    <p:ext uri="{DCECCB84-F9BA-43D5-87BE-67443E8EF086}">
      <p15:sldGuideLst xmlns:p15="http://schemas.microsoft.com/office/powerpoint/2012/main">
        <p15:guide id="1" orient="horz" pos="1620">
          <p15:clr>
            <a:srgbClr val="FBAE40"/>
          </p15:clr>
        </p15:guide>
        <p15:guide id="2" pos="2880">
          <p15:clr>
            <a:srgbClr val="FBAE40"/>
          </p15:clr>
        </p15:guide>
        <p15:guide id="3" pos="251">
          <p15:clr>
            <a:srgbClr val="FBAE40"/>
          </p15:clr>
        </p15:guide>
        <p15:guide id="4" orient="horz" pos="486">
          <p15:clr>
            <a:srgbClr val="FBAE40"/>
          </p15:clr>
        </p15:guide>
        <p15:guide id="5" pos="5505">
          <p15:clr>
            <a:srgbClr val="FBAE40"/>
          </p15:clr>
        </p15:guide>
        <p15:guide id="6" pos="1433">
          <p15:clr>
            <a:srgbClr val="FBAE40"/>
          </p15:clr>
        </p15:guide>
        <p15:guide id="8" orient="horz" pos="2977">
          <p15:clr>
            <a:srgbClr val="FBAE40"/>
          </p15:clr>
        </p15:guide>
        <p15:guide id="9" pos="3131">
          <p15:clr>
            <a:srgbClr val="FBAE40"/>
          </p15:clr>
        </p15:guide>
        <p15:guide id="10" pos="1695">
          <p15:clr>
            <a:srgbClr val="FBAE40"/>
          </p15:clr>
        </p15:guide>
        <p15:guide id="11" pos="2619">
          <p15:clr>
            <a:srgbClr val="FBAE40"/>
          </p15:clr>
        </p15:guide>
      </p15:sldGuideLst>
    </p:ext>
  </p:extLst>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Grid with picture">
    <p:spTree>
      <p:nvGrpSpPr>
        <p:cNvPr id="1" name=""/>
        <p:cNvGrpSpPr/>
        <p:nvPr/>
      </p:nvGrpSpPr>
      <p:grpSpPr>
        <a:xfrm>
          <a:off x="0" y="0"/>
          <a:ext cx="0" cy="0"/>
          <a:chOff x="0" y="0"/>
          <a:chExt cx="0" cy="0"/>
        </a:xfrm>
      </p:grpSpPr>
      <p:sp>
        <p:nvSpPr>
          <p:cNvPr id="109" name="Picture Placeholder 5">
            <a:extLst>
              <a:ext uri="{FF2B5EF4-FFF2-40B4-BE49-F238E27FC236}">
                <a16:creationId xmlns:a16="http://schemas.microsoft.com/office/drawing/2014/main" id="{192EF250-5A03-6141-9354-39D2CB29CB21}"/>
              </a:ext>
            </a:extLst>
          </p:cNvPr>
          <p:cNvSpPr>
            <a:spLocks noGrp="1"/>
          </p:cNvSpPr>
          <p:nvPr>
            <p:ph type="pic" sz="quarter" idx="16"/>
          </p:nvPr>
        </p:nvSpPr>
        <p:spPr>
          <a:xfrm>
            <a:off x="-1" y="2571747"/>
            <a:ext cx="5391167" cy="2571749"/>
          </a:xfrm>
          <a:prstGeom prst="rect">
            <a:avLst/>
          </a:prstGeom>
          <a:solidFill>
            <a:schemeClr val="bg1">
              <a:lumMod val="95000"/>
            </a:schemeClr>
          </a:solidFill>
        </p:spPr>
        <p:txBody>
          <a:bodyPr anchor="ctr" anchorCtr="0"/>
          <a:lstStyle>
            <a:lvl1pPr marL="228600" marR="0" indent="-22860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sz="800" b="0" i="0">
                <a:solidFill>
                  <a:schemeClr val="tx1">
                    <a:lumMod val="85000"/>
                    <a:lumOff val="15000"/>
                  </a:schemeClr>
                </a:solidFill>
                <a:latin typeface="Calibri Light" panose="020F0302020204030204" pitchFamily="34" charset="0"/>
                <a:cs typeface="Calibri Light" panose="020F0302020204030204" pitchFamily="34" charset="0"/>
              </a:defRPr>
            </a:lvl1pPr>
          </a:lstStyle>
          <a:p>
            <a:r>
              <a:rPr lang="en-GB" dirty="0"/>
              <a:t>Click icon to add picture</a:t>
            </a:r>
          </a:p>
        </p:txBody>
      </p:sp>
      <p:sp>
        <p:nvSpPr>
          <p:cNvPr id="85" name="Round Single Corner Rectangle 37">
            <a:extLst>
              <a:ext uri="{FF2B5EF4-FFF2-40B4-BE49-F238E27FC236}">
                <a16:creationId xmlns:a16="http://schemas.microsoft.com/office/drawing/2014/main" id="{669320EC-8970-B545-ADFB-5216EC03B96B}"/>
              </a:ext>
            </a:extLst>
          </p:cNvPr>
          <p:cNvSpPr/>
          <p:nvPr userDrawn="1"/>
        </p:nvSpPr>
        <p:spPr>
          <a:xfrm>
            <a:off x="3526392" y="0"/>
            <a:ext cx="1872343" cy="2571749"/>
          </a:xfrm>
          <a:prstGeom prst="round1Rect">
            <a:avLst>
              <a:gd name="adj" fmla="val 0"/>
            </a:avLst>
          </a:prstGeom>
          <a:gradFill>
            <a:gsLst>
              <a:gs pos="0">
                <a:schemeClr val="accent2"/>
              </a:gs>
              <a:gs pos="99000">
                <a:schemeClr val="accent4"/>
              </a:gs>
            </a:gsLst>
            <a:lin ang="5400000" scaled="1"/>
          </a:gra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n-US" sz="1350" dirty="0">
              <a:latin typeface="Calibri Light" panose="020F0302020204030204" pitchFamily="34" charset="0"/>
              <a:cs typeface="Calibri Light" panose="020F0302020204030204" pitchFamily="34" charset="0"/>
            </a:endParaRPr>
          </a:p>
        </p:txBody>
      </p:sp>
      <p:sp>
        <p:nvSpPr>
          <p:cNvPr id="86" name="Round Single Corner Rectangle 37">
            <a:extLst>
              <a:ext uri="{FF2B5EF4-FFF2-40B4-BE49-F238E27FC236}">
                <a16:creationId xmlns:a16="http://schemas.microsoft.com/office/drawing/2014/main" id="{1253C231-A147-CB4B-8BCE-65FEA10CE673}"/>
              </a:ext>
            </a:extLst>
          </p:cNvPr>
          <p:cNvSpPr/>
          <p:nvPr userDrawn="1"/>
        </p:nvSpPr>
        <p:spPr>
          <a:xfrm>
            <a:off x="5398735" y="0"/>
            <a:ext cx="1865065" cy="2571747"/>
          </a:xfrm>
          <a:prstGeom prst="round1Rect">
            <a:avLst>
              <a:gd name="adj" fmla="val 0"/>
            </a:avLst>
          </a:prstGeom>
          <a:solidFill>
            <a:srgbClr val="EEEFEF"/>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n-US" sz="1350" dirty="0">
              <a:latin typeface="Calibri Light" panose="020F0302020204030204" pitchFamily="34" charset="0"/>
              <a:cs typeface="Calibri Light" panose="020F0302020204030204" pitchFamily="34" charset="0"/>
            </a:endParaRPr>
          </a:p>
        </p:txBody>
      </p:sp>
      <p:pic>
        <p:nvPicPr>
          <p:cNvPr id="97" name="Graphic 96">
            <a:extLst>
              <a:ext uri="{FF2B5EF4-FFF2-40B4-BE49-F238E27FC236}">
                <a16:creationId xmlns:a16="http://schemas.microsoft.com/office/drawing/2014/main" id="{A6C21796-964E-E345-8E7C-7006C980FA55}"/>
              </a:ext>
            </a:extLst>
          </p:cNvPr>
          <p:cNvPicPr>
            <a:picLocks noChangeAspect="1"/>
          </p:cNvPicPr>
          <p:nvPr userDrawn="1"/>
        </p:nvPicPr>
        <p:blipFill>
          <a:blip r:embed="rId2" cstate="email">
            <a:extLst>
              <a:ext uri="{28A0092B-C50C-407E-A947-70E740481C1C}">
                <a14:useLocalDpi xmlns:a14="http://schemas.microsoft.com/office/drawing/2010/main"/>
              </a:ext>
              <a:ext uri="{96DAC541-7B7A-43D3-8B79-37D633B846F1}">
                <asvg:svgBlip xmlns="" xmlns:asvg="http://schemas.microsoft.com/office/drawing/2016/SVG/main" r:embed="rId3"/>
              </a:ext>
            </a:extLst>
          </a:blip>
          <a:stretch>
            <a:fillRect/>
          </a:stretch>
        </p:blipFill>
        <p:spPr>
          <a:xfrm>
            <a:off x="8056456" y="281206"/>
            <a:ext cx="816407" cy="171875"/>
          </a:xfrm>
          <a:prstGeom prst="rect">
            <a:avLst/>
          </a:prstGeom>
        </p:spPr>
      </p:pic>
      <p:sp>
        <p:nvSpPr>
          <p:cNvPr id="102" name="Title 1">
            <a:extLst>
              <a:ext uri="{FF2B5EF4-FFF2-40B4-BE49-F238E27FC236}">
                <a16:creationId xmlns:a16="http://schemas.microsoft.com/office/drawing/2014/main" id="{0869AB3E-7203-DA41-872A-25906AF4A83A}"/>
              </a:ext>
            </a:extLst>
          </p:cNvPr>
          <p:cNvSpPr txBox="1">
            <a:spLocks/>
          </p:cNvSpPr>
          <p:nvPr userDrawn="1"/>
        </p:nvSpPr>
        <p:spPr bwMode="gray">
          <a:xfrm>
            <a:off x="402191" y="217970"/>
            <a:ext cx="2498764" cy="184301"/>
          </a:xfrm>
          <a:prstGeom prst="rect">
            <a:avLst/>
          </a:prstGeom>
        </p:spPr>
        <p:txBody>
          <a:bodyPr vert="horz" lIns="0" tIns="0" rIns="0" bIns="0" rtlCol="0" anchor="t" anchorCtr="0">
            <a:normAutofit/>
          </a:bodyPr>
          <a:lstStyle>
            <a:lvl1pPr algn="l" defTabSz="685800" rtl="0" eaLnBrk="1" latinLnBrk="0" hangingPunct="1">
              <a:spcBef>
                <a:spcPct val="0"/>
              </a:spcBef>
              <a:buNone/>
              <a:defRPr lang="en-GB" sz="4000" kern="1200" dirty="0">
                <a:solidFill>
                  <a:srgbClr val="00766B"/>
                </a:solidFill>
                <a:latin typeface="+mn-lt"/>
                <a:ea typeface="Arial" charset="0"/>
                <a:cs typeface="Arial" charset="0"/>
              </a:defRPr>
            </a:lvl1pPr>
          </a:lstStyle>
          <a:p>
            <a:pPr defTabSz="913271">
              <a:lnSpc>
                <a:spcPct val="90000"/>
              </a:lnSpc>
              <a:spcBef>
                <a:spcPts val="1000"/>
              </a:spcBef>
              <a:buFont typeface="Arial" panose="020B0604020202020204" pitchFamily="34" charset="0"/>
              <a:buNone/>
            </a:pPr>
            <a:r>
              <a:rPr lang="en-GB" sz="750" dirty="0">
                <a:solidFill>
                  <a:schemeClr val="bg1"/>
                </a:solidFill>
                <a:latin typeface="Calibri Light" panose="020F0302020204030204" pitchFamily="34" charset="0"/>
                <a:cs typeface="Calibri Light" panose="020F0302020204030204" pitchFamily="34" charset="0"/>
              </a:rPr>
              <a:t>Page </a:t>
            </a:r>
            <a:fld id="{53E7601D-6FDA-7B44-B5BA-3778DAD9E216}" type="slidenum">
              <a:rPr lang="en-GB" sz="750" smtClean="0">
                <a:solidFill>
                  <a:schemeClr val="bg1"/>
                </a:solidFill>
                <a:latin typeface="Calibri Light" panose="020F0302020204030204" pitchFamily="34" charset="0"/>
                <a:cs typeface="Calibri Light" panose="020F0302020204030204" pitchFamily="34" charset="0"/>
              </a:rPr>
              <a:t>‹#›</a:t>
            </a:fld>
            <a:endParaRPr lang="en-GB" sz="750" dirty="0">
              <a:solidFill>
                <a:schemeClr val="bg1"/>
              </a:solidFill>
              <a:latin typeface="Calibri Light" panose="020F0302020204030204" pitchFamily="34" charset="0"/>
              <a:cs typeface="Calibri Light" panose="020F0302020204030204" pitchFamily="34" charset="0"/>
            </a:endParaRPr>
          </a:p>
        </p:txBody>
      </p:sp>
      <p:sp>
        <p:nvSpPr>
          <p:cNvPr id="103" name="Rectangle 102">
            <a:extLst>
              <a:ext uri="{FF2B5EF4-FFF2-40B4-BE49-F238E27FC236}">
                <a16:creationId xmlns:a16="http://schemas.microsoft.com/office/drawing/2014/main" id="{3BEBDD5B-B4FA-9E4B-8720-78E4522536E6}"/>
              </a:ext>
            </a:extLst>
          </p:cNvPr>
          <p:cNvSpPr/>
          <p:nvPr userDrawn="1"/>
        </p:nvSpPr>
        <p:spPr>
          <a:xfrm rot="16200000">
            <a:off x="594713" y="-193605"/>
            <a:ext cx="98580" cy="48579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solidFill>
                <a:schemeClr val="bg1"/>
              </a:solidFill>
              <a:latin typeface="Calibri Light" panose="020F0302020204030204" pitchFamily="34" charset="0"/>
              <a:cs typeface="Calibri Light" panose="020F0302020204030204" pitchFamily="34" charset="0"/>
            </a:endParaRPr>
          </a:p>
        </p:txBody>
      </p:sp>
      <p:sp>
        <p:nvSpPr>
          <p:cNvPr id="104" name="Text Placeholder 23">
            <a:extLst>
              <a:ext uri="{FF2B5EF4-FFF2-40B4-BE49-F238E27FC236}">
                <a16:creationId xmlns:a16="http://schemas.microsoft.com/office/drawing/2014/main" id="{8BAFB0BB-8F18-C844-BB4B-E10A6C13BF7D}"/>
              </a:ext>
            </a:extLst>
          </p:cNvPr>
          <p:cNvSpPr>
            <a:spLocks noGrp="1"/>
          </p:cNvSpPr>
          <p:nvPr>
            <p:ph type="body" sz="quarter" idx="14" hasCustomPrompt="1"/>
          </p:nvPr>
        </p:nvSpPr>
        <p:spPr>
          <a:xfrm>
            <a:off x="390476" y="1254736"/>
            <a:ext cx="2754034" cy="956836"/>
          </a:xfrm>
          <a:prstGeom prst="rect">
            <a:avLst/>
          </a:prstGeom>
        </p:spPr>
        <p:txBody>
          <a:bodyPr lIns="0" tIns="0" rIns="0" bIns="0" numCol="1" spcCol="360000"/>
          <a:lstStyle>
            <a:lvl1pPr marL="3175" indent="-3175">
              <a:spcBef>
                <a:spcPts val="0"/>
              </a:spcBef>
              <a:spcAft>
                <a:spcPts val="500"/>
              </a:spcAft>
              <a:buNone/>
              <a:tabLst/>
              <a:defRPr sz="1600" b="0" i="0">
                <a:solidFill>
                  <a:schemeClr val="tx1">
                    <a:lumMod val="95000"/>
                    <a:lumOff val="5000"/>
                  </a:schemeClr>
                </a:solidFill>
                <a:latin typeface="Calibri Light" panose="020F0302020204030204" pitchFamily="34" charset="0"/>
                <a:cs typeface="Calibri Light" panose="020F0302020204030204" pitchFamily="34" charset="0"/>
              </a:defRPr>
            </a:lvl1pPr>
            <a:lvl2pPr>
              <a:buNone/>
              <a:defRPr sz="1600"/>
            </a:lvl2pPr>
            <a:lvl3pPr>
              <a:buNone/>
              <a:defRPr sz="1600"/>
            </a:lvl3pPr>
            <a:lvl4pPr>
              <a:buNone/>
              <a:defRPr sz="1600"/>
            </a:lvl4pPr>
            <a:lvl5pPr>
              <a:buNone/>
              <a:defRPr sz="1600"/>
            </a:lvl5pPr>
          </a:lstStyle>
          <a:p>
            <a:pPr lvl="0"/>
            <a:r>
              <a:rPr lang="en-GB" dirty="0"/>
              <a:t>Click to add text</a:t>
            </a:r>
          </a:p>
        </p:txBody>
      </p:sp>
      <p:sp>
        <p:nvSpPr>
          <p:cNvPr id="105" name="Text Placeholder 23">
            <a:extLst>
              <a:ext uri="{FF2B5EF4-FFF2-40B4-BE49-F238E27FC236}">
                <a16:creationId xmlns:a16="http://schemas.microsoft.com/office/drawing/2014/main" id="{4A0FDF7C-0B5A-3E45-B0E1-5625C944B87F}"/>
              </a:ext>
            </a:extLst>
          </p:cNvPr>
          <p:cNvSpPr>
            <a:spLocks noGrp="1"/>
          </p:cNvSpPr>
          <p:nvPr>
            <p:ph type="body" sz="quarter" idx="15" hasCustomPrompt="1"/>
          </p:nvPr>
        </p:nvSpPr>
        <p:spPr>
          <a:xfrm>
            <a:off x="392782" y="738966"/>
            <a:ext cx="2749139" cy="346503"/>
          </a:xfrm>
          <a:prstGeom prst="rect">
            <a:avLst/>
          </a:prstGeom>
        </p:spPr>
        <p:txBody>
          <a:bodyPr lIns="0" tIns="0" rIns="0" bIns="0"/>
          <a:lstStyle>
            <a:lvl1pPr marL="3175" indent="-3175">
              <a:spcBef>
                <a:spcPts val="0"/>
              </a:spcBef>
              <a:buNone/>
              <a:tabLst/>
              <a:defRPr sz="2000" b="0" i="0">
                <a:solidFill>
                  <a:schemeClr val="tx1">
                    <a:lumMod val="85000"/>
                    <a:lumOff val="15000"/>
                  </a:schemeClr>
                </a:solidFill>
                <a:latin typeface="Calibri Light" panose="020F0302020204030204" pitchFamily="34" charset="0"/>
                <a:cs typeface="Calibri Light" panose="020F0302020204030204" pitchFamily="34" charset="0"/>
              </a:defRPr>
            </a:lvl1pPr>
            <a:lvl2pPr>
              <a:buNone/>
              <a:defRPr sz="1600"/>
            </a:lvl2pPr>
            <a:lvl3pPr>
              <a:buNone/>
              <a:defRPr sz="1600"/>
            </a:lvl3pPr>
            <a:lvl4pPr>
              <a:buNone/>
              <a:defRPr sz="1600"/>
            </a:lvl4pPr>
            <a:lvl5pPr>
              <a:buNone/>
              <a:defRPr sz="1600"/>
            </a:lvl5pPr>
          </a:lstStyle>
          <a:p>
            <a:pPr lvl="0"/>
            <a:r>
              <a:rPr lang="en-GB" dirty="0"/>
              <a:t>Click to add Title</a:t>
            </a:r>
          </a:p>
        </p:txBody>
      </p:sp>
      <p:sp>
        <p:nvSpPr>
          <p:cNvPr id="106" name="Rectangle 105">
            <a:extLst>
              <a:ext uri="{FF2B5EF4-FFF2-40B4-BE49-F238E27FC236}">
                <a16:creationId xmlns:a16="http://schemas.microsoft.com/office/drawing/2014/main" id="{CA7C25DF-0A71-124C-87C9-4F1A37D6B802}"/>
              </a:ext>
            </a:extLst>
          </p:cNvPr>
          <p:cNvSpPr/>
          <p:nvPr userDrawn="1"/>
        </p:nvSpPr>
        <p:spPr>
          <a:xfrm rot="16200000">
            <a:off x="594713" y="-193605"/>
            <a:ext cx="98580" cy="48579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solidFill>
                <a:schemeClr val="bg1"/>
              </a:solidFill>
              <a:latin typeface="Calibri Light" panose="020F0302020204030204" pitchFamily="34" charset="0"/>
              <a:cs typeface="Calibri Light" panose="020F0302020204030204" pitchFamily="34" charset="0"/>
            </a:endParaRPr>
          </a:p>
        </p:txBody>
      </p:sp>
      <p:sp>
        <p:nvSpPr>
          <p:cNvPr id="107" name="Title 1">
            <a:extLst>
              <a:ext uri="{FF2B5EF4-FFF2-40B4-BE49-F238E27FC236}">
                <a16:creationId xmlns:a16="http://schemas.microsoft.com/office/drawing/2014/main" id="{D08C623F-63AD-B84A-90EB-DE1EE591A2F1}"/>
              </a:ext>
            </a:extLst>
          </p:cNvPr>
          <p:cNvSpPr txBox="1">
            <a:spLocks/>
          </p:cNvSpPr>
          <p:nvPr userDrawn="1"/>
        </p:nvSpPr>
        <p:spPr bwMode="gray">
          <a:xfrm>
            <a:off x="401108" y="217970"/>
            <a:ext cx="1826414" cy="111620"/>
          </a:xfrm>
          <a:prstGeom prst="rect">
            <a:avLst/>
          </a:prstGeom>
        </p:spPr>
        <p:txBody>
          <a:bodyPr vert="horz" lIns="0" tIns="0" rIns="0" bIns="0" rtlCol="0" anchor="t" anchorCtr="0">
            <a:normAutofit/>
          </a:bodyPr>
          <a:lstStyle>
            <a:lvl1pPr algn="l" defTabSz="685800" rtl="0" eaLnBrk="1" latinLnBrk="0" hangingPunct="1">
              <a:spcBef>
                <a:spcPct val="0"/>
              </a:spcBef>
              <a:buNone/>
              <a:defRPr lang="en-GB" sz="4000" kern="1200" dirty="0">
                <a:solidFill>
                  <a:srgbClr val="00766B"/>
                </a:solidFill>
                <a:latin typeface="+mn-lt"/>
                <a:ea typeface="Arial" charset="0"/>
                <a:cs typeface="Arial" charset="0"/>
              </a:defRPr>
            </a:lvl1pPr>
          </a:lstStyle>
          <a:p>
            <a:pPr defTabSz="913271">
              <a:lnSpc>
                <a:spcPct val="90000"/>
              </a:lnSpc>
              <a:spcBef>
                <a:spcPts val="1000"/>
              </a:spcBef>
              <a:buFont typeface="Arial" panose="020B0604020202020204" pitchFamily="34" charset="0"/>
              <a:buNone/>
            </a:pPr>
            <a:r>
              <a:rPr lang="en-GB" sz="750" dirty="0">
                <a:solidFill>
                  <a:schemeClr val="tx1">
                    <a:lumMod val="85000"/>
                    <a:lumOff val="15000"/>
                  </a:schemeClr>
                </a:solidFill>
                <a:latin typeface="Calibri Light" panose="020F0302020204030204" pitchFamily="34" charset="0"/>
                <a:cs typeface="Calibri Light" panose="020F0302020204030204" pitchFamily="34" charset="0"/>
              </a:rPr>
              <a:t>Page </a:t>
            </a:r>
            <a:fld id="{53E7601D-6FDA-7B44-B5BA-3778DAD9E216}" type="slidenum">
              <a:rPr lang="en-GB" sz="750" smtClean="0">
                <a:solidFill>
                  <a:schemeClr val="tx1">
                    <a:lumMod val="85000"/>
                    <a:lumOff val="15000"/>
                  </a:schemeClr>
                </a:solidFill>
                <a:latin typeface="Calibri Light" panose="020F0302020204030204" pitchFamily="34" charset="0"/>
                <a:cs typeface="Calibri Light" panose="020F0302020204030204" pitchFamily="34" charset="0"/>
              </a:rPr>
              <a:t>‹#›</a:t>
            </a:fld>
            <a:endParaRPr lang="en-GB" sz="750" dirty="0">
              <a:solidFill>
                <a:schemeClr val="tx1">
                  <a:lumMod val="85000"/>
                  <a:lumOff val="15000"/>
                </a:schemeClr>
              </a:solidFill>
              <a:latin typeface="Calibri Light" panose="020F0302020204030204" pitchFamily="34" charset="0"/>
              <a:cs typeface="Calibri Light" panose="020F0302020204030204" pitchFamily="34" charset="0"/>
            </a:endParaRPr>
          </a:p>
        </p:txBody>
      </p:sp>
      <p:sp>
        <p:nvSpPr>
          <p:cNvPr id="113" name="Text Placeholder 23">
            <a:extLst>
              <a:ext uri="{FF2B5EF4-FFF2-40B4-BE49-F238E27FC236}">
                <a16:creationId xmlns:a16="http://schemas.microsoft.com/office/drawing/2014/main" id="{6ED590AD-BF08-A344-842E-668098BD5A7A}"/>
              </a:ext>
            </a:extLst>
          </p:cNvPr>
          <p:cNvSpPr>
            <a:spLocks noGrp="1"/>
          </p:cNvSpPr>
          <p:nvPr>
            <p:ph type="body" sz="quarter" idx="19" hasCustomPrompt="1"/>
          </p:nvPr>
        </p:nvSpPr>
        <p:spPr>
          <a:xfrm>
            <a:off x="3791440" y="432169"/>
            <a:ext cx="1343408" cy="1928260"/>
          </a:xfrm>
          <a:prstGeom prst="rect">
            <a:avLst/>
          </a:prstGeom>
        </p:spPr>
        <p:txBody>
          <a:bodyPr lIns="0" tIns="0" rIns="0" bIns="0" numCol="1" spcCol="360000"/>
          <a:lstStyle>
            <a:lvl1pPr marL="4763" indent="-4763" algn="ctr">
              <a:spcBef>
                <a:spcPts val="0"/>
              </a:spcBef>
              <a:buNone/>
              <a:tabLst/>
              <a:defRPr sz="1200" b="0" i="0">
                <a:solidFill>
                  <a:schemeClr val="bg1"/>
                </a:solidFill>
                <a:latin typeface="Calibri" panose="020F0502020204030204" pitchFamily="34" charset="0"/>
                <a:cs typeface="Calibri" panose="020F0502020204030204" pitchFamily="34" charset="0"/>
              </a:defRPr>
            </a:lvl1pPr>
            <a:lvl2pPr>
              <a:buNone/>
              <a:defRPr sz="1600"/>
            </a:lvl2pPr>
            <a:lvl3pPr>
              <a:buNone/>
              <a:defRPr sz="1600"/>
            </a:lvl3pPr>
            <a:lvl4pPr>
              <a:buNone/>
              <a:defRPr sz="1600"/>
            </a:lvl4pPr>
            <a:lvl5pPr>
              <a:buNone/>
              <a:defRPr sz="1600"/>
            </a:lvl5pPr>
          </a:lstStyle>
          <a:p>
            <a:pPr lvl="0"/>
            <a:r>
              <a:rPr lang="en-GB" dirty="0"/>
              <a:t>Click to add text</a:t>
            </a:r>
          </a:p>
        </p:txBody>
      </p:sp>
      <p:sp>
        <p:nvSpPr>
          <p:cNvPr id="115" name="Picture Placeholder 5">
            <a:extLst>
              <a:ext uri="{FF2B5EF4-FFF2-40B4-BE49-F238E27FC236}">
                <a16:creationId xmlns:a16="http://schemas.microsoft.com/office/drawing/2014/main" id="{D67E4ED9-CA06-C54F-B200-0C7A721E8BDA}"/>
              </a:ext>
            </a:extLst>
          </p:cNvPr>
          <p:cNvSpPr>
            <a:spLocks noGrp="1"/>
          </p:cNvSpPr>
          <p:nvPr>
            <p:ph type="pic" sz="quarter" idx="21"/>
          </p:nvPr>
        </p:nvSpPr>
        <p:spPr>
          <a:xfrm>
            <a:off x="7262936" y="2571747"/>
            <a:ext cx="1881064" cy="2571749"/>
          </a:xfrm>
          <a:prstGeom prst="rect">
            <a:avLst/>
          </a:prstGeom>
          <a:solidFill>
            <a:schemeClr val="bg1">
              <a:lumMod val="95000"/>
              <a:alpha val="50000"/>
            </a:schemeClr>
          </a:solidFill>
        </p:spPr>
        <p:txBody>
          <a:bodyPr anchor="ctr" anchorCtr="0"/>
          <a:lstStyle>
            <a:lvl1pPr marL="228600" marR="0" indent="-22860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sz="800" b="0" i="0">
                <a:solidFill>
                  <a:schemeClr val="tx1">
                    <a:lumMod val="85000"/>
                    <a:lumOff val="15000"/>
                  </a:schemeClr>
                </a:solidFill>
                <a:latin typeface="Calibri Light" panose="020F0302020204030204" pitchFamily="34" charset="0"/>
                <a:cs typeface="Calibri Light" panose="020F0302020204030204" pitchFamily="34" charset="0"/>
              </a:defRPr>
            </a:lvl1pPr>
          </a:lstStyle>
          <a:p>
            <a:r>
              <a:rPr lang="en-GB" dirty="0"/>
              <a:t>Click icon to add picture</a:t>
            </a:r>
          </a:p>
        </p:txBody>
      </p:sp>
      <p:sp>
        <p:nvSpPr>
          <p:cNvPr id="117" name="Text Placeholder 23">
            <a:extLst>
              <a:ext uri="{FF2B5EF4-FFF2-40B4-BE49-F238E27FC236}">
                <a16:creationId xmlns:a16="http://schemas.microsoft.com/office/drawing/2014/main" id="{D78A30DF-0F0E-114B-935E-9F498C67A882}"/>
              </a:ext>
            </a:extLst>
          </p:cNvPr>
          <p:cNvSpPr>
            <a:spLocks noGrp="1"/>
          </p:cNvSpPr>
          <p:nvPr>
            <p:ph type="body" sz="quarter" idx="22" hasCustomPrompt="1"/>
          </p:nvPr>
        </p:nvSpPr>
        <p:spPr>
          <a:xfrm>
            <a:off x="5669541" y="432168"/>
            <a:ext cx="1330979" cy="1928260"/>
          </a:xfrm>
          <a:prstGeom prst="rect">
            <a:avLst/>
          </a:prstGeom>
        </p:spPr>
        <p:txBody>
          <a:bodyPr lIns="0" tIns="0" rIns="0" bIns="0" numCol="1" spcCol="360000" anchor="t" anchorCtr="0"/>
          <a:lstStyle>
            <a:lvl1pPr marL="4763" indent="-4763">
              <a:spcBef>
                <a:spcPts val="0"/>
              </a:spcBef>
              <a:spcAft>
                <a:spcPts val="500"/>
              </a:spcAft>
              <a:buNone/>
              <a:tabLst/>
              <a:defRPr sz="1200" b="0" i="0">
                <a:solidFill>
                  <a:schemeClr val="tx1">
                    <a:lumMod val="95000"/>
                    <a:lumOff val="5000"/>
                  </a:schemeClr>
                </a:solidFill>
                <a:latin typeface="Calibri Light" panose="020F0302020204030204" pitchFamily="34" charset="0"/>
                <a:cs typeface="Calibri Light" panose="020F0302020204030204" pitchFamily="34" charset="0"/>
              </a:defRPr>
            </a:lvl1pPr>
            <a:lvl2pPr>
              <a:buNone/>
              <a:defRPr sz="1600"/>
            </a:lvl2pPr>
            <a:lvl3pPr>
              <a:buNone/>
              <a:defRPr sz="1600"/>
            </a:lvl3pPr>
            <a:lvl4pPr>
              <a:buNone/>
              <a:defRPr sz="1600"/>
            </a:lvl4pPr>
            <a:lvl5pPr>
              <a:buNone/>
              <a:defRPr sz="1600"/>
            </a:lvl5pPr>
          </a:lstStyle>
          <a:p>
            <a:pPr lvl="0"/>
            <a:r>
              <a:rPr lang="en-GB" dirty="0"/>
              <a:t>Click to add text</a:t>
            </a:r>
          </a:p>
        </p:txBody>
      </p:sp>
      <p:sp>
        <p:nvSpPr>
          <p:cNvPr id="118" name="Round Single Corner Rectangle 37">
            <a:extLst>
              <a:ext uri="{FF2B5EF4-FFF2-40B4-BE49-F238E27FC236}">
                <a16:creationId xmlns:a16="http://schemas.microsoft.com/office/drawing/2014/main" id="{82ADF391-69CC-5F4A-BBFC-8D091BBA38E6}"/>
              </a:ext>
            </a:extLst>
          </p:cNvPr>
          <p:cNvSpPr/>
          <p:nvPr userDrawn="1"/>
        </p:nvSpPr>
        <p:spPr>
          <a:xfrm>
            <a:off x="7262357" y="0"/>
            <a:ext cx="1881644" cy="2571747"/>
          </a:xfrm>
          <a:prstGeom prst="round1Rect">
            <a:avLst>
              <a:gd name="adj" fmla="val 0"/>
            </a:avLst>
          </a:prstGeom>
          <a:gradFill>
            <a:gsLst>
              <a:gs pos="0">
                <a:schemeClr val="tx1">
                  <a:lumMod val="75000"/>
                  <a:lumOff val="25000"/>
                  <a:alpha val="80000"/>
                </a:schemeClr>
              </a:gs>
              <a:gs pos="100000">
                <a:schemeClr val="tx1">
                  <a:lumMod val="90000"/>
                  <a:lumOff val="10000"/>
                  <a:alpha val="80000"/>
                </a:schemeClr>
              </a:gs>
            </a:gsLst>
            <a:lin ang="5400000" scaled="1"/>
          </a:gra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n-US" sz="1350" dirty="0">
              <a:latin typeface="Calibri Light" panose="020F0302020204030204" pitchFamily="34" charset="0"/>
              <a:cs typeface="Calibri Light" panose="020F0302020204030204" pitchFamily="34" charset="0"/>
            </a:endParaRPr>
          </a:p>
        </p:txBody>
      </p:sp>
      <p:sp>
        <p:nvSpPr>
          <p:cNvPr id="119" name="Round Single Corner Rectangle 37">
            <a:extLst>
              <a:ext uri="{FF2B5EF4-FFF2-40B4-BE49-F238E27FC236}">
                <a16:creationId xmlns:a16="http://schemas.microsoft.com/office/drawing/2014/main" id="{1615EB91-883D-B849-A5EF-8F541144E1FD}"/>
              </a:ext>
            </a:extLst>
          </p:cNvPr>
          <p:cNvSpPr/>
          <p:nvPr userDrawn="1"/>
        </p:nvSpPr>
        <p:spPr>
          <a:xfrm>
            <a:off x="5397870" y="2571745"/>
            <a:ext cx="1865065" cy="2581089"/>
          </a:xfrm>
          <a:prstGeom prst="round1Rect">
            <a:avLst>
              <a:gd name="adj" fmla="val 0"/>
            </a:avLst>
          </a:prstGeom>
          <a:gradFill>
            <a:gsLst>
              <a:gs pos="0">
                <a:schemeClr val="accent2"/>
              </a:gs>
              <a:gs pos="99000">
                <a:schemeClr val="accent4"/>
              </a:gs>
            </a:gsLst>
            <a:lin ang="5400000" scaled="1"/>
          </a:gra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n-US" sz="1350" dirty="0">
              <a:latin typeface="Calibri Light" panose="020F0302020204030204" pitchFamily="34" charset="0"/>
              <a:cs typeface="Calibri Light" panose="020F0302020204030204" pitchFamily="34" charset="0"/>
            </a:endParaRPr>
          </a:p>
        </p:txBody>
      </p:sp>
      <p:sp>
        <p:nvSpPr>
          <p:cNvPr id="120" name="Text Placeholder 23">
            <a:extLst>
              <a:ext uri="{FF2B5EF4-FFF2-40B4-BE49-F238E27FC236}">
                <a16:creationId xmlns:a16="http://schemas.microsoft.com/office/drawing/2014/main" id="{5B520C5D-BE6C-B14E-9562-99F38657FA7B}"/>
              </a:ext>
            </a:extLst>
          </p:cNvPr>
          <p:cNvSpPr>
            <a:spLocks noGrp="1"/>
          </p:cNvSpPr>
          <p:nvPr>
            <p:ph type="body" sz="quarter" idx="23" hasCustomPrompt="1"/>
          </p:nvPr>
        </p:nvSpPr>
        <p:spPr>
          <a:xfrm>
            <a:off x="5667712" y="3003916"/>
            <a:ext cx="1343408" cy="1928258"/>
          </a:xfrm>
          <a:prstGeom prst="rect">
            <a:avLst/>
          </a:prstGeom>
        </p:spPr>
        <p:txBody>
          <a:bodyPr lIns="0" tIns="0" rIns="0" bIns="0" numCol="1" spcCol="360000"/>
          <a:lstStyle>
            <a:lvl1pPr marL="4763" indent="-4763" algn="ctr">
              <a:spcBef>
                <a:spcPts val="0"/>
              </a:spcBef>
              <a:buNone/>
              <a:tabLst/>
              <a:defRPr sz="1200" b="0" i="0">
                <a:solidFill>
                  <a:schemeClr val="bg1"/>
                </a:solidFill>
                <a:latin typeface="Calibri" panose="020F0502020204030204" pitchFamily="34" charset="0"/>
                <a:cs typeface="Calibri" panose="020F0502020204030204" pitchFamily="34" charset="0"/>
              </a:defRPr>
            </a:lvl1pPr>
            <a:lvl2pPr>
              <a:buNone/>
              <a:defRPr sz="1600"/>
            </a:lvl2pPr>
            <a:lvl3pPr>
              <a:buNone/>
              <a:defRPr sz="1600"/>
            </a:lvl3pPr>
            <a:lvl4pPr>
              <a:buNone/>
              <a:defRPr sz="1600"/>
            </a:lvl4pPr>
            <a:lvl5pPr>
              <a:buNone/>
              <a:defRPr sz="1600"/>
            </a:lvl5pPr>
          </a:lstStyle>
          <a:p>
            <a:pPr lvl="0"/>
            <a:r>
              <a:rPr lang="en-GB" dirty="0"/>
              <a:t>Click to add text</a:t>
            </a:r>
          </a:p>
        </p:txBody>
      </p:sp>
      <p:grpSp>
        <p:nvGrpSpPr>
          <p:cNvPr id="21" name="Group 20">
            <a:extLst>
              <a:ext uri="{FF2B5EF4-FFF2-40B4-BE49-F238E27FC236}">
                <a16:creationId xmlns:a16="http://schemas.microsoft.com/office/drawing/2014/main" id="{38773A36-8220-0740-B96C-83A5F83F77D1}"/>
              </a:ext>
            </a:extLst>
          </p:cNvPr>
          <p:cNvGrpSpPr>
            <a:grpSpLocks noChangeAspect="1"/>
          </p:cNvGrpSpPr>
          <p:nvPr userDrawn="1"/>
        </p:nvGrpSpPr>
        <p:grpSpPr bwMode="gray">
          <a:xfrm>
            <a:off x="7974612" y="291900"/>
            <a:ext cx="792000" cy="153571"/>
            <a:chOff x="4375150" y="6157913"/>
            <a:chExt cx="1874838" cy="363537"/>
          </a:xfrm>
        </p:grpSpPr>
        <p:sp>
          <p:nvSpPr>
            <p:cNvPr id="22" name="Freeform 21">
              <a:extLst>
                <a:ext uri="{FF2B5EF4-FFF2-40B4-BE49-F238E27FC236}">
                  <a16:creationId xmlns:a16="http://schemas.microsoft.com/office/drawing/2014/main" id="{CB15671B-C3EC-E245-80C2-28031C15E97D}"/>
                </a:ext>
              </a:extLst>
            </p:cNvPr>
            <p:cNvSpPr>
              <a:spLocks noEditPoints="1"/>
            </p:cNvSpPr>
            <p:nvPr userDrawn="1"/>
          </p:nvSpPr>
          <p:spPr bwMode="gray">
            <a:xfrm>
              <a:off x="4375150" y="6176963"/>
              <a:ext cx="193675" cy="341312"/>
            </a:xfrm>
            <a:custGeom>
              <a:avLst/>
              <a:gdLst/>
              <a:ahLst/>
              <a:cxnLst>
                <a:cxn ang="0">
                  <a:pos x="0" y="0"/>
                </a:cxn>
                <a:cxn ang="0">
                  <a:pos x="0" y="108"/>
                </a:cxn>
                <a:cxn ang="0">
                  <a:pos x="61" y="108"/>
                </a:cxn>
                <a:cxn ang="0">
                  <a:pos x="61" y="0"/>
                </a:cxn>
                <a:cxn ang="0">
                  <a:pos x="0" y="0"/>
                </a:cxn>
                <a:cxn ang="0">
                  <a:pos x="33" y="71"/>
                </a:cxn>
                <a:cxn ang="0">
                  <a:pos x="20" y="64"/>
                </a:cxn>
                <a:cxn ang="0">
                  <a:pos x="19" y="87"/>
                </a:cxn>
                <a:cxn ang="0">
                  <a:pos x="28" y="90"/>
                </a:cxn>
                <a:cxn ang="0">
                  <a:pos x="28" y="91"/>
                </a:cxn>
                <a:cxn ang="0">
                  <a:pos x="6" y="91"/>
                </a:cxn>
                <a:cxn ang="0">
                  <a:pos x="6" y="90"/>
                </a:cxn>
                <a:cxn ang="0">
                  <a:pos x="12" y="87"/>
                </a:cxn>
                <a:cxn ang="0">
                  <a:pos x="11" y="21"/>
                </a:cxn>
                <a:cxn ang="0">
                  <a:pos x="5" y="21"/>
                </a:cxn>
                <a:cxn ang="0">
                  <a:pos x="5" y="19"/>
                </a:cxn>
                <a:cxn ang="0">
                  <a:pos x="20" y="16"/>
                </a:cxn>
                <a:cxn ang="0">
                  <a:pos x="20" y="44"/>
                </a:cxn>
                <a:cxn ang="0">
                  <a:pos x="42" y="16"/>
                </a:cxn>
                <a:cxn ang="0">
                  <a:pos x="54" y="36"/>
                </a:cxn>
                <a:cxn ang="0">
                  <a:pos x="33" y="71"/>
                </a:cxn>
              </a:cxnLst>
              <a:rect l="0" t="0" r="r" b="b"/>
              <a:pathLst>
                <a:path w="61" h="108">
                  <a:moveTo>
                    <a:pt x="0" y="0"/>
                  </a:moveTo>
                  <a:cubicBezTo>
                    <a:pt x="0" y="108"/>
                    <a:pt x="0" y="108"/>
                    <a:pt x="0" y="108"/>
                  </a:cubicBezTo>
                  <a:cubicBezTo>
                    <a:pt x="61" y="108"/>
                    <a:pt x="61" y="108"/>
                    <a:pt x="61" y="108"/>
                  </a:cubicBezTo>
                  <a:cubicBezTo>
                    <a:pt x="61" y="0"/>
                    <a:pt x="61" y="0"/>
                    <a:pt x="61" y="0"/>
                  </a:cubicBezTo>
                  <a:lnTo>
                    <a:pt x="0" y="0"/>
                  </a:lnTo>
                  <a:close/>
                  <a:moveTo>
                    <a:pt x="33" y="71"/>
                  </a:moveTo>
                  <a:cubicBezTo>
                    <a:pt x="23" y="71"/>
                    <a:pt x="20" y="64"/>
                    <a:pt x="20" y="64"/>
                  </a:cubicBezTo>
                  <a:cubicBezTo>
                    <a:pt x="19" y="87"/>
                    <a:pt x="19" y="87"/>
                    <a:pt x="19" y="87"/>
                  </a:cubicBezTo>
                  <a:cubicBezTo>
                    <a:pt x="28" y="90"/>
                    <a:pt x="28" y="90"/>
                    <a:pt x="28" y="90"/>
                  </a:cubicBezTo>
                  <a:cubicBezTo>
                    <a:pt x="28" y="91"/>
                    <a:pt x="28" y="91"/>
                    <a:pt x="28" y="91"/>
                  </a:cubicBezTo>
                  <a:cubicBezTo>
                    <a:pt x="6" y="91"/>
                    <a:pt x="6" y="91"/>
                    <a:pt x="6" y="91"/>
                  </a:cubicBezTo>
                  <a:cubicBezTo>
                    <a:pt x="6" y="90"/>
                    <a:pt x="6" y="90"/>
                    <a:pt x="6" y="90"/>
                  </a:cubicBezTo>
                  <a:cubicBezTo>
                    <a:pt x="12" y="87"/>
                    <a:pt x="12" y="87"/>
                    <a:pt x="12" y="87"/>
                  </a:cubicBezTo>
                  <a:cubicBezTo>
                    <a:pt x="11" y="21"/>
                    <a:pt x="11" y="21"/>
                    <a:pt x="11" y="21"/>
                  </a:cubicBezTo>
                  <a:cubicBezTo>
                    <a:pt x="5" y="21"/>
                    <a:pt x="5" y="21"/>
                    <a:pt x="5" y="21"/>
                  </a:cubicBezTo>
                  <a:cubicBezTo>
                    <a:pt x="5" y="21"/>
                    <a:pt x="5" y="19"/>
                    <a:pt x="5" y="19"/>
                  </a:cubicBezTo>
                  <a:cubicBezTo>
                    <a:pt x="20" y="16"/>
                    <a:pt x="20" y="16"/>
                    <a:pt x="20" y="16"/>
                  </a:cubicBezTo>
                  <a:cubicBezTo>
                    <a:pt x="20" y="44"/>
                    <a:pt x="20" y="44"/>
                    <a:pt x="20" y="44"/>
                  </a:cubicBezTo>
                  <a:cubicBezTo>
                    <a:pt x="26" y="23"/>
                    <a:pt x="36" y="16"/>
                    <a:pt x="42" y="16"/>
                  </a:cubicBezTo>
                  <a:cubicBezTo>
                    <a:pt x="47" y="16"/>
                    <a:pt x="54" y="19"/>
                    <a:pt x="54" y="36"/>
                  </a:cubicBezTo>
                  <a:cubicBezTo>
                    <a:pt x="54" y="67"/>
                    <a:pt x="38" y="71"/>
                    <a:pt x="33" y="71"/>
                  </a:cubicBez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dirty="0">
                <a:solidFill>
                  <a:srgbClr val="000000"/>
                </a:solidFill>
                <a:latin typeface="Calibri Light" panose="020F0302020204030204" pitchFamily="34" charset="0"/>
                <a:cs typeface="Calibri Light" panose="020F0302020204030204" pitchFamily="34" charset="0"/>
              </a:endParaRPr>
            </a:p>
          </p:txBody>
        </p:sp>
        <p:sp>
          <p:nvSpPr>
            <p:cNvPr id="23" name="Freeform 22">
              <a:extLst>
                <a:ext uri="{FF2B5EF4-FFF2-40B4-BE49-F238E27FC236}">
                  <a16:creationId xmlns:a16="http://schemas.microsoft.com/office/drawing/2014/main" id="{846EF31E-3418-7A49-80B5-9483B5C07B34}"/>
                </a:ext>
              </a:extLst>
            </p:cNvPr>
            <p:cNvSpPr>
              <a:spLocks/>
            </p:cNvSpPr>
            <p:nvPr userDrawn="1"/>
          </p:nvSpPr>
          <p:spPr bwMode="gray">
            <a:xfrm>
              <a:off x="4435475" y="6246813"/>
              <a:ext cx="82550" cy="147637"/>
            </a:xfrm>
            <a:custGeom>
              <a:avLst/>
              <a:gdLst/>
              <a:ahLst/>
              <a:cxnLst>
                <a:cxn ang="0">
                  <a:pos x="19" y="0"/>
                </a:cxn>
                <a:cxn ang="0">
                  <a:pos x="0" y="33"/>
                </a:cxn>
                <a:cxn ang="0">
                  <a:pos x="14" y="47"/>
                </a:cxn>
                <a:cxn ang="0">
                  <a:pos x="26" y="17"/>
                </a:cxn>
                <a:cxn ang="0">
                  <a:pos x="19" y="0"/>
                </a:cxn>
              </a:cxnLst>
              <a:rect l="0" t="0" r="r" b="b"/>
              <a:pathLst>
                <a:path w="26" h="47">
                  <a:moveTo>
                    <a:pt x="19" y="0"/>
                  </a:moveTo>
                  <a:cubicBezTo>
                    <a:pt x="9" y="0"/>
                    <a:pt x="0" y="28"/>
                    <a:pt x="0" y="33"/>
                  </a:cubicBezTo>
                  <a:cubicBezTo>
                    <a:pt x="0" y="34"/>
                    <a:pt x="4" y="47"/>
                    <a:pt x="14" y="47"/>
                  </a:cubicBezTo>
                  <a:cubicBezTo>
                    <a:pt x="24" y="47"/>
                    <a:pt x="26" y="27"/>
                    <a:pt x="26" y="17"/>
                  </a:cubicBezTo>
                  <a:cubicBezTo>
                    <a:pt x="26" y="7"/>
                    <a:pt x="23" y="0"/>
                    <a:pt x="19" y="0"/>
                  </a:cubicBez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dirty="0">
                <a:solidFill>
                  <a:srgbClr val="000000"/>
                </a:solidFill>
                <a:latin typeface="Calibri Light" panose="020F0302020204030204" pitchFamily="34" charset="0"/>
                <a:cs typeface="Calibri Light" panose="020F0302020204030204" pitchFamily="34" charset="0"/>
              </a:endParaRPr>
            </a:p>
          </p:txBody>
        </p:sp>
        <p:sp>
          <p:nvSpPr>
            <p:cNvPr id="24" name="Freeform 23">
              <a:extLst>
                <a:ext uri="{FF2B5EF4-FFF2-40B4-BE49-F238E27FC236}">
                  <a16:creationId xmlns:a16="http://schemas.microsoft.com/office/drawing/2014/main" id="{D4A5FD6C-ACBD-E648-8CC6-4D14A371C5CE}"/>
                </a:ext>
              </a:extLst>
            </p:cNvPr>
            <p:cNvSpPr>
              <a:spLocks/>
            </p:cNvSpPr>
            <p:nvPr userDrawn="1"/>
          </p:nvSpPr>
          <p:spPr bwMode="gray">
            <a:xfrm>
              <a:off x="4625975" y="6300788"/>
              <a:ext cx="98425" cy="144462"/>
            </a:xfrm>
            <a:custGeom>
              <a:avLst/>
              <a:gdLst/>
              <a:ahLst/>
              <a:cxnLst>
                <a:cxn ang="0">
                  <a:pos x="18" y="0"/>
                </a:cxn>
                <a:cxn ang="0">
                  <a:pos x="7" y="22"/>
                </a:cxn>
                <a:cxn ang="0">
                  <a:pos x="23" y="46"/>
                </a:cxn>
                <a:cxn ang="0">
                  <a:pos x="31" y="27"/>
                </a:cxn>
                <a:cxn ang="0">
                  <a:pos x="18" y="0"/>
                </a:cxn>
              </a:cxnLst>
              <a:rect l="0" t="0" r="r" b="b"/>
              <a:pathLst>
                <a:path w="31" h="46">
                  <a:moveTo>
                    <a:pt x="18" y="0"/>
                  </a:moveTo>
                  <a:cubicBezTo>
                    <a:pt x="17" y="0"/>
                    <a:pt x="0" y="4"/>
                    <a:pt x="7" y="22"/>
                  </a:cubicBezTo>
                  <a:cubicBezTo>
                    <a:pt x="15" y="46"/>
                    <a:pt x="22" y="46"/>
                    <a:pt x="23" y="46"/>
                  </a:cubicBezTo>
                  <a:cubicBezTo>
                    <a:pt x="25" y="46"/>
                    <a:pt x="31" y="45"/>
                    <a:pt x="31" y="27"/>
                  </a:cubicBezTo>
                  <a:cubicBezTo>
                    <a:pt x="30" y="8"/>
                    <a:pt x="25" y="0"/>
                    <a:pt x="18" y="0"/>
                  </a:cubicBez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dirty="0">
                <a:solidFill>
                  <a:srgbClr val="000000"/>
                </a:solidFill>
                <a:latin typeface="Calibri Light" panose="020F0302020204030204" pitchFamily="34" charset="0"/>
                <a:cs typeface="Calibri Light" panose="020F0302020204030204" pitchFamily="34" charset="0"/>
              </a:endParaRPr>
            </a:p>
          </p:txBody>
        </p:sp>
        <p:sp>
          <p:nvSpPr>
            <p:cNvPr id="25" name="Freeform 24">
              <a:extLst>
                <a:ext uri="{FF2B5EF4-FFF2-40B4-BE49-F238E27FC236}">
                  <a16:creationId xmlns:a16="http://schemas.microsoft.com/office/drawing/2014/main" id="{C5C25555-2E21-0C4E-BB50-D3BD5936928B}"/>
                </a:ext>
              </a:extLst>
            </p:cNvPr>
            <p:cNvSpPr>
              <a:spLocks noEditPoints="1"/>
            </p:cNvSpPr>
            <p:nvPr userDrawn="1"/>
          </p:nvSpPr>
          <p:spPr bwMode="gray">
            <a:xfrm>
              <a:off x="4581525" y="6176963"/>
              <a:ext cx="193675" cy="341312"/>
            </a:xfrm>
            <a:custGeom>
              <a:avLst/>
              <a:gdLst/>
              <a:ahLst/>
              <a:cxnLst>
                <a:cxn ang="0">
                  <a:pos x="0" y="0"/>
                </a:cxn>
                <a:cxn ang="0">
                  <a:pos x="0" y="108"/>
                </a:cxn>
                <a:cxn ang="0">
                  <a:pos x="61" y="108"/>
                </a:cxn>
                <a:cxn ang="0">
                  <a:pos x="61" y="0"/>
                </a:cxn>
                <a:cxn ang="0">
                  <a:pos x="0" y="0"/>
                </a:cxn>
                <a:cxn ang="0">
                  <a:pos x="42" y="91"/>
                </a:cxn>
                <a:cxn ang="0">
                  <a:pos x="19" y="63"/>
                </a:cxn>
                <a:cxn ang="0">
                  <a:pos x="20" y="91"/>
                </a:cxn>
                <a:cxn ang="0">
                  <a:pos x="5" y="88"/>
                </a:cxn>
                <a:cxn ang="0">
                  <a:pos x="4" y="86"/>
                </a:cxn>
                <a:cxn ang="0">
                  <a:pos x="11" y="86"/>
                </a:cxn>
                <a:cxn ang="0">
                  <a:pos x="11" y="19"/>
                </a:cxn>
                <a:cxn ang="0">
                  <a:pos x="6" y="17"/>
                </a:cxn>
                <a:cxn ang="0">
                  <a:pos x="5" y="16"/>
                </a:cxn>
                <a:cxn ang="0">
                  <a:pos x="28" y="16"/>
                </a:cxn>
                <a:cxn ang="0">
                  <a:pos x="27" y="18"/>
                </a:cxn>
                <a:cxn ang="0">
                  <a:pos x="19" y="19"/>
                </a:cxn>
                <a:cxn ang="0">
                  <a:pos x="19" y="43"/>
                </a:cxn>
                <a:cxn ang="0">
                  <a:pos x="32" y="37"/>
                </a:cxn>
                <a:cxn ang="0">
                  <a:pos x="53" y="70"/>
                </a:cxn>
                <a:cxn ang="0">
                  <a:pos x="42" y="91"/>
                </a:cxn>
              </a:cxnLst>
              <a:rect l="0" t="0" r="r" b="b"/>
              <a:pathLst>
                <a:path w="61" h="108">
                  <a:moveTo>
                    <a:pt x="0" y="0"/>
                  </a:moveTo>
                  <a:cubicBezTo>
                    <a:pt x="0" y="108"/>
                    <a:pt x="0" y="108"/>
                    <a:pt x="0" y="108"/>
                  </a:cubicBezTo>
                  <a:cubicBezTo>
                    <a:pt x="61" y="108"/>
                    <a:pt x="61" y="108"/>
                    <a:pt x="61" y="108"/>
                  </a:cubicBezTo>
                  <a:cubicBezTo>
                    <a:pt x="61" y="0"/>
                    <a:pt x="61" y="0"/>
                    <a:pt x="61" y="0"/>
                  </a:cubicBezTo>
                  <a:lnTo>
                    <a:pt x="0" y="0"/>
                  </a:lnTo>
                  <a:close/>
                  <a:moveTo>
                    <a:pt x="42" y="91"/>
                  </a:moveTo>
                  <a:cubicBezTo>
                    <a:pt x="26" y="91"/>
                    <a:pt x="19" y="63"/>
                    <a:pt x="19" y="63"/>
                  </a:cubicBezTo>
                  <a:cubicBezTo>
                    <a:pt x="20" y="91"/>
                    <a:pt x="20" y="91"/>
                    <a:pt x="20" y="91"/>
                  </a:cubicBezTo>
                  <a:cubicBezTo>
                    <a:pt x="20" y="91"/>
                    <a:pt x="6" y="89"/>
                    <a:pt x="5" y="88"/>
                  </a:cubicBezTo>
                  <a:cubicBezTo>
                    <a:pt x="4" y="88"/>
                    <a:pt x="4" y="86"/>
                    <a:pt x="4" y="86"/>
                  </a:cubicBezTo>
                  <a:cubicBezTo>
                    <a:pt x="11" y="86"/>
                    <a:pt x="11" y="86"/>
                    <a:pt x="11" y="86"/>
                  </a:cubicBezTo>
                  <a:cubicBezTo>
                    <a:pt x="11" y="86"/>
                    <a:pt x="12" y="21"/>
                    <a:pt x="11" y="19"/>
                  </a:cubicBezTo>
                  <a:cubicBezTo>
                    <a:pt x="11" y="18"/>
                    <a:pt x="6" y="17"/>
                    <a:pt x="6" y="17"/>
                  </a:cubicBezTo>
                  <a:cubicBezTo>
                    <a:pt x="5" y="16"/>
                    <a:pt x="5" y="16"/>
                    <a:pt x="5" y="16"/>
                  </a:cubicBezTo>
                  <a:cubicBezTo>
                    <a:pt x="28" y="16"/>
                    <a:pt x="28" y="16"/>
                    <a:pt x="28" y="16"/>
                  </a:cubicBezTo>
                  <a:cubicBezTo>
                    <a:pt x="27" y="18"/>
                    <a:pt x="27" y="18"/>
                    <a:pt x="27" y="18"/>
                  </a:cubicBezTo>
                  <a:cubicBezTo>
                    <a:pt x="24" y="18"/>
                    <a:pt x="19" y="19"/>
                    <a:pt x="19" y="19"/>
                  </a:cubicBezTo>
                  <a:cubicBezTo>
                    <a:pt x="19" y="43"/>
                    <a:pt x="19" y="43"/>
                    <a:pt x="19" y="43"/>
                  </a:cubicBezTo>
                  <a:cubicBezTo>
                    <a:pt x="19" y="43"/>
                    <a:pt x="24" y="37"/>
                    <a:pt x="32" y="37"/>
                  </a:cubicBezTo>
                  <a:cubicBezTo>
                    <a:pt x="53" y="37"/>
                    <a:pt x="53" y="67"/>
                    <a:pt x="53" y="70"/>
                  </a:cubicBezTo>
                  <a:cubicBezTo>
                    <a:pt x="53" y="73"/>
                    <a:pt x="54" y="91"/>
                    <a:pt x="42" y="91"/>
                  </a:cubicBez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dirty="0">
                <a:solidFill>
                  <a:srgbClr val="000000"/>
                </a:solidFill>
                <a:latin typeface="Calibri Light" panose="020F0302020204030204" pitchFamily="34" charset="0"/>
                <a:cs typeface="Calibri Light" panose="020F0302020204030204" pitchFamily="34" charset="0"/>
              </a:endParaRPr>
            </a:p>
          </p:txBody>
        </p:sp>
        <p:sp>
          <p:nvSpPr>
            <p:cNvPr id="26" name="Freeform 25">
              <a:extLst>
                <a:ext uri="{FF2B5EF4-FFF2-40B4-BE49-F238E27FC236}">
                  <a16:creationId xmlns:a16="http://schemas.microsoft.com/office/drawing/2014/main" id="{B5000CB5-8FA5-3B48-8335-EAB6EDA5BE77}"/>
                </a:ext>
              </a:extLst>
            </p:cNvPr>
            <p:cNvSpPr>
              <a:spLocks noEditPoints="1"/>
            </p:cNvSpPr>
            <p:nvPr userDrawn="1"/>
          </p:nvSpPr>
          <p:spPr bwMode="gray">
            <a:xfrm>
              <a:off x="4816475" y="6176963"/>
              <a:ext cx="139700" cy="193675"/>
            </a:xfrm>
            <a:custGeom>
              <a:avLst/>
              <a:gdLst/>
              <a:ahLst/>
              <a:cxnLst>
                <a:cxn ang="0">
                  <a:pos x="18" y="35"/>
                </a:cxn>
                <a:cxn ang="0">
                  <a:pos x="14" y="33"/>
                </a:cxn>
                <a:cxn ang="0">
                  <a:pos x="15" y="3"/>
                </a:cxn>
                <a:cxn ang="0">
                  <a:pos x="20" y="1"/>
                </a:cxn>
                <a:cxn ang="0">
                  <a:pos x="35" y="17"/>
                </a:cxn>
                <a:cxn ang="0">
                  <a:pos x="18" y="35"/>
                </a:cxn>
                <a:cxn ang="0">
                  <a:pos x="5" y="3"/>
                </a:cxn>
                <a:cxn ang="0">
                  <a:pos x="6" y="4"/>
                </a:cxn>
                <a:cxn ang="0">
                  <a:pos x="6" y="29"/>
                </a:cxn>
                <a:cxn ang="0">
                  <a:pos x="7" y="57"/>
                </a:cxn>
                <a:cxn ang="0">
                  <a:pos x="5" y="59"/>
                </a:cxn>
                <a:cxn ang="0">
                  <a:pos x="1" y="60"/>
                </a:cxn>
                <a:cxn ang="0">
                  <a:pos x="1" y="61"/>
                </a:cxn>
                <a:cxn ang="0">
                  <a:pos x="1" y="61"/>
                </a:cxn>
                <a:cxn ang="0">
                  <a:pos x="10" y="61"/>
                </a:cxn>
                <a:cxn ang="0">
                  <a:pos x="22" y="61"/>
                </a:cxn>
                <a:cxn ang="0">
                  <a:pos x="22" y="61"/>
                </a:cxn>
                <a:cxn ang="0">
                  <a:pos x="22" y="60"/>
                </a:cxn>
                <a:cxn ang="0">
                  <a:pos x="15" y="58"/>
                </a:cxn>
                <a:cxn ang="0">
                  <a:pos x="14" y="57"/>
                </a:cxn>
                <a:cxn ang="0">
                  <a:pos x="14" y="36"/>
                </a:cxn>
                <a:cxn ang="0">
                  <a:pos x="19" y="36"/>
                </a:cxn>
                <a:cxn ang="0">
                  <a:pos x="44" y="16"/>
                </a:cxn>
                <a:cxn ang="0">
                  <a:pos x="21" y="0"/>
                </a:cxn>
                <a:cxn ang="0">
                  <a:pos x="0" y="1"/>
                </a:cxn>
                <a:cxn ang="0">
                  <a:pos x="0" y="1"/>
                </a:cxn>
                <a:cxn ang="0">
                  <a:pos x="1" y="2"/>
                </a:cxn>
                <a:cxn ang="0">
                  <a:pos x="5" y="3"/>
                </a:cxn>
              </a:cxnLst>
              <a:rect l="0" t="0" r="r" b="b"/>
              <a:pathLst>
                <a:path w="44" h="61">
                  <a:moveTo>
                    <a:pt x="18" y="35"/>
                  </a:moveTo>
                  <a:cubicBezTo>
                    <a:pt x="16" y="35"/>
                    <a:pt x="14" y="34"/>
                    <a:pt x="14" y="33"/>
                  </a:cubicBezTo>
                  <a:cubicBezTo>
                    <a:pt x="14" y="31"/>
                    <a:pt x="14" y="13"/>
                    <a:pt x="15" y="3"/>
                  </a:cubicBezTo>
                  <a:cubicBezTo>
                    <a:pt x="15" y="2"/>
                    <a:pt x="16" y="1"/>
                    <a:pt x="20" y="1"/>
                  </a:cubicBezTo>
                  <a:cubicBezTo>
                    <a:pt x="29" y="1"/>
                    <a:pt x="35" y="8"/>
                    <a:pt x="35" y="17"/>
                  </a:cubicBezTo>
                  <a:cubicBezTo>
                    <a:pt x="35" y="28"/>
                    <a:pt x="27" y="35"/>
                    <a:pt x="18" y="35"/>
                  </a:cubicBezTo>
                  <a:close/>
                  <a:moveTo>
                    <a:pt x="5" y="3"/>
                  </a:moveTo>
                  <a:cubicBezTo>
                    <a:pt x="6" y="3"/>
                    <a:pt x="6" y="3"/>
                    <a:pt x="6" y="4"/>
                  </a:cubicBezTo>
                  <a:cubicBezTo>
                    <a:pt x="6" y="7"/>
                    <a:pt x="6" y="25"/>
                    <a:pt x="6" y="29"/>
                  </a:cubicBezTo>
                  <a:cubicBezTo>
                    <a:pt x="6" y="34"/>
                    <a:pt x="7" y="54"/>
                    <a:pt x="7" y="57"/>
                  </a:cubicBezTo>
                  <a:cubicBezTo>
                    <a:pt x="7" y="58"/>
                    <a:pt x="6" y="58"/>
                    <a:pt x="5" y="59"/>
                  </a:cubicBezTo>
                  <a:cubicBezTo>
                    <a:pt x="1" y="60"/>
                    <a:pt x="1" y="60"/>
                    <a:pt x="1" y="60"/>
                  </a:cubicBezTo>
                  <a:cubicBezTo>
                    <a:pt x="1" y="60"/>
                    <a:pt x="1" y="60"/>
                    <a:pt x="1" y="61"/>
                  </a:cubicBezTo>
                  <a:cubicBezTo>
                    <a:pt x="1" y="61"/>
                    <a:pt x="1" y="61"/>
                    <a:pt x="1" y="61"/>
                  </a:cubicBezTo>
                  <a:cubicBezTo>
                    <a:pt x="3" y="61"/>
                    <a:pt x="7" y="61"/>
                    <a:pt x="10" y="61"/>
                  </a:cubicBezTo>
                  <a:cubicBezTo>
                    <a:pt x="14" y="61"/>
                    <a:pt x="18" y="61"/>
                    <a:pt x="22" y="61"/>
                  </a:cubicBezTo>
                  <a:cubicBezTo>
                    <a:pt x="22" y="61"/>
                    <a:pt x="22" y="61"/>
                    <a:pt x="22" y="61"/>
                  </a:cubicBezTo>
                  <a:cubicBezTo>
                    <a:pt x="22" y="60"/>
                    <a:pt x="22" y="60"/>
                    <a:pt x="22" y="60"/>
                  </a:cubicBezTo>
                  <a:cubicBezTo>
                    <a:pt x="15" y="58"/>
                    <a:pt x="15" y="58"/>
                    <a:pt x="15" y="58"/>
                  </a:cubicBezTo>
                  <a:cubicBezTo>
                    <a:pt x="14" y="58"/>
                    <a:pt x="14" y="58"/>
                    <a:pt x="14" y="57"/>
                  </a:cubicBezTo>
                  <a:cubicBezTo>
                    <a:pt x="14" y="55"/>
                    <a:pt x="14" y="39"/>
                    <a:pt x="14" y="36"/>
                  </a:cubicBezTo>
                  <a:cubicBezTo>
                    <a:pt x="15" y="36"/>
                    <a:pt x="17" y="36"/>
                    <a:pt x="19" y="36"/>
                  </a:cubicBezTo>
                  <a:cubicBezTo>
                    <a:pt x="34" y="36"/>
                    <a:pt x="44" y="27"/>
                    <a:pt x="44" y="16"/>
                  </a:cubicBezTo>
                  <a:cubicBezTo>
                    <a:pt x="44" y="6"/>
                    <a:pt x="37" y="0"/>
                    <a:pt x="21" y="0"/>
                  </a:cubicBezTo>
                  <a:cubicBezTo>
                    <a:pt x="13" y="0"/>
                    <a:pt x="3" y="1"/>
                    <a:pt x="0" y="1"/>
                  </a:cubicBezTo>
                  <a:cubicBezTo>
                    <a:pt x="0" y="1"/>
                    <a:pt x="0" y="1"/>
                    <a:pt x="0" y="1"/>
                  </a:cubicBezTo>
                  <a:cubicBezTo>
                    <a:pt x="0" y="2"/>
                    <a:pt x="0" y="2"/>
                    <a:pt x="1" y="2"/>
                  </a:cubicBezTo>
                  <a:lnTo>
                    <a:pt x="5" y="3"/>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dirty="0">
                <a:solidFill>
                  <a:srgbClr val="000000"/>
                </a:solidFill>
                <a:latin typeface="Calibri Light" panose="020F0302020204030204" pitchFamily="34" charset="0"/>
                <a:cs typeface="Calibri Light" panose="020F0302020204030204" pitchFamily="34" charset="0"/>
              </a:endParaRPr>
            </a:p>
          </p:txBody>
        </p:sp>
        <p:sp>
          <p:nvSpPr>
            <p:cNvPr id="27" name="Freeform 26">
              <a:extLst>
                <a:ext uri="{FF2B5EF4-FFF2-40B4-BE49-F238E27FC236}">
                  <a16:creationId xmlns:a16="http://schemas.microsoft.com/office/drawing/2014/main" id="{8079FB22-5781-BE4B-8072-1501CD47DFAA}"/>
                </a:ext>
              </a:extLst>
            </p:cNvPr>
            <p:cNvSpPr>
              <a:spLocks/>
            </p:cNvSpPr>
            <p:nvPr userDrawn="1"/>
          </p:nvSpPr>
          <p:spPr bwMode="gray">
            <a:xfrm>
              <a:off x="4972050" y="6224588"/>
              <a:ext cx="117475" cy="146050"/>
            </a:xfrm>
            <a:custGeom>
              <a:avLst/>
              <a:gdLst/>
              <a:ahLst/>
              <a:cxnLst>
                <a:cxn ang="0">
                  <a:pos x="14" y="26"/>
                </a:cxn>
                <a:cxn ang="0">
                  <a:pos x="15" y="23"/>
                </a:cxn>
                <a:cxn ang="0">
                  <a:pos x="33" y="0"/>
                </a:cxn>
                <a:cxn ang="0">
                  <a:pos x="36" y="1"/>
                </a:cxn>
                <a:cxn ang="0">
                  <a:pos x="36" y="2"/>
                </a:cxn>
                <a:cxn ang="0">
                  <a:pos x="37" y="13"/>
                </a:cxn>
                <a:cxn ang="0">
                  <a:pos x="36" y="14"/>
                </a:cxn>
                <a:cxn ang="0">
                  <a:pos x="36" y="13"/>
                </a:cxn>
                <a:cxn ang="0">
                  <a:pos x="33" y="7"/>
                </a:cxn>
                <a:cxn ang="0">
                  <a:pos x="30" y="5"/>
                </a:cxn>
                <a:cxn ang="0">
                  <a:pos x="15" y="33"/>
                </a:cxn>
                <a:cxn ang="0">
                  <a:pos x="14" y="42"/>
                </a:cxn>
                <a:cxn ang="0">
                  <a:pos x="15" y="44"/>
                </a:cxn>
                <a:cxn ang="0">
                  <a:pos x="22" y="45"/>
                </a:cxn>
                <a:cxn ang="0">
                  <a:pos x="23" y="46"/>
                </a:cxn>
                <a:cxn ang="0">
                  <a:pos x="23" y="46"/>
                </a:cxn>
                <a:cxn ang="0">
                  <a:pos x="11" y="46"/>
                </a:cxn>
                <a:cxn ang="0">
                  <a:pos x="1" y="46"/>
                </a:cxn>
                <a:cxn ang="0">
                  <a:pos x="1" y="46"/>
                </a:cxn>
                <a:cxn ang="0">
                  <a:pos x="2" y="45"/>
                </a:cxn>
                <a:cxn ang="0">
                  <a:pos x="6" y="44"/>
                </a:cxn>
                <a:cxn ang="0">
                  <a:pos x="7" y="43"/>
                </a:cxn>
                <a:cxn ang="0">
                  <a:pos x="7" y="23"/>
                </a:cxn>
                <a:cxn ang="0">
                  <a:pos x="7" y="6"/>
                </a:cxn>
                <a:cxn ang="0">
                  <a:pos x="6" y="4"/>
                </a:cxn>
                <a:cxn ang="0">
                  <a:pos x="1" y="4"/>
                </a:cxn>
                <a:cxn ang="0">
                  <a:pos x="0" y="3"/>
                </a:cxn>
                <a:cxn ang="0">
                  <a:pos x="1" y="3"/>
                </a:cxn>
                <a:cxn ang="0">
                  <a:pos x="14" y="0"/>
                </a:cxn>
                <a:cxn ang="0">
                  <a:pos x="15" y="1"/>
                </a:cxn>
                <a:cxn ang="0">
                  <a:pos x="14" y="22"/>
                </a:cxn>
                <a:cxn ang="0">
                  <a:pos x="14" y="26"/>
                </a:cxn>
              </a:cxnLst>
              <a:rect l="0" t="0" r="r" b="b"/>
              <a:pathLst>
                <a:path w="37" h="46">
                  <a:moveTo>
                    <a:pt x="14" y="26"/>
                  </a:moveTo>
                  <a:cubicBezTo>
                    <a:pt x="15" y="25"/>
                    <a:pt x="15" y="24"/>
                    <a:pt x="15" y="23"/>
                  </a:cubicBezTo>
                  <a:cubicBezTo>
                    <a:pt x="17" y="14"/>
                    <a:pt x="23" y="0"/>
                    <a:pt x="33" y="0"/>
                  </a:cubicBezTo>
                  <a:cubicBezTo>
                    <a:pt x="34" y="0"/>
                    <a:pt x="35" y="0"/>
                    <a:pt x="36" y="1"/>
                  </a:cubicBezTo>
                  <a:cubicBezTo>
                    <a:pt x="36" y="1"/>
                    <a:pt x="36" y="1"/>
                    <a:pt x="36" y="2"/>
                  </a:cubicBezTo>
                  <a:cubicBezTo>
                    <a:pt x="37" y="13"/>
                    <a:pt x="37" y="13"/>
                    <a:pt x="37" y="13"/>
                  </a:cubicBezTo>
                  <a:cubicBezTo>
                    <a:pt x="37" y="13"/>
                    <a:pt x="36" y="14"/>
                    <a:pt x="36" y="14"/>
                  </a:cubicBezTo>
                  <a:cubicBezTo>
                    <a:pt x="36" y="14"/>
                    <a:pt x="36" y="13"/>
                    <a:pt x="36" y="13"/>
                  </a:cubicBezTo>
                  <a:cubicBezTo>
                    <a:pt x="35" y="11"/>
                    <a:pt x="34" y="9"/>
                    <a:pt x="33" y="7"/>
                  </a:cubicBezTo>
                  <a:cubicBezTo>
                    <a:pt x="32" y="6"/>
                    <a:pt x="31" y="5"/>
                    <a:pt x="30" y="5"/>
                  </a:cubicBezTo>
                  <a:cubicBezTo>
                    <a:pt x="22" y="5"/>
                    <a:pt x="17" y="21"/>
                    <a:pt x="15" y="33"/>
                  </a:cubicBezTo>
                  <a:cubicBezTo>
                    <a:pt x="14" y="36"/>
                    <a:pt x="14" y="41"/>
                    <a:pt x="14" y="42"/>
                  </a:cubicBezTo>
                  <a:cubicBezTo>
                    <a:pt x="14" y="43"/>
                    <a:pt x="14" y="43"/>
                    <a:pt x="15" y="44"/>
                  </a:cubicBezTo>
                  <a:cubicBezTo>
                    <a:pt x="22" y="45"/>
                    <a:pt x="22" y="45"/>
                    <a:pt x="22" y="45"/>
                  </a:cubicBezTo>
                  <a:cubicBezTo>
                    <a:pt x="23" y="45"/>
                    <a:pt x="23" y="45"/>
                    <a:pt x="23" y="46"/>
                  </a:cubicBezTo>
                  <a:cubicBezTo>
                    <a:pt x="23" y="46"/>
                    <a:pt x="23" y="46"/>
                    <a:pt x="23" y="46"/>
                  </a:cubicBezTo>
                  <a:cubicBezTo>
                    <a:pt x="21" y="46"/>
                    <a:pt x="16" y="46"/>
                    <a:pt x="11" y="46"/>
                  </a:cubicBezTo>
                  <a:cubicBezTo>
                    <a:pt x="6" y="46"/>
                    <a:pt x="3" y="46"/>
                    <a:pt x="1" y="46"/>
                  </a:cubicBezTo>
                  <a:cubicBezTo>
                    <a:pt x="1" y="46"/>
                    <a:pt x="1" y="46"/>
                    <a:pt x="1" y="46"/>
                  </a:cubicBezTo>
                  <a:cubicBezTo>
                    <a:pt x="1" y="45"/>
                    <a:pt x="1" y="45"/>
                    <a:pt x="2" y="45"/>
                  </a:cubicBezTo>
                  <a:cubicBezTo>
                    <a:pt x="6" y="44"/>
                    <a:pt x="6" y="44"/>
                    <a:pt x="6" y="44"/>
                  </a:cubicBezTo>
                  <a:cubicBezTo>
                    <a:pt x="7" y="43"/>
                    <a:pt x="7" y="43"/>
                    <a:pt x="7" y="43"/>
                  </a:cubicBezTo>
                  <a:cubicBezTo>
                    <a:pt x="7" y="40"/>
                    <a:pt x="7" y="28"/>
                    <a:pt x="7" y="23"/>
                  </a:cubicBezTo>
                  <a:cubicBezTo>
                    <a:pt x="7" y="18"/>
                    <a:pt x="7" y="8"/>
                    <a:pt x="7" y="6"/>
                  </a:cubicBezTo>
                  <a:cubicBezTo>
                    <a:pt x="7" y="5"/>
                    <a:pt x="6" y="4"/>
                    <a:pt x="6" y="4"/>
                  </a:cubicBezTo>
                  <a:cubicBezTo>
                    <a:pt x="1" y="4"/>
                    <a:pt x="1" y="4"/>
                    <a:pt x="1" y="4"/>
                  </a:cubicBezTo>
                  <a:cubicBezTo>
                    <a:pt x="0" y="4"/>
                    <a:pt x="0" y="3"/>
                    <a:pt x="0" y="3"/>
                  </a:cubicBezTo>
                  <a:cubicBezTo>
                    <a:pt x="0" y="3"/>
                    <a:pt x="0" y="3"/>
                    <a:pt x="1" y="3"/>
                  </a:cubicBezTo>
                  <a:cubicBezTo>
                    <a:pt x="14" y="0"/>
                    <a:pt x="14" y="0"/>
                    <a:pt x="14" y="0"/>
                  </a:cubicBezTo>
                  <a:cubicBezTo>
                    <a:pt x="15" y="0"/>
                    <a:pt x="15" y="0"/>
                    <a:pt x="15" y="1"/>
                  </a:cubicBezTo>
                  <a:cubicBezTo>
                    <a:pt x="15" y="3"/>
                    <a:pt x="14" y="17"/>
                    <a:pt x="14" y="22"/>
                  </a:cubicBezTo>
                  <a:cubicBezTo>
                    <a:pt x="14" y="24"/>
                    <a:pt x="14" y="25"/>
                    <a:pt x="14" y="26"/>
                  </a:cubicBez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dirty="0">
                <a:solidFill>
                  <a:srgbClr val="000000"/>
                </a:solidFill>
                <a:latin typeface="Calibri Light" panose="020F0302020204030204" pitchFamily="34" charset="0"/>
                <a:cs typeface="Calibri Light" panose="020F0302020204030204" pitchFamily="34" charset="0"/>
              </a:endParaRPr>
            </a:p>
          </p:txBody>
        </p:sp>
        <p:sp>
          <p:nvSpPr>
            <p:cNvPr id="28" name="Freeform 27">
              <a:extLst>
                <a:ext uri="{FF2B5EF4-FFF2-40B4-BE49-F238E27FC236}">
                  <a16:creationId xmlns:a16="http://schemas.microsoft.com/office/drawing/2014/main" id="{F37F23CE-F62C-A547-B89F-C7CC061F66CE}"/>
                </a:ext>
              </a:extLst>
            </p:cNvPr>
            <p:cNvSpPr>
              <a:spLocks noEditPoints="1"/>
            </p:cNvSpPr>
            <p:nvPr userDrawn="1"/>
          </p:nvSpPr>
          <p:spPr bwMode="gray">
            <a:xfrm>
              <a:off x="5099050" y="6176963"/>
              <a:ext cx="66675" cy="193675"/>
            </a:xfrm>
            <a:custGeom>
              <a:avLst/>
              <a:gdLst/>
              <a:ahLst/>
              <a:cxnLst>
                <a:cxn ang="0">
                  <a:pos x="10" y="0"/>
                </a:cxn>
                <a:cxn ang="0">
                  <a:pos x="14" y="4"/>
                </a:cxn>
                <a:cxn ang="0">
                  <a:pos x="10" y="9"/>
                </a:cxn>
                <a:cxn ang="0">
                  <a:pos x="5" y="4"/>
                </a:cxn>
                <a:cxn ang="0">
                  <a:pos x="10" y="0"/>
                </a:cxn>
                <a:cxn ang="0">
                  <a:pos x="14" y="15"/>
                </a:cxn>
                <a:cxn ang="0">
                  <a:pos x="15" y="16"/>
                </a:cxn>
                <a:cxn ang="0">
                  <a:pos x="14" y="39"/>
                </a:cxn>
                <a:cxn ang="0">
                  <a:pos x="14" y="58"/>
                </a:cxn>
                <a:cxn ang="0">
                  <a:pos x="15" y="59"/>
                </a:cxn>
                <a:cxn ang="0">
                  <a:pos x="20" y="60"/>
                </a:cxn>
                <a:cxn ang="0">
                  <a:pos x="21" y="61"/>
                </a:cxn>
                <a:cxn ang="0">
                  <a:pos x="20" y="61"/>
                </a:cxn>
                <a:cxn ang="0">
                  <a:pos x="11" y="61"/>
                </a:cxn>
                <a:cxn ang="0">
                  <a:pos x="1" y="61"/>
                </a:cxn>
                <a:cxn ang="0">
                  <a:pos x="1" y="61"/>
                </a:cxn>
                <a:cxn ang="0">
                  <a:pos x="1" y="60"/>
                </a:cxn>
                <a:cxn ang="0">
                  <a:pos x="6" y="59"/>
                </a:cxn>
                <a:cxn ang="0">
                  <a:pos x="7" y="58"/>
                </a:cxn>
                <a:cxn ang="0">
                  <a:pos x="7" y="38"/>
                </a:cxn>
                <a:cxn ang="0">
                  <a:pos x="7" y="21"/>
                </a:cxn>
                <a:cxn ang="0">
                  <a:pos x="6" y="19"/>
                </a:cxn>
                <a:cxn ang="0">
                  <a:pos x="1" y="19"/>
                </a:cxn>
                <a:cxn ang="0">
                  <a:pos x="0" y="18"/>
                </a:cxn>
                <a:cxn ang="0">
                  <a:pos x="0" y="18"/>
                </a:cxn>
                <a:cxn ang="0">
                  <a:pos x="14" y="15"/>
                </a:cxn>
              </a:cxnLst>
              <a:rect l="0" t="0" r="r" b="b"/>
              <a:pathLst>
                <a:path w="21" h="61">
                  <a:moveTo>
                    <a:pt x="10" y="0"/>
                  </a:moveTo>
                  <a:cubicBezTo>
                    <a:pt x="13" y="0"/>
                    <a:pt x="14" y="2"/>
                    <a:pt x="14" y="4"/>
                  </a:cubicBezTo>
                  <a:cubicBezTo>
                    <a:pt x="14" y="7"/>
                    <a:pt x="12" y="9"/>
                    <a:pt x="10" y="9"/>
                  </a:cubicBezTo>
                  <a:cubicBezTo>
                    <a:pt x="8" y="9"/>
                    <a:pt x="5" y="7"/>
                    <a:pt x="5" y="4"/>
                  </a:cubicBezTo>
                  <a:cubicBezTo>
                    <a:pt x="5" y="2"/>
                    <a:pt x="7" y="0"/>
                    <a:pt x="10" y="0"/>
                  </a:cubicBezTo>
                  <a:close/>
                  <a:moveTo>
                    <a:pt x="14" y="15"/>
                  </a:moveTo>
                  <a:cubicBezTo>
                    <a:pt x="15" y="15"/>
                    <a:pt x="15" y="15"/>
                    <a:pt x="15" y="16"/>
                  </a:cubicBezTo>
                  <a:cubicBezTo>
                    <a:pt x="15" y="20"/>
                    <a:pt x="14" y="34"/>
                    <a:pt x="14" y="39"/>
                  </a:cubicBezTo>
                  <a:cubicBezTo>
                    <a:pt x="14" y="43"/>
                    <a:pt x="14" y="55"/>
                    <a:pt x="14" y="58"/>
                  </a:cubicBezTo>
                  <a:cubicBezTo>
                    <a:pt x="14" y="58"/>
                    <a:pt x="14" y="59"/>
                    <a:pt x="15" y="59"/>
                  </a:cubicBezTo>
                  <a:cubicBezTo>
                    <a:pt x="20" y="60"/>
                    <a:pt x="20" y="60"/>
                    <a:pt x="20" y="60"/>
                  </a:cubicBezTo>
                  <a:cubicBezTo>
                    <a:pt x="20" y="60"/>
                    <a:pt x="21" y="60"/>
                    <a:pt x="21" y="61"/>
                  </a:cubicBezTo>
                  <a:cubicBezTo>
                    <a:pt x="21" y="61"/>
                    <a:pt x="20" y="61"/>
                    <a:pt x="20" y="61"/>
                  </a:cubicBezTo>
                  <a:cubicBezTo>
                    <a:pt x="18" y="61"/>
                    <a:pt x="15" y="61"/>
                    <a:pt x="11" y="61"/>
                  </a:cubicBezTo>
                  <a:cubicBezTo>
                    <a:pt x="7" y="61"/>
                    <a:pt x="3" y="61"/>
                    <a:pt x="1" y="61"/>
                  </a:cubicBezTo>
                  <a:cubicBezTo>
                    <a:pt x="1" y="61"/>
                    <a:pt x="1" y="61"/>
                    <a:pt x="1" y="61"/>
                  </a:cubicBezTo>
                  <a:cubicBezTo>
                    <a:pt x="1" y="60"/>
                    <a:pt x="1" y="60"/>
                    <a:pt x="1" y="60"/>
                  </a:cubicBezTo>
                  <a:cubicBezTo>
                    <a:pt x="6" y="59"/>
                    <a:pt x="6" y="59"/>
                    <a:pt x="6" y="59"/>
                  </a:cubicBezTo>
                  <a:cubicBezTo>
                    <a:pt x="7" y="58"/>
                    <a:pt x="7" y="58"/>
                    <a:pt x="7" y="58"/>
                  </a:cubicBezTo>
                  <a:cubicBezTo>
                    <a:pt x="7" y="55"/>
                    <a:pt x="7" y="43"/>
                    <a:pt x="7" y="38"/>
                  </a:cubicBezTo>
                  <a:cubicBezTo>
                    <a:pt x="7" y="34"/>
                    <a:pt x="7" y="23"/>
                    <a:pt x="7" y="21"/>
                  </a:cubicBezTo>
                  <a:cubicBezTo>
                    <a:pt x="6" y="20"/>
                    <a:pt x="6" y="19"/>
                    <a:pt x="6" y="19"/>
                  </a:cubicBezTo>
                  <a:cubicBezTo>
                    <a:pt x="1" y="19"/>
                    <a:pt x="1" y="19"/>
                    <a:pt x="1" y="19"/>
                  </a:cubicBezTo>
                  <a:cubicBezTo>
                    <a:pt x="0" y="19"/>
                    <a:pt x="0" y="18"/>
                    <a:pt x="0" y="18"/>
                  </a:cubicBezTo>
                  <a:cubicBezTo>
                    <a:pt x="0" y="18"/>
                    <a:pt x="0" y="18"/>
                    <a:pt x="0" y="18"/>
                  </a:cubicBezTo>
                  <a:lnTo>
                    <a:pt x="14" y="15"/>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dirty="0">
                <a:solidFill>
                  <a:srgbClr val="000000"/>
                </a:solidFill>
                <a:latin typeface="Calibri Light" panose="020F0302020204030204" pitchFamily="34" charset="0"/>
                <a:cs typeface="Calibri Light" panose="020F0302020204030204" pitchFamily="34" charset="0"/>
              </a:endParaRPr>
            </a:p>
          </p:txBody>
        </p:sp>
        <p:sp>
          <p:nvSpPr>
            <p:cNvPr id="29" name="Freeform 28">
              <a:extLst>
                <a:ext uri="{FF2B5EF4-FFF2-40B4-BE49-F238E27FC236}">
                  <a16:creationId xmlns:a16="http://schemas.microsoft.com/office/drawing/2014/main" id="{77AD480E-49FF-AD4A-A91A-69E44C369372}"/>
                </a:ext>
              </a:extLst>
            </p:cNvPr>
            <p:cNvSpPr>
              <a:spLocks/>
            </p:cNvSpPr>
            <p:nvPr userDrawn="1"/>
          </p:nvSpPr>
          <p:spPr bwMode="gray">
            <a:xfrm>
              <a:off x="5181600" y="6224588"/>
              <a:ext cx="111125" cy="146050"/>
            </a:xfrm>
            <a:custGeom>
              <a:avLst/>
              <a:gdLst/>
              <a:ahLst/>
              <a:cxnLst>
                <a:cxn ang="0">
                  <a:pos x="0" y="27"/>
                </a:cxn>
                <a:cxn ang="0">
                  <a:pos x="9" y="6"/>
                </a:cxn>
                <a:cxn ang="0">
                  <a:pos x="25" y="0"/>
                </a:cxn>
                <a:cxn ang="0">
                  <a:pos x="33" y="1"/>
                </a:cxn>
                <a:cxn ang="0">
                  <a:pos x="33" y="2"/>
                </a:cxn>
                <a:cxn ang="0">
                  <a:pos x="34" y="12"/>
                </a:cxn>
                <a:cxn ang="0">
                  <a:pos x="33" y="13"/>
                </a:cxn>
                <a:cxn ang="0">
                  <a:pos x="33" y="13"/>
                </a:cxn>
                <a:cxn ang="0">
                  <a:pos x="29" y="5"/>
                </a:cxn>
                <a:cxn ang="0">
                  <a:pos x="28" y="3"/>
                </a:cxn>
                <a:cxn ang="0">
                  <a:pos x="24" y="2"/>
                </a:cxn>
                <a:cxn ang="0">
                  <a:pos x="12" y="10"/>
                </a:cxn>
                <a:cxn ang="0">
                  <a:pos x="8" y="27"/>
                </a:cxn>
                <a:cxn ang="0">
                  <a:pos x="21" y="43"/>
                </a:cxn>
                <a:cxn ang="0">
                  <a:pos x="27" y="43"/>
                </a:cxn>
                <a:cxn ang="0">
                  <a:pos x="35" y="39"/>
                </a:cxn>
                <a:cxn ang="0">
                  <a:pos x="35" y="40"/>
                </a:cxn>
                <a:cxn ang="0">
                  <a:pos x="35" y="41"/>
                </a:cxn>
                <a:cxn ang="0">
                  <a:pos x="25" y="46"/>
                </a:cxn>
                <a:cxn ang="0">
                  <a:pos x="18" y="46"/>
                </a:cxn>
                <a:cxn ang="0">
                  <a:pos x="0" y="27"/>
                </a:cxn>
              </a:cxnLst>
              <a:rect l="0" t="0" r="r" b="b"/>
              <a:pathLst>
                <a:path w="35" h="46">
                  <a:moveTo>
                    <a:pt x="0" y="27"/>
                  </a:moveTo>
                  <a:cubicBezTo>
                    <a:pt x="0" y="20"/>
                    <a:pt x="3" y="12"/>
                    <a:pt x="9" y="6"/>
                  </a:cubicBezTo>
                  <a:cubicBezTo>
                    <a:pt x="13" y="2"/>
                    <a:pt x="19" y="0"/>
                    <a:pt x="25" y="0"/>
                  </a:cubicBezTo>
                  <a:cubicBezTo>
                    <a:pt x="29" y="0"/>
                    <a:pt x="31" y="1"/>
                    <a:pt x="33" y="1"/>
                  </a:cubicBezTo>
                  <a:cubicBezTo>
                    <a:pt x="33" y="2"/>
                    <a:pt x="33" y="2"/>
                    <a:pt x="33" y="2"/>
                  </a:cubicBezTo>
                  <a:cubicBezTo>
                    <a:pt x="34" y="12"/>
                    <a:pt x="34" y="12"/>
                    <a:pt x="34" y="12"/>
                  </a:cubicBezTo>
                  <a:cubicBezTo>
                    <a:pt x="34" y="13"/>
                    <a:pt x="33" y="13"/>
                    <a:pt x="33" y="13"/>
                  </a:cubicBezTo>
                  <a:cubicBezTo>
                    <a:pt x="33" y="13"/>
                    <a:pt x="33" y="13"/>
                    <a:pt x="33" y="13"/>
                  </a:cubicBezTo>
                  <a:cubicBezTo>
                    <a:pt x="31" y="10"/>
                    <a:pt x="30" y="8"/>
                    <a:pt x="29" y="5"/>
                  </a:cubicBezTo>
                  <a:cubicBezTo>
                    <a:pt x="29" y="4"/>
                    <a:pt x="28" y="4"/>
                    <a:pt x="28" y="3"/>
                  </a:cubicBezTo>
                  <a:cubicBezTo>
                    <a:pt x="27" y="3"/>
                    <a:pt x="25" y="2"/>
                    <a:pt x="24" y="2"/>
                  </a:cubicBezTo>
                  <a:cubicBezTo>
                    <a:pt x="19" y="2"/>
                    <a:pt x="15" y="5"/>
                    <a:pt x="12" y="10"/>
                  </a:cubicBezTo>
                  <a:cubicBezTo>
                    <a:pt x="10" y="14"/>
                    <a:pt x="8" y="20"/>
                    <a:pt x="8" y="27"/>
                  </a:cubicBezTo>
                  <a:cubicBezTo>
                    <a:pt x="8" y="38"/>
                    <a:pt x="14" y="43"/>
                    <a:pt x="21" y="43"/>
                  </a:cubicBezTo>
                  <a:cubicBezTo>
                    <a:pt x="24" y="43"/>
                    <a:pt x="26" y="43"/>
                    <a:pt x="27" y="43"/>
                  </a:cubicBezTo>
                  <a:cubicBezTo>
                    <a:pt x="30" y="42"/>
                    <a:pt x="32" y="41"/>
                    <a:pt x="35" y="39"/>
                  </a:cubicBezTo>
                  <a:cubicBezTo>
                    <a:pt x="35" y="39"/>
                    <a:pt x="35" y="40"/>
                    <a:pt x="35" y="40"/>
                  </a:cubicBezTo>
                  <a:cubicBezTo>
                    <a:pt x="35" y="40"/>
                    <a:pt x="35" y="41"/>
                    <a:pt x="35" y="41"/>
                  </a:cubicBezTo>
                  <a:cubicBezTo>
                    <a:pt x="33" y="42"/>
                    <a:pt x="29" y="44"/>
                    <a:pt x="25" y="46"/>
                  </a:cubicBezTo>
                  <a:cubicBezTo>
                    <a:pt x="24" y="46"/>
                    <a:pt x="22" y="46"/>
                    <a:pt x="18" y="46"/>
                  </a:cubicBezTo>
                  <a:cubicBezTo>
                    <a:pt x="7" y="46"/>
                    <a:pt x="0" y="40"/>
                    <a:pt x="0" y="27"/>
                  </a:cubicBez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dirty="0">
                <a:solidFill>
                  <a:srgbClr val="000000"/>
                </a:solidFill>
                <a:latin typeface="Calibri Light" panose="020F0302020204030204" pitchFamily="34" charset="0"/>
                <a:cs typeface="Calibri Light" panose="020F0302020204030204" pitchFamily="34" charset="0"/>
              </a:endParaRPr>
            </a:p>
          </p:txBody>
        </p:sp>
        <p:sp>
          <p:nvSpPr>
            <p:cNvPr id="30" name="Freeform 29">
              <a:extLst>
                <a:ext uri="{FF2B5EF4-FFF2-40B4-BE49-F238E27FC236}">
                  <a16:creationId xmlns:a16="http://schemas.microsoft.com/office/drawing/2014/main" id="{EBC727E0-F742-6B45-B468-6E1A28AB6550}"/>
                </a:ext>
              </a:extLst>
            </p:cNvPr>
            <p:cNvSpPr>
              <a:spLocks noEditPoints="1"/>
            </p:cNvSpPr>
            <p:nvPr userDrawn="1"/>
          </p:nvSpPr>
          <p:spPr bwMode="gray">
            <a:xfrm>
              <a:off x="5308600" y="6224588"/>
              <a:ext cx="119063" cy="146050"/>
            </a:xfrm>
            <a:custGeom>
              <a:avLst/>
              <a:gdLst/>
              <a:ahLst/>
              <a:cxnLst>
                <a:cxn ang="0">
                  <a:pos x="20" y="2"/>
                </a:cxn>
                <a:cxn ang="0">
                  <a:pos x="29" y="18"/>
                </a:cxn>
                <a:cxn ang="0">
                  <a:pos x="27" y="21"/>
                </a:cxn>
                <a:cxn ang="0">
                  <a:pos x="9" y="21"/>
                </a:cxn>
                <a:cxn ang="0">
                  <a:pos x="20" y="2"/>
                </a:cxn>
                <a:cxn ang="0">
                  <a:pos x="38" y="20"/>
                </a:cxn>
                <a:cxn ang="0">
                  <a:pos x="21" y="0"/>
                </a:cxn>
                <a:cxn ang="0">
                  <a:pos x="0" y="27"/>
                </a:cxn>
                <a:cxn ang="0">
                  <a:pos x="19" y="46"/>
                </a:cxn>
                <a:cxn ang="0">
                  <a:pos x="26" y="45"/>
                </a:cxn>
                <a:cxn ang="0">
                  <a:pos x="37" y="40"/>
                </a:cxn>
                <a:cxn ang="0">
                  <a:pos x="37" y="40"/>
                </a:cxn>
                <a:cxn ang="0">
                  <a:pos x="37" y="39"/>
                </a:cxn>
                <a:cxn ang="0">
                  <a:pos x="29" y="42"/>
                </a:cxn>
                <a:cxn ang="0">
                  <a:pos x="22" y="43"/>
                </a:cxn>
                <a:cxn ang="0">
                  <a:pos x="9" y="29"/>
                </a:cxn>
                <a:cxn ang="0">
                  <a:pos x="9" y="23"/>
                </a:cxn>
                <a:cxn ang="0">
                  <a:pos x="35" y="22"/>
                </a:cxn>
                <a:cxn ang="0">
                  <a:pos x="38" y="20"/>
                </a:cxn>
              </a:cxnLst>
              <a:rect l="0" t="0" r="r" b="b"/>
              <a:pathLst>
                <a:path w="38" h="46">
                  <a:moveTo>
                    <a:pt x="20" y="2"/>
                  </a:moveTo>
                  <a:cubicBezTo>
                    <a:pt x="26" y="2"/>
                    <a:pt x="29" y="13"/>
                    <a:pt x="29" y="18"/>
                  </a:cubicBezTo>
                  <a:cubicBezTo>
                    <a:pt x="29" y="20"/>
                    <a:pt x="28" y="20"/>
                    <a:pt x="27" y="21"/>
                  </a:cubicBezTo>
                  <a:cubicBezTo>
                    <a:pt x="24" y="21"/>
                    <a:pt x="15" y="22"/>
                    <a:pt x="9" y="21"/>
                  </a:cubicBezTo>
                  <a:cubicBezTo>
                    <a:pt x="9" y="9"/>
                    <a:pt x="14" y="2"/>
                    <a:pt x="20" y="2"/>
                  </a:cubicBezTo>
                  <a:close/>
                  <a:moveTo>
                    <a:pt x="38" y="20"/>
                  </a:moveTo>
                  <a:cubicBezTo>
                    <a:pt x="38" y="11"/>
                    <a:pt x="33" y="0"/>
                    <a:pt x="21" y="0"/>
                  </a:cubicBezTo>
                  <a:cubicBezTo>
                    <a:pt x="9" y="0"/>
                    <a:pt x="0" y="14"/>
                    <a:pt x="0" y="27"/>
                  </a:cubicBezTo>
                  <a:cubicBezTo>
                    <a:pt x="0" y="40"/>
                    <a:pt x="8" y="46"/>
                    <a:pt x="19" y="46"/>
                  </a:cubicBezTo>
                  <a:cubicBezTo>
                    <a:pt x="22" y="46"/>
                    <a:pt x="25" y="46"/>
                    <a:pt x="26" y="45"/>
                  </a:cubicBezTo>
                  <a:cubicBezTo>
                    <a:pt x="30" y="44"/>
                    <a:pt x="35" y="42"/>
                    <a:pt x="37" y="40"/>
                  </a:cubicBezTo>
                  <a:cubicBezTo>
                    <a:pt x="37" y="40"/>
                    <a:pt x="37" y="40"/>
                    <a:pt x="37" y="40"/>
                  </a:cubicBezTo>
                  <a:cubicBezTo>
                    <a:pt x="37" y="39"/>
                    <a:pt x="37" y="39"/>
                    <a:pt x="37" y="39"/>
                  </a:cubicBezTo>
                  <a:cubicBezTo>
                    <a:pt x="34" y="40"/>
                    <a:pt x="31" y="41"/>
                    <a:pt x="29" y="42"/>
                  </a:cubicBezTo>
                  <a:cubicBezTo>
                    <a:pt x="27" y="43"/>
                    <a:pt x="25" y="43"/>
                    <a:pt x="22" y="43"/>
                  </a:cubicBezTo>
                  <a:cubicBezTo>
                    <a:pt x="16" y="43"/>
                    <a:pt x="10" y="38"/>
                    <a:pt x="9" y="29"/>
                  </a:cubicBezTo>
                  <a:cubicBezTo>
                    <a:pt x="9" y="27"/>
                    <a:pt x="9" y="25"/>
                    <a:pt x="9" y="23"/>
                  </a:cubicBezTo>
                  <a:cubicBezTo>
                    <a:pt x="13" y="23"/>
                    <a:pt x="31" y="23"/>
                    <a:pt x="35" y="22"/>
                  </a:cubicBezTo>
                  <a:cubicBezTo>
                    <a:pt x="37" y="22"/>
                    <a:pt x="38" y="21"/>
                    <a:pt x="38" y="20"/>
                  </a:cubicBez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dirty="0">
                <a:solidFill>
                  <a:srgbClr val="000000"/>
                </a:solidFill>
                <a:latin typeface="Calibri Light" panose="020F0302020204030204" pitchFamily="34" charset="0"/>
                <a:cs typeface="Calibri Light" panose="020F0302020204030204" pitchFamily="34" charset="0"/>
              </a:endParaRPr>
            </a:p>
          </p:txBody>
        </p:sp>
        <p:sp>
          <p:nvSpPr>
            <p:cNvPr id="31" name="Freeform 30">
              <a:extLst>
                <a:ext uri="{FF2B5EF4-FFF2-40B4-BE49-F238E27FC236}">
                  <a16:creationId xmlns:a16="http://schemas.microsoft.com/office/drawing/2014/main" id="{E6DDB773-26B3-EC4C-9477-74CE4F904CFC}"/>
                </a:ext>
              </a:extLst>
            </p:cNvPr>
            <p:cNvSpPr>
              <a:spLocks noEditPoints="1"/>
            </p:cNvSpPr>
            <p:nvPr userDrawn="1"/>
          </p:nvSpPr>
          <p:spPr bwMode="gray">
            <a:xfrm>
              <a:off x="5503863" y="6176963"/>
              <a:ext cx="146050" cy="193675"/>
            </a:xfrm>
            <a:custGeom>
              <a:avLst/>
              <a:gdLst/>
              <a:ahLst/>
              <a:cxnLst>
                <a:cxn ang="0">
                  <a:pos x="19" y="1"/>
                </a:cxn>
                <a:cxn ang="0">
                  <a:pos x="34" y="14"/>
                </a:cxn>
                <a:cxn ang="0">
                  <a:pos x="16" y="29"/>
                </a:cxn>
                <a:cxn ang="0">
                  <a:pos x="14" y="28"/>
                </a:cxn>
                <a:cxn ang="0">
                  <a:pos x="15" y="3"/>
                </a:cxn>
                <a:cxn ang="0">
                  <a:pos x="19" y="1"/>
                </a:cxn>
                <a:cxn ang="0">
                  <a:pos x="28" y="28"/>
                </a:cxn>
                <a:cxn ang="0">
                  <a:pos x="30" y="28"/>
                </a:cxn>
                <a:cxn ang="0">
                  <a:pos x="43" y="14"/>
                </a:cxn>
                <a:cxn ang="0">
                  <a:pos x="20" y="0"/>
                </a:cxn>
                <a:cxn ang="0">
                  <a:pos x="0" y="1"/>
                </a:cxn>
                <a:cxn ang="0">
                  <a:pos x="0" y="1"/>
                </a:cxn>
                <a:cxn ang="0">
                  <a:pos x="0" y="2"/>
                </a:cxn>
                <a:cxn ang="0">
                  <a:pos x="5" y="3"/>
                </a:cxn>
                <a:cxn ang="0">
                  <a:pos x="6" y="4"/>
                </a:cxn>
                <a:cxn ang="0">
                  <a:pos x="6" y="30"/>
                </a:cxn>
                <a:cxn ang="0">
                  <a:pos x="6" y="57"/>
                </a:cxn>
                <a:cxn ang="0">
                  <a:pos x="5" y="59"/>
                </a:cxn>
                <a:cxn ang="0">
                  <a:pos x="1" y="60"/>
                </a:cxn>
                <a:cxn ang="0">
                  <a:pos x="0" y="61"/>
                </a:cxn>
                <a:cxn ang="0">
                  <a:pos x="0" y="61"/>
                </a:cxn>
                <a:cxn ang="0">
                  <a:pos x="9" y="61"/>
                </a:cxn>
                <a:cxn ang="0">
                  <a:pos x="17" y="61"/>
                </a:cxn>
                <a:cxn ang="0">
                  <a:pos x="46" y="44"/>
                </a:cxn>
                <a:cxn ang="0">
                  <a:pos x="30" y="29"/>
                </a:cxn>
                <a:cxn ang="0">
                  <a:pos x="28" y="29"/>
                </a:cxn>
                <a:cxn ang="0">
                  <a:pos x="28" y="28"/>
                </a:cxn>
                <a:cxn ang="0">
                  <a:pos x="37" y="45"/>
                </a:cxn>
                <a:cxn ang="0">
                  <a:pos x="18" y="59"/>
                </a:cxn>
                <a:cxn ang="0">
                  <a:pos x="13" y="57"/>
                </a:cxn>
                <a:cxn ang="0">
                  <a:pos x="14" y="31"/>
                </a:cxn>
                <a:cxn ang="0">
                  <a:pos x="19" y="30"/>
                </a:cxn>
                <a:cxn ang="0">
                  <a:pos x="37" y="45"/>
                </a:cxn>
              </a:cxnLst>
              <a:rect l="0" t="0" r="r" b="b"/>
              <a:pathLst>
                <a:path w="46" h="61">
                  <a:moveTo>
                    <a:pt x="19" y="1"/>
                  </a:moveTo>
                  <a:cubicBezTo>
                    <a:pt x="29" y="1"/>
                    <a:pt x="34" y="6"/>
                    <a:pt x="34" y="14"/>
                  </a:cubicBezTo>
                  <a:cubicBezTo>
                    <a:pt x="34" y="24"/>
                    <a:pt x="25" y="29"/>
                    <a:pt x="16" y="29"/>
                  </a:cubicBezTo>
                  <a:cubicBezTo>
                    <a:pt x="15" y="29"/>
                    <a:pt x="14" y="28"/>
                    <a:pt x="14" y="28"/>
                  </a:cubicBezTo>
                  <a:cubicBezTo>
                    <a:pt x="14" y="26"/>
                    <a:pt x="14" y="10"/>
                    <a:pt x="15" y="3"/>
                  </a:cubicBezTo>
                  <a:cubicBezTo>
                    <a:pt x="15" y="2"/>
                    <a:pt x="16" y="1"/>
                    <a:pt x="19" y="1"/>
                  </a:cubicBezTo>
                  <a:close/>
                  <a:moveTo>
                    <a:pt x="28" y="28"/>
                  </a:moveTo>
                  <a:cubicBezTo>
                    <a:pt x="28" y="28"/>
                    <a:pt x="29" y="28"/>
                    <a:pt x="30" y="28"/>
                  </a:cubicBezTo>
                  <a:cubicBezTo>
                    <a:pt x="36" y="26"/>
                    <a:pt x="43" y="21"/>
                    <a:pt x="43" y="14"/>
                  </a:cubicBezTo>
                  <a:cubicBezTo>
                    <a:pt x="43" y="5"/>
                    <a:pt x="36" y="0"/>
                    <a:pt x="20" y="0"/>
                  </a:cubicBezTo>
                  <a:cubicBezTo>
                    <a:pt x="12" y="0"/>
                    <a:pt x="4" y="0"/>
                    <a:pt x="0" y="1"/>
                  </a:cubicBezTo>
                  <a:cubicBezTo>
                    <a:pt x="0" y="1"/>
                    <a:pt x="0" y="1"/>
                    <a:pt x="0" y="1"/>
                  </a:cubicBezTo>
                  <a:cubicBezTo>
                    <a:pt x="0" y="2"/>
                    <a:pt x="0" y="2"/>
                    <a:pt x="0" y="2"/>
                  </a:cubicBezTo>
                  <a:cubicBezTo>
                    <a:pt x="5" y="3"/>
                    <a:pt x="5" y="3"/>
                    <a:pt x="5" y="3"/>
                  </a:cubicBezTo>
                  <a:cubicBezTo>
                    <a:pt x="6" y="3"/>
                    <a:pt x="6" y="3"/>
                    <a:pt x="6" y="4"/>
                  </a:cubicBezTo>
                  <a:cubicBezTo>
                    <a:pt x="6" y="9"/>
                    <a:pt x="6" y="24"/>
                    <a:pt x="6" y="30"/>
                  </a:cubicBezTo>
                  <a:cubicBezTo>
                    <a:pt x="6" y="34"/>
                    <a:pt x="7" y="54"/>
                    <a:pt x="6" y="57"/>
                  </a:cubicBezTo>
                  <a:cubicBezTo>
                    <a:pt x="6" y="58"/>
                    <a:pt x="6" y="58"/>
                    <a:pt x="5" y="59"/>
                  </a:cubicBezTo>
                  <a:cubicBezTo>
                    <a:pt x="1" y="60"/>
                    <a:pt x="1" y="60"/>
                    <a:pt x="1" y="60"/>
                  </a:cubicBezTo>
                  <a:cubicBezTo>
                    <a:pt x="0" y="60"/>
                    <a:pt x="0" y="60"/>
                    <a:pt x="0" y="61"/>
                  </a:cubicBezTo>
                  <a:cubicBezTo>
                    <a:pt x="0" y="61"/>
                    <a:pt x="0" y="61"/>
                    <a:pt x="0" y="61"/>
                  </a:cubicBezTo>
                  <a:cubicBezTo>
                    <a:pt x="3" y="61"/>
                    <a:pt x="7" y="61"/>
                    <a:pt x="9" y="61"/>
                  </a:cubicBezTo>
                  <a:cubicBezTo>
                    <a:pt x="11" y="61"/>
                    <a:pt x="15" y="61"/>
                    <a:pt x="17" y="61"/>
                  </a:cubicBezTo>
                  <a:cubicBezTo>
                    <a:pt x="33" y="61"/>
                    <a:pt x="46" y="56"/>
                    <a:pt x="46" y="44"/>
                  </a:cubicBezTo>
                  <a:cubicBezTo>
                    <a:pt x="46" y="36"/>
                    <a:pt x="39" y="30"/>
                    <a:pt x="30" y="29"/>
                  </a:cubicBezTo>
                  <a:cubicBezTo>
                    <a:pt x="29" y="29"/>
                    <a:pt x="28" y="29"/>
                    <a:pt x="28" y="29"/>
                  </a:cubicBezTo>
                  <a:lnTo>
                    <a:pt x="28" y="28"/>
                  </a:lnTo>
                  <a:close/>
                  <a:moveTo>
                    <a:pt x="37" y="45"/>
                  </a:moveTo>
                  <a:cubicBezTo>
                    <a:pt x="37" y="55"/>
                    <a:pt x="28" y="59"/>
                    <a:pt x="18" y="59"/>
                  </a:cubicBezTo>
                  <a:cubicBezTo>
                    <a:pt x="16" y="59"/>
                    <a:pt x="13" y="58"/>
                    <a:pt x="13" y="57"/>
                  </a:cubicBezTo>
                  <a:cubicBezTo>
                    <a:pt x="13" y="56"/>
                    <a:pt x="14" y="33"/>
                    <a:pt x="14" y="31"/>
                  </a:cubicBezTo>
                  <a:cubicBezTo>
                    <a:pt x="14" y="30"/>
                    <a:pt x="16" y="30"/>
                    <a:pt x="19" y="30"/>
                  </a:cubicBezTo>
                  <a:cubicBezTo>
                    <a:pt x="30" y="30"/>
                    <a:pt x="37" y="37"/>
                    <a:pt x="37" y="45"/>
                  </a:cubicBez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dirty="0">
                <a:solidFill>
                  <a:srgbClr val="000000"/>
                </a:solidFill>
                <a:latin typeface="Calibri Light" panose="020F0302020204030204" pitchFamily="34" charset="0"/>
                <a:cs typeface="Calibri Light" panose="020F0302020204030204" pitchFamily="34" charset="0"/>
              </a:endParaRPr>
            </a:p>
          </p:txBody>
        </p:sp>
        <p:sp>
          <p:nvSpPr>
            <p:cNvPr id="32" name="Freeform 31">
              <a:extLst>
                <a:ext uri="{FF2B5EF4-FFF2-40B4-BE49-F238E27FC236}">
                  <a16:creationId xmlns:a16="http://schemas.microsoft.com/office/drawing/2014/main" id="{2ED4ABDA-23FE-4A44-8CA1-396D7262AABB}"/>
                </a:ext>
              </a:extLst>
            </p:cNvPr>
            <p:cNvSpPr>
              <a:spLocks noEditPoints="1"/>
            </p:cNvSpPr>
            <p:nvPr userDrawn="1"/>
          </p:nvSpPr>
          <p:spPr bwMode="gray">
            <a:xfrm>
              <a:off x="5672138" y="6224588"/>
              <a:ext cx="136525" cy="146050"/>
            </a:xfrm>
            <a:custGeom>
              <a:avLst/>
              <a:gdLst/>
              <a:ahLst/>
              <a:cxnLst>
                <a:cxn ang="0">
                  <a:pos x="16" y="43"/>
                </a:cxn>
                <a:cxn ang="0">
                  <a:pos x="8" y="32"/>
                </a:cxn>
                <a:cxn ang="0">
                  <a:pos x="18" y="18"/>
                </a:cxn>
                <a:cxn ang="0">
                  <a:pos x="29" y="25"/>
                </a:cxn>
                <a:cxn ang="0">
                  <a:pos x="30" y="27"/>
                </a:cxn>
                <a:cxn ang="0">
                  <a:pos x="29" y="29"/>
                </a:cxn>
                <a:cxn ang="0">
                  <a:pos x="16" y="43"/>
                </a:cxn>
                <a:cxn ang="0">
                  <a:pos x="29" y="21"/>
                </a:cxn>
                <a:cxn ang="0">
                  <a:pos x="28" y="20"/>
                </a:cxn>
                <a:cxn ang="0">
                  <a:pos x="17" y="16"/>
                </a:cxn>
                <a:cxn ang="0">
                  <a:pos x="0" y="34"/>
                </a:cxn>
                <a:cxn ang="0">
                  <a:pos x="11" y="46"/>
                </a:cxn>
                <a:cxn ang="0">
                  <a:pos x="28" y="35"/>
                </a:cxn>
                <a:cxn ang="0">
                  <a:pos x="30" y="33"/>
                </a:cxn>
                <a:cxn ang="0">
                  <a:pos x="30" y="33"/>
                </a:cxn>
                <a:cxn ang="0">
                  <a:pos x="30" y="36"/>
                </a:cxn>
                <a:cxn ang="0">
                  <a:pos x="30" y="45"/>
                </a:cxn>
                <a:cxn ang="0">
                  <a:pos x="31" y="46"/>
                </a:cxn>
                <a:cxn ang="0">
                  <a:pos x="36" y="46"/>
                </a:cxn>
                <a:cxn ang="0">
                  <a:pos x="43" y="46"/>
                </a:cxn>
                <a:cxn ang="0">
                  <a:pos x="43" y="45"/>
                </a:cxn>
                <a:cxn ang="0">
                  <a:pos x="42" y="45"/>
                </a:cxn>
                <a:cxn ang="0">
                  <a:pos x="38" y="43"/>
                </a:cxn>
                <a:cxn ang="0">
                  <a:pos x="37" y="42"/>
                </a:cxn>
                <a:cxn ang="0">
                  <a:pos x="37" y="31"/>
                </a:cxn>
                <a:cxn ang="0">
                  <a:pos x="37" y="20"/>
                </a:cxn>
                <a:cxn ang="0">
                  <a:pos x="24" y="0"/>
                </a:cxn>
                <a:cxn ang="0">
                  <a:pos x="4" y="10"/>
                </a:cxn>
                <a:cxn ang="0">
                  <a:pos x="5" y="12"/>
                </a:cxn>
                <a:cxn ang="0">
                  <a:pos x="5" y="12"/>
                </a:cxn>
                <a:cxn ang="0">
                  <a:pos x="20" y="4"/>
                </a:cxn>
                <a:cxn ang="0">
                  <a:pos x="29" y="14"/>
                </a:cxn>
                <a:cxn ang="0">
                  <a:pos x="30" y="21"/>
                </a:cxn>
                <a:cxn ang="0">
                  <a:pos x="29" y="21"/>
                </a:cxn>
              </a:cxnLst>
              <a:rect l="0" t="0" r="r" b="b"/>
              <a:pathLst>
                <a:path w="43" h="46">
                  <a:moveTo>
                    <a:pt x="16" y="43"/>
                  </a:moveTo>
                  <a:cubicBezTo>
                    <a:pt x="11" y="43"/>
                    <a:pt x="8" y="39"/>
                    <a:pt x="8" y="32"/>
                  </a:cubicBezTo>
                  <a:cubicBezTo>
                    <a:pt x="8" y="25"/>
                    <a:pt x="12" y="18"/>
                    <a:pt x="18" y="18"/>
                  </a:cubicBezTo>
                  <a:cubicBezTo>
                    <a:pt x="24" y="18"/>
                    <a:pt x="27" y="22"/>
                    <a:pt x="29" y="25"/>
                  </a:cubicBezTo>
                  <a:cubicBezTo>
                    <a:pt x="29" y="26"/>
                    <a:pt x="30" y="27"/>
                    <a:pt x="30" y="27"/>
                  </a:cubicBezTo>
                  <a:cubicBezTo>
                    <a:pt x="30" y="28"/>
                    <a:pt x="29" y="29"/>
                    <a:pt x="29" y="29"/>
                  </a:cubicBezTo>
                  <a:cubicBezTo>
                    <a:pt x="27" y="37"/>
                    <a:pt x="21" y="43"/>
                    <a:pt x="16" y="43"/>
                  </a:cubicBezTo>
                  <a:close/>
                  <a:moveTo>
                    <a:pt x="29" y="21"/>
                  </a:moveTo>
                  <a:cubicBezTo>
                    <a:pt x="29" y="21"/>
                    <a:pt x="28" y="20"/>
                    <a:pt x="28" y="20"/>
                  </a:cubicBezTo>
                  <a:cubicBezTo>
                    <a:pt x="26" y="18"/>
                    <a:pt x="22" y="16"/>
                    <a:pt x="17" y="16"/>
                  </a:cubicBezTo>
                  <a:cubicBezTo>
                    <a:pt x="5" y="16"/>
                    <a:pt x="0" y="26"/>
                    <a:pt x="0" y="34"/>
                  </a:cubicBezTo>
                  <a:cubicBezTo>
                    <a:pt x="0" y="42"/>
                    <a:pt x="5" y="46"/>
                    <a:pt x="11" y="46"/>
                  </a:cubicBezTo>
                  <a:cubicBezTo>
                    <a:pt x="20" y="46"/>
                    <a:pt x="26" y="40"/>
                    <a:pt x="28" y="35"/>
                  </a:cubicBezTo>
                  <a:cubicBezTo>
                    <a:pt x="29" y="34"/>
                    <a:pt x="29" y="33"/>
                    <a:pt x="30" y="33"/>
                  </a:cubicBezTo>
                  <a:cubicBezTo>
                    <a:pt x="30" y="33"/>
                    <a:pt x="30" y="33"/>
                    <a:pt x="30" y="33"/>
                  </a:cubicBezTo>
                  <a:cubicBezTo>
                    <a:pt x="30" y="34"/>
                    <a:pt x="30" y="35"/>
                    <a:pt x="30" y="36"/>
                  </a:cubicBezTo>
                  <a:cubicBezTo>
                    <a:pt x="30" y="38"/>
                    <a:pt x="30" y="44"/>
                    <a:pt x="30" y="45"/>
                  </a:cubicBezTo>
                  <a:cubicBezTo>
                    <a:pt x="30" y="45"/>
                    <a:pt x="30" y="46"/>
                    <a:pt x="31" y="46"/>
                  </a:cubicBezTo>
                  <a:cubicBezTo>
                    <a:pt x="32" y="46"/>
                    <a:pt x="34" y="46"/>
                    <a:pt x="36" y="46"/>
                  </a:cubicBezTo>
                  <a:cubicBezTo>
                    <a:pt x="39" y="46"/>
                    <a:pt x="42" y="46"/>
                    <a:pt x="43" y="46"/>
                  </a:cubicBezTo>
                  <a:cubicBezTo>
                    <a:pt x="43" y="46"/>
                    <a:pt x="43" y="46"/>
                    <a:pt x="43" y="45"/>
                  </a:cubicBezTo>
                  <a:cubicBezTo>
                    <a:pt x="43" y="45"/>
                    <a:pt x="43" y="45"/>
                    <a:pt x="42" y="45"/>
                  </a:cubicBezTo>
                  <a:cubicBezTo>
                    <a:pt x="38" y="43"/>
                    <a:pt x="38" y="43"/>
                    <a:pt x="38" y="43"/>
                  </a:cubicBezTo>
                  <a:cubicBezTo>
                    <a:pt x="37" y="43"/>
                    <a:pt x="37" y="43"/>
                    <a:pt x="37" y="42"/>
                  </a:cubicBezTo>
                  <a:cubicBezTo>
                    <a:pt x="37" y="40"/>
                    <a:pt x="37" y="34"/>
                    <a:pt x="37" y="31"/>
                  </a:cubicBezTo>
                  <a:cubicBezTo>
                    <a:pt x="37" y="28"/>
                    <a:pt x="37" y="22"/>
                    <a:pt x="37" y="20"/>
                  </a:cubicBezTo>
                  <a:cubicBezTo>
                    <a:pt x="37" y="10"/>
                    <a:pt x="35" y="0"/>
                    <a:pt x="24" y="0"/>
                  </a:cubicBezTo>
                  <a:cubicBezTo>
                    <a:pt x="15" y="0"/>
                    <a:pt x="9" y="4"/>
                    <a:pt x="4" y="10"/>
                  </a:cubicBezTo>
                  <a:cubicBezTo>
                    <a:pt x="4" y="11"/>
                    <a:pt x="4" y="12"/>
                    <a:pt x="5" y="12"/>
                  </a:cubicBezTo>
                  <a:cubicBezTo>
                    <a:pt x="5" y="12"/>
                    <a:pt x="5" y="12"/>
                    <a:pt x="5" y="12"/>
                  </a:cubicBezTo>
                  <a:cubicBezTo>
                    <a:pt x="9" y="7"/>
                    <a:pt x="14" y="4"/>
                    <a:pt x="20" y="4"/>
                  </a:cubicBezTo>
                  <a:cubicBezTo>
                    <a:pt x="25" y="4"/>
                    <a:pt x="28" y="8"/>
                    <a:pt x="29" y="14"/>
                  </a:cubicBezTo>
                  <a:cubicBezTo>
                    <a:pt x="29" y="16"/>
                    <a:pt x="29" y="19"/>
                    <a:pt x="30" y="21"/>
                  </a:cubicBezTo>
                  <a:lnTo>
                    <a:pt x="29" y="21"/>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dirty="0">
                <a:solidFill>
                  <a:srgbClr val="000000"/>
                </a:solidFill>
                <a:latin typeface="Calibri Light" panose="020F0302020204030204" pitchFamily="34" charset="0"/>
                <a:cs typeface="Calibri Light" panose="020F0302020204030204" pitchFamily="34" charset="0"/>
              </a:endParaRPr>
            </a:p>
          </p:txBody>
        </p:sp>
        <p:sp>
          <p:nvSpPr>
            <p:cNvPr id="33" name="Freeform 32">
              <a:extLst>
                <a:ext uri="{FF2B5EF4-FFF2-40B4-BE49-F238E27FC236}">
                  <a16:creationId xmlns:a16="http://schemas.microsoft.com/office/drawing/2014/main" id="{04A122A7-509A-BC43-A647-BE0C1AD19D35}"/>
                </a:ext>
              </a:extLst>
            </p:cNvPr>
            <p:cNvSpPr>
              <a:spLocks noEditPoints="1"/>
            </p:cNvSpPr>
            <p:nvPr userDrawn="1"/>
          </p:nvSpPr>
          <p:spPr bwMode="gray">
            <a:xfrm>
              <a:off x="5818188" y="6176963"/>
              <a:ext cx="63500" cy="193675"/>
            </a:xfrm>
            <a:custGeom>
              <a:avLst/>
              <a:gdLst/>
              <a:ahLst/>
              <a:cxnLst>
                <a:cxn ang="0">
                  <a:pos x="10" y="0"/>
                </a:cxn>
                <a:cxn ang="0">
                  <a:pos x="14" y="4"/>
                </a:cxn>
                <a:cxn ang="0">
                  <a:pos x="10" y="9"/>
                </a:cxn>
                <a:cxn ang="0">
                  <a:pos x="5" y="4"/>
                </a:cxn>
                <a:cxn ang="0">
                  <a:pos x="10" y="0"/>
                </a:cxn>
                <a:cxn ang="0">
                  <a:pos x="14" y="15"/>
                </a:cxn>
                <a:cxn ang="0">
                  <a:pos x="15" y="16"/>
                </a:cxn>
                <a:cxn ang="0">
                  <a:pos x="14" y="39"/>
                </a:cxn>
                <a:cxn ang="0">
                  <a:pos x="14" y="58"/>
                </a:cxn>
                <a:cxn ang="0">
                  <a:pos x="15" y="59"/>
                </a:cxn>
                <a:cxn ang="0">
                  <a:pos x="20" y="60"/>
                </a:cxn>
                <a:cxn ang="0">
                  <a:pos x="20" y="61"/>
                </a:cxn>
                <a:cxn ang="0">
                  <a:pos x="20" y="61"/>
                </a:cxn>
                <a:cxn ang="0">
                  <a:pos x="10" y="61"/>
                </a:cxn>
                <a:cxn ang="0">
                  <a:pos x="1" y="61"/>
                </a:cxn>
                <a:cxn ang="0">
                  <a:pos x="1" y="61"/>
                </a:cxn>
                <a:cxn ang="0">
                  <a:pos x="1" y="60"/>
                </a:cxn>
                <a:cxn ang="0">
                  <a:pos x="6" y="59"/>
                </a:cxn>
                <a:cxn ang="0">
                  <a:pos x="7" y="58"/>
                </a:cxn>
                <a:cxn ang="0">
                  <a:pos x="7" y="38"/>
                </a:cxn>
                <a:cxn ang="0">
                  <a:pos x="6" y="21"/>
                </a:cxn>
                <a:cxn ang="0">
                  <a:pos x="5" y="19"/>
                </a:cxn>
                <a:cxn ang="0">
                  <a:pos x="0" y="19"/>
                </a:cxn>
                <a:cxn ang="0">
                  <a:pos x="0" y="18"/>
                </a:cxn>
                <a:cxn ang="0">
                  <a:pos x="0" y="18"/>
                </a:cxn>
                <a:cxn ang="0">
                  <a:pos x="14" y="15"/>
                </a:cxn>
              </a:cxnLst>
              <a:rect l="0" t="0" r="r" b="b"/>
              <a:pathLst>
                <a:path w="20" h="61">
                  <a:moveTo>
                    <a:pt x="10" y="0"/>
                  </a:moveTo>
                  <a:cubicBezTo>
                    <a:pt x="12" y="0"/>
                    <a:pt x="14" y="2"/>
                    <a:pt x="14" y="4"/>
                  </a:cubicBezTo>
                  <a:cubicBezTo>
                    <a:pt x="14" y="7"/>
                    <a:pt x="12" y="9"/>
                    <a:pt x="10" y="9"/>
                  </a:cubicBezTo>
                  <a:cubicBezTo>
                    <a:pt x="7" y="9"/>
                    <a:pt x="5" y="7"/>
                    <a:pt x="5" y="4"/>
                  </a:cubicBezTo>
                  <a:cubicBezTo>
                    <a:pt x="5" y="2"/>
                    <a:pt x="7" y="0"/>
                    <a:pt x="10" y="0"/>
                  </a:cubicBezTo>
                  <a:close/>
                  <a:moveTo>
                    <a:pt x="14" y="15"/>
                  </a:moveTo>
                  <a:cubicBezTo>
                    <a:pt x="15" y="15"/>
                    <a:pt x="15" y="15"/>
                    <a:pt x="15" y="16"/>
                  </a:cubicBezTo>
                  <a:cubicBezTo>
                    <a:pt x="15" y="20"/>
                    <a:pt x="14" y="34"/>
                    <a:pt x="14" y="39"/>
                  </a:cubicBezTo>
                  <a:cubicBezTo>
                    <a:pt x="14" y="43"/>
                    <a:pt x="14" y="55"/>
                    <a:pt x="14" y="58"/>
                  </a:cubicBezTo>
                  <a:cubicBezTo>
                    <a:pt x="14" y="58"/>
                    <a:pt x="14" y="59"/>
                    <a:pt x="15" y="59"/>
                  </a:cubicBezTo>
                  <a:cubicBezTo>
                    <a:pt x="20" y="60"/>
                    <a:pt x="20" y="60"/>
                    <a:pt x="20" y="60"/>
                  </a:cubicBezTo>
                  <a:cubicBezTo>
                    <a:pt x="20" y="60"/>
                    <a:pt x="20" y="60"/>
                    <a:pt x="20" y="61"/>
                  </a:cubicBezTo>
                  <a:cubicBezTo>
                    <a:pt x="20" y="61"/>
                    <a:pt x="20" y="61"/>
                    <a:pt x="20" y="61"/>
                  </a:cubicBezTo>
                  <a:cubicBezTo>
                    <a:pt x="18" y="61"/>
                    <a:pt x="15" y="61"/>
                    <a:pt x="10" y="61"/>
                  </a:cubicBezTo>
                  <a:cubicBezTo>
                    <a:pt x="6" y="61"/>
                    <a:pt x="3" y="61"/>
                    <a:pt x="1" y="61"/>
                  </a:cubicBezTo>
                  <a:cubicBezTo>
                    <a:pt x="1" y="61"/>
                    <a:pt x="1" y="61"/>
                    <a:pt x="1" y="61"/>
                  </a:cubicBezTo>
                  <a:cubicBezTo>
                    <a:pt x="1" y="60"/>
                    <a:pt x="1" y="60"/>
                    <a:pt x="1" y="60"/>
                  </a:cubicBezTo>
                  <a:cubicBezTo>
                    <a:pt x="6" y="59"/>
                    <a:pt x="6" y="59"/>
                    <a:pt x="6" y="59"/>
                  </a:cubicBezTo>
                  <a:cubicBezTo>
                    <a:pt x="7" y="58"/>
                    <a:pt x="7" y="58"/>
                    <a:pt x="7" y="58"/>
                  </a:cubicBezTo>
                  <a:cubicBezTo>
                    <a:pt x="7" y="55"/>
                    <a:pt x="7" y="43"/>
                    <a:pt x="7" y="38"/>
                  </a:cubicBezTo>
                  <a:cubicBezTo>
                    <a:pt x="7" y="34"/>
                    <a:pt x="6" y="23"/>
                    <a:pt x="6" y="21"/>
                  </a:cubicBezTo>
                  <a:cubicBezTo>
                    <a:pt x="6" y="20"/>
                    <a:pt x="6" y="19"/>
                    <a:pt x="5" y="19"/>
                  </a:cubicBezTo>
                  <a:cubicBezTo>
                    <a:pt x="0" y="19"/>
                    <a:pt x="0" y="19"/>
                    <a:pt x="0" y="19"/>
                  </a:cubicBezTo>
                  <a:cubicBezTo>
                    <a:pt x="0" y="19"/>
                    <a:pt x="0" y="18"/>
                    <a:pt x="0" y="18"/>
                  </a:cubicBezTo>
                  <a:cubicBezTo>
                    <a:pt x="0" y="18"/>
                    <a:pt x="0" y="18"/>
                    <a:pt x="0" y="18"/>
                  </a:cubicBezTo>
                  <a:lnTo>
                    <a:pt x="14" y="15"/>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dirty="0">
                <a:solidFill>
                  <a:srgbClr val="000000"/>
                </a:solidFill>
                <a:latin typeface="Calibri Light" panose="020F0302020204030204" pitchFamily="34" charset="0"/>
                <a:cs typeface="Calibri Light" panose="020F0302020204030204" pitchFamily="34" charset="0"/>
              </a:endParaRPr>
            </a:p>
          </p:txBody>
        </p:sp>
        <p:sp>
          <p:nvSpPr>
            <p:cNvPr id="34" name="Freeform 33">
              <a:extLst>
                <a:ext uri="{FF2B5EF4-FFF2-40B4-BE49-F238E27FC236}">
                  <a16:creationId xmlns:a16="http://schemas.microsoft.com/office/drawing/2014/main" id="{F5D4C3C2-F5EE-3244-9BE4-0FD99AB5841E}"/>
                </a:ext>
              </a:extLst>
            </p:cNvPr>
            <p:cNvSpPr>
              <a:spLocks/>
            </p:cNvSpPr>
            <p:nvPr userDrawn="1"/>
          </p:nvSpPr>
          <p:spPr bwMode="gray">
            <a:xfrm>
              <a:off x="5891213" y="6157913"/>
              <a:ext cx="66675" cy="212725"/>
            </a:xfrm>
            <a:custGeom>
              <a:avLst/>
              <a:gdLst/>
              <a:ahLst/>
              <a:cxnLst>
                <a:cxn ang="0">
                  <a:pos x="15" y="0"/>
                </a:cxn>
                <a:cxn ang="0">
                  <a:pos x="16" y="1"/>
                </a:cxn>
                <a:cxn ang="0">
                  <a:pos x="15" y="33"/>
                </a:cxn>
                <a:cxn ang="0">
                  <a:pos x="14" y="64"/>
                </a:cxn>
                <a:cxn ang="0">
                  <a:pos x="15" y="65"/>
                </a:cxn>
                <a:cxn ang="0">
                  <a:pos x="21" y="66"/>
                </a:cxn>
                <a:cxn ang="0">
                  <a:pos x="21" y="67"/>
                </a:cxn>
                <a:cxn ang="0">
                  <a:pos x="21" y="67"/>
                </a:cxn>
                <a:cxn ang="0">
                  <a:pos x="11" y="67"/>
                </a:cxn>
                <a:cxn ang="0">
                  <a:pos x="2" y="67"/>
                </a:cxn>
                <a:cxn ang="0">
                  <a:pos x="2" y="67"/>
                </a:cxn>
                <a:cxn ang="0">
                  <a:pos x="2" y="66"/>
                </a:cxn>
                <a:cxn ang="0">
                  <a:pos x="7" y="65"/>
                </a:cxn>
                <a:cxn ang="0">
                  <a:pos x="8" y="64"/>
                </a:cxn>
                <a:cxn ang="0">
                  <a:pos x="8" y="33"/>
                </a:cxn>
                <a:cxn ang="0">
                  <a:pos x="7" y="5"/>
                </a:cxn>
                <a:cxn ang="0">
                  <a:pos x="6" y="3"/>
                </a:cxn>
                <a:cxn ang="0">
                  <a:pos x="0" y="3"/>
                </a:cxn>
                <a:cxn ang="0">
                  <a:pos x="0" y="2"/>
                </a:cxn>
                <a:cxn ang="0">
                  <a:pos x="0" y="2"/>
                </a:cxn>
                <a:cxn ang="0">
                  <a:pos x="15" y="0"/>
                </a:cxn>
              </a:cxnLst>
              <a:rect l="0" t="0" r="r" b="b"/>
              <a:pathLst>
                <a:path w="21" h="67">
                  <a:moveTo>
                    <a:pt x="15" y="0"/>
                  </a:moveTo>
                  <a:cubicBezTo>
                    <a:pt x="16" y="0"/>
                    <a:pt x="16" y="0"/>
                    <a:pt x="16" y="1"/>
                  </a:cubicBezTo>
                  <a:cubicBezTo>
                    <a:pt x="16" y="2"/>
                    <a:pt x="15" y="22"/>
                    <a:pt x="15" y="33"/>
                  </a:cubicBezTo>
                  <a:cubicBezTo>
                    <a:pt x="15" y="40"/>
                    <a:pt x="14" y="62"/>
                    <a:pt x="14" y="64"/>
                  </a:cubicBezTo>
                  <a:cubicBezTo>
                    <a:pt x="14" y="64"/>
                    <a:pt x="15" y="64"/>
                    <a:pt x="15" y="65"/>
                  </a:cubicBezTo>
                  <a:cubicBezTo>
                    <a:pt x="21" y="66"/>
                    <a:pt x="21" y="66"/>
                    <a:pt x="21" y="66"/>
                  </a:cubicBezTo>
                  <a:cubicBezTo>
                    <a:pt x="21" y="66"/>
                    <a:pt x="21" y="66"/>
                    <a:pt x="21" y="67"/>
                  </a:cubicBezTo>
                  <a:cubicBezTo>
                    <a:pt x="21" y="67"/>
                    <a:pt x="21" y="67"/>
                    <a:pt x="21" y="67"/>
                  </a:cubicBezTo>
                  <a:cubicBezTo>
                    <a:pt x="19" y="67"/>
                    <a:pt x="15" y="67"/>
                    <a:pt x="11" y="67"/>
                  </a:cubicBezTo>
                  <a:cubicBezTo>
                    <a:pt x="7" y="67"/>
                    <a:pt x="4" y="67"/>
                    <a:pt x="2" y="67"/>
                  </a:cubicBezTo>
                  <a:cubicBezTo>
                    <a:pt x="2" y="67"/>
                    <a:pt x="2" y="67"/>
                    <a:pt x="2" y="67"/>
                  </a:cubicBezTo>
                  <a:cubicBezTo>
                    <a:pt x="2" y="66"/>
                    <a:pt x="2" y="66"/>
                    <a:pt x="2" y="66"/>
                  </a:cubicBezTo>
                  <a:cubicBezTo>
                    <a:pt x="7" y="65"/>
                    <a:pt x="7" y="65"/>
                    <a:pt x="7" y="65"/>
                  </a:cubicBezTo>
                  <a:cubicBezTo>
                    <a:pt x="7" y="65"/>
                    <a:pt x="8" y="64"/>
                    <a:pt x="8" y="64"/>
                  </a:cubicBezTo>
                  <a:cubicBezTo>
                    <a:pt x="8" y="61"/>
                    <a:pt x="8" y="38"/>
                    <a:pt x="8" y="33"/>
                  </a:cubicBezTo>
                  <a:cubicBezTo>
                    <a:pt x="8" y="28"/>
                    <a:pt x="7" y="8"/>
                    <a:pt x="7" y="5"/>
                  </a:cubicBezTo>
                  <a:cubicBezTo>
                    <a:pt x="7" y="4"/>
                    <a:pt x="7" y="3"/>
                    <a:pt x="6" y="3"/>
                  </a:cubicBezTo>
                  <a:cubicBezTo>
                    <a:pt x="0" y="3"/>
                    <a:pt x="0" y="3"/>
                    <a:pt x="0" y="3"/>
                  </a:cubicBezTo>
                  <a:cubicBezTo>
                    <a:pt x="0" y="3"/>
                    <a:pt x="0" y="2"/>
                    <a:pt x="0" y="2"/>
                  </a:cubicBezTo>
                  <a:cubicBezTo>
                    <a:pt x="0" y="2"/>
                    <a:pt x="0" y="2"/>
                    <a:pt x="0" y="2"/>
                  </a:cubicBezTo>
                  <a:lnTo>
                    <a:pt x="15" y="0"/>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dirty="0">
                <a:solidFill>
                  <a:srgbClr val="000000"/>
                </a:solidFill>
                <a:latin typeface="Calibri Light" panose="020F0302020204030204" pitchFamily="34" charset="0"/>
                <a:cs typeface="Calibri Light" panose="020F0302020204030204" pitchFamily="34" charset="0"/>
              </a:endParaRPr>
            </a:p>
          </p:txBody>
        </p:sp>
        <p:sp>
          <p:nvSpPr>
            <p:cNvPr id="35" name="Freeform 34">
              <a:extLst>
                <a:ext uri="{FF2B5EF4-FFF2-40B4-BE49-F238E27FC236}">
                  <a16:creationId xmlns:a16="http://schemas.microsoft.com/office/drawing/2014/main" id="{9443B11F-71F4-8E49-BE90-4CB4DB1BA1D9}"/>
                </a:ext>
              </a:extLst>
            </p:cNvPr>
            <p:cNvSpPr>
              <a:spLocks noEditPoints="1"/>
            </p:cNvSpPr>
            <p:nvPr userDrawn="1"/>
          </p:nvSpPr>
          <p:spPr bwMode="gray">
            <a:xfrm>
              <a:off x="5973763" y="6224588"/>
              <a:ext cx="117475" cy="146050"/>
            </a:xfrm>
            <a:custGeom>
              <a:avLst/>
              <a:gdLst/>
              <a:ahLst/>
              <a:cxnLst>
                <a:cxn ang="0">
                  <a:pos x="20" y="2"/>
                </a:cxn>
                <a:cxn ang="0">
                  <a:pos x="29" y="18"/>
                </a:cxn>
                <a:cxn ang="0">
                  <a:pos x="27" y="21"/>
                </a:cxn>
                <a:cxn ang="0">
                  <a:pos x="9" y="21"/>
                </a:cxn>
                <a:cxn ang="0">
                  <a:pos x="20" y="2"/>
                </a:cxn>
                <a:cxn ang="0">
                  <a:pos x="37" y="20"/>
                </a:cxn>
                <a:cxn ang="0">
                  <a:pos x="21" y="0"/>
                </a:cxn>
                <a:cxn ang="0">
                  <a:pos x="0" y="27"/>
                </a:cxn>
                <a:cxn ang="0">
                  <a:pos x="19" y="46"/>
                </a:cxn>
                <a:cxn ang="0">
                  <a:pos x="26" y="45"/>
                </a:cxn>
                <a:cxn ang="0">
                  <a:pos x="37" y="40"/>
                </a:cxn>
                <a:cxn ang="0">
                  <a:pos x="37" y="40"/>
                </a:cxn>
                <a:cxn ang="0">
                  <a:pos x="36" y="39"/>
                </a:cxn>
                <a:cxn ang="0">
                  <a:pos x="28" y="42"/>
                </a:cxn>
                <a:cxn ang="0">
                  <a:pos x="22" y="43"/>
                </a:cxn>
                <a:cxn ang="0">
                  <a:pos x="9" y="29"/>
                </a:cxn>
                <a:cxn ang="0">
                  <a:pos x="9" y="23"/>
                </a:cxn>
                <a:cxn ang="0">
                  <a:pos x="35" y="22"/>
                </a:cxn>
                <a:cxn ang="0">
                  <a:pos x="37" y="20"/>
                </a:cxn>
              </a:cxnLst>
              <a:rect l="0" t="0" r="r" b="b"/>
              <a:pathLst>
                <a:path w="37" h="46">
                  <a:moveTo>
                    <a:pt x="20" y="2"/>
                  </a:moveTo>
                  <a:cubicBezTo>
                    <a:pt x="26" y="2"/>
                    <a:pt x="29" y="13"/>
                    <a:pt x="29" y="18"/>
                  </a:cubicBezTo>
                  <a:cubicBezTo>
                    <a:pt x="29" y="20"/>
                    <a:pt x="28" y="20"/>
                    <a:pt x="27" y="21"/>
                  </a:cubicBezTo>
                  <a:cubicBezTo>
                    <a:pt x="24" y="21"/>
                    <a:pt x="14" y="22"/>
                    <a:pt x="9" y="21"/>
                  </a:cubicBezTo>
                  <a:cubicBezTo>
                    <a:pt x="9" y="9"/>
                    <a:pt x="14" y="2"/>
                    <a:pt x="20" y="2"/>
                  </a:cubicBezTo>
                  <a:close/>
                  <a:moveTo>
                    <a:pt x="37" y="20"/>
                  </a:moveTo>
                  <a:cubicBezTo>
                    <a:pt x="37" y="11"/>
                    <a:pt x="32" y="0"/>
                    <a:pt x="21" y="0"/>
                  </a:cubicBezTo>
                  <a:cubicBezTo>
                    <a:pt x="9" y="0"/>
                    <a:pt x="0" y="14"/>
                    <a:pt x="0" y="27"/>
                  </a:cubicBezTo>
                  <a:cubicBezTo>
                    <a:pt x="0" y="40"/>
                    <a:pt x="8" y="46"/>
                    <a:pt x="19" y="46"/>
                  </a:cubicBezTo>
                  <a:cubicBezTo>
                    <a:pt x="22" y="46"/>
                    <a:pt x="25" y="46"/>
                    <a:pt x="26" y="45"/>
                  </a:cubicBezTo>
                  <a:cubicBezTo>
                    <a:pt x="30" y="44"/>
                    <a:pt x="34" y="42"/>
                    <a:pt x="37" y="40"/>
                  </a:cubicBezTo>
                  <a:cubicBezTo>
                    <a:pt x="37" y="40"/>
                    <a:pt x="37" y="40"/>
                    <a:pt x="37" y="40"/>
                  </a:cubicBezTo>
                  <a:cubicBezTo>
                    <a:pt x="37" y="39"/>
                    <a:pt x="37" y="39"/>
                    <a:pt x="36" y="39"/>
                  </a:cubicBezTo>
                  <a:cubicBezTo>
                    <a:pt x="34" y="40"/>
                    <a:pt x="31" y="41"/>
                    <a:pt x="28" y="42"/>
                  </a:cubicBezTo>
                  <a:cubicBezTo>
                    <a:pt x="27" y="43"/>
                    <a:pt x="25" y="43"/>
                    <a:pt x="22" y="43"/>
                  </a:cubicBezTo>
                  <a:cubicBezTo>
                    <a:pt x="15" y="43"/>
                    <a:pt x="10" y="38"/>
                    <a:pt x="9" y="29"/>
                  </a:cubicBezTo>
                  <a:cubicBezTo>
                    <a:pt x="9" y="27"/>
                    <a:pt x="9" y="25"/>
                    <a:pt x="9" y="23"/>
                  </a:cubicBezTo>
                  <a:cubicBezTo>
                    <a:pt x="13" y="23"/>
                    <a:pt x="31" y="23"/>
                    <a:pt x="35" y="22"/>
                  </a:cubicBezTo>
                  <a:cubicBezTo>
                    <a:pt x="36" y="22"/>
                    <a:pt x="37" y="21"/>
                    <a:pt x="37" y="20"/>
                  </a:cubicBez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dirty="0">
                <a:solidFill>
                  <a:srgbClr val="000000"/>
                </a:solidFill>
                <a:latin typeface="Calibri Light" panose="020F0302020204030204" pitchFamily="34" charset="0"/>
                <a:cs typeface="Calibri Light" panose="020F0302020204030204" pitchFamily="34" charset="0"/>
              </a:endParaRPr>
            </a:p>
          </p:txBody>
        </p:sp>
        <p:sp>
          <p:nvSpPr>
            <p:cNvPr id="36" name="Freeform 35">
              <a:extLst>
                <a:ext uri="{FF2B5EF4-FFF2-40B4-BE49-F238E27FC236}">
                  <a16:creationId xmlns:a16="http://schemas.microsoft.com/office/drawing/2014/main" id="{51017DC1-24EA-4D40-856A-036B0F212E0D}"/>
                </a:ext>
              </a:extLst>
            </p:cNvPr>
            <p:cNvSpPr>
              <a:spLocks/>
            </p:cNvSpPr>
            <p:nvPr userDrawn="1"/>
          </p:nvSpPr>
          <p:spPr bwMode="gray">
            <a:xfrm>
              <a:off x="6097588" y="6227763"/>
              <a:ext cx="152400" cy="201612"/>
            </a:xfrm>
            <a:custGeom>
              <a:avLst/>
              <a:gdLst/>
              <a:ahLst/>
              <a:cxnLst>
                <a:cxn ang="0">
                  <a:pos x="48" y="0"/>
                </a:cxn>
                <a:cxn ang="0">
                  <a:pos x="48" y="0"/>
                </a:cxn>
                <a:cxn ang="0">
                  <a:pos x="47" y="1"/>
                </a:cxn>
                <a:cxn ang="0">
                  <a:pos x="45" y="2"/>
                </a:cxn>
                <a:cxn ang="0">
                  <a:pos x="44" y="4"/>
                </a:cxn>
                <a:cxn ang="0">
                  <a:pos x="27" y="43"/>
                </a:cxn>
                <a:cxn ang="0">
                  <a:pos x="6" y="64"/>
                </a:cxn>
                <a:cxn ang="0">
                  <a:pos x="3" y="63"/>
                </a:cxn>
                <a:cxn ang="0">
                  <a:pos x="0" y="54"/>
                </a:cxn>
                <a:cxn ang="0">
                  <a:pos x="1" y="53"/>
                </a:cxn>
                <a:cxn ang="0">
                  <a:pos x="2" y="53"/>
                </a:cxn>
                <a:cxn ang="0">
                  <a:pos x="5" y="57"/>
                </a:cxn>
                <a:cxn ang="0">
                  <a:pos x="7" y="59"/>
                </a:cxn>
                <a:cxn ang="0">
                  <a:pos x="21" y="48"/>
                </a:cxn>
                <a:cxn ang="0">
                  <a:pos x="21" y="45"/>
                </a:cxn>
                <a:cxn ang="0">
                  <a:pos x="6" y="3"/>
                </a:cxn>
                <a:cxn ang="0">
                  <a:pos x="5" y="2"/>
                </a:cxn>
                <a:cxn ang="0">
                  <a:pos x="2" y="1"/>
                </a:cxn>
                <a:cxn ang="0">
                  <a:pos x="1" y="0"/>
                </a:cxn>
                <a:cxn ang="0">
                  <a:pos x="1" y="0"/>
                </a:cxn>
                <a:cxn ang="0">
                  <a:pos x="21" y="0"/>
                </a:cxn>
                <a:cxn ang="0">
                  <a:pos x="21" y="0"/>
                </a:cxn>
                <a:cxn ang="0">
                  <a:pos x="21" y="1"/>
                </a:cxn>
                <a:cxn ang="0">
                  <a:pos x="16" y="2"/>
                </a:cxn>
                <a:cxn ang="0">
                  <a:pos x="15" y="3"/>
                </a:cxn>
                <a:cxn ang="0">
                  <a:pos x="25" y="37"/>
                </a:cxn>
                <a:cxn ang="0">
                  <a:pos x="26" y="40"/>
                </a:cxn>
                <a:cxn ang="0">
                  <a:pos x="27" y="40"/>
                </a:cxn>
                <a:cxn ang="0">
                  <a:pos x="28" y="37"/>
                </a:cxn>
                <a:cxn ang="0">
                  <a:pos x="38" y="4"/>
                </a:cxn>
                <a:cxn ang="0">
                  <a:pos x="37" y="2"/>
                </a:cxn>
                <a:cxn ang="0">
                  <a:pos x="33" y="1"/>
                </a:cxn>
                <a:cxn ang="0">
                  <a:pos x="32" y="0"/>
                </a:cxn>
                <a:cxn ang="0">
                  <a:pos x="32" y="0"/>
                </a:cxn>
                <a:cxn ang="0">
                  <a:pos x="48" y="0"/>
                </a:cxn>
              </a:cxnLst>
              <a:rect l="0" t="0" r="r" b="b"/>
              <a:pathLst>
                <a:path w="48" h="64">
                  <a:moveTo>
                    <a:pt x="48" y="0"/>
                  </a:moveTo>
                  <a:cubicBezTo>
                    <a:pt x="48" y="0"/>
                    <a:pt x="48" y="0"/>
                    <a:pt x="48" y="0"/>
                  </a:cubicBezTo>
                  <a:cubicBezTo>
                    <a:pt x="48" y="1"/>
                    <a:pt x="48" y="1"/>
                    <a:pt x="47" y="1"/>
                  </a:cubicBezTo>
                  <a:cubicBezTo>
                    <a:pt x="45" y="2"/>
                    <a:pt x="45" y="2"/>
                    <a:pt x="45" y="2"/>
                  </a:cubicBezTo>
                  <a:cubicBezTo>
                    <a:pt x="45" y="2"/>
                    <a:pt x="44" y="3"/>
                    <a:pt x="44" y="4"/>
                  </a:cubicBezTo>
                  <a:cubicBezTo>
                    <a:pt x="42" y="10"/>
                    <a:pt x="33" y="33"/>
                    <a:pt x="27" y="43"/>
                  </a:cubicBezTo>
                  <a:cubicBezTo>
                    <a:pt x="22" y="52"/>
                    <a:pt x="14" y="64"/>
                    <a:pt x="6" y="64"/>
                  </a:cubicBezTo>
                  <a:cubicBezTo>
                    <a:pt x="3" y="64"/>
                    <a:pt x="3" y="63"/>
                    <a:pt x="3" y="63"/>
                  </a:cubicBezTo>
                  <a:cubicBezTo>
                    <a:pt x="0" y="54"/>
                    <a:pt x="0" y="54"/>
                    <a:pt x="0" y="54"/>
                  </a:cubicBezTo>
                  <a:cubicBezTo>
                    <a:pt x="0" y="53"/>
                    <a:pt x="1" y="53"/>
                    <a:pt x="1" y="53"/>
                  </a:cubicBezTo>
                  <a:cubicBezTo>
                    <a:pt x="1" y="53"/>
                    <a:pt x="1" y="53"/>
                    <a:pt x="2" y="53"/>
                  </a:cubicBezTo>
                  <a:cubicBezTo>
                    <a:pt x="5" y="57"/>
                    <a:pt x="5" y="57"/>
                    <a:pt x="5" y="57"/>
                  </a:cubicBezTo>
                  <a:cubicBezTo>
                    <a:pt x="5" y="58"/>
                    <a:pt x="6" y="59"/>
                    <a:pt x="7" y="59"/>
                  </a:cubicBezTo>
                  <a:cubicBezTo>
                    <a:pt x="11" y="59"/>
                    <a:pt x="17" y="54"/>
                    <a:pt x="21" y="48"/>
                  </a:cubicBezTo>
                  <a:cubicBezTo>
                    <a:pt x="22" y="47"/>
                    <a:pt x="22" y="46"/>
                    <a:pt x="21" y="45"/>
                  </a:cubicBezTo>
                  <a:cubicBezTo>
                    <a:pt x="18" y="37"/>
                    <a:pt x="9" y="13"/>
                    <a:pt x="6" y="3"/>
                  </a:cubicBezTo>
                  <a:cubicBezTo>
                    <a:pt x="5" y="3"/>
                    <a:pt x="5" y="2"/>
                    <a:pt x="5" y="2"/>
                  </a:cubicBezTo>
                  <a:cubicBezTo>
                    <a:pt x="2" y="1"/>
                    <a:pt x="2" y="1"/>
                    <a:pt x="2" y="1"/>
                  </a:cubicBezTo>
                  <a:cubicBezTo>
                    <a:pt x="1" y="1"/>
                    <a:pt x="1" y="1"/>
                    <a:pt x="1" y="0"/>
                  </a:cubicBezTo>
                  <a:cubicBezTo>
                    <a:pt x="1" y="0"/>
                    <a:pt x="1" y="0"/>
                    <a:pt x="1" y="0"/>
                  </a:cubicBezTo>
                  <a:cubicBezTo>
                    <a:pt x="21" y="0"/>
                    <a:pt x="21" y="0"/>
                    <a:pt x="21" y="0"/>
                  </a:cubicBezTo>
                  <a:cubicBezTo>
                    <a:pt x="21" y="0"/>
                    <a:pt x="21" y="0"/>
                    <a:pt x="21" y="0"/>
                  </a:cubicBezTo>
                  <a:cubicBezTo>
                    <a:pt x="21" y="1"/>
                    <a:pt x="21" y="1"/>
                    <a:pt x="21" y="1"/>
                  </a:cubicBezTo>
                  <a:cubicBezTo>
                    <a:pt x="16" y="2"/>
                    <a:pt x="16" y="2"/>
                    <a:pt x="16" y="2"/>
                  </a:cubicBezTo>
                  <a:cubicBezTo>
                    <a:pt x="15" y="2"/>
                    <a:pt x="15" y="3"/>
                    <a:pt x="15" y="3"/>
                  </a:cubicBezTo>
                  <a:cubicBezTo>
                    <a:pt x="17" y="11"/>
                    <a:pt x="23" y="29"/>
                    <a:pt x="25" y="37"/>
                  </a:cubicBezTo>
                  <a:cubicBezTo>
                    <a:pt x="26" y="38"/>
                    <a:pt x="26" y="39"/>
                    <a:pt x="26" y="40"/>
                  </a:cubicBezTo>
                  <a:cubicBezTo>
                    <a:pt x="27" y="40"/>
                    <a:pt x="27" y="40"/>
                    <a:pt x="27" y="40"/>
                  </a:cubicBezTo>
                  <a:cubicBezTo>
                    <a:pt x="27" y="39"/>
                    <a:pt x="28" y="38"/>
                    <a:pt x="28" y="37"/>
                  </a:cubicBezTo>
                  <a:cubicBezTo>
                    <a:pt x="31" y="29"/>
                    <a:pt x="36" y="13"/>
                    <a:pt x="38" y="4"/>
                  </a:cubicBezTo>
                  <a:cubicBezTo>
                    <a:pt x="38" y="2"/>
                    <a:pt x="38" y="2"/>
                    <a:pt x="37" y="2"/>
                  </a:cubicBezTo>
                  <a:cubicBezTo>
                    <a:pt x="33" y="1"/>
                    <a:pt x="33" y="1"/>
                    <a:pt x="33" y="1"/>
                  </a:cubicBezTo>
                  <a:cubicBezTo>
                    <a:pt x="32" y="1"/>
                    <a:pt x="32" y="1"/>
                    <a:pt x="32" y="0"/>
                  </a:cubicBezTo>
                  <a:cubicBezTo>
                    <a:pt x="32" y="0"/>
                    <a:pt x="32" y="0"/>
                    <a:pt x="32" y="0"/>
                  </a:cubicBezTo>
                  <a:lnTo>
                    <a:pt x="48" y="0"/>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dirty="0">
                <a:solidFill>
                  <a:srgbClr val="000000"/>
                </a:solidFill>
                <a:latin typeface="Calibri Light" panose="020F0302020204030204" pitchFamily="34" charset="0"/>
                <a:cs typeface="Calibri Light" panose="020F0302020204030204" pitchFamily="34" charset="0"/>
              </a:endParaRPr>
            </a:p>
          </p:txBody>
        </p:sp>
        <p:sp>
          <p:nvSpPr>
            <p:cNvPr id="37" name="Freeform 36">
              <a:extLst>
                <a:ext uri="{FF2B5EF4-FFF2-40B4-BE49-F238E27FC236}">
                  <a16:creationId xmlns:a16="http://schemas.microsoft.com/office/drawing/2014/main" id="{04BBAE89-31B8-D74D-B9A0-6A709319630D}"/>
                </a:ext>
              </a:extLst>
            </p:cNvPr>
            <p:cNvSpPr>
              <a:spLocks/>
            </p:cNvSpPr>
            <p:nvPr userDrawn="1"/>
          </p:nvSpPr>
          <p:spPr bwMode="gray">
            <a:xfrm>
              <a:off x="4816475" y="6445250"/>
              <a:ext cx="57150" cy="76200"/>
            </a:xfrm>
            <a:custGeom>
              <a:avLst/>
              <a:gdLst/>
              <a:ahLst/>
              <a:cxnLst>
                <a:cxn ang="0">
                  <a:pos x="18" y="23"/>
                </a:cxn>
                <a:cxn ang="0">
                  <a:pos x="12" y="24"/>
                </a:cxn>
                <a:cxn ang="0">
                  <a:pos x="0" y="12"/>
                </a:cxn>
                <a:cxn ang="0">
                  <a:pos x="13" y="0"/>
                </a:cxn>
                <a:cxn ang="0">
                  <a:pos x="18" y="1"/>
                </a:cxn>
                <a:cxn ang="0">
                  <a:pos x="18" y="3"/>
                </a:cxn>
                <a:cxn ang="0">
                  <a:pos x="13" y="2"/>
                </a:cxn>
                <a:cxn ang="0">
                  <a:pos x="4" y="12"/>
                </a:cxn>
                <a:cxn ang="0">
                  <a:pos x="13" y="22"/>
                </a:cxn>
                <a:cxn ang="0">
                  <a:pos x="18" y="21"/>
                </a:cxn>
                <a:cxn ang="0">
                  <a:pos x="18" y="23"/>
                </a:cxn>
              </a:cxnLst>
              <a:rect l="0" t="0" r="r" b="b"/>
              <a:pathLst>
                <a:path w="18" h="24">
                  <a:moveTo>
                    <a:pt x="18" y="23"/>
                  </a:moveTo>
                  <a:cubicBezTo>
                    <a:pt x="17" y="24"/>
                    <a:pt x="15" y="24"/>
                    <a:pt x="12" y="24"/>
                  </a:cubicBezTo>
                  <a:cubicBezTo>
                    <a:pt x="5" y="24"/>
                    <a:pt x="0" y="20"/>
                    <a:pt x="0" y="12"/>
                  </a:cubicBezTo>
                  <a:cubicBezTo>
                    <a:pt x="0" y="5"/>
                    <a:pt x="5" y="0"/>
                    <a:pt x="13" y="0"/>
                  </a:cubicBezTo>
                  <a:cubicBezTo>
                    <a:pt x="16" y="0"/>
                    <a:pt x="18" y="0"/>
                    <a:pt x="18" y="1"/>
                  </a:cubicBezTo>
                  <a:cubicBezTo>
                    <a:pt x="18" y="3"/>
                    <a:pt x="18" y="3"/>
                    <a:pt x="18" y="3"/>
                  </a:cubicBezTo>
                  <a:cubicBezTo>
                    <a:pt x="16" y="3"/>
                    <a:pt x="15" y="2"/>
                    <a:pt x="13" y="2"/>
                  </a:cubicBezTo>
                  <a:cubicBezTo>
                    <a:pt x="7" y="2"/>
                    <a:pt x="4" y="6"/>
                    <a:pt x="4" y="12"/>
                  </a:cubicBezTo>
                  <a:cubicBezTo>
                    <a:pt x="4" y="18"/>
                    <a:pt x="7" y="22"/>
                    <a:pt x="13" y="22"/>
                  </a:cubicBezTo>
                  <a:cubicBezTo>
                    <a:pt x="15" y="22"/>
                    <a:pt x="16" y="21"/>
                    <a:pt x="18" y="21"/>
                  </a:cubicBezTo>
                  <a:lnTo>
                    <a:pt x="18" y="23"/>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dirty="0">
                <a:solidFill>
                  <a:srgbClr val="000000"/>
                </a:solidFill>
                <a:latin typeface="Calibri Light" panose="020F0302020204030204" pitchFamily="34" charset="0"/>
                <a:cs typeface="Calibri Light" panose="020F0302020204030204" pitchFamily="34" charset="0"/>
              </a:endParaRPr>
            </a:p>
          </p:txBody>
        </p:sp>
        <p:sp>
          <p:nvSpPr>
            <p:cNvPr id="38" name="Freeform 37">
              <a:extLst>
                <a:ext uri="{FF2B5EF4-FFF2-40B4-BE49-F238E27FC236}">
                  <a16:creationId xmlns:a16="http://schemas.microsoft.com/office/drawing/2014/main" id="{F6BF25AA-3B89-114F-9520-60CA93016612}"/>
                </a:ext>
              </a:extLst>
            </p:cNvPr>
            <p:cNvSpPr>
              <a:spLocks/>
            </p:cNvSpPr>
            <p:nvPr userDrawn="1"/>
          </p:nvSpPr>
          <p:spPr bwMode="gray">
            <a:xfrm>
              <a:off x="4892675" y="6445250"/>
              <a:ext cx="57150" cy="76200"/>
            </a:xfrm>
            <a:custGeom>
              <a:avLst/>
              <a:gdLst/>
              <a:ahLst/>
              <a:cxnLst>
                <a:cxn ang="0">
                  <a:pos x="6" y="0"/>
                </a:cxn>
                <a:cxn ang="0">
                  <a:pos x="6" y="20"/>
                </a:cxn>
                <a:cxn ang="0">
                  <a:pos x="30" y="20"/>
                </a:cxn>
                <a:cxn ang="0">
                  <a:pos x="30" y="0"/>
                </a:cxn>
                <a:cxn ang="0">
                  <a:pos x="36" y="0"/>
                </a:cxn>
                <a:cxn ang="0">
                  <a:pos x="36" y="48"/>
                </a:cxn>
                <a:cxn ang="0">
                  <a:pos x="30" y="48"/>
                </a:cxn>
                <a:cxn ang="0">
                  <a:pos x="30" y="26"/>
                </a:cxn>
                <a:cxn ang="0">
                  <a:pos x="6" y="26"/>
                </a:cxn>
                <a:cxn ang="0">
                  <a:pos x="6" y="48"/>
                </a:cxn>
                <a:cxn ang="0">
                  <a:pos x="0" y="48"/>
                </a:cxn>
                <a:cxn ang="0">
                  <a:pos x="0" y="0"/>
                </a:cxn>
                <a:cxn ang="0">
                  <a:pos x="6" y="0"/>
                </a:cxn>
              </a:cxnLst>
              <a:rect l="0" t="0" r="r" b="b"/>
              <a:pathLst>
                <a:path w="36" h="48">
                  <a:moveTo>
                    <a:pt x="6" y="0"/>
                  </a:moveTo>
                  <a:lnTo>
                    <a:pt x="6" y="20"/>
                  </a:lnTo>
                  <a:lnTo>
                    <a:pt x="30" y="20"/>
                  </a:lnTo>
                  <a:lnTo>
                    <a:pt x="30" y="0"/>
                  </a:lnTo>
                  <a:lnTo>
                    <a:pt x="36" y="0"/>
                  </a:lnTo>
                  <a:lnTo>
                    <a:pt x="36" y="48"/>
                  </a:lnTo>
                  <a:lnTo>
                    <a:pt x="30" y="48"/>
                  </a:lnTo>
                  <a:lnTo>
                    <a:pt x="30" y="26"/>
                  </a:lnTo>
                  <a:lnTo>
                    <a:pt x="6" y="26"/>
                  </a:lnTo>
                  <a:lnTo>
                    <a:pt x="6" y="48"/>
                  </a:lnTo>
                  <a:lnTo>
                    <a:pt x="0" y="48"/>
                  </a:lnTo>
                  <a:lnTo>
                    <a:pt x="0" y="0"/>
                  </a:lnTo>
                  <a:lnTo>
                    <a:pt x="6" y="0"/>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dirty="0">
                <a:solidFill>
                  <a:srgbClr val="000000"/>
                </a:solidFill>
                <a:latin typeface="Calibri Light" panose="020F0302020204030204" pitchFamily="34" charset="0"/>
                <a:cs typeface="Calibri Light" panose="020F0302020204030204" pitchFamily="34" charset="0"/>
              </a:endParaRPr>
            </a:p>
          </p:txBody>
        </p:sp>
        <p:sp>
          <p:nvSpPr>
            <p:cNvPr id="39" name="Freeform 38">
              <a:extLst>
                <a:ext uri="{FF2B5EF4-FFF2-40B4-BE49-F238E27FC236}">
                  <a16:creationId xmlns:a16="http://schemas.microsoft.com/office/drawing/2014/main" id="{36D67D9C-2509-B443-8CDE-EE726599A4EA}"/>
                </a:ext>
              </a:extLst>
            </p:cNvPr>
            <p:cNvSpPr>
              <a:spLocks noEditPoints="1"/>
            </p:cNvSpPr>
            <p:nvPr userDrawn="1"/>
          </p:nvSpPr>
          <p:spPr bwMode="gray">
            <a:xfrm>
              <a:off x="4965700" y="6445250"/>
              <a:ext cx="63500" cy="76200"/>
            </a:xfrm>
            <a:custGeom>
              <a:avLst/>
              <a:gdLst/>
              <a:ahLst/>
              <a:cxnLst>
                <a:cxn ang="0">
                  <a:pos x="6" y="16"/>
                </a:cxn>
                <a:cxn ang="0">
                  <a:pos x="4" y="24"/>
                </a:cxn>
                <a:cxn ang="0">
                  <a:pos x="0" y="24"/>
                </a:cxn>
                <a:cxn ang="0">
                  <a:pos x="9" y="0"/>
                </a:cxn>
                <a:cxn ang="0">
                  <a:pos x="12" y="0"/>
                </a:cxn>
                <a:cxn ang="0">
                  <a:pos x="20" y="24"/>
                </a:cxn>
                <a:cxn ang="0">
                  <a:pos x="17" y="24"/>
                </a:cxn>
                <a:cxn ang="0">
                  <a:pos x="15" y="16"/>
                </a:cxn>
                <a:cxn ang="0">
                  <a:pos x="6" y="16"/>
                </a:cxn>
                <a:cxn ang="0">
                  <a:pos x="14" y="14"/>
                </a:cxn>
                <a:cxn ang="0">
                  <a:pos x="12" y="7"/>
                </a:cxn>
                <a:cxn ang="0">
                  <a:pos x="10" y="3"/>
                </a:cxn>
                <a:cxn ang="0">
                  <a:pos x="10" y="3"/>
                </a:cxn>
                <a:cxn ang="0">
                  <a:pos x="9" y="7"/>
                </a:cxn>
                <a:cxn ang="0">
                  <a:pos x="7" y="14"/>
                </a:cxn>
                <a:cxn ang="0">
                  <a:pos x="14" y="14"/>
                </a:cxn>
              </a:cxnLst>
              <a:rect l="0" t="0" r="r" b="b"/>
              <a:pathLst>
                <a:path w="20" h="24">
                  <a:moveTo>
                    <a:pt x="6" y="16"/>
                  </a:moveTo>
                  <a:cubicBezTo>
                    <a:pt x="4" y="24"/>
                    <a:pt x="4" y="24"/>
                    <a:pt x="4" y="24"/>
                  </a:cubicBezTo>
                  <a:cubicBezTo>
                    <a:pt x="0" y="24"/>
                    <a:pt x="0" y="24"/>
                    <a:pt x="0" y="24"/>
                  </a:cubicBezTo>
                  <a:cubicBezTo>
                    <a:pt x="9" y="0"/>
                    <a:pt x="9" y="0"/>
                    <a:pt x="9" y="0"/>
                  </a:cubicBezTo>
                  <a:cubicBezTo>
                    <a:pt x="12" y="0"/>
                    <a:pt x="12" y="0"/>
                    <a:pt x="12" y="0"/>
                  </a:cubicBezTo>
                  <a:cubicBezTo>
                    <a:pt x="20" y="24"/>
                    <a:pt x="20" y="24"/>
                    <a:pt x="20" y="24"/>
                  </a:cubicBezTo>
                  <a:cubicBezTo>
                    <a:pt x="17" y="24"/>
                    <a:pt x="17" y="24"/>
                    <a:pt x="17" y="24"/>
                  </a:cubicBezTo>
                  <a:cubicBezTo>
                    <a:pt x="15" y="16"/>
                    <a:pt x="15" y="16"/>
                    <a:pt x="15" y="16"/>
                  </a:cubicBezTo>
                  <a:lnTo>
                    <a:pt x="6" y="16"/>
                  </a:lnTo>
                  <a:close/>
                  <a:moveTo>
                    <a:pt x="14" y="14"/>
                  </a:moveTo>
                  <a:cubicBezTo>
                    <a:pt x="12" y="7"/>
                    <a:pt x="12" y="7"/>
                    <a:pt x="12" y="7"/>
                  </a:cubicBezTo>
                  <a:cubicBezTo>
                    <a:pt x="11" y="6"/>
                    <a:pt x="11" y="4"/>
                    <a:pt x="10" y="3"/>
                  </a:cubicBezTo>
                  <a:cubicBezTo>
                    <a:pt x="10" y="3"/>
                    <a:pt x="10" y="3"/>
                    <a:pt x="10" y="3"/>
                  </a:cubicBezTo>
                  <a:cubicBezTo>
                    <a:pt x="10" y="4"/>
                    <a:pt x="10" y="6"/>
                    <a:pt x="9" y="7"/>
                  </a:cubicBezTo>
                  <a:cubicBezTo>
                    <a:pt x="7" y="14"/>
                    <a:pt x="7" y="14"/>
                    <a:pt x="7" y="14"/>
                  </a:cubicBezTo>
                  <a:lnTo>
                    <a:pt x="14" y="14"/>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dirty="0">
                <a:solidFill>
                  <a:srgbClr val="000000"/>
                </a:solidFill>
                <a:latin typeface="Calibri Light" panose="020F0302020204030204" pitchFamily="34" charset="0"/>
                <a:cs typeface="Calibri Light" panose="020F0302020204030204" pitchFamily="34" charset="0"/>
              </a:endParaRPr>
            </a:p>
          </p:txBody>
        </p:sp>
        <p:sp>
          <p:nvSpPr>
            <p:cNvPr id="40" name="Freeform 39">
              <a:extLst>
                <a:ext uri="{FF2B5EF4-FFF2-40B4-BE49-F238E27FC236}">
                  <a16:creationId xmlns:a16="http://schemas.microsoft.com/office/drawing/2014/main" id="{B72926B1-9759-B34D-AA74-F3DBDCDA1EAE}"/>
                </a:ext>
              </a:extLst>
            </p:cNvPr>
            <p:cNvSpPr>
              <a:spLocks noEditPoints="1"/>
            </p:cNvSpPr>
            <p:nvPr userDrawn="1"/>
          </p:nvSpPr>
          <p:spPr bwMode="gray">
            <a:xfrm>
              <a:off x="5048250" y="6445250"/>
              <a:ext cx="47625" cy="76200"/>
            </a:xfrm>
            <a:custGeom>
              <a:avLst/>
              <a:gdLst/>
              <a:ahLst/>
              <a:cxnLst>
                <a:cxn ang="0">
                  <a:pos x="0" y="0"/>
                </a:cxn>
                <a:cxn ang="0">
                  <a:pos x="6" y="0"/>
                </a:cxn>
                <a:cxn ang="0">
                  <a:pos x="13" y="2"/>
                </a:cxn>
                <a:cxn ang="0">
                  <a:pos x="15" y="6"/>
                </a:cxn>
                <a:cxn ang="0">
                  <a:pos x="10" y="12"/>
                </a:cxn>
                <a:cxn ang="0">
                  <a:pos x="10" y="13"/>
                </a:cxn>
                <a:cxn ang="0">
                  <a:pos x="14" y="17"/>
                </a:cxn>
                <a:cxn ang="0">
                  <a:pos x="15" y="24"/>
                </a:cxn>
                <a:cxn ang="0">
                  <a:pos x="12" y="24"/>
                </a:cxn>
                <a:cxn ang="0">
                  <a:pos x="11" y="18"/>
                </a:cxn>
                <a:cxn ang="0">
                  <a:pos x="6" y="14"/>
                </a:cxn>
                <a:cxn ang="0">
                  <a:pos x="3" y="14"/>
                </a:cxn>
                <a:cxn ang="0">
                  <a:pos x="3" y="24"/>
                </a:cxn>
                <a:cxn ang="0">
                  <a:pos x="0" y="24"/>
                </a:cxn>
                <a:cxn ang="0">
                  <a:pos x="0" y="0"/>
                </a:cxn>
                <a:cxn ang="0">
                  <a:pos x="3" y="11"/>
                </a:cxn>
                <a:cxn ang="0">
                  <a:pos x="6" y="11"/>
                </a:cxn>
                <a:cxn ang="0">
                  <a:pos x="11" y="7"/>
                </a:cxn>
                <a:cxn ang="0">
                  <a:pos x="6" y="2"/>
                </a:cxn>
                <a:cxn ang="0">
                  <a:pos x="3" y="3"/>
                </a:cxn>
                <a:cxn ang="0">
                  <a:pos x="3" y="11"/>
                </a:cxn>
              </a:cxnLst>
              <a:rect l="0" t="0" r="r" b="b"/>
              <a:pathLst>
                <a:path w="15" h="24">
                  <a:moveTo>
                    <a:pt x="0" y="0"/>
                  </a:moveTo>
                  <a:cubicBezTo>
                    <a:pt x="1" y="0"/>
                    <a:pt x="4" y="0"/>
                    <a:pt x="6" y="0"/>
                  </a:cubicBezTo>
                  <a:cubicBezTo>
                    <a:pt x="9" y="0"/>
                    <a:pt x="11" y="1"/>
                    <a:pt x="13" y="2"/>
                  </a:cubicBezTo>
                  <a:cubicBezTo>
                    <a:pt x="14" y="3"/>
                    <a:pt x="15" y="5"/>
                    <a:pt x="15" y="6"/>
                  </a:cubicBezTo>
                  <a:cubicBezTo>
                    <a:pt x="15" y="10"/>
                    <a:pt x="13" y="12"/>
                    <a:pt x="10" y="12"/>
                  </a:cubicBezTo>
                  <a:cubicBezTo>
                    <a:pt x="10" y="13"/>
                    <a:pt x="10" y="13"/>
                    <a:pt x="10" y="13"/>
                  </a:cubicBezTo>
                  <a:cubicBezTo>
                    <a:pt x="12" y="13"/>
                    <a:pt x="13" y="15"/>
                    <a:pt x="14" y="17"/>
                  </a:cubicBezTo>
                  <a:cubicBezTo>
                    <a:pt x="14" y="21"/>
                    <a:pt x="15" y="23"/>
                    <a:pt x="15" y="24"/>
                  </a:cubicBezTo>
                  <a:cubicBezTo>
                    <a:pt x="12" y="24"/>
                    <a:pt x="12" y="24"/>
                    <a:pt x="12" y="24"/>
                  </a:cubicBezTo>
                  <a:cubicBezTo>
                    <a:pt x="12" y="23"/>
                    <a:pt x="11" y="21"/>
                    <a:pt x="11" y="18"/>
                  </a:cubicBezTo>
                  <a:cubicBezTo>
                    <a:pt x="10" y="15"/>
                    <a:pt x="9" y="14"/>
                    <a:pt x="6" y="14"/>
                  </a:cubicBezTo>
                  <a:cubicBezTo>
                    <a:pt x="3" y="14"/>
                    <a:pt x="3" y="14"/>
                    <a:pt x="3" y="14"/>
                  </a:cubicBezTo>
                  <a:cubicBezTo>
                    <a:pt x="3" y="24"/>
                    <a:pt x="3" y="24"/>
                    <a:pt x="3" y="24"/>
                  </a:cubicBezTo>
                  <a:cubicBezTo>
                    <a:pt x="0" y="24"/>
                    <a:pt x="0" y="24"/>
                    <a:pt x="0" y="24"/>
                  </a:cubicBezTo>
                  <a:lnTo>
                    <a:pt x="0" y="0"/>
                  </a:lnTo>
                  <a:close/>
                  <a:moveTo>
                    <a:pt x="3" y="11"/>
                  </a:moveTo>
                  <a:cubicBezTo>
                    <a:pt x="6" y="11"/>
                    <a:pt x="6" y="11"/>
                    <a:pt x="6" y="11"/>
                  </a:cubicBezTo>
                  <a:cubicBezTo>
                    <a:pt x="9" y="11"/>
                    <a:pt x="11" y="9"/>
                    <a:pt x="11" y="7"/>
                  </a:cubicBezTo>
                  <a:cubicBezTo>
                    <a:pt x="11" y="4"/>
                    <a:pt x="9" y="2"/>
                    <a:pt x="6" y="2"/>
                  </a:cubicBezTo>
                  <a:cubicBezTo>
                    <a:pt x="5" y="2"/>
                    <a:pt x="4" y="2"/>
                    <a:pt x="3" y="3"/>
                  </a:cubicBezTo>
                  <a:lnTo>
                    <a:pt x="3" y="11"/>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dirty="0">
                <a:solidFill>
                  <a:srgbClr val="000000"/>
                </a:solidFill>
                <a:latin typeface="Calibri Light" panose="020F0302020204030204" pitchFamily="34" charset="0"/>
                <a:cs typeface="Calibri Light" panose="020F0302020204030204" pitchFamily="34" charset="0"/>
              </a:endParaRPr>
            </a:p>
          </p:txBody>
        </p:sp>
        <p:sp>
          <p:nvSpPr>
            <p:cNvPr id="41" name="Freeform 40">
              <a:extLst>
                <a:ext uri="{FF2B5EF4-FFF2-40B4-BE49-F238E27FC236}">
                  <a16:creationId xmlns:a16="http://schemas.microsoft.com/office/drawing/2014/main" id="{3F899399-A230-C044-8674-E4184BE74E26}"/>
                </a:ext>
              </a:extLst>
            </p:cNvPr>
            <p:cNvSpPr>
              <a:spLocks/>
            </p:cNvSpPr>
            <p:nvPr userDrawn="1"/>
          </p:nvSpPr>
          <p:spPr bwMode="gray">
            <a:xfrm>
              <a:off x="5108575" y="6445250"/>
              <a:ext cx="53975" cy="76200"/>
            </a:xfrm>
            <a:custGeom>
              <a:avLst/>
              <a:gdLst/>
              <a:ahLst/>
              <a:cxnLst>
                <a:cxn ang="0">
                  <a:pos x="14" y="6"/>
                </a:cxn>
                <a:cxn ang="0">
                  <a:pos x="0" y="6"/>
                </a:cxn>
                <a:cxn ang="0">
                  <a:pos x="0" y="0"/>
                </a:cxn>
                <a:cxn ang="0">
                  <a:pos x="34" y="0"/>
                </a:cxn>
                <a:cxn ang="0">
                  <a:pos x="34" y="6"/>
                </a:cxn>
                <a:cxn ang="0">
                  <a:pos x="20" y="6"/>
                </a:cxn>
                <a:cxn ang="0">
                  <a:pos x="20" y="48"/>
                </a:cxn>
                <a:cxn ang="0">
                  <a:pos x="14" y="48"/>
                </a:cxn>
                <a:cxn ang="0">
                  <a:pos x="14" y="6"/>
                </a:cxn>
              </a:cxnLst>
              <a:rect l="0" t="0" r="r" b="b"/>
              <a:pathLst>
                <a:path w="34" h="48">
                  <a:moveTo>
                    <a:pt x="14" y="6"/>
                  </a:moveTo>
                  <a:lnTo>
                    <a:pt x="0" y="6"/>
                  </a:lnTo>
                  <a:lnTo>
                    <a:pt x="0" y="0"/>
                  </a:lnTo>
                  <a:lnTo>
                    <a:pt x="34" y="0"/>
                  </a:lnTo>
                  <a:lnTo>
                    <a:pt x="34" y="6"/>
                  </a:lnTo>
                  <a:lnTo>
                    <a:pt x="20" y="6"/>
                  </a:lnTo>
                  <a:lnTo>
                    <a:pt x="20" y="48"/>
                  </a:lnTo>
                  <a:lnTo>
                    <a:pt x="14" y="48"/>
                  </a:lnTo>
                  <a:lnTo>
                    <a:pt x="14" y="6"/>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dirty="0">
                <a:solidFill>
                  <a:srgbClr val="000000"/>
                </a:solidFill>
                <a:latin typeface="Calibri Light" panose="020F0302020204030204" pitchFamily="34" charset="0"/>
                <a:cs typeface="Calibri Light" panose="020F0302020204030204" pitchFamily="34" charset="0"/>
              </a:endParaRPr>
            </a:p>
          </p:txBody>
        </p:sp>
        <p:sp>
          <p:nvSpPr>
            <p:cNvPr id="42" name="Freeform 41">
              <a:extLst>
                <a:ext uri="{FF2B5EF4-FFF2-40B4-BE49-F238E27FC236}">
                  <a16:creationId xmlns:a16="http://schemas.microsoft.com/office/drawing/2014/main" id="{88B22216-798E-044E-A1F1-37177EE1D834}"/>
                </a:ext>
              </a:extLst>
            </p:cNvPr>
            <p:cNvSpPr>
              <a:spLocks/>
            </p:cNvSpPr>
            <p:nvPr userDrawn="1"/>
          </p:nvSpPr>
          <p:spPr bwMode="gray">
            <a:xfrm>
              <a:off x="5178425" y="6445250"/>
              <a:ext cx="41275" cy="76200"/>
            </a:xfrm>
            <a:custGeom>
              <a:avLst/>
              <a:gdLst/>
              <a:ahLst/>
              <a:cxnLst>
                <a:cxn ang="0">
                  <a:pos x="24" y="26"/>
                </a:cxn>
                <a:cxn ang="0">
                  <a:pos x="6" y="26"/>
                </a:cxn>
                <a:cxn ang="0">
                  <a:pos x="6" y="42"/>
                </a:cxn>
                <a:cxn ang="0">
                  <a:pos x="26" y="42"/>
                </a:cxn>
                <a:cxn ang="0">
                  <a:pos x="26" y="48"/>
                </a:cxn>
                <a:cxn ang="0">
                  <a:pos x="0" y="48"/>
                </a:cxn>
                <a:cxn ang="0">
                  <a:pos x="0" y="0"/>
                </a:cxn>
                <a:cxn ang="0">
                  <a:pos x="26" y="0"/>
                </a:cxn>
                <a:cxn ang="0">
                  <a:pos x="26" y="6"/>
                </a:cxn>
                <a:cxn ang="0">
                  <a:pos x="6" y="6"/>
                </a:cxn>
                <a:cxn ang="0">
                  <a:pos x="6" y="20"/>
                </a:cxn>
                <a:cxn ang="0">
                  <a:pos x="24" y="20"/>
                </a:cxn>
                <a:cxn ang="0">
                  <a:pos x="24" y="26"/>
                </a:cxn>
              </a:cxnLst>
              <a:rect l="0" t="0" r="r" b="b"/>
              <a:pathLst>
                <a:path w="26" h="48">
                  <a:moveTo>
                    <a:pt x="24" y="26"/>
                  </a:moveTo>
                  <a:lnTo>
                    <a:pt x="6" y="26"/>
                  </a:lnTo>
                  <a:lnTo>
                    <a:pt x="6" y="42"/>
                  </a:lnTo>
                  <a:lnTo>
                    <a:pt x="26" y="42"/>
                  </a:lnTo>
                  <a:lnTo>
                    <a:pt x="26" y="48"/>
                  </a:lnTo>
                  <a:lnTo>
                    <a:pt x="0" y="48"/>
                  </a:lnTo>
                  <a:lnTo>
                    <a:pt x="0" y="0"/>
                  </a:lnTo>
                  <a:lnTo>
                    <a:pt x="26" y="0"/>
                  </a:lnTo>
                  <a:lnTo>
                    <a:pt x="26" y="6"/>
                  </a:lnTo>
                  <a:lnTo>
                    <a:pt x="6" y="6"/>
                  </a:lnTo>
                  <a:lnTo>
                    <a:pt x="6" y="20"/>
                  </a:lnTo>
                  <a:lnTo>
                    <a:pt x="24" y="20"/>
                  </a:lnTo>
                  <a:lnTo>
                    <a:pt x="24" y="26"/>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dirty="0">
                <a:solidFill>
                  <a:srgbClr val="000000"/>
                </a:solidFill>
                <a:latin typeface="Calibri Light" panose="020F0302020204030204" pitchFamily="34" charset="0"/>
                <a:cs typeface="Calibri Light" panose="020F0302020204030204" pitchFamily="34" charset="0"/>
              </a:endParaRPr>
            </a:p>
          </p:txBody>
        </p:sp>
        <p:sp>
          <p:nvSpPr>
            <p:cNvPr id="43" name="Freeform 42">
              <a:extLst>
                <a:ext uri="{FF2B5EF4-FFF2-40B4-BE49-F238E27FC236}">
                  <a16:creationId xmlns:a16="http://schemas.microsoft.com/office/drawing/2014/main" id="{15A67C64-C658-C342-91F8-AD722A6BD2CD}"/>
                </a:ext>
              </a:extLst>
            </p:cNvPr>
            <p:cNvSpPr>
              <a:spLocks noEditPoints="1"/>
            </p:cNvSpPr>
            <p:nvPr userDrawn="1"/>
          </p:nvSpPr>
          <p:spPr bwMode="gray">
            <a:xfrm>
              <a:off x="5238750" y="6445250"/>
              <a:ext cx="50800" cy="76200"/>
            </a:xfrm>
            <a:custGeom>
              <a:avLst/>
              <a:gdLst/>
              <a:ahLst/>
              <a:cxnLst>
                <a:cxn ang="0">
                  <a:pos x="0" y="0"/>
                </a:cxn>
                <a:cxn ang="0">
                  <a:pos x="6" y="0"/>
                </a:cxn>
                <a:cxn ang="0">
                  <a:pos x="13" y="2"/>
                </a:cxn>
                <a:cxn ang="0">
                  <a:pos x="15" y="6"/>
                </a:cxn>
                <a:cxn ang="0">
                  <a:pos x="10" y="12"/>
                </a:cxn>
                <a:cxn ang="0">
                  <a:pos x="10" y="13"/>
                </a:cxn>
                <a:cxn ang="0">
                  <a:pos x="14" y="17"/>
                </a:cxn>
                <a:cxn ang="0">
                  <a:pos x="16" y="24"/>
                </a:cxn>
                <a:cxn ang="0">
                  <a:pos x="13" y="24"/>
                </a:cxn>
                <a:cxn ang="0">
                  <a:pos x="11" y="18"/>
                </a:cxn>
                <a:cxn ang="0">
                  <a:pos x="6" y="14"/>
                </a:cxn>
                <a:cxn ang="0">
                  <a:pos x="3" y="14"/>
                </a:cxn>
                <a:cxn ang="0">
                  <a:pos x="3" y="24"/>
                </a:cxn>
                <a:cxn ang="0">
                  <a:pos x="0" y="24"/>
                </a:cxn>
                <a:cxn ang="0">
                  <a:pos x="0" y="0"/>
                </a:cxn>
                <a:cxn ang="0">
                  <a:pos x="3" y="11"/>
                </a:cxn>
                <a:cxn ang="0">
                  <a:pos x="6" y="11"/>
                </a:cxn>
                <a:cxn ang="0">
                  <a:pos x="12" y="7"/>
                </a:cxn>
                <a:cxn ang="0">
                  <a:pos x="6" y="2"/>
                </a:cxn>
                <a:cxn ang="0">
                  <a:pos x="3" y="3"/>
                </a:cxn>
                <a:cxn ang="0">
                  <a:pos x="3" y="11"/>
                </a:cxn>
              </a:cxnLst>
              <a:rect l="0" t="0" r="r" b="b"/>
              <a:pathLst>
                <a:path w="16" h="24">
                  <a:moveTo>
                    <a:pt x="0" y="0"/>
                  </a:moveTo>
                  <a:cubicBezTo>
                    <a:pt x="2" y="0"/>
                    <a:pt x="4" y="0"/>
                    <a:pt x="6" y="0"/>
                  </a:cubicBezTo>
                  <a:cubicBezTo>
                    <a:pt x="9" y="0"/>
                    <a:pt x="12" y="1"/>
                    <a:pt x="13" y="2"/>
                  </a:cubicBezTo>
                  <a:cubicBezTo>
                    <a:pt x="14" y="3"/>
                    <a:pt x="15" y="5"/>
                    <a:pt x="15" y="6"/>
                  </a:cubicBezTo>
                  <a:cubicBezTo>
                    <a:pt x="15" y="10"/>
                    <a:pt x="13" y="12"/>
                    <a:pt x="10" y="12"/>
                  </a:cubicBezTo>
                  <a:cubicBezTo>
                    <a:pt x="10" y="13"/>
                    <a:pt x="10" y="13"/>
                    <a:pt x="10" y="13"/>
                  </a:cubicBezTo>
                  <a:cubicBezTo>
                    <a:pt x="12" y="13"/>
                    <a:pt x="13" y="15"/>
                    <a:pt x="14" y="17"/>
                  </a:cubicBezTo>
                  <a:cubicBezTo>
                    <a:pt x="15" y="21"/>
                    <a:pt x="15" y="23"/>
                    <a:pt x="16" y="24"/>
                  </a:cubicBezTo>
                  <a:cubicBezTo>
                    <a:pt x="13" y="24"/>
                    <a:pt x="13" y="24"/>
                    <a:pt x="13" y="24"/>
                  </a:cubicBezTo>
                  <a:cubicBezTo>
                    <a:pt x="12" y="23"/>
                    <a:pt x="12" y="21"/>
                    <a:pt x="11" y="18"/>
                  </a:cubicBezTo>
                  <a:cubicBezTo>
                    <a:pt x="10" y="15"/>
                    <a:pt x="9" y="14"/>
                    <a:pt x="6" y="14"/>
                  </a:cubicBezTo>
                  <a:cubicBezTo>
                    <a:pt x="3" y="14"/>
                    <a:pt x="3" y="14"/>
                    <a:pt x="3" y="14"/>
                  </a:cubicBezTo>
                  <a:cubicBezTo>
                    <a:pt x="3" y="24"/>
                    <a:pt x="3" y="24"/>
                    <a:pt x="3" y="24"/>
                  </a:cubicBezTo>
                  <a:cubicBezTo>
                    <a:pt x="0" y="24"/>
                    <a:pt x="0" y="24"/>
                    <a:pt x="0" y="24"/>
                  </a:cubicBezTo>
                  <a:lnTo>
                    <a:pt x="0" y="0"/>
                  </a:lnTo>
                  <a:close/>
                  <a:moveTo>
                    <a:pt x="3" y="11"/>
                  </a:moveTo>
                  <a:cubicBezTo>
                    <a:pt x="6" y="11"/>
                    <a:pt x="6" y="11"/>
                    <a:pt x="6" y="11"/>
                  </a:cubicBezTo>
                  <a:cubicBezTo>
                    <a:pt x="10" y="11"/>
                    <a:pt x="12" y="9"/>
                    <a:pt x="12" y="7"/>
                  </a:cubicBezTo>
                  <a:cubicBezTo>
                    <a:pt x="12" y="4"/>
                    <a:pt x="10" y="2"/>
                    <a:pt x="6" y="2"/>
                  </a:cubicBezTo>
                  <a:cubicBezTo>
                    <a:pt x="5" y="2"/>
                    <a:pt x="4" y="2"/>
                    <a:pt x="3" y="3"/>
                  </a:cubicBezTo>
                  <a:lnTo>
                    <a:pt x="3" y="11"/>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dirty="0">
                <a:solidFill>
                  <a:srgbClr val="000000"/>
                </a:solidFill>
                <a:latin typeface="Calibri Light" panose="020F0302020204030204" pitchFamily="34" charset="0"/>
                <a:cs typeface="Calibri Light" panose="020F0302020204030204" pitchFamily="34" charset="0"/>
              </a:endParaRPr>
            </a:p>
          </p:txBody>
        </p:sp>
        <p:sp>
          <p:nvSpPr>
            <p:cNvPr id="44" name="Freeform 43">
              <a:extLst>
                <a:ext uri="{FF2B5EF4-FFF2-40B4-BE49-F238E27FC236}">
                  <a16:creationId xmlns:a16="http://schemas.microsoft.com/office/drawing/2014/main" id="{E8E7D28C-6FD1-EB4F-A858-517D723839BC}"/>
                </a:ext>
              </a:extLst>
            </p:cNvPr>
            <p:cNvSpPr>
              <a:spLocks/>
            </p:cNvSpPr>
            <p:nvPr userDrawn="1"/>
          </p:nvSpPr>
          <p:spPr bwMode="gray">
            <a:xfrm>
              <a:off x="5305425" y="6445250"/>
              <a:ext cx="44450" cy="76200"/>
            </a:xfrm>
            <a:custGeom>
              <a:avLst/>
              <a:gdLst/>
              <a:ahLst/>
              <a:cxnLst>
                <a:cxn ang="0">
                  <a:pos x="26" y="26"/>
                </a:cxn>
                <a:cxn ang="0">
                  <a:pos x="6" y="26"/>
                </a:cxn>
                <a:cxn ang="0">
                  <a:pos x="6" y="42"/>
                </a:cxn>
                <a:cxn ang="0">
                  <a:pos x="28" y="42"/>
                </a:cxn>
                <a:cxn ang="0">
                  <a:pos x="28" y="48"/>
                </a:cxn>
                <a:cxn ang="0">
                  <a:pos x="0" y="48"/>
                </a:cxn>
                <a:cxn ang="0">
                  <a:pos x="0" y="0"/>
                </a:cxn>
                <a:cxn ang="0">
                  <a:pos x="26" y="0"/>
                </a:cxn>
                <a:cxn ang="0">
                  <a:pos x="26" y="6"/>
                </a:cxn>
                <a:cxn ang="0">
                  <a:pos x="6" y="6"/>
                </a:cxn>
                <a:cxn ang="0">
                  <a:pos x="6" y="20"/>
                </a:cxn>
                <a:cxn ang="0">
                  <a:pos x="26" y="20"/>
                </a:cxn>
                <a:cxn ang="0">
                  <a:pos x="26" y="26"/>
                </a:cxn>
              </a:cxnLst>
              <a:rect l="0" t="0" r="r" b="b"/>
              <a:pathLst>
                <a:path w="28" h="48">
                  <a:moveTo>
                    <a:pt x="26" y="26"/>
                  </a:moveTo>
                  <a:lnTo>
                    <a:pt x="6" y="26"/>
                  </a:lnTo>
                  <a:lnTo>
                    <a:pt x="6" y="42"/>
                  </a:lnTo>
                  <a:lnTo>
                    <a:pt x="28" y="42"/>
                  </a:lnTo>
                  <a:lnTo>
                    <a:pt x="28" y="48"/>
                  </a:lnTo>
                  <a:lnTo>
                    <a:pt x="0" y="48"/>
                  </a:lnTo>
                  <a:lnTo>
                    <a:pt x="0" y="0"/>
                  </a:lnTo>
                  <a:lnTo>
                    <a:pt x="26" y="0"/>
                  </a:lnTo>
                  <a:lnTo>
                    <a:pt x="26" y="6"/>
                  </a:lnTo>
                  <a:lnTo>
                    <a:pt x="6" y="6"/>
                  </a:lnTo>
                  <a:lnTo>
                    <a:pt x="6" y="20"/>
                  </a:lnTo>
                  <a:lnTo>
                    <a:pt x="26" y="20"/>
                  </a:lnTo>
                  <a:lnTo>
                    <a:pt x="26" y="26"/>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dirty="0">
                <a:solidFill>
                  <a:srgbClr val="000000"/>
                </a:solidFill>
                <a:latin typeface="Calibri Light" panose="020F0302020204030204" pitchFamily="34" charset="0"/>
                <a:cs typeface="Calibri Light" panose="020F0302020204030204" pitchFamily="34" charset="0"/>
              </a:endParaRPr>
            </a:p>
          </p:txBody>
        </p:sp>
        <p:sp>
          <p:nvSpPr>
            <p:cNvPr id="45" name="Freeform 44">
              <a:extLst>
                <a:ext uri="{FF2B5EF4-FFF2-40B4-BE49-F238E27FC236}">
                  <a16:creationId xmlns:a16="http://schemas.microsoft.com/office/drawing/2014/main" id="{4DC1EB11-F0B3-524D-B44F-D9492B0A1147}"/>
                </a:ext>
              </a:extLst>
            </p:cNvPr>
            <p:cNvSpPr>
              <a:spLocks noEditPoints="1"/>
            </p:cNvSpPr>
            <p:nvPr userDrawn="1"/>
          </p:nvSpPr>
          <p:spPr bwMode="gray">
            <a:xfrm>
              <a:off x="5368925" y="6445250"/>
              <a:ext cx="58738" cy="76200"/>
            </a:xfrm>
            <a:custGeom>
              <a:avLst/>
              <a:gdLst/>
              <a:ahLst/>
              <a:cxnLst>
                <a:cxn ang="0">
                  <a:pos x="0" y="0"/>
                </a:cxn>
                <a:cxn ang="0">
                  <a:pos x="6" y="0"/>
                </a:cxn>
                <a:cxn ang="0">
                  <a:pos x="16" y="3"/>
                </a:cxn>
                <a:cxn ang="0">
                  <a:pos x="19" y="11"/>
                </a:cxn>
                <a:cxn ang="0">
                  <a:pos x="16" y="21"/>
                </a:cxn>
                <a:cxn ang="0">
                  <a:pos x="5" y="24"/>
                </a:cxn>
                <a:cxn ang="0">
                  <a:pos x="0" y="24"/>
                </a:cxn>
                <a:cxn ang="0">
                  <a:pos x="0" y="0"/>
                </a:cxn>
                <a:cxn ang="0">
                  <a:pos x="3" y="22"/>
                </a:cxn>
                <a:cxn ang="0">
                  <a:pos x="6" y="22"/>
                </a:cxn>
                <a:cxn ang="0">
                  <a:pos x="16" y="12"/>
                </a:cxn>
                <a:cxn ang="0">
                  <a:pos x="6" y="2"/>
                </a:cxn>
                <a:cxn ang="0">
                  <a:pos x="3" y="3"/>
                </a:cxn>
                <a:cxn ang="0">
                  <a:pos x="3" y="22"/>
                </a:cxn>
              </a:cxnLst>
              <a:rect l="0" t="0" r="r" b="b"/>
              <a:pathLst>
                <a:path w="19" h="24">
                  <a:moveTo>
                    <a:pt x="0" y="0"/>
                  </a:moveTo>
                  <a:cubicBezTo>
                    <a:pt x="2" y="0"/>
                    <a:pt x="4" y="0"/>
                    <a:pt x="6" y="0"/>
                  </a:cubicBezTo>
                  <a:cubicBezTo>
                    <a:pt x="11" y="0"/>
                    <a:pt x="14" y="1"/>
                    <a:pt x="16" y="3"/>
                  </a:cubicBezTo>
                  <a:cubicBezTo>
                    <a:pt x="18" y="5"/>
                    <a:pt x="19" y="8"/>
                    <a:pt x="19" y="11"/>
                  </a:cubicBezTo>
                  <a:cubicBezTo>
                    <a:pt x="19" y="15"/>
                    <a:pt x="18" y="19"/>
                    <a:pt x="16" y="21"/>
                  </a:cubicBezTo>
                  <a:cubicBezTo>
                    <a:pt x="14" y="23"/>
                    <a:pt x="10" y="24"/>
                    <a:pt x="5" y="24"/>
                  </a:cubicBezTo>
                  <a:cubicBezTo>
                    <a:pt x="3" y="24"/>
                    <a:pt x="1" y="24"/>
                    <a:pt x="0" y="24"/>
                  </a:cubicBezTo>
                  <a:lnTo>
                    <a:pt x="0" y="0"/>
                  </a:lnTo>
                  <a:close/>
                  <a:moveTo>
                    <a:pt x="3" y="22"/>
                  </a:moveTo>
                  <a:cubicBezTo>
                    <a:pt x="4" y="22"/>
                    <a:pt x="5" y="22"/>
                    <a:pt x="6" y="22"/>
                  </a:cubicBezTo>
                  <a:cubicBezTo>
                    <a:pt x="12" y="22"/>
                    <a:pt x="16" y="18"/>
                    <a:pt x="16" y="12"/>
                  </a:cubicBezTo>
                  <a:cubicBezTo>
                    <a:pt x="16" y="6"/>
                    <a:pt x="13" y="2"/>
                    <a:pt x="6" y="2"/>
                  </a:cubicBezTo>
                  <a:cubicBezTo>
                    <a:pt x="5" y="2"/>
                    <a:pt x="4" y="3"/>
                    <a:pt x="3" y="3"/>
                  </a:cubicBezTo>
                  <a:lnTo>
                    <a:pt x="3" y="22"/>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dirty="0">
                <a:solidFill>
                  <a:srgbClr val="000000"/>
                </a:solidFill>
                <a:latin typeface="Calibri Light" panose="020F0302020204030204" pitchFamily="34" charset="0"/>
                <a:cs typeface="Calibri Light" panose="020F0302020204030204" pitchFamily="34" charset="0"/>
              </a:endParaRPr>
            </a:p>
          </p:txBody>
        </p:sp>
        <p:sp>
          <p:nvSpPr>
            <p:cNvPr id="46" name="Freeform 45">
              <a:extLst>
                <a:ext uri="{FF2B5EF4-FFF2-40B4-BE49-F238E27FC236}">
                  <a16:creationId xmlns:a16="http://schemas.microsoft.com/office/drawing/2014/main" id="{295216A1-4E49-AB48-815D-ECC09ADF8AA2}"/>
                </a:ext>
              </a:extLst>
            </p:cNvPr>
            <p:cNvSpPr>
              <a:spLocks noEditPoints="1"/>
            </p:cNvSpPr>
            <p:nvPr userDrawn="1"/>
          </p:nvSpPr>
          <p:spPr bwMode="gray">
            <a:xfrm>
              <a:off x="5472113" y="6445250"/>
              <a:ext cx="63500" cy="76200"/>
            </a:xfrm>
            <a:custGeom>
              <a:avLst/>
              <a:gdLst/>
              <a:ahLst/>
              <a:cxnLst>
                <a:cxn ang="0">
                  <a:pos x="6" y="16"/>
                </a:cxn>
                <a:cxn ang="0">
                  <a:pos x="3" y="24"/>
                </a:cxn>
                <a:cxn ang="0">
                  <a:pos x="0" y="24"/>
                </a:cxn>
                <a:cxn ang="0">
                  <a:pos x="8" y="0"/>
                </a:cxn>
                <a:cxn ang="0">
                  <a:pos x="12" y="0"/>
                </a:cxn>
                <a:cxn ang="0">
                  <a:pos x="20" y="24"/>
                </a:cxn>
                <a:cxn ang="0">
                  <a:pos x="17" y="24"/>
                </a:cxn>
                <a:cxn ang="0">
                  <a:pos x="14" y="16"/>
                </a:cxn>
                <a:cxn ang="0">
                  <a:pos x="6" y="16"/>
                </a:cxn>
                <a:cxn ang="0">
                  <a:pos x="13" y="14"/>
                </a:cxn>
                <a:cxn ang="0">
                  <a:pos x="11" y="7"/>
                </a:cxn>
                <a:cxn ang="0">
                  <a:pos x="10" y="3"/>
                </a:cxn>
                <a:cxn ang="0">
                  <a:pos x="10" y="3"/>
                </a:cxn>
                <a:cxn ang="0">
                  <a:pos x="9" y="7"/>
                </a:cxn>
                <a:cxn ang="0">
                  <a:pos x="6" y="14"/>
                </a:cxn>
                <a:cxn ang="0">
                  <a:pos x="13" y="14"/>
                </a:cxn>
              </a:cxnLst>
              <a:rect l="0" t="0" r="r" b="b"/>
              <a:pathLst>
                <a:path w="20" h="24">
                  <a:moveTo>
                    <a:pt x="6" y="16"/>
                  </a:moveTo>
                  <a:cubicBezTo>
                    <a:pt x="3" y="24"/>
                    <a:pt x="3" y="24"/>
                    <a:pt x="3" y="24"/>
                  </a:cubicBezTo>
                  <a:cubicBezTo>
                    <a:pt x="0" y="24"/>
                    <a:pt x="0" y="24"/>
                    <a:pt x="0" y="24"/>
                  </a:cubicBezTo>
                  <a:cubicBezTo>
                    <a:pt x="8" y="0"/>
                    <a:pt x="8" y="0"/>
                    <a:pt x="8" y="0"/>
                  </a:cubicBezTo>
                  <a:cubicBezTo>
                    <a:pt x="12" y="0"/>
                    <a:pt x="12" y="0"/>
                    <a:pt x="12" y="0"/>
                  </a:cubicBezTo>
                  <a:cubicBezTo>
                    <a:pt x="20" y="24"/>
                    <a:pt x="20" y="24"/>
                    <a:pt x="20" y="24"/>
                  </a:cubicBezTo>
                  <a:cubicBezTo>
                    <a:pt x="17" y="24"/>
                    <a:pt x="17" y="24"/>
                    <a:pt x="17" y="24"/>
                  </a:cubicBezTo>
                  <a:cubicBezTo>
                    <a:pt x="14" y="16"/>
                    <a:pt x="14" y="16"/>
                    <a:pt x="14" y="16"/>
                  </a:cubicBezTo>
                  <a:lnTo>
                    <a:pt x="6" y="16"/>
                  </a:lnTo>
                  <a:close/>
                  <a:moveTo>
                    <a:pt x="13" y="14"/>
                  </a:moveTo>
                  <a:cubicBezTo>
                    <a:pt x="11" y="7"/>
                    <a:pt x="11" y="7"/>
                    <a:pt x="11" y="7"/>
                  </a:cubicBezTo>
                  <a:cubicBezTo>
                    <a:pt x="11" y="6"/>
                    <a:pt x="10" y="4"/>
                    <a:pt x="10" y="3"/>
                  </a:cubicBezTo>
                  <a:cubicBezTo>
                    <a:pt x="10" y="3"/>
                    <a:pt x="10" y="3"/>
                    <a:pt x="10" y="3"/>
                  </a:cubicBezTo>
                  <a:cubicBezTo>
                    <a:pt x="9" y="4"/>
                    <a:pt x="9" y="6"/>
                    <a:pt x="9" y="7"/>
                  </a:cubicBezTo>
                  <a:cubicBezTo>
                    <a:pt x="6" y="14"/>
                    <a:pt x="6" y="14"/>
                    <a:pt x="6" y="14"/>
                  </a:cubicBezTo>
                  <a:lnTo>
                    <a:pt x="13" y="14"/>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dirty="0">
                <a:solidFill>
                  <a:srgbClr val="000000"/>
                </a:solidFill>
                <a:latin typeface="Calibri Light" panose="020F0302020204030204" pitchFamily="34" charset="0"/>
                <a:cs typeface="Calibri Light" panose="020F0302020204030204" pitchFamily="34" charset="0"/>
              </a:endParaRPr>
            </a:p>
          </p:txBody>
        </p:sp>
        <p:sp>
          <p:nvSpPr>
            <p:cNvPr id="47" name="Freeform 46">
              <a:extLst>
                <a:ext uri="{FF2B5EF4-FFF2-40B4-BE49-F238E27FC236}">
                  <a16:creationId xmlns:a16="http://schemas.microsoft.com/office/drawing/2014/main" id="{5A184FCE-C47B-4446-BA1D-E286DDD84B06}"/>
                </a:ext>
              </a:extLst>
            </p:cNvPr>
            <p:cNvSpPr>
              <a:spLocks/>
            </p:cNvSpPr>
            <p:nvPr userDrawn="1"/>
          </p:nvSpPr>
          <p:spPr bwMode="gray">
            <a:xfrm>
              <a:off x="5548313" y="6445250"/>
              <a:ext cx="57150" cy="76200"/>
            </a:xfrm>
            <a:custGeom>
              <a:avLst/>
              <a:gdLst/>
              <a:ahLst/>
              <a:cxnLst>
                <a:cxn ang="0">
                  <a:pos x="18" y="23"/>
                </a:cxn>
                <a:cxn ang="0">
                  <a:pos x="11" y="24"/>
                </a:cxn>
                <a:cxn ang="0">
                  <a:pos x="0" y="12"/>
                </a:cxn>
                <a:cxn ang="0">
                  <a:pos x="12" y="0"/>
                </a:cxn>
                <a:cxn ang="0">
                  <a:pos x="18" y="1"/>
                </a:cxn>
                <a:cxn ang="0">
                  <a:pos x="17" y="3"/>
                </a:cxn>
                <a:cxn ang="0">
                  <a:pos x="12" y="2"/>
                </a:cxn>
                <a:cxn ang="0">
                  <a:pos x="3" y="12"/>
                </a:cxn>
                <a:cxn ang="0">
                  <a:pos x="12" y="22"/>
                </a:cxn>
                <a:cxn ang="0">
                  <a:pos x="17" y="21"/>
                </a:cxn>
                <a:cxn ang="0">
                  <a:pos x="18" y="23"/>
                </a:cxn>
              </a:cxnLst>
              <a:rect l="0" t="0" r="r" b="b"/>
              <a:pathLst>
                <a:path w="18" h="24">
                  <a:moveTo>
                    <a:pt x="18" y="23"/>
                  </a:moveTo>
                  <a:cubicBezTo>
                    <a:pt x="16" y="24"/>
                    <a:pt x="14" y="24"/>
                    <a:pt x="11" y="24"/>
                  </a:cubicBezTo>
                  <a:cubicBezTo>
                    <a:pt x="5" y="24"/>
                    <a:pt x="0" y="20"/>
                    <a:pt x="0" y="12"/>
                  </a:cubicBezTo>
                  <a:cubicBezTo>
                    <a:pt x="0" y="5"/>
                    <a:pt x="5" y="0"/>
                    <a:pt x="12" y="0"/>
                  </a:cubicBezTo>
                  <a:cubicBezTo>
                    <a:pt x="15" y="0"/>
                    <a:pt x="17" y="0"/>
                    <a:pt x="18" y="1"/>
                  </a:cubicBezTo>
                  <a:cubicBezTo>
                    <a:pt x="17" y="3"/>
                    <a:pt x="17" y="3"/>
                    <a:pt x="17" y="3"/>
                  </a:cubicBezTo>
                  <a:cubicBezTo>
                    <a:pt x="16" y="3"/>
                    <a:pt x="14" y="2"/>
                    <a:pt x="12" y="2"/>
                  </a:cubicBezTo>
                  <a:cubicBezTo>
                    <a:pt x="6" y="2"/>
                    <a:pt x="3" y="6"/>
                    <a:pt x="3" y="12"/>
                  </a:cubicBezTo>
                  <a:cubicBezTo>
                    <a:pt x="3" y="18"/>
                    <a:pt x="6" y="22"/>
                    <a:pt x="12" y="22"/>
                  </a:cubicBezTo>
                  <a:cubicBezTo>
                    <a:pt x="14" y="22"/>
                    <a:pt x="16" y="21"/>
                    <a:pt x="17" y="21"/>
                  </a:cubicBezTo>
                  <a:lnTo>
                    <a:pt x="18" y="23"/>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dirty="0">
                <a:solidFill>
                  <a:srgbClr val="000000"/>
                </a:solidFill>
                <a:latin typeface="Calibri Light" panose="020F0302020204030204" pitchFamily="34" charset="0"/>
                <a:cs typeface="Calibri Light" panose="020F0302020204030204" pitchFamily="34" charset="0"/>
              </a:endParaRPr>
            </a:p>
          </p:txBody>
        </p:sp>
        <p:sp>
          <p:nvSpPr>
            <p:cNvPr id="48" name="Freeform 47">
              <a:extLst>
                <a:ext uri="{FF2B5EF4-FFF2-40B4-BE49-F238E27FC236}">
                  <a16:creationId xmlns:a16="http://schemas.microsoft.com/office/drawing/2014/main" id="{7650BDEC-1252-284F-B324-192B5232D5E8}"/>
                </a:ext>
              </a:extLst>
            </p:cNvPr>
            <p:cNvSpPr>
              <a:spLocks/>
            </p:cNvSpPr>
            <p:nvPr userDrawn="1"/>
          </p:nvSpPr>
          <p:spPr bwMode="gray">
            <a:xfrm>
              <a:off x="5614988" y="6445250"/>
              <a:ext cx="57150" cy="76200"/>
            </a:xfrm>
            <a:custGeom>
              <a:avLst/>
              <a:gdLst/>
              <a:ahLst/>
              <a:cxnLst>
                <a:cxn ang="0">
                  <a:pos x="18" y="23"/>
                </a:cxn>
                <a:cxn ang="0">
                  <a:pos x="12" y="24"/>
                </a:cxn>
                <a:cxn ang="0">
                  <a:pos x="0" y="12"/>
                </a:cxn>
                <a:cxn ang="0">
                  <a:pos x="13" y="0"/>
                </a:cxn>
                <a:cxn ang="0">
                  <a:pos x="18" y="1"/>
                </a:cxn>
                <a:cxn ang="0">
                  <a:pos x="18" y="3"/>
                </a:cxn>
                <a:cxn ang="0">
                  <a:pos x="13" y="2"/>
                </a:cxn>
                <a:cxn ang="0">
                  <a:pos x="4" y="12"/>
                </a:cxn>
                <a:cxn ang="0">
                  <a:pos x="13" y="22"/>
                </a:cxn>
                <a:cxn ang="0">
                  <a:pos x="18" y="21"/>
                </a:cxn>
                <a:cxn ang="0">
                  <a:pos x="18" y="23"/>
                </a:cxn>
              </a:cxnLst>
              <a:rect l="0" t="0" r="r" b="b"/>
              <a:pathLst>
                <a:path w="18" h="24">
                  <a:moveTo>
                    <a:pt x="18" y="23"/>
                  </a:moveTo>
                  <a:cubicBezTo>
                    <a:pt x="17" y="24"/>
                    <a:pt x="15" y="24"/>
                    <a:pt x="12" y="24"/>
                  </a:cubicBezTo>
                  <a:cubicBezTo>
                    <a:pt x="5" y="24"/>
                    <a:pt x="0" y="20"/>
                    <a:pt x="0" y="12"/>
                  </a:cubicBezTo>
                  <a:cubicBezTo>
                    <a:pt x="0" y="5"/>
                    <a:pt x="5" y="0"/>
                    <a:pt x="13" y="0"/>
                  </a:cubicBezTo>
                  <a:cubicBezTo>
                    <a:pt x="16" y="0"/>
                    <a:pt x="18" y="0"/>
                    <a:pt x="18" y="1"/>
                  </a:cubicBezTo>
                  <a:cubicBezTo>
                    <a:pt x="18" y="3"/>
                    <a:pt x="18" y="3"/>
                    <a:pt x="18" y="3"/>
                  </a:cubicBezTo>
                  <a:cubicBezTo>
                    <a:pt x="17" y="3"/>
                    <a:pt x="15" y="2"/>
                    <a:pt x="13" y="2"/>
                  </a:cubicBezTo>
                  <a:cubicBezTo>
                    <a:pt x="7" y="2"/>
                    <a:pt x="4" y="6"/>
                    <a:pt x="4" y="12"/>
                  </a:cubicBezTo>
                  <a:cubicBezTo>
                    <a:pt x="4" y="18"/>
                    <a:pt x="7" y="22"/>
                    <a:pt x="13" y="22"/>
                  </a:cubicBezTo>
                  <a:cubicBezTo>
                    <a:pt x="15" y="22"/>
                    <a:pt x="17" y="21"/>
                    <a:pt x="18" y="21"/>
                  </a:cubicBezTo>
                  <a:lnTo>
                    <a:pt x="18" y="23"/>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dirty="0">
                <a:solidFill>
                  <a:srgbClr val="000000"/>
                </a:solidFill>
                <a:latin typeface="Calibri Light" panose="020F0302020204030204" pitchFamily="34" charset="0"/>
                <a:cs typeface="Calibri Light" panose="020F0302020204030204" pitchFamily="34" charset="0"/>
              </a:endParaRPr>
            </a:p>
          </p:txBody>
        </p:sp>
        <p:sp>
          <p:nvSpPr>
            <p:cNvPr id="49" name="Freeform 48">
              <a:extLst>
                <a:ext uri="{FF2B5EF4-FFF2-40B4-BE49-F238E27FC236}">
                  <a16:creationId xmlns:a16="http://schemas.microsoft.com/office/drawing/2014/main" id="{E7AA754E-863D-8D4E-880A-9688B2FA106D}"/>
                </a:ext>
              </a:extLst>
            </p:cNvPr>
            <p:cNvSpPr>
              <a:spLocks noEditPoints="1"/>
            </p:cNvSpPr>
            <p:nvPr userDrawn="1"/>
          </p:nvSpPr>
          <p:spPr bwMode="gray">
            <a:xfrm>
              <a:off x="5684838" y="6445250"/>
              <a:ext cx="69850" cy="76200"/>
            </a:xfrm>
            <a:custGeom>
              <a:avLst/>
              <a:gdLst/>
              <a:ahLst/>
              <a:cxnLst>
                <a:cxn ang="0">
                  <a:pos x="11" y="24"/>
                </a:cxn>
                <a:cxn ang="0">
                  <a:pos x="0" y="12"/>
                </a:cxn>
                <a:cxn ang="0">
                  <a:pos x="11" y="0"/>
                </a:cxn>
                <a:cxn ang="0">
                  <a:pos x="22" y="12"/>
                </a:cxn>
                <a:cxn ang="0">
                  <a:pos x="11" y="24"/>
                </a:cxn>
                <a:cxn ang="0">
                  <a:pos x="11" y="22"/>
                </a:cxn>
                <a:cxn ang="0">
                  <a:pos x="19" y="12"/>
                </a:cxn>
                <a:cxn ang="0">
                  <a:pos x="11" y="2"/>
                </a:cxn>
                <a:cxn ang="0">
                  <a:pos x="3" y="12"/>
                </a:cxn>
                <a:cxn ang="0">
                  <a:pos x="11" y="22"/>
                </a:cxn>
              </a:cxnLst>
              <a:rect l="0" t="0" r="r" b="b"/>
              <a:pathLst>
                <a:path w="22" h="24">
                  <a:moveTo>
                    <a:pt x="11" y="24"/>
                  </a:moveTo>
                  <a:cubicBezTo>
                    <a:pt x="4" y="24"/>
                    <a:pt x="0" y="19"/>
                    <a:pt x="0" y="12"/>
                  </a:cubicBezTo>
                  <a:cubicBezTo>
                    <a:pt x="0" y="5"/>
                    <a:pt x="5" y="0"/>
                    <a:pt x="11" y="0"/>
                  </a:cubicBezTo>
                  <a:cubicBezTo>
                    <a:pt x="18" y="0"/>
                    <a:pt x="22" y="5"/>
                    <a:pt x="22" y="12"/>
                  </a:cubicBezTo>
                  <a:cubicBezTo>
                    <a:pt x="22" y="20"/>
                    <a:pt x="17" y="24"/>
                    <a:pt x="11" y="24"/>
                  </a:cubicBezTo>
                  <a:close/>
                  <a:moveTo>
                    <a:pt x="11" y="22"/>
                  </a:moveTo>
                  <a:cubicBezTo>
                    <a:pt x="16" y="22"/>
                    <a:pt x="19" y="17"/>
                    <a:pt x="19" y="12"/>
                  </a:cubicBezTo>
                  <a:cubicBezTo>
                    <a:pt x="19" y="7"/>
                    <a:pt x="16" y="2"/>
                    <a:pt x="11" y="2"/>
                  </a:cubicBezTo>
                  <a:cubicBezTo>
                    <a:pt x="6" y="2"/>
                    <a:pt x="3" y="7"/>
                    <a:pt x="3" y="12"/>
                  </a:cubicBezTo>
                  <a:cubicBezTo>
                    <a:pt x="3" y="17"/>
                    <a:pt x="6" y="22"/>
                    <a:pt x="11" y="22"/>
                  </a:cubicBez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dirty="0">
                <a:solidFill>
                  <a:srgbClr val="000000"/>
                </a:solidFill>
                <a:latin typeface="Calibri Light" panose="020F0302020204030204" pitchFamily="34" charset="0"/>
                <a:cs typeface="Calibri Light" panose="020F0302020204030204" pitchFamily="34" charset="0"/>
              </a:endParaRPr>
            </a:p>
          </p:txBody>
        </p:sp>
        <p:sp>
          <p:nvSpPr>
            <p:cNvPr id="50" name="Freeform 49">
              <a:extLst>
                <a:ext uri="{FF2B5EF4-FFF2-40B4-BE49-F238E27FC236}">
                  <a16:creationId xmlns:a16="http://schemas.microsoft.com/office/drawing/2014/main" id="{84DB7819-658F-A34B-9126-9F2AE4653F96}"/>
                </a:ext>
              </a:extLst>
            </p:cNvPr>
            <p:cNvSpPr>
              <a:spLocks/>
            </p:cNvSpPr>
            <p:nvPr userDrawn="1"/>
          </p:nvSpPr>
          <p:spPr bwMode="gray">
            <a:xfrm>
              <a:off x="5773738" y="6445250"/>
              <a:ext cx="53975" cy="76200"/>
            </a:xfrm>
            <a:custGeom>
              <a:avLst/>
              <a:gdLst/>
              <a:ahLst/>
              <a:cxnLst>
                <a:cxn ang="0">
                  <a:pos x="3" y="0"/>
                </a:cxn>
                <a:cxn ang="0">
                  <a:pos x="3" y="14"/>
                </a:cxn>
                <a:cxn ang="0">
                  <a:pos x="9" y="22"/>
                </a:cxn>
                <a:cxn ang="0">
                  <a:pos x="14" y="14"/>
                </a:cxn>
                <a:cxn ang="0">
                  <a:pos x="14" y="0"/>
                </a:cxn>
                <a:cxn ang="0">
                  <a:pos x="17" y="0"/>
                </a:cxn>
                <a:cxn ang="0">
                  <a:pos x="17" y="14"/>
                </a:cxn>
                <a:cxn ang="0">
                  <a:pos x="8" y="24"/>
                </a:cxn>
                <a:cxn ang="0">
                  <a:pos x="0" y="14"/>
                </a:cxn>
                <a:cxn ang="0">
                  <a:pos x="0" y="0"/>
                </a:cxn>
                <a:cxn ang="0">
                  <a:pos x="3" y="0"/>
                </a:cxn>
              </a:cxnLst>
              <a:rect l="0" t="0" r="r" b="b"/>
              <a:pathLst>
                <a:path w="17" h="24">
                  <a:moveTo>
                    <a:pt x="3" y="0"/>
                  </a:moveTo>
                  <a:cubicBezTo>
                    <a:pt x="3" y="14"/>
                    <a:pt x="3" y="14"/>
                    <a:pt x="3" y="14"/>
                  </a:cubicBezTo>
                  <a:cubicBezTo>
                    <a:pt x="3" y="20"/>
                    <a:pt x="5" y="22"/>
                    <a:pt x="9" y="22"/>
                  </a:cubicBezTo>
                  <a:cubicBezTo>
                    <a:pt x="12" y="22"/>
                    <a:pt x="14" y="19"/>
                    <a:pt x="14" y="14"/>
                  </a:cubicBezTo>
                  <a:cubicBezTo>
                    <a:pt x="14" y="0"/>
                    <a:pt x="14" y="0"/>
                    <a:pt x="14" y="0"/>
                  </a:cubicBezTo>
                  <a:cubicBezTo>
                    <a:pt x="17" y="0"/>
                    <a:pt x="17" y="0"/>
                    <a:pt x="17" y="0"/>
                  </a:cubicBezTo>
                  <a:cubicBezTo>
                    <a:pt x="17" y="14"/>
                    <a:pt x="17" y="14"/>
                    <a:pt x="17" y="14"/>
                  </a:cubicBezTo>
                  <a:cubicBezTo>
                    <a:pt x="17" y="21"/>
                    <a:pt x="14" y="24"/>
                    <a:pt x="8" y="24"/>
                  </a:cubicBezTo>
                  <a:cubicBezTo>
                    <a:pt x="4" y="24"/>
                    <a:pt x="0" y="22"/>
                    <a:pt x="0" y="14"/>
                  </a:cubicBezTo>
                  <a:cubicBezTo>
                    <a:pt x="0" y="0"/>
                    <a:pt x="0" y="0"/>
                    <a:pt x="0" y="0"/>
                  </a:cubicBezTo>
                  <a:lnTo>
                    <a:pt x="3" y="0"/>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dirty="0">
                <a:solidFill>
                  <a:srgbClr val="000000"/>
                </a:solidFill>
                <a:latin typeface="Calibri Light" panose="020F0302020204030204" pitchFamily="34" charset="0"/>
                <a:cs typeface="Calibri Light" panose="020F0302020204030204" pitchFamily="34" charset="0"/>
              </a:endParaRPr>
            </a:p>
          </p:txBody>
        </p:sp>
        <p:sp>
          <p:nvSpPr>
            <p:cNvPr id="51" name="Freeform 50">
              <a:extLst>
                <a:ext uri="{FF2B5EF4-FFF2-40B4-BE49-F238E27FC236}">
                  <a16:creationId xmlns:a16="http://schemas.microsoft.com/office/drawing/2014/main" id="{68F19E23-4072-8643-B801-45EB60AB012F}"/>
                </a:ext>
              </a:extLst>
            </p:cNvPr>
            <p:cNvSpPr>
              <a:spLocks/>
            </p:cNvSpPr>
            <p:nvPr userDrawn="1"/>
          </p:nvSpPr>
          <p:spPr bwMode="gray">
            <a:xfrm>
              <a:off x="5853113" y="6445250"/>
              <a:ext cx="57150" cy="76200"/>
            </a:xfrm>
            <a:custGeom>
              <a:avLst/>
              <a:gdLst/>
              <a:ahLst/>
              <a:cxnLst>
                <a:cxn ang="0">
                  <a:pos x="0" y="24"/>
                </a:cxn>
                <a:cxn ang="0">
                  <a:pos x="0" y="0"/>
                </a:cxn>
                <a:cxn ang="0">
                  <a:pos x="3" y="0"/>
                </a:cxn>
                <a:cxn ang="0">
                  <a:pos x="11" y="12"/>
                </a:cxn>
                <a:cxn ang="0">
                  <a:pos x="15" y="20"/>
                </a:cxn>
                <a:cxn ang="0">
                  <a:pos x="15" y="20"/>
                </a:cxn>
                <a:cxn ang="0">
                  <a:pos x="15" y="10"/>
                </a:cxn>
                <a:cxn ang="0">
                  <a:pos x="15" y="0"/>
                </a:cxn>
                <a:cxn ang="0">
                  <a:pos x="18" y="0"/>
                </a:cxn>
                <a:cxn ang="0">
                  <a:pos x="18" y="24"/>
                </a:cxn>
                <a:cxn ang="0">
                  <a:pos x="15" y="24"/>
                </a:cxn>
                <a:cxn ang="0">
                  <a:pos x="7" y="12"/>
                </a:cxn>
                <a:cxn ang="0">
                  <a:pos x="3" y="4"/>
                </a:cxn>
                <a:cxn ang="0">
                  <a:pos x="3" y="4"/>
                </a:cxn>
                <a:cxn ang="0">
                  <a:pos x="3" y="14"/>
                </a:cxn>
                <a:cxn ang="0">
                  <a:pos x="3" y="24"/>
                </a:cxn>
                <a:cxn ang="0">
                  <a:pos x="0" y="24"/>
                </a:cxn>
              </a:cxnLst>
              <a:rect l="0" t="0" r="r" b="b"/>
              <a:pathLst>
                <a:path w="18" h="24">
                  <a:moveTo>
                    <a:pt x="0" y="24"/>
                  </a:moveTo>
                  <a:cubicBezTo>
                    <a:pt x="0" y="0"/>
                    <a:pt x="0" y="0"/>
                    <a:pt x="0" y="0"/>
                  </a:cubicBezTo>
                  <a:cubicBezTo>
                    <a:pt x="3" y="0"/>
                    <a:pt x="3" y="0"/>
                    <a:pt x="3" y="0"/>
                  </a:cubicBezTo>
                  <a:cubicBezTo>
                    <a:pt x="11" y="12"/>
                    <a:pt x="11" y="12"/>
                    <a:pt x="11" y="12"/>
                  </a:cubicBezTo>
                  <a:cubicBezTo>
                    <a:pt x="13" y="15"/>
                    <a:pt x="14" y="17"/>
                    <a:pt x="15" y="20"/>
                  </a:cubicBezTo>
                  <a:cubicBezTo>
                    <a:pt x="15" y="20"/>
                    <a:pt x="15" y="20"/>
                    <a:pt x="15" y="20"/>
                  </a:cubicBezTo>
                  <a:cubicBezTo>
                    <a:pt x="15" y="17"/>
                    <a:pt x="15" y="14"/>
                    <a:pt x="15" y="10"/>
                  </a:cubicBezTo>
                  <a:cubicBezTo>
                    <a:pt x="15" y="0"/>
                    <a:pt x="15" y="0"/>
                    <a:pt x="15" y="0"/>
                  </a:cubicBezTo>
                  <a:cubicBezTo>
                    <a:pt x="18" y="0"/>
                    <a:pt x="18" y="0"/>
                    <a:pt x="18" y="0"/>
                  </a:cubicBezTo>
                  <a:cubicBezTo>
                    <a:pt x="18" y="24"/>
                    <a:pt x="18" y="24"/>
                    <a:pt x="18" y="24"/>
                  </a:cubicBezTo>
                  <a:cubicBezTo>
                    <a:pt x="15" y="24"/>
                    <a:pt x="15" y="24"/>
                    <a:pt x="15" y="24"/>
                  </a:cubicBezTo>
                  <a:cubicBezTo>
                    <a:pt x="7" y="12"/>
                    <a:pt x="7" y="12"/>
                    <a:pt x="7" y="12"/>
                  </a:cubicBezTo>
                  <a:cubicBezTo>
                    <a:pt x="5" y="9"/>
                    <a:pt x="4" y="6"/>
                    <a:pt x="3" y="4"/>
                  </a:cubicBezTo>
                  <a:cubicBezTo>
                    <a:pt x="3" y="4"/>
                    <a:pt x="3" y="4"/>
                    <a:pt x="3" y="4"/>
                  </a:cubicBezTo>
                  <a:cubicBezTo>
                    <a:pt x="3" y="7"/>
                    <a:pt x="3" y="10"/>
                    <a:pt x="3" y="14"/>
                  </a:cubicBezTo>
                  <a:cubicBezTo>
                    <a:pt x="3" y="24"/>
                    <a:pt x="3" y="24"/>
                    <a:pt x="3" y="24"/>
                  </a:cubicBezTo>
                  <a:lnTo>
                    <a:pt x="0" y="24"/>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dirty="0">
                <a:solidFill>
                  <a:srgbClr val="000000"/>
                </a:solidFill>
                <a:latin typeface="Calibri Light" panose="020F0302020204030204" pitchFamily="34" charset="0"/>
                <a:cs typeface="Calibri Light" panose="020F0302020204030204" pitchFamily="34" charset="0"/>
              </a:endParaRPr>
            </a:p>
          </p:txBody>
        </p:sp>
        <p:sp>
          <p:nvSpPr>
            <p:cNvPr id="52" name="Freeform 51">
              <a:extLst>
                <a:ext uri="{FF2B5EF4-FFF2-40B4-BE49-F238E27FC236}">
                  <a16:creationId xmlns:a16="http://schemas.microsoft.com/office/drawing/2014/main" id="{EDAAEB5A-913B-5149-8D4C-6226360A848C}"/>
                </a:ext>
              </a:extLst>
            </p:cNvPr>
            <p:cNvSpPr>
              <a:spLocks/>
            </p:cNvSpPr>
            <p:nvPr userDrawn="1"/>
          </p:nvSpPr>
          <p:spPr bwMode="gray">
            <a:xfrm>
              <a:off x="5922963" y="6445250"/>
              <a:ext cx="57150" cy="76200"/>
            </a:xfrm>
            <a:custGeom>
              <a:avLst/>
              <a:gdLst/>
              <a:ahLst/>
              <a:cxnLst>
                <a:cxn ang="0">
                  <a:pos x="16" y="6"/>
                </a:cxn>
                <a:cxn ang="0">
                  <a:pos x="0" y="6"/>
                </a:cxn>
                <a:cxn ang="0">
                  <a:pos x="0" y="0"/>
                </a:cxn>
                <a:cxn ang="0">
                  <a:pos x="36" y="0"/>
                </a:cxn>
                <a:cxn ang="0">
                  <a:pos x="36" y="6"/>
                </a:cxn>
                <a:cxn ang="0">
                  <a:pos x="22" y="6"/>
                </a:cxn>
                <a:cxn ang="0">
                  <a:pos x="22" y="48"/>
                </a:cxn>
                <a:cxn ang="0">
                  <a:pos x="16" y="48"/>
                </a:cxn>
                <a:cxn ang="0">
                  <a:pos x="16" y="6"/>
                </a:cxn>
              </a:cxnLst>
              <a:rect l="0" t="0" r="r" b="b"/>
              <a:pathLst>
                <a:path w="36" h="48">
                  <a:moveTo>
                    <a:pt x="16" y="6"/>
                  </a:moveTo>
                  <a:lnTo>
                    <a:pt x="0" y="6"/>
                  </a:lnTo>
                  <a:lnTo>
                    <a:pt x="0" y="0"/>
                  </a:lnTo>
                  <a:lnTo>
                    <a:pt x="36" y="0"/>
                  </a:lnTo>
                  <a:lnTo>
                    <a:pt x="36" y="6"/>
                  </a:lnTo>
                  <a:lnTo>
                    <a:pt x="22" y="6"/>
                  </a:lnTo>
                  <a:lnTo>
                    <a:pt x="22" y="48"/>
                  </a:lnTo>
                  <a:lnTo>
                    <a:pt x="16" y="48"/>
                  </a:lnTo>
                  <a:lnTo>
                    <a:pt x="16" y="6"/>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dirty="0">
                <a:solidFill>
                  <a:srgbClr val="000000"/>
                </a:solidFill>
                <a:latin typeface="Calibri Light" panose="020F0302020204030204" pitchFamily="34" charset="0"/>
                <a:cs typeface="Calibri Light" panose="020F0302020204030204" pitchFamily="34" charset="0"/>
              </a:endParaRPr>
            </a:p>
          </p:txBody>
        </p:sp>
        <p:sp>
          <p:nvSpPr>
            <p:cNvPr id="53" name="Freeform 52">
              <a:extLst>
                <a:ext uri="{FF2B5EF4-FFF2-40B4-BE49-F238E27FC236}">
                  <a16:creationId xmlns:a16="http://schemas.microsoft.com/office/drawing/2014/main" id="{9D6B94BE-F458-EA4C-A6AD-EF06C16D8B5E}"/>
                </a:ext>
              </a:extLst>
            </p:cNvPr>
            <p:cNvSpPr>
              <a:spLocks noEditPoints="1"/>
            </p:cNvSpPr>
            <p:nvPr userDrawn="1"/>
          </p:nvSpPr>
          <p:spPr bwMode="gray">
            <a:xfrm>
              <a:off x="5980113" y="6445250"/>
              <a:ext cx="63500" cy="76200"/>
            </a:xfrm>
            <a:custGeom>
              <a:avLst/>
              <a:gdLst/>
              <a:ahLst/>
              <a:cxnLst>
                <a:cxn ang="0">
                  <a:pos x="6" y="16"/>
                </a:cxn>
                <a:cxn ang="0">
                  <a:pos x="3" y="24"/>
                </a:cxn>
                <a:cxn ang="0">
                  <a:pos x="0" y="24"/>
                </a:cxn>
                <a:cxn ang="0">
                  <a:pos x="8" y="0"/>
                </a:cxn>
                <a:cxn ang="0">
                  <a:pos x="12" y="0"/>
                </a:cxn>
                <a:cxn ang="0">
                  <a:pos x="20" y="24"/>
                </a:cxn>
                <a:cxn ang="0">
                  <a:pos x="17" y="24"/>
                </a:cxn>
                <a:cxn ang="0">
                  <a:pos x="14" y="16"/>
                </a:cxn>
                <a:cxn ang="0">
                  <a:pos x="6" y="16"/>
                </a:cxn>
                <a:cxn ang="0">
                  <a:pos x="14" y="14"/>
                </a:cxn>
                <a:cxn ang="0">
                  <a:pos x="11" y="7"/>
                </a:cxn>
                <a:cxn ang="0">
                  <a:pos x="10" y="3"/>
                </a:cxn>
                <a:cxn ang="0">
                  <a:pos x="10" y="3"/>
                </a:cxn>
                <a:cxn ang="0">
                  <a:pos x="9" y="7"/>
                </a:cxn>
                <a:cxn ang="0">
                  <a:pos x="7" y="14"/>
                </a:cxn>
                <a:cxn ang="0">
                  <a:pos x="14" y="14"/>
                </a:cxn>
              </a:cxnLst>
              <a:rect l="0" t="0" r="r" b="b"/>
              <a:pathLst>
                <a:path w="20" h="24">
                  <a:moveTo>
                    <a:pt x="6" y="16"/>
                  </a:moveTo>
                  <a:cubicBezTo>
                    <a:pt x="3" y="24"/>
                    <a:pt x="3" y="24"/>
                    <a:pt x="3" y="24"/>
                  </a:cubicBezTo>
                  <a:cubicBezTo>
                    <a:pt x="0" y="24"/>
                    <a:pt x="0" y="24"/>
                    <a:pt x="0" y="24"/>
                  </a:cubicBezTo>
                  <a:cubicBezTo>
                    <a:pt x="8" y="0"/>
                    <a:pt x="8" y="0"/>
                    <a:pt x="8" y="0"/>
                  </a:cubicBezTo>
                  <a:cubicBezTo>
                    <a:pt x="12" y="0"/>
                    <a:pt x="12" y="0"/>
                    <a:pt x="12" y="0"/>
                  </a:cubicBezTo>
                  <a:cubicBezTo>
                    <a:pt x="20" y="24"/>
                    <a:pt x="20" y="24"/>
                    <a:pt x="20" y="24"/>
                  </a:cubicBezTo>
                  <a:cubicBezTo>
                    <a:pt x="17" y="24"/>
                    <a:pt x="17" y="24"/>
                    <a:pt x="17" y="24"/>
                  </a:cubicBezTo>
                  <a:cubicBezTo>
                    <a:pt x="14" y="16"/>
                    <a:pt x="14" y="16"/>
                    <a:pt x="14" y="16"/>
                  </a:cubicBezTo>
                  <a:lnTo>
                    <a:pt x="6" y="16"/>
                  </a:lnTo>
                  <a:close/>
                  <a:moveTo>
                    <a:pt x="14" y="14"/>
                  </a:moveTo>
                  <a:cubicBezTo>
                    <a:pt x="11" y="7"/>
                    <a:pt x="11" y="7"/>
                    <a:pt x="11" y="7"/>
                  </a:cubicBezTo>
                  <a:cubicBezTo>
                    <a:pt x="11" y="6"/>
                    <a:pt x="11" y="4"/>
                    <a:pt x="10" y="3"/>
                  </a:cubicBezTo>
                  <a:cubicBezTo>
                    <a:pt x="10" y="3"/>
                    <a:pt x="10" y="3"/>
                    <a:pt x="10" y="3"/>
                  </a:cubicBezTo>
                  <a:cubicBezTo>
                    <a:pt x="10" y="4"/>
                    <a:pt x="9" y="6"/>
                    <a:pt x="9" y="7"/>
                  </a:cubicBezTo>
                  <a:cubicBezTo>
                    <a:pt x="7" y="14"/>
                    <a:pt x="7" y="14"/>
                    <a:pt x="7" y="14"/>
                  </a:cubicBezTo>
                  <a:lnTo>
                    <a:pt x="14" y="14"/>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dirty="0">
                <a:solidFill>
                  <a:srgbClr val="000000"/>
                </a:solidFill>
                <a:latin typeface="Calibri Light" panose="020F0302020204030204" pitchFamily="34" charset="0"/>
                <a:cs typeface="Calibri Light" panose="020F0302020204030204" pitchFamily="34" charset="0"/>
              </a:endParaRPr>
            </a:p>
          </p:txBody>
        </p:sp>
        <p:sp>
          <p:nvSpPr>
            <p:cNvPr id="54" name="Freeform 53">
              <a:extLst>
                <a:ext uri="{FF2B5EF4-FFF2-40B4-BE49-F238E27FC236}">
                  <a16:creationId xmlns:a16="http://schemas.microsoft.com/office/drawing/2014/main" id="{92029383-DF5D-824B-8BAA-7730BD7E9995}"/>
                </a:ext>
              </a:extLst>
            </p:cNvPr>
            <p:cNvSpPr>
              <a:spLocks/>
            </p:cNvSpPr>
            <p:nvPr userDrawn="1"/>
          </p:nvSpPr>
          <p:spPr bwMode="gray">
            <a:xfrm>
              <a:off x="6062663" y="6445250"/>
              <a:ext cx="57150" cy="76200"/>
            </a:xfrm>
            <a:custGeom>
              <a:avLst/>
              <a:gdLst/>
              <a:ahLst/>
              <a:cxnLst>
                <a:cxn ang="0">
                  <a:pos x="0" y="24"/>
                </a:cxn>
                <a:cxn ang="0">
                  <a:pos x="0" y="0"/>
                </a:cxn>
                <a:cxn ang="0">
                  <a:pos x="3" y="0"/>
                </a:cxn>
                <a:cxn ang="0">
                  <a:pos x="11" y="12"/>
                </a:cxn>
                <a:cxn ang="0">
                  <a:pos x="15" y="20"/>
                </a:cxn>
                <a:cxn ang="0">
                  <a:pos x="15" y="20"/>
                </a:cxn>
                <a:cxn ang="0">
                  <a:pos x="15" y="10"/>
                </a:cxn>
                <a:cxn ang="0">
                  <a:pos x="15" y="0"/>
                </a:cxn>
                <a:cxn ang="0">
                  <a:pos x="18" y="0"/>
                </a:cxn>
                <a:cxn ang="0">
                  <a:pos x="18" y="24"/>
                </a:cxn>
                <a:cxn ang="0">
                  <a:pos x="15" y="24"/>
                </a:cxn>
                <a:cxn ang="0">
                  <a:pos x="7" y="12"/>
                </a:cxn>
                <a:cxn ang="0">
                  <a:pos x="3" y="4"/>
                </a:cxn>
                <a:cxn ang="0">
                  <a:pos x="2" y="4"/>
                </a:cxn>
                <a:cxn ang="0">
                  <a:pos x="3" y="14"/>
                </a:cxn>
                <a:cxn ang="0">
                  <a:pos x="3" y="24"/>
                </a:cxn>
                <a:cxn ang="0">
                  <a:pos x="0" y="24"/>
                </a:cxn>
              </a:cxnLst>
              <a:rect l="0" t="0" r="r" b="b"/>
              <a:pathLst>
                <a:path w="18" h="24">
                  <a:moveTo>
                    <a:pt x="0" y="24"/>
                  </a:moveTo>
                  <a:cubicBezTo>
                    <a:pt x="0" y="0"/>
                    <a:pt x="0" y="0"/>
                    <a:pt x="0" y="0"/>
                  </a:cubicBezTo>
                  <a:cubicBezTo>
                    <a:pt x="3" y="0"/>
                    <a:pt x="3" y="0"/>
                    <a:pt x="3" y="0"/>
                  </a:cubicBezTo>
                  <a:cubicBezTo>
                    <a:pt x="11" y="12"/>
                    <a:pt x="11" y="12"/>
                    <a:pt x="11" y="12"/>
                  </a:cubicBezTo>
                  <a:cubicBezTo>
                    <a:pt x="12" y="15"/>
                    <a:pt x="14" y="17"/>
                    <a:pt x="15" y="20"/>
                  </a:cubicBezTo>
                  <a:cubicBezTo>
                    <a:pt x="15" y="20"/>
                    <a:pt x="15" y="20"/>
                    <a:pt x="15" y="20"/>
                  </a:cubicBezTo>
                  <a:cubicBezTo>
                    <a:pt x="15" y="17"/>
                    <a:pt x="15" y="14"/>
                    <a:pt x="15" y="10"/>
                  </a:cubicBezTo>
                  <a:cubicBezTo>
                    <a:pt x="15" y="0"/>
                    <a:pt x="15" y="0"/>
                    <a:pt x="15" y="0"/>
                  </a:cubicBezTo>
                  <a:cubicBezTo>
                    <a:pt x="18" y="0"/>
                    <a:pt x="18" y="0"/>
                    <a:pt x="18" y="0"/>
                  </a:cubicBezTo>
                  <a:cubicBezTo>
                    <a:pt x="18" y="24"/>
                    <a:pt x="18" y="24"/>
                    <a:pt x="18" y="24"/>
                  </a:cubicBezTo>
                  <a:cubicBezTo>
                    <a:pt x="15" y="24"/>
                    <a:pt x="15" y="24"/>
                    <a:pt x="15" y="24"/>
                  </a:cubicBezTo>
                  <a:cubicBezTo>
                    <a:pt x="7" y="12"/>
                    <a:pt x="7" y="12"/>
                    <a:pt x="7" y="12"/>
                  </a:cubicBezTo>
                  <a:cubicBezTo>
                    <a:pt x="5" y="9"/>
                    <a:pt x="4" y="6"/>
                    <a:pt x="3" y="4"/>
                  </a:cubicBezTo>
                  <a:cubicBezTo>
                    <a:pt x="2" y="4"/>
                    <a:pt x="2" y="4"/>
                    <a:pt x="2" y="4"/>
                  </a:cubicBezTo>
                  <a:cubicBezTo>
                    <a:pt x="3" y="7"/>
                    <a:pt x="3" y="10"/>
                    <a:pt x="3" y="14"/>
                  </a:cubicBezTo>
                  <a:cubicBezTo>
                    <a:pt x="3" y="24"/>
                    <a:pt x="3" y="24"/>
                    <a:pt x="3" y="24"/>
                  </a:cubicBezTo>
                  <a:lnTo>
                    <a:pt x="0" y="24"/>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dirty="0">
                <a:solidFill>
                  <a:srgbClr val="000000"/>
                </a:solidFill>
                <a:latin typeface="Calibri Light" panose="020F0302020204030204" pitchFamily="34" charset="0"/>
                <a:cs typeface="Calibri Light" panose="020F0302020204030204" pitchFamily="34" charset="0"/>
              </a:endParaRPr>
            </a:p>
          </p:txBody>
        </p:sp>
        <p:sp>
          <p:nvSpPr>
            <p:cNvPr id="55" name="Freeform 54">
              <a:extLst>
                <a:ext uri="{FF2B5EF4-FFF2-40B4-BE49-F238E27FC236}">
                  <a16:creationId xmlns:a16="http://schemas.microsoft.com/office/drawing/2014/main" id="{5BA3FC7A-DD70-B441-9DD6-BE680E63D1FF}"/>
                </a:ext>
              </a:extLst>
            </p:cNvPr>
            <p:cNvSpPr>
              <a:spLocks/>
            </p:cNvSpPr>
            <p:nvPr userDrawn="1"/>
          </p:nvSpPr>
          <p:spPr bwMode="gray">
            <a:xfrm>
              <a:off x="6132513" y="6445250"/>
              <a:ext cx="57150" cy="76200"/>
            </a:xfrm>
            <a:custGeom>
              <a:avLst/>
              <a:gdLst/>
              <a:ahLst/>
              <a:cxnLst>
                <a:cxn ang="0">
                  <a:pos x="16" y="6"/>
                </a:cxn>
                <a:cxn ang="0">
                  <a:pos x="0" y="6"/>
                </a:cxn>
                <a:cxn ang="0">
                  <a:pos x="0" y="0"/>
                </a:cxn>
                <a:cxn ang="0">
                  <a:pos x="36" y="0"/>
                </a:cxn>
                <a:cxn ang="0">
                  <a:pos x="36" y="6"/>
                </a:cxn>
                <a:cxn ang="0">
                  <a:pos x="22" y="6"/>
                </a:cxn>
                <a:cxn ang="0">
                  <a:pos x="22" y="48"/>
                </a:cxn>
                <a:cxn ang="0">
                  <a:pos x="16" y="48"/>
                </a:cxn>
                <a:cxn ang="0">
                  <a:pos x="16" y="6"/>
                </a:cxn>
              </a:cxnLst>
              <a:rect l="0" t="0" r="r" b="b"/>
              <a:pathLst>
                <a:path w="36" h="48">
                  <a:moveTo>
                    <a:pt x="16" y="6"/>
                  </a:moveTo>
                  <a:lnTo>
                    <a:pt x="0" y="6"/>
                  </a:lnTo>
                  <a:lnTo>
                    <a:pt x="0" y="0"/>
                  </a:lnTo>
                  <a:lnTo>
                    <a:pt x="36" y="0"/>
                  </a:lnTo>
                  <a:lnTo>
                    <a:pt x="36" y="6"/>
                  </a:lnTo>
                  <a:lnTo>
                    <a:pt x="22" y="6"/>
                  </a:lnTo>
                  <a:lnTo>
                    <a:pt x="22" y="48"/>
                  </a:lnTo>
                  <a:lnTo>
                    <a:pt x="16" y="48"/>
                  </a:lnTo>
                  <a:lnTo>
                    <a:pt x="16" y="6"/>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dirty="0">
                <a:solidFill>
                  <a:srgbClr val="000000"/>
                </a:solidFill>
                <a:latin typeface="Calibri Light" panose="020F0302020204030204" pitchFamily="34" charset="0"/>
                <a:cs typeface="Calibri Light" panose="020F0302020204030204" pitchFamily="34" charset="0"/>
              </a:endParaRPr>
            </a:p>
          </p:txBody>
        </p:sp>
        <p:sp>
          <p:nvSpPr>
            <p:cNvPr id="56" name="Freeform 55">
              <a:extLst>
                <a:ext uri="{FF2B5EF4-FFF2-40B4-BE49-F238E27FC236}">
                  <a16:creationId xmlns:a16="http://schemas.microsoft.com/office/drawing/2014/main" id="{C659A941-A4F0-8343-81F4-0281EEF2ADF2}"/>
                </a:ext>
              </a:extLst>
            </p:cNvPr>
            <p:cNvSpPr>
              <a:spLocks/>
            </p:cNvSpPr>
            <p:nvPr userDrawn="1"/>
          </p:nvSpPr>
          <p:spPr bwMode="gray">
            <a:xfrm>
              <a:off x="6199188" y="6445250"/>
              <a:ext cx="47625" cy="76200"/>
            </a:xfrm>
            <a:custGeom>
              <a:avLst/>
              <a:gdLst/>
              <a:ahLst/>
              <a:cxnLst>
                <a:cxn ang="0">
                  <a:pos x="1" y="20"/>
                </a:cxn>
                <a:cxn ang="0">
                  <a:pos x="6" y="22"/>
                </a:cxn>
                <a:cxn ang="0">
                  <a:pos x="11" y="18"/>
                </a:cxn>
                <a:cxn ang="0">
                  <a:pos x="7" y="13"/>
                </a:cxn>
                <a:cxn ang="0">
                  <a:pos x="1" y="6"/>
                </a:cxn>
                <a:cxn ang="0">
                  <a:pos x="8" y="0"/>
                </a:cxn>
                <a:cxn ang="0">
                  <a:pos x="14" y="1"/>
                </a:cxn>
                <a:cxn ang="0">
                  <a:pos x="13" y="3"/>
                </a:cxn>
                <a:cxn ang="0">
                  <a:pos x="8" y="2"/>
                </a:cxn>
                <a:cxn ang="0">
                  <a:pos x="4" y="6"/>
                </a:cxn>
                <a:cxn ang="0">
                  <a:pos x="9" y="10"/>
                </a:cxn>
                <a:cxn ang="0">
                  <a:pos x="15" y="17"/>
                </a:cxn>
                <a:cxn ang="0">
                  <a:pos x="6" y="24"/>
                </a:cxn>
                <a:cxn ang="0">
                  <a:pos x="0" y="23"/>
                </a:cxn>
                <a:cxn ang="0">
                  <a:pos x="1" y="20"/>
                </a:cxn>
              </a:cxnLst>
              <a:rect l="0" t="0" r="r" b="b"/>
              <a:pathLst>
                <a:path w="15" h="24">
                  <a:moveTo>
                    <a:pt x="1" y="20"/>
                  </a:moveTo>
                  <a:cubicBezTo>
                    <a:pt x="2" y="21"/>
                    <a:pt x="4" y="22"/>
                    <a:pt x="6" y="22"/>
                  </a:cubicBezTo>
                  <a:cubicBezTo>
                    <a:pt x="10" y="22"/>
                    <a:pt x="11" y="20"/>
                    <a:pt x="11" y="18"/>
                  </a:cubicBezTo>
                  <a:cubicBezTo>
                    <a:pt x="11" y="15"/>
                    <a:pt x="10" y="14"/>
                    <a:pt x="7" y="13"/>
                  </a:cubicBezTo>
                  <a:cubicBezTo>
                    <a:pt x="3" y="12"/>
                    <a:pt x="1" y="10"/>
                    <a:pt x="1" y="6"/>
                  </a:cubicBezTo>
                  <a:cubicBezTo>
                    <a:pt x="1" y="2"/>
                    <a:pt x="4" y="0"/>
                    <a:pt x="8" y="0"/>
                  </a:cubicBezTo>
                  <a:cubicBezTo>
                    <a:pt x="11" y="0"/>
                    <a:pt x="13" y="0"/>
                    <a:pt x="14" y="1"/>
                  </a:cubicBezTo>
                  <a:cubicBezTo>
                    <a:pt x="13" y="3"/>
                    <a:pt x="13" y="3"/>
                    <a:pt x="13" y="3"/>
                  </a:cubicBezTo>
                  <a:cubicBezTo>
                    <a:pt x="12" y="3"/>
                    <a:pt x="10" y="2"/>
                    <a:pt x="8" y="2"/>
                  </a:cubicBezTo>
                  <a:cubicBezTo>
                    <a:pt x="5" y="2"/>
                    <a:pt x="4" y="4"/>
                    <a:pt x="4" y="6"/>
                  </a:cubicBezTo>
                  <a:cubicBezTo>
                    <a:pt x="4" y="8"/>
                    <a:pt x="5" y="9"/>
                    <a:pt x="9" y="10"/>
                  </a:cubicBezTo>
                  <a:cubicBezTo>
                    <a:pt x="13" y="12"/>
                    <a:pt x="15" y="14"/>
                    <a:pt x="15" y="17"/>
                  </a:cubicBezTo>
                  <a:cubicBezTo>
                    <a:pt x="15" y="21"/>
                    <a:pt x="12" y="24"/>
                    <a:pt x="6" y="24"/>
                  </a:cubicBezTo>
                  <a:cubicBezTo>
                    <a:pt x="4" y="24"/>
                    <a:pt x="1" y="24"/>
                    <a:pt x="0" y="23"/>
                  </a:cubicBezTo>
                  <a:lnTo>
                    <a:pt x="1" y="20"/>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dirty="0">
                <a:solidFill>
                  <a:srgbClr val="000000"/>
                </a:solidFill>
                <a:latin typeface="Calibri Light" panose="020F0302020204030204" pitchFamily="34" charset="0"/>
                <a:cs typeface="Calibri Light" panose="020F0302020204030204" pitchFamily="34" charset="0"/>
              </a:endParaRPr>
            </a:p>
          </p:txBody>
        </p:sp>
      </p:grpSp>
    </p:spTree>
    <p:extLst>
      <p:ext uri="{BB962C8B-B14F-4D97-AF65-F5344CB8AC3E}">
        <p14:creationId xmlns:p14="http://schemas.microsoft.com/office/powerpoint/2010/main" val="38153183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3"/>
                                        </p:tgtEl>
                                        <p:attrNameLst>
                                          <p:attrName>style.visibility</p:attrName>
                                        </p:attrNameLst>
                                      </p:cBhvr>
                                      <p:to>
                                        <p:strVal val="visible"/>
                                      </p:to>
                                    </p:set>
                                    <p:animEffect transition="in" filter="wipe(left)">
                                      <p:cBhvr>
                                        <p:cTn id="7" dur="500"/>
                                        <p:tgtEl>
                                          <p:spTgt spid="103"/>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06"/>
                                        </p:tgtEl>
                                        <p:attrNameLst>
                                          <p:attrName>style.visibility</p:attrName>
                                        </p:attrNameLst>
                                      </p:cBhvr>
                                      <p:to>
                                        <p:strVal val="visible"/>
                                      </p:to>
                                    </p:set>
                                    <p:animEffect transition="in" filter="wipe(left)">
                                      <p:cBhvr>
                                        <p:cTn id="11" dur="500"/>
                                        <p:tgtEl>
                                          <p:spTgt spid="10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3" grpId="0" animBg="1"/>
      <p:bldP spid="106" grpId="0" animBg="1"/>
    </p:bldLst>
  </p:timing>
  <p:extLst>
    <p:ext uri="{DCECCB84-F9BA-43D5-87BE-67443E8EF086}">
      <p15:sldGuideLst xmlns:p15="http://schemas.microsoft.com/office/powerpoint/2012/main">
        <p15:guide id="1" orient="horz" pos="1620">
          <p15:clr>
            <a:srgbClr val="FBAE40"/>
          </p15:clr>
        </p15:guide>
        <p15:guide id="2" pos="2880">
          <p15:clr>
            <a:srgbClr val="FBAE40"/>
          </p15:clr>
        </p15:guide>
        <p15:guide id="3" pos="251">
          <p15:clr>
            <a:srgbClr val="FBAE40"/>
          </p15:clr>
        </p15:guide>
        <p15:guide id="4" orient="horz" pos="486">
          <p15:clr>
            <a:srgbClr val="FBAE40"/>
          </p15:clr>
        </p15:guide>
        <p15:guide id="5" pos="5505">
          <p15:clr>
            <a:srgbClr val="FBAE40"/>
          </p15:clr>
        </p15:guide>
        <p15:guide id="6" pos="1433">
          <p15:clr>
            <a:srgbClr val="FBAE40"/>
          </p15:clr>
        </p15:guide>
        <p15:guide id="8" orient="horz" pos="2977">
          <p15:clr>
            <a:srgbClr val="FBAE40"/>
          </p15:clr>
        </p15:guide>
        <p15:guide id="9" pos="3131">
          <p15:clr>
            <a:srgbClr val="FBAE40"/>
          </p15:clr>
        </p15:guide>
        <p15:guide id="10" pos="1695">
          <p15:clr>
            <a:srgbClr val="FBAE40"/>
          </p15:clr>
        </p15:guide>
        <p15:guide id="11" pos="2619">
          <p15:clr>
            <a:srgbClr val="FBAE40"/>
          </p15:clr>
        </p15:guide>
      </p15:sldGuideLst>
    </p:ext>
  </p:extLst>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Grid with text">
    <p:spTree>
      <p:nvGrpSpPr>
        <p:cNvPr id="1" name=""/>
        <p:cNvGrpSpPr/>
        <p:nvPr/>
      </p:nvGrpSpPr>
      <p:grpSpPr>
        <a:xfrm>
          <a:off x="0" y="0"/>
          <a:ext cx="0" cy="0"/>
          <a:chOff x="0" y="0"/>
          <a:chExt cx="0" cy="0"/>
        </a:xfrm>
      </p:grpSpPr>
      <p:sp>
        <p:nvSpPr>
          <p:cNvPr id="85" name="Round Single Corner Rectangle 37">
            <a:extLst>
              <a:ext uri="{FF2B5EF4-FFF2-40B4-BE49-F238E27FC236}">
                <a16:creationId xmlns:a16="http://schemas.microsoft.com/office/drawing/2014/main" id="{669320EC-8970-B545-ADFB-5216EC03B96B}"/>
              </a:ext>
            </a:extLst>
          </p:cNvPr>
          <p:cNvSpPr/>
          <p:nvPr userDrawn="1"/>
        </p:nvSpPr>
        <p:spPr>
          <a:xfrm>
            <a:off x="3526392" y="0"/>
            <a:ext cx="1872343" cy="2571749"/>
          </a:xfrm>
          <a:prstGeom prst="round1Rect">
            <a:avLst>
              <a:gd name="adj" fmla="val 0"/>
            </a:avLst>
          </a:prstGeom>
          <a:gradFill>
            <a:gsLst>
              <a:gs pos="0">
                <a:schemeClr val="accent2"/>
              </a:gs>
              <a:gs pos="99000">
                <a:schemeClr val="accent4"/>
              </a:gs>
            </a:gsLst>
            <a:lin ang="5400000" scaled="1"/>
          </a:gra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n-US" sz="1350" dirty="0">
              <a:latin typeface="Calibri Light" panose="020F0302020204030204" pitchFamily="34" charset="0"/>
              <a:cs typeface="Calibri Light" panose="020F0302020204030204" pitchFamily="34" charset="0"/>
            </a:endParaRPr>
          </a:p>
        </p:txBody>
      </p:sp>
      <p:sp>
        <p:nvSpPr>
          <p:cNvPr id="86" name="Round Single Corner Rectangle 37">
            <a:extLst>
              <a:ext uri="{FF2B5EF4-FFF2-40B4-BE49-F238E27FC236}">
                <a16:creationId xmlns:a16="http://schemas.microsoft.com/office/drawing/2014/main" id="{1253C231-A147-CB4B-8BCE-65FEA10CE673}"/>
              </a:ext>
            </a:extLst>
          </p:cNvPr>
          <p:cNvSpPr/>
          <p:nvPr userDrawn="1"/>
        </p:nvSpPr>
        <p:spPr>
          <a:xfrm>
            <a:off x="5398735" y="0"/>
            <a:ext cx="1865065" cy="2571747"/>
          </a:xfrm>
          <a:prstGeom prst="round1Rect">
            <a:avLst>
              <a:gd name="adj" fmla="val 0"/>
            </a:avLst>
          </a:prstGeom>
          <a:solidFill>
            <a:srgbClr val="EEEFEF"/>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n-US" sz="1350" dirty="0">
              <a:latin typeface="Calibri Light" panose="020F0302020204030204" pitchFamily="34" charset="0"/>
              <a:cs typeface="Calibri Light" panose="020F0302020204030204" pitchFamily="34" charset="0"/>
            </a:endParaRPr>
          </a:p>
        </p:txBody>
      </p:sp>
      <p:pic>
        <p:nvPicPr>
          <p:cNvPr id="97" name="Graphic 96">
            <a:extLst>
              <a:ext uri="{FF2B5EF4-FFF2-40B4-BE49-F238E27FC236}">
                <a16:creationId xmlns:a16="http://schemas.microsoft.com/office/drawing/2014/main" id="{A6C21796-964E-E345-8E7C-7006C980FA55}"/>
              </a:ext>
            </a:extLst>
          </p:cNvPr>
          <p:cNvPicPr>
            <a:picLocks noChangeAspect="1"/>
          </p:cNvPicPr>
          <p:nvPr userDrawn="1"/>
        </p:nvPicPr>
        <p:blipFill>
          <a:blip r:embed="rId2" cstate="email">
            <a:extLst>
              <a:ext uri="{28A0092B-C50C-407E-A947-70E740481C1C}">
                <a14:useLocalDpi xmlns:a14="http://schemas.microsoft.com/office/drawing/2010/main"/>
              </a:ext>
              <a:ext uri="{96DAC541-7B7A-43D3-8B79-37D633B846F1}">
                <asvg:svgBlip xmlns="" xmlns:asvg="http://schemas.microsoft.com/office/drawing/2016/SVG/main" r:embed="rId3"/>
              </a:ext>
            </a:extLst>
          </a:blip>
          <a:stretch>
            <a:fillRect/>
          </a:stretch>
        </p:blipFill>
        <p:spPr>
          <a:xfrm>
            <a:off x="8056456" y="281206"/>
            <a:ext cx="816407" cy="171875"/>
          </a:xfrm>
          <a:prstGeom prst="rect">
            <a:avLst/>
          </a:prstGeom>
        </p:spPr>
      </p:pic>
      <p:sp>
        <p:nvSpPr>
          <p:cNvPr id="102" name="Title 1">
            <a:extLst>
              <a:ext uri="{FF2B5EF4-FFF2-40B4-BE49-F238E27FC236}">
                <a16:creationId xmlns:a16="http://schemas.microsoft.com/office/drawing/2014/main" id="{0869AB3E-7203-DA41-872A-25906AF4A83A}"/>
              </a:ext>
            </a:extLst>
          </p:cNvPr>
          <p:cNvSpPr txBox="1">
            <a:spLocks/>
          </p:cNvSpPr>
          <p:nvPr userDrawn="1"/>
        </p:nvSpPr>
        <p:spPr bwMode="gray">
          <a:xfrm>
            <a:off x="402191" y="217970"/>
            <a:ext cx="2498764" cy="184301"/>
          </a:xfrm>
          <a:prstGeom prst="rect">
            <a:avLst/>
          </a:prstGeom>
        </p:spPr>
        <p:txBody>
          <a:bodyPr vert="horz" lIns="0" tIns="0" rIns="0" bIns="0" rtlCol="0" anchor="t" anchorCtr="0">
            <a:normAutofit/>
          </a:bodyPr>
          <a:lstStyle>
            <a:lvl1pPr algn="l" defTabSz="685800" rtl="0" eaLnBrk="1" latinLnBrk="0" hangingPunct="1">
              <a:spcBef>
                <a:spcPct val="0"/>
              </a:spcBef>
              <a:buNone/>
              <a:defRPr lang="en-GB" sz="4000" kern="1200" dirty="0">
                <a:solidFill>
                  <a:srgbClr val="00766B"/>
                </a:solidFill>
                <a:latin typeface="+mn-lt"/>
                <a:ea typeface="Arial" charset="0"/>
                <a:cs typeface="Arial" charset="0"/>
              </a:defRPr>
            </a:lvl1pPr>
          </a:lstStyle>
          <a:p>
            <a:pPr defTabSz="913271">
              <a:lnSpc>
                <a:spcPct val="90000"/>
              </a:lnSpc>
              <a:spcBef>
                <a:spcPts val="1000"/>
              </a:spcBef>
              <a:buFont typeface="Arial" panose="020B0604020202020204" pitchFamily="34" charset="0"/>
              <a:buNone/>
            </a:pPr>
            <a:r>
              <a:rPr lang="en-GB" sz="750" dirty="0">
                <a:solidFill>
                  <a:schemeClr val="bg1"/>
                </a:solidFill>
                <a:latin typeface="Calibri Light" panose="020F0302020204030204" pitchFamily="34" charset="0"/>
                <a:cs typeface="Calibri Light" panose="020F0302020204030204" pitchFamily="34" charset="0"/>
              </a:rPr>
              <a:t>Page </a:t>
            </a:r>
            <a:fld id="{53E7601D-6FDA-7B44-B5BA-3778DAD9E216}" type="slidenum">
              <a:rPr lang="en-GB" sz="750" smtClean="0">
                <a:solidFill>
                  <a:schemeClr val="bg1"/>
                </a:solidFill>
                <a:latin typeface="Calibri Light" panose="020F0302020204030204" pitchFamily="34" charset="0"/>
                <a:cs typeface="Calibri Light" panose="020F0302020204030204" pitchFamily="34" charset="0"/>
              </a:rPr>
              <a:t>‹#›</a:t>
            </a:fld>
            <a:endParaRPr lang="en-GB" sz="750" dirty="0">
              <a:solidFill>
                <a:schemeClr val="bg1"/>
              </a:solidFill>
              <a:latin typeface="Calibri Light" panose="020F0302020204030204" pitchFamily="34" charset="0"/>
              <a:cs typeface="Calibri Light" panose="020F0302020204030204" pitchFamily="34" charset="0"/>
            </a:endParaRPr>
          </a:p>
        </p:txBody>
      </p:sp>
      <p:sp>
        <p:nvSpPr>
          <p:cNvPr id="103" name="Rectangle 102">
            <a:extLst>
              <a:ext uri="{FF2B5EF4-FFF2-40B4-BE49-F238E27FC236}">
                <a16:creationId xmlns:a16="http://schemas.microsoft.com/office/drawing/2014/main" id="{3BEBDD5B-B4FA-9E4B-8720-78E4522536E6}"/>
              </a:ext>
            </a:extLst>
          </p:cNvPr>
          <p:cNvSpPr/>
          <p:nvPr userDrawn="1"/>
        </p:nvSpPr>
        <p:spPr>
          <a:xfrm rot="16200000">
            <a:off x="594713" y="-193605"/>
            <a:ext cx="98580" cy="48579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solidFill>
                <a:schemeClr val="bg1"/>
              </a:solidFill>
              <a:latin typeface="Calibri Light" panose="020F0302020204030204" pitchFamily="34" charset="0"/>
              <a:cs typeface="Calibri Light" panose="020F0302020204030204" pitchFamily="34" charset="0"/>
            </a:endParaRPr>
          </a:p>
        </p:txBody>
      </p:sp>
      <p:sp>
        <p:nvSpPr>
          <p:cNvPr id="104" name="Text Placeholder 23">
            <a:extLst>
              <a:ext uri="{FF2B5EF4-FFF2-40B4-BE49-F238E27FC236}">
                <a16:creationId xmlns:a16="http://schemas.microsoft.com/office/drawing/2014/main" id="{8BAFB0BB-8F18-C844-BB4B-E10A6C13BF7D}"/>
              </a:ext>
            </a:extLst>
          </p:cNvPr>
          <p:cNvSpPr>
            <a:spLocks noGrp="1"/>
          </p:cNvSpPr>
          <p:nvPr>
            <p:ph type="body" sz="quarter" idx="14" hasCustomPrompt="1"/>
          </p:nvPr>
        </p:nvSpPr>
        <p:spPr>
          <a:xfrm>
            <a:off x="390476" y="1254736"/>
            <a:ext cx="2754034" cy="956836"/>
          </a:xfrm>
          <a:prstGeom prst="rect">
            <a:avLst/>
          </a:prstGeom>
        </p:spPr>
        <p:txBody>
          <a:bodyPr lIns="0" tIns="0" rIns="0" bIns="0" numCol="1" spcCol="360000"/>
          <a:lstStyle>
            <a:lvl1pPr marL="3175" indent="-3175">
              <a:spcBef>
                <a:spcPts val="0"/>
              </a:spcBef>
              <a:spcAft>
                <a:spcPts val="500"/>
              </a:spcAft>
              <a:buNone/>
              <a:tabLst/>
              <a:defRPr sz="1600" b="0" i="0">
                <a:solidFill>
                  <a:schemeClr val="tx1">
                    <a:lumMod val="95000"/>
                    <a:lumOff val="5000"/>
                  </a:schemeClr>
                </a:solidFill>
                <a:latin typeface="Calibri Light" panose="020F0302020204030204" pitchFamily="34" charset="0"/>
                <a:cs typeface="Calibri Light" panose="020F0302020204030204" pitchFamily="34" charset="0"/>
              </a:defRPr>
            </a:lvl1pPr>
            <a:lvl2pPr>
              <a:buNone/>
              <a:defRPr sz="1600"/>
            </a:lvl2pPr>
            <a:lvl3pPr>
              <a:buNone/>
              <a:defRPr sz="1600"/>
            </a:lvl3pPr>
            <a:lvl4pPr>
              <a:buNone/>
              <a:defRPr sz="1600"/>
            </a:lvl4pPr>
            <a:lvl5pPr>
              <a:buNone/>
              <a:defRPr sz="1600"/>
            </a:lvl5pPr>
          </a:lstStyle>
          <a:p>
            <a:pPr lvl="0"/>
            <a:r>
              <a:rPr lang="en-GB" dirty="0"/>
              <a:t>Click to add text</a:t>
            </a:r>
          </a:p>
        </p:txBody>
      </p:sp>
      <p:sp>
        <p:nvSpPr>
          <p:cNvPr id="105" name="Text Placeholder 23">
            <a:extLst>
              <a:ext uri="{FF2B5EF4-FFF2-40B4-BE49-F238E27FC236}">
                <a16:creationId xmlns:a16="http://schemas.microsoft.com/office/drawing/2014/main" id="{4A0FDF7C-0B5A-3E45-B0E1-5625C944B87F}"/>
              </a:ext>
            </a:extLst>
          </p:cNvPr>
          <p:cNvSpPr>
            <a:spLocks noGrp="1"/>
          </p:cNvSpPr>
          <p:nvPr>
            <p:ph type="body" sz="quarter" idx="15" hasCustomPrompt="1"/>
          </p:nvPr>
        </p:nvSpPr>
        <p:spPr>
          <a:xfrm>
            <a:off x="392782" y="738966"/>
            <a:ext cx="2749139" cy="346503"/>
          </a:xfrm>
          <a:prstGeom prst="rect">
            <a:avLst/>
          </a:prstGeom>
        </p:spPr>
        <p:txBody>
          <a:bodyPr lIns="0" tIns="0" rIns="0" bIns="0"/>
          <a:lstStyle>
            <a:lvl1pPr marL="3175" indent="-3175">
              <a:spcBef>
                <a:spcPts val="0"/>
              </a:spcBef>
              <a:buNone/>
              <a:tabLst/>
              <a:defRPr sz="2000" b="0" i="0">
                <a:solidFill>
                  <a:schemeClr val="tx1">
                    <a:lumMod val="85000"/>
                    <a:lumOff val="15000"/>
                  </a:schemeClr>
                </a:solidFill>
                <a:latin typeface="Calibri Light" panose="020F0302020204030204" pitchFamily="34" charset="0"/>
                <a:cs typeface="Calibri Light" panose="020F0302020204030204" pitchFamily="34" charset="0"/>
              </a:defRPr>
            </a:lvl1pPr>
            <a:lvl2pPr>
              <a:buNone/>
              <a:defRPr sz="1600"/>
            </a:lvl2pPr>
            <a:lvl3pPr>
              <a:buNone/>
              <a:defRPr sz="1600"/>
            </a:lvl3pPr>
            <a:lvl4pPr>
              <a:buNone/>
              <a:defRPr sz="1600"/>
            </a:lvl4pPr>
            <a:lvl5pPr>
              <a:buNone/>
              <a:defRPr sz="1600"/>
            </a:lvl5pPr>
          </a:lstStyle>
          <a:p>
            <a:pPr lvl="0"/>
            <a:r>
              <a:rPr lang="en-GB" dirty="0"/>
              <a:t>Click to add Title</a:t>
            </a:r>
          </a:p>
        </p:txBody>
      </p:sp>
      <p:sp>
        <p:nvSpPr>
          <p:cNvPr id="106" name="Rectangle 105">
            <a:extLst>
              <a:ext uri="{FF2B5EF4-FFF2-40B4-BE49-F238E27FC236}">
                <a16:creationId xmlns:a16="http://schemas.microsoft.com/office/drawing/2014/main" id="{CA7C25DF-0A71-124C-87C9-4F1A37D6B802}"/>
              </a:ext>
            </a:extLst>
          </p:cNvPr>
          <p:cNvSpPr/>
          <p:nvPr userDrawn="1"/>
        </p:nvSpPr>
        <p:spPr>
          <a:xfrm rot="16200000">
            <a:off x="594713" y="-193605"/>
            <a:ext cx="98580" cy="48579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solidFill>
                <a:schemeClr val="bg1"/>
              </a:solidFill>
              <a:latin typeface="Calibri Light" panose="020F0302020204030204" pitchFamily="34" charset="0"/>
              <a:cs typeface="Calibri Light" panose="020F0302020204030204" pitchFamily="34" charset="0"/>
            </a:endParaRPr>
          </a:p>
        </p:txBody>
      </p:sp>
      <p:sp>
        <p:nvSpPr>
          <p:cNvPr id="107" name="Title 1">
            <a:extLst>
              <a:ext uri="{FF2B5EF4-FFF2-40B4-BE49-F238E27FC236}">
                <a16:creationId xmlns:a16="http://schemas.microsoft.com/office/drawing/2014/main" id="{D08C623F-63AD-B84A-90EB-DE1EE591A2F1}"/>
              </a:ext>
            </a:extLst>
          </p:cNvPr>
          <p:cNvSpPr txBox="1">
            <a:spLocks/>
          </p:cNvSpPr>
          <p:nvPr userDrawn="1"/>
        </p:nvSpPr>
        <p:spPr bwMode="gray">
          <a:xfrm>
            <a:off x="401108" y="217970"/>
            <a:ext cx="1826414" cy="111620"/>
          </a:xfrm>
          <a:prstGeom prst="rect">
            <a:avLst/>
          </a:prstGeom>
        </p:spPr>
        <p:txBody>
          <a:bodyPr vert="horz" lIns="0" tIns="0" rIns="0" bIns="0" rtlCol="0" anchor="t" anchorCtr="0">
            <a:normAutofit/>
          </a:bodyPr>
          <a:lstStyle>
            <a:lvl1pPr algn="l" defTabSz="685800" rtl="0" eaLnBrk="1" latinLnBrk="0" hangingPunct="1">
              <a:spcBef>
                <a:spcPct val="0"/>
              </a:spcBef>
              <a:buNone/>
              <a:defRPr lang="en-GB" sz="4000" kern="1200" dirty="0">
                <a:solidFill>
                  <a:srgbClr val="00766B"/>
                </a:solidFill>
                <a:latin typeface="+mn-lt"/>
                <a:ea typeface="Arial" charset="0"/>
                <a:cs typeface="Arial" charset="0"/>
              </a:defRPr>
            </a:lvl1pPr>
          </a:lstStyle>
          <a:p>
            <a:pPr defTabSz="913271">
              <a:lnSpc>
                <a:spcPct val="90000"/>
              </a:lnSpc>
              <a:spcBef>
                <a:spcPts val="1000"/>
              </a:spcBef>
              <a:buFont typeface="Arial" panose="020B0604020202020204" pitchFamily="34" charset="0"/>
              <a:buNone/>
            </a:pPr>
            <a:r>
              <a:rPr lang="en-GB" sz="750" dirty="0">
                <a:solidFill>
                  <a:schemeClr val="tx1">
                    <a:lumMod val="85000"/>
                    <a:lumOff val="15000"/>
                  </a:schemeClr>
                </a:solidFill>
                <a:latin typeface="Calibri Light" panose="020F0302020204030204" pitchFamily="34" charset="0"/>
                <a:cs typeface="Calibri Light" panose="020F0302020204030204" pitchFamily="34" charset="0"/>
              </a:rPr>
              <a:t>Page </a:t>
            </a:r>
            <a:fld id="{53E7601D-6FDA-7B44-B5BA-3778DAD9E216}" type="slidenum">
              <a:rPr lang="en-GB" sz="750" smtClean="0">
                <a:solidFill>
                  <a:schemeClr val="tx1">
                    <a:lumMod val="85000"/>
                    <a:lumOff val="15000"/>
                  </a:schemeClr>
                </a:solidFill>
                <a:latin typeface="Calibri Light" panose="020F0302020204030204" pitchFamily="34" charset="0"/>
                <a:cs typeface="Calibri Light" panose="020F0302020204030204" pitchFamily="34" charset="0"/>
              </a:rPr>
              <a:t>‹#›</a:t>
            </a:fld>
            <a:endParaRPr lang="en-GB" sz="750" dirty="0">
              <a:solidFill>
                <a:schemeClr val="tx1">
                  <a:lumMod val="85000"/>
                  <a:lumOff val="15000"/>
                </a:schemeClr>
              </a:solidFill>
              <a:latin typeface="Calibri Light" panose="020F0302020204030204" pitchFamily="34" charset="0"/>
              <a:cs typeface="Calibri Light" panose="020F0302020204030204" pitchFamily="34" charset="0"/>
            </a:endParaRPr>
          </a:p>
        </p:txBody>
      </p:sp>
      <p:sp>
        <p:nvSpPr>
          <p:cNvPr id="113" name="Text Placeholder 23">
            <a:extLst>
              <a:ext uri="{FF2B5EF4-FFF2-40B4-BE49-F238E27FC236}">
                <a16:creationId xmlns:a16="http://schemas.microsoft.com/office/drawing/2014/main" id="{6ED590AD-BF08-A344-842E-668098BD5A7A}"/>
              </a:ext>
            </a:extLst>
          </p:cNvPr>
          <p:cNvSpPr>
            <a:spLocks noGrp="1"/>
          </p:cNvSpPr>
          <p:nvPr>
            <p:ph type="body" sz="quarter" idx="19" hasCustomPrompt="1"/>
          </p:nvPr>
        </p:nvSpPr>
        <p:spPr>
          <a:xfrm>
            <a:off x="3791440" y="444129"/>
            <a:ext cx="1343408" cy="1916299"/>
          </a:xfrm>
          <a:prstGeom prst="rect">
            <a:avLst/>
          </a:prstGeom>
        </p:spPr>
        <p:txBody>
          <a:bodyPr lIns="0" tIns="0" rIns="0" bIns="0" numCol="1" spcCol="360000"/>
          <a:lstStyle>
            <a:lvl1pPr marL="4763" indent="-4763" algn="ctr">
              <a:spcBef>
                <a:spcPts val="0"/>
              </a:spcBef>
              <a:buNone/>
              <a:tabLst/>
              <a:defRPr sz="1200" b="0" i="0">
                <a:solidFill>
                  <a:schemeClr val="bg1"/>
                </a:solidFill>
                <a:latin typeface="Calibri" panose="020F0502020204030204" pitchFamily="34" charset="0"/>
                <a:cs typeface="Calibri" panose="020F0502020204030204" pitchFamily="34" charset="0"/>
              </a:defRPr>
            </a:lvl1pPr>
            <a:lvl2pPr>
              <a:buNone/>
              <a:defRPr sz="1600"/>
            </a:lvl2pPr>
            <a:lvl3pPr>
              <a:buNone/>
              <a:defRPr sz="1600"/>
            </a:lvl3pPr>
            <a:lvl4pPr>
              <a:buNone/>
              <a:defRPr sz="1600"/>
            </a:lvl4pPr>
            <a:lvl5pPr>
              <a:buNone/>
              <a:defRPr sz="1600"/>
            </a:lvl5pPr>
          </a:lstStyle>
          <a:p>
            <a:pPr lvl="0"/>
            <a:r>
              <a:rPr lang="en-GB" dirty="0"/>
              <a:t>Click to add text</a:t>
            </a:r>
          </a:p>
        </p:txBody>
      </p:sp>
      <p:sp>
        <p:nvSpPr>
          <p:cNvPr id="115" name="Picture Placeholder 5">
            <a:extLst>
              <a:ext uri="{FF2B5EF4-FFF2-40B4-BE49-F238E27FC236}">
                <a16:creationId xmlns:a16="http://schemas.microsoft.com/office/drawing/2014/main" id="{D67E4ED9-CA06-C54F-B200-0C7A721E8BDA}"/>
              </a:ext>
            </a:extLst>
          </p:cNvPr>
          <p:cNvSpPr>
            <a:spLocks noGrp="1"/>
          </p:cNvSpPr>
          <p:nvPr>
            <p:ph type="pic" sz="quarter" idx="21"/>
          </p:nvPr>
        </p:nvSpPr>
        <p:spPr>
          <a:xfrm>
            <a:off x="7262936" y="2571747"/>
            <a:ext cx="1881064" cy="2571749"/>
          </a:xfrm>
          <a:prstGeom prst="rect">
            <a:avLst/>
          </a:prstGeom>
          <a:solidFill>
            <a:schemeClr val="bg1">
              <a:lumMod val="95000"/>
              <a:alpha val="50000"/>
            </a:schemeClr>
          </a:solidFill>
        </p:spPr>
        <p:txBody>
          <a:bodyPr anchor="ctr" anchorCtr="0"/>
          <a:lstStyle>
            <a:lvl1pPr marL="228600" marR="0" indent="-22860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sz="800" b="0" i="0">
                <a:solidFill>
                  <a:schemeClr val="tx1">
                    <a:lumMod val="85000"/>
                    <a:lumOff val="15000"/>
                  </a:schemeClr>
                </a:solidFill>
                <a:latin typeface="Calibri Light" panose="020F0302020204030204" pitchFamily="34" charset="0"/>
                <a:cs typeface="Calibri Light" panose="020F0302020204030204" pitchFamily="34" charset="0"/>
              </a:defRPr>
            </a:lvl1pPr>
          </a:lstStyle>
          <a:p>
            <a:r>
              <a:rPr lang="en-GB" dirty="0"/>
              <a:t>Click icon to add picture</a:t>
            </a:r>
          </a:p>
        </p:txBody>
      </p:sp>
      <p:sp>
        <p:nvSpPr>
          <p:cNvPr id="117" name="Text Placeholder 23">
            <a:extLst>
              <a:ext uri="{FF2B5EF4-FFF2-40B4-BE49-F238E27FC236}">
                <a16:creationId xmlns:a16="http://schemas.microsoft.com/office/drawing/2014/main" id="{D78A30DF-0F0E-114B-935E-9F498C67A882}"/>
              </a:ext>
            </a:extLst>
          </p:cNvPr>
          <p:cNvSpPr>
            <a:spLocks noGrp="1"/>
          </p:cNvSpPr>
          <p:nvPr>
            <p:ph type="body" sz="quarter" idx="22" hasCustomPrompt="1"/>
          </p:nvPr>
        </p:nvSpPr>
        <p:spPr>
          <a:xfrm>
            <a:off x="5669541" y="432168"/>
            <a:ext cx="1330979" cy="1928260"/>
          </a:xfrm>
          <a:prstGeom prst="rect">
            <a:avLst/>
          </a:prstGeom>
        </p:spPr>
        <p:txBody>
          <a:bodyPr lIns="0" tIns="0" rIns="0" bIns="0" numCol="1" spcCol="360000" anchor="t" anchorCtr="0"/>
          <a:lstStyle>
            <a:lvl1pPr marL="4763" indent="-4763">
              <a:spcBef>
                <a:spcPts val="0"/>
              </a:spcBef>
              <a:spcAft>
                <a:spcPts val="500"/>
              </a:spcAft>
              <a:buNone/>
              <a:tabLst/>
              <a:defRPr sz="1200" b="0" i="0">
                <a:solidFill>
                  <a:schemeClr val="tx1">
                    <a:lumMod val="95000"/>
                    <a:lumOff val="5000"/>
                  </a:schemeClr>
                </a:solidFill>
                <a:latin typeface="Calibri Light" panose="020F0302020204030204" pitchFamily="34" charset="0"/>
                <a:cs typeface="Calibri Light" panose="020F0302020204030204" pitchFamily="34" charset="0"/>
              </a:defRPr>
            </a:lvl1pPr>
            <a:lvl2pPr>
              <a:buNone/>
              <a:defRPr sz="1600"/>
            </a:lvl2pPr>
            <a:lvl3pPr>
              <a:buNone/>
              <a:defRPr sz="1600"/>
            </a:lvl3pPr>
            <a:lvl4pPr>
              <a:buNone/>
              <a:defRPr sz="1600"/>
            </a:lvl4pPr>
            <a:lvl5pPr>
              <a:buNone/>
              <a:defRPr sz="1600"/>
            </a:lvl5pPr>
          </a:lstStyle>
          <a:p>
            <a:pPr lvl="0"/>
            <a:r>
              <a:rPr lang="en-GB" dirty="0"/>
              <a:t>Click to add text</a:t>
            </a:r>
          </a:p>
        </p:txBody>
      </p:sp>
      <p:sp>
        <p:nvSpPr>
          <p:cNvPr id="118" name="Round Single Corner Rectangle 37">
            <a:extLst>
              <a:ext uri="{FF2B5EF4-FFF2-40B4-BE49-F238E27FC236}">
                <a16:creationId xmlns:a16="http://schemas.microsoft.com/office/drawing/2014/main" id="{82ADF391-69CC-5F4A-BBFC-8D091BBA38E6}"/>
              </a:ext>
            </a:extLst>
          </p:cNvPr>
          <p:cNvSpPr/>
          <p:nvPr userDrawn="1"/>
        </p:nvSpPr>
        <p:spPr>
          <a:xfrm>
            <a:off x="7262357" y="0"/>
            <a:ext cx="1881644" cy="2571747"/>
          </a:xfrm>
          <a:prstGeom prst="round1Rect">
            <a:avLst>
              <a:gd name="adj" fmla="val 0"/>
            </a:avLst>
          </a:prstGeom>
          <a:gradFill>
            <a:gsLst>
              <a:gs pos="0">
                <a:schemeClr val="tx1">
                  <a:lumMod val="75000"/>
                  <a:lumOff val="25000"/>
                  <a:alpha val="80000"/>
                </a:schemeClr>
              </a:gs>
              <a:gs pos="100000">
                <a:schemeClr val="tx1">
                  <a:lumMod val="90000"/>
                  <a:lumOff val="10000"/>
                  <a:alpha val="80000"/>
                </a:schemeClr>
              </a:gs>
            </a:gsLst>
            <a:lin ang="5400000" scaled="1"/>
          </a:gra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n-US" sz="1350" dirty="0">
              <a:latin typeface="Calibri Light" panose="020F0302020204030204" pitchFamily="34" charset="0"/>
              <a:cs typeface="Calibri Light" panose="020F0302020204030204" pitchFamily="34" charset="0"/>
            </a:endParaRPr>
          </a:p>
        </p:txBody>
      </p:sp>
      <p:sp>
        <p:nvSpPr>
          <p:cNvPr id="119" name="Round Single Corner Rectangle 37">
            <a:extLst>
              <a:ext uri="{FF2B5EF4-FFF2-40B4-BE49-F238E27FC236}">
                <a16:creationId xmlns:a16="http://schemas.microsoft.com/office/drawing/2014/main" id="{1615EB91-883D-B849-A5EF-8F541144E1FD}"/>
              </a:ext>
            </a:extLst>
          </p:cNvPr>
          <p:cNvSpPr/>
          <p:nvPr userDrawn="1"/>
        </p:nvSpPr>
        <p:spPr>
          <a:xfrm>
            <a:off x="5397870" y="2571745"/>
            <a:ext cx="1865065" cy="2581089"/>
          </a:xfrm>
          <a:prstGeom prst="round1Rect">
            <a:avLst>
              <a:gd name="adj" fmla="val 0"/>
            </a:avLst>
          </a:prstGeom>
          <a:gradFill>
            <a:gsLst>
              <a:gs pos="0">
                <a:schemeClr val="accent2"/>
              </a:gs>
              <a:gs pos="99000">
                <a:schemeClr val="accent4"/>
              </a:gs>
            </a:gsLst>
            <a:lin ang="5400000" scaled="1"/>
          </a:gra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n-US" sz="1350" dirty="0">
              <a:latin typeface="Calibri Light" panose="020F0302020204030204" pitchFamily="34" charset="0"/>
              <a:cs typeface="Calibri Light" panose="020F0302020204030204" pitchFamily="34" charset="0"/>
            </a:endParaRPr>
          </a:p>
        </p:txBody>
      </p:sp>
      <p:sp>
        <p:nvSpPr>
          <p:cNvPr id="120" name="Text Placeholder 23">
            <a:extLst>
              <a:ext uri="{FF2B5EF4-FFF2-40B4-BE49-F238E27FC236}">
                <a16:creationId xmlns:a16="http://schemas.microsoft.com/office/drawing/2014/main" id="{5B520C5D-BE6C-B14E-9562-99F38657FA7B}"/>
              </a:ext>
            </a:extLst>
          </p:cNvPr>
          <p:cNvSpPr>
            <a:spLocks noGrp="1"/>
          </p:cNvSpPr>
          <p:nvPr>
            <p:ph type="body" sz="quarter" idx="23" hasCustomPrompt="1"/>
          </p:nvPr>
        </p:nvSpPr>
        <p:spPr>
          <a:xfrm>
            <a:off x="5667712" y="3003914"/>
            <a:ext cx="1343408" cy="1928260"/>
          </a:xfrm>
          <a:prstGeom prst="rect">
            <a:avLst/>
          </a:prstGeom>
        </p:spPr>
        <p:txBody>
          <a:bodyPr lIns="0" tIns="0" rIns="0" bIns="0" numCol="1" spcCol="360000"/>
          <a:lstStyle>
            <a:lvl1pPr marL="4763" indent="-4763" algn="ctr">
              <a:spcBef>
                <a:spcPts val="0"/>
              </a:spcBef>
              <a:buNone/>
              <a:tabLst/>
              <a:defRPr sz="1200" b="0" i="0">
                <a:solidFill>
                  <a:schemeClr val="bg1"/>
                </a:solidFill>
                <a:latin typeface="Calibri" panose="020F0502020204030204" pitchFamily="34" charset="0"/>
                <a:cs typeface="Calibri" panose="020F0502020204030204" pitchFamily="34" charset="0"/>
              </a:defRPr>
            </a:lvl1pPr>
            <a:lvl2pPr>
              <a:buNone/>
              <a:defRPr sz="1600"/>
            </a:lvl2pPr>
            <a:lvl3pPr>
              <a:buNone/>
              <a:defRPr sz="1600"/>
            </a:lvl3pPr>
            <a:lvl4pPr>
              <a:buNone/>
              <a:defRPr sz="1600"/>
            </a:lvl4pPr>
            <a:lvl5pPr>
              <a:buNone/>
              <a:defRPr sz="1600"/>
            </a:lvl5pPr>
          </a:lstStyle>
          <a:p>
            <a:pPr lvl="0"/>
            <a:r>
              <a:rPr lang="en-GB" dirty="0"/>
              <a:t>Click to add text</a:t>
            </a:r>
          </a:p>
        </p:txBody>
      </p:sp>
      <p:sp>
        <p:nvSpPr>
          <p:cNvPr id="21" name="Round Single Corner Rectangle 37">
            <a:extLst>
              <a:ext uri="{FF2B5EF4-FFF2-40B4-BE49-F238E27FC236}">
                <a16:creationId xmlns:a16="http://schemas.microsoft.com/office/drawing/2014/main" id="{1253C231-A147-CB4B-8BCE-65FEA10CE673}"/>
              </a:ext>
            </a:extLst>
          </p:cNvPr>
          <p:cNvSpPr/>
          <p:nvPr userDrawn="1"/>
        </p:nvSpPr>
        <p:spPr>
          <a:xfrm>
            <a:off x="1" y="2571745"/>
            <a:ext cx="5390592" cy="2571747"/>
          </a:xfrm>
          <a:prstGeom prst="round1Rect">
            <a:avLst>
              <a:gd name="adj" fmla="val 0"/>
            </a:avLst>
          </a:prstGeom>
          <a:solidFill>
            <a:srgbClr val="EEEFEF"/>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n-US" sz="1350" dirty="0">
              <a:latin typeface="Calibri Light" panose="020F0302020204030204" pitchFamily="34" charset="0"/>
              <a:cs typeface="Calibri Light" panose="020F0302020204030204" pitchFamily="34" charset="0"/>
            </a:endParaRPr>
          </a:p>
        </p:txBody>
      </p:sp>
      <p:sp>
        <p:nvSpPr>
          <p:cNvPr id="22" name="Text Placeholder 23">
            <a:extLst>
              <a:ext uri="{FF2B5EF4-FFF2-40B4-BE49-F238E27FC236}">
                <a16:creationId xmlns:a16="http://schemas.microsoft.com/office/drawing/2014/main" id="{D78A30DF-0F0E-114B-935E-9F498C67A882}"/>
              </a:ext>
            </a:extLst>
          </p:cNvPr>
          <p:cNvSpPr>
            <a:spLocks noGrp="1"/>
          </p:cNvSpPr>
          <p:nvPr>
            <p:ph type="body" sz="quarter" idx="25" hasCustomPrompt="1"/>
          </p:nvPr>
        </p:nvSpPr>
        <p:spPr>
          <a:xfrm>
            <a:off x="402191" y="3003913"/>
            <a:ext cx="4725121" cy="1928260"/>
          </a:xfrm>
          <a:prstGeom prst="rect">
            <a:avLst/>
          </a:prstGeom>
        </p:spPr>
        <p:txBody>
          <a:bodyPr lIns="0" tIns="0" rIns="0" bIns="0" numCol="1" spcCol="360000" anchor="t" anchorCtr="0"/>
          <a:lstStyle>
            <a:lvl1pPr marL="4763" indent="-4763">
              <a:spcBef>
                <a:spcPts val="0"/>
              </a:spcBef>
              <a:spcAft>
                <a:spcPts val="500"/>
              </a:spcAft>
              <a:buNone/>
              <a:tabLst/>
              <a:defRPr sz="1600" b="0" i="0">
                <a:solidFill>
                  <a:schemeClr val="tx1">
                    <a:lumMod val="95000"/>
                    <a:lumOff val="5000"/>
                  </a:schemeClr>
                </a:solidFill>
                <a:latin typeface="Calibri Light" panose="020F0302020204030204" pitchFamily="34" charset="0"/>
                <a:cs typeface="Calibri Light" panose="020F0302020204030204" pitchFamily="34" charset="0"/>
              </a:defRPr>
            </a:lvl1pPr>
            <a:lvl2pPr>
              <a:buNone/>
              <a:defRPr sz="1600"/>
            </a:lvl2pPr>
            <a:lvl3pPr>
              <a:buNone/>
              <a:defRPr sz="1600"/>
            </a:lvl3pPr>
            <a:lvl4pPr>
              <a:buNone/>
              <a:defRPr sz="1600"/>
            </a:lvl4pPr>
            <a:lvl5pPr>
              <a:buNone/>
              <a:defRPr sz="1600"/>
            </a:lvl5pPr>
          </a:lstStyle>
          <a:p>
            <a:pPr lvl="0"/>
            <a:r>
              <a:rPr lang="en-GB" dirty="0"/>
              <a:t>Click to add text</a:t>
            </a:r>
          </a:p>
        </p:txBody>
      </p:sp>
      <p:grpSp>
        <p:nvGrpSpPr>
          <p:cNvPr id="23" name="Group 22">
            <a:extLst>
              <a:ext uri="{FF2B5EF4-FFF2-40B4-BE49-F238E27FC236}">
                <a16:creationId xmlns:a16="http://schemas.microsoft.com/office/drawing/2014/main" id="{38773A36-8220-0740-B96C-83A5F83F77D1}"/>
              </a:ext>
            </a:extLst>
          </p:cNvPr>
          <p:cNvGrpSpPr>
            <a:grpSpLocks noChangeAspect="1"/>
          </p:cNvGrpSpPr>
          <p:nvPr userDrawn="1"/>
        </p:nvGrpSpPr>
        <p:grpSpPr bwMode="gray">
          <a:xfrm>
            <a:off x="7974612" y="291900"/>
            <a:ext cx="792000" cy="153571"/>
            <a:chOff x="4375150" y="6157913"/>
            <a:chExt cx="1874838" cy="363537"/>
          </a:xfrm>
        </p:grpSpPr>
        <p:sp>
          <p:nvSpPr>
            <p:cNvPr id="24" name="Freeform 23">
              <a:extLst>
                <a:ext uri="{FF2B5EF4-FFF2-40B4-BE49-F238E27FC236}">
                  <a16:creationId xmlns:a16="http://schemas.microsoft.com/office/drawing/2014/main" id="{CB15671B-C3EC-E245-80C2-28031C15E97D}"/>
                </a:ext>
              </a:extLst>
            </p:cNvPr>
            <p:cNvSpPr>
              <a:spLocks noEditPoints="1"/>
            </p:cNvSpPr>
            <p:nvPr userDrawn="1"/>
          </p:nvSpPr>
          <p:spPr bwMode="gray">
            <a:xfrm>
              <a:off x="4375150" y="6176963"/>
              <a:ext cx="193675" cy="341312"/>
            </a:xfrm>
            <a:custGeom>
              <a:avLst/>
              <a:gdLst/>
              <a:ahLst/>
              <a:cxnLst>
                <a:cxn ang="0">
                  <a:pos x="0" y="0"/>
                </a:cxn>
                <a:cxn ang="0">
                  <a:pos x="0" y="108"/>
                </a:cxn>
                <a:cxn ang="0">
                  <a:pos x="61" y="108"/>
                </a:cxn>
                <a:cxn ang="0">
                  <a:pos x="61" y="0"/>
                </a:cxn>
                <a:cxn ang="0">
                  <a:pos x="0" y="0"/>
                </a:cxn>
                <a:cxn ang="0">
                  <a:pos x="33" y="71"/>
                </a:cxn>
                <a:cxn ang="0">
                  <a:pos x="20" y="64"/>
                </a:cxn>
                <a:cxn ang="0">
                  <a:pos x="19" y="87"/>
                </a:cxn>
                <a:cxn ang="0">
                  <a:pos x="28" y="90"/>
                </a:cxn>
                <a:cxn ang="0">
                  <a:pos x="28" y="91"/>
                </a:cxn>
                <a:cxn ang="0">
                  <a:pos x="6" y="91"/>
                </a:cxn>
                <a:cxn ang="0">
                  <a:pos x="6" y="90"/>
                </a:cxn>
                <a:cxn ang="0">
                  <a:pos x="12" y="87"/>
                </a:cxn>
                <a:cxn ang="0">
                  <a:pos x="11" y="21"/>
                </a:cxn>
                <a:cxn ang="0">
                  <a:pos x="5" y="21"/>
                </a:cxn>
                <a:cxn ang="0">
                  <a:pos x="5" y="19"/>
                </a:cxn>
                <a:cxn ang="0">
                  <a:pos x="20" y="16"/>
                </a:cxn>
                <a:cxn ang="0">
                  <a:pos x="20" y="44"/>
                </a:cxn>
                <a:cxn ang="0">
                  <a:pos x="42" y="16"/>
                </a:cxn>
                <a:cxn ang="0">
                  <a:pos x="54" y="36"/>
                </a:cxn>
                <a:cxn ang="0">
                  <a:pos x="33" y="71"/>
                </a:cxn>
              </a:cxnLst>
              <a:rect l="0" t="0" r="r" b="b"/>
              <a:pathLst>
                <a:path w="61" h="108">
                  <a:moveTo>
                    <a:pt x="0" y="0"/>
                  </a:moveTo>
                  <a:cubicBezTo>
                    <a:pt x="0" y="108"/>
                    <a:pt x="0" y="108"/>
                    <a:pt x="0" y="108"/>
                  </a:cubicBezTo>
                  <a:cubicBezTo>
                    <a:pt x="61" y="108"/>
                    <a:pt x="61" y="108"/>
                    <a:pt x="61" y="108"/>
                  </a:cubicBezTo>
                  <a:cubicBezTo>
                    <a:pt x="61" y="0"/>
                    <a:pt x="61" y="0"/>
                    <a:pt x="61" y="0"/>
                  </a:cubicBezTo>
                  <a:lnTo>
                    <a:pt x="0" y="0"/>
                  </a:lnTo>
                  <a:close/>
                  <a:moveTo>
                    <a:pt x="33" y="71"/>
                  </a:moveTo>
                  <a:cubicBezTo>
                    <a:pt x="23" y="71"/>
                    <a:pt x="20" y="64"/>
                    <a:pt x="20" y="64"/>
                  </a:cubicBezTo>
                  <a:cubicBezTo>
                    <a:pt x="19" y="87"/>
                    <a:pt x="19" y="87"/>
                    <a:pt x="19" y="87"/>
                  </a:cubicBezTo>
                  <a:cubicBezTo>
                    <a:pt x="28" y="90"/>
                    <a:pt x="28" y="90"/>
                    <a:pt x="28" y="90"/>
                  </a:cubicBezTo>
                  <a:cubicBezTo>
                    <a:pt x="28" y="91"/>
                    <a:pt x="28" y="91"/>
                    <a:pt x="28" y="91"/>
                  </a:cubicBezTo>
                  <a:cubicBezTo>
                    <a:pt x="6" y="91"/>
                    <a:pt x="6" y="91"/>
                    <a:pt x="6" y="91"/>
                  </a:cubicBezTo>
                  <a:cubicBezTo>
                    <a:pt x="6" y="90"/>
                    <a:pt x="6" y="90"/>
                    <a:pt x="6" y="90"/>
                  </a:cubicBezTo>
                  <a:cubicBezTo>
                    <a:pt x="12" y="87"/>
                    <a:pt x="12" y="87"/>
                    <a:pt x="12" y="87"/>
                  </a:cubicBezTo>
                  <a:cubicBezTo>
                    <a:pt x="11" y="21"/>
                    <a:pt x="11" y="21"/>
                    <a:pt x="11" y="21"/>
                  </a:cubicBezTo>
                  <a:cubicBezTo>
                    <a:pt x="5" y="21"/>
                    <a:pt x="5" y="21"/>
                    <a:pt x="5" y="21"/>
                  </a:cubicBezTo>
                  <a:cubicBezTo>
                    <a:pt x="5" y="21"/>
                    <a:pt x="5" y="19"/>
                    <a:pt x="5" y="19"/>
                  </a:cubicBezTo>
                  <a:cubicBezTo>
                    <a:pt x="20" y="16"/>
                    <a:pt x="20" y="16"/>
                    <a:pt x="20" y="16"/>
                  </a:cubicBezTo>
                  <a:cubicBezTo>
                    <a:pt x="20" y="44"/>
                    <a:pt x="20" y="44"/>
                    <a:pt x="20" y="44"/>
                  </a:cubicBezTo>
                  <a:cubicBezTo>
                    <a:pt x="26" y="23"/>
                    <a:pt x="36" y="16"/>
                    <a:pt x="42" y="16"/>
                  </a:cubicBezTo>
                  <a:cubicBezTo>
                    <a:pt x="47" y="16"/>
                    <a:pt x="54" y="19"/>
                    <a:pt x="54" y="36"/>
                  </a:cubicBezTo>
                  <a:cubicBezTo>
                    <a:pt x="54" y="67"/>
                    <a:pt x="38" y="71"/>
                    <a:pt x="33" y="71"/>
                  </a:cubicBez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dirty="0">
                <a:solidFill>
                  <a:srgbClr val="000000"/>
                </a:solidFill>
                <a:latin typeface="Calibri Light" panose="020F0302020204030204" pitchFamily="34" charset="0"/>
                <a:cs typeface="Calibri Light" panose="020F0302020204030204" pitchFamily="34" charset="0"/>
              </a:endParaRPr>
            </a:p>
          </p:txBody>
        </p:sp>
        <p:sp>
          <p:nvSpPr>
            <p:cNvPr id="25" name="Freeform 24">
              <a:extLst>
                <a:ext uri="{FF2B5EF4-FFF2-40B4-BE49-F238E27FC236}">
                  <a16:creationId xmlns:a16="http://schemas.microsoft.com/office/drawing/2014/main" id="{846EF31E-3418-7A49-80B5-9483B5C07B34}"/>
                </a:ext>
              </a:extLst>
            </p:cNvPr>
            <p:cNvSpPr>
              <a:spLocks/>
            </p:cNvSpPr>
            <p:nvPr userDrawn="1"/>
          </p:nvSpPr>
          <p:spPr bwMode="gray">
            <a:xfrm>
              <a:off x="4435475" y="6246813"/>
              <a:ext cx="82550" cy="147637"/>
            </a:xfrm>
            <a:custGeom>
              <a:avLst/>
              <a:gdLst/>
              <a:ahLst/>
              <a:cxnLst>
                <a:cxn ang="0">
                  <a:pos x="19" y="0"/>
                </a:cxn>
                <a:cxn ang="0">
                  <a:pos x="0" y="33"/>
                </a:cxn>
                <a:cxn ang="0">
                  <a:pos x="14" y="47"/>
                </a:cxn>
                <a:cxn ang="0">
                  <a:pos x="26" y="17"/>
                </a:cxn>
                <a:cxn ang="0">
                  <a:pos x="19" y="0"/>
                </a:cxn>
              </a:cxnLst>
              <a:rect l="0" t="0" r="r" b="b"/>
              <a:pathLst>
                <a:path w="26" h="47">
                  <a:moveTo>
                    <a:pt x="19" y="0"/>
                  </a:moveTo>
                  <a:cubicBezTo>
                    <a:pt x="9" y="0"/>
                    <a:pt x="0" y="28"/>
                    <a:pt x="0" y="33"/>
                  </a:cubicBezTo>
                  <a:cubicBezTo>
                    <a:pt x="0" y="34"/>
                    <a:pt x="4" y="47"/>
                    <a:pt x="14" y="47"/>
                  </a:cubicBezTo>
                  <a:cubicBezTo>
                    <a:pt x="24" y="47"/>
                    <a:pt x="26" y="27"/>
                    <a:pt x="26" y="17"/>
                  </a:cubicBezTo>
                  <a:cubicBezTo>
                    <a:pt x="26" y="7"/>
                    <a:pt x="23" y="0"/>
                    <a:pt x="19" y="0"/>
                  </a:cubicBez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dirty="0">
                <a:solidFill>
                  <a:srgbClr val="000000"/>
                </a:solidFill>
                <a:latin typeface="Calibri Light" panose="020F0302020204030204" pitchFamily="34" charset="0"/>
                <a:cs typeface="Calibri Light" panose="020F0302020204030204" pitchFamily="34" charset="0"/>
              </a:endParaRPr>
            </a:p>
          </p:txBody>
        </p:sp>
        <p:sp>
          <p:nvSpPr>
            <p:cNvPr id="26" name="Freeform 25">
              <a:extLst>
                <a:ext uri="{FF2B5EF4-FFF2-40B4-BE49-F238E27FC236}">
                  <a16:creationId xmlns:a16="http://schemas.microsoft.com/office/drawing/2014/main" id="{D4A5FD6C-ACBD-E648-8CC6-4D14A371C5CE}"/>
                </a:ext>
              </a:extLst>
            </p:cNvPr>
            <p:cNvSpPr>
              <a:spLocks/>
            </p:cNvSpPr>
            <p:nvPr userDrawn="1"/>
          </p:nvSpPr>
          <p:spPr bwMode="gray">
            <a:xfrm>
              <a:off x="4625975" y="6300788"/>
              <a:ext cx="98425" cy="144462"/>
            </a:xfrm>
            <a:custGeom>
              <a:avLst/>
              <a:gdLst/>
              <a:ahLst/>
              <a:cxnLst>
                <a:cxn ang="0">
                  <a:pos x="18" y="0"/>
                </a:cxn>
                <a:cxn ang="0">
                  <a:pos x="7" y="22"/>
                </a:cxn>
                <a:cxn ang="0">
                  <a:pos x="23" y="46"/>
                </a:cxn>
                <a:cxn ang="0">
                  <a:pos x="31" y="27"/>
                </a:cxn>
                <a:cxn ang="0">
                  <a:pos x="18" y="0"/>
                </a:cxn>
              </a:cxnLst>
              <a:rect l="0" t="0" r="r" b="b"/>
              <a:pathLst>
                <a:path w="31" h="46">
                  <a:moveTo>
                    <a:pt x="18" y="0"/>
                  </a:moveTo>
                  <a:cubicBezTo>
                    <a:pt x="17" y="0"/>
                    <a:pt x="0" y="4"/>
                    <a:pt x="7" y="22"/>
                  </a:cubicBezTo>
                  <a:cubicBezTo>
                    <a:pt x="15" y="46"/>
                    <a:pt x="22" y="46"/>
                    <a:pt x="23" y="46"/>
                  </a:cubicBezTo>
                  <a:cubicBezTo>
                    <a:pt x="25" y="46"/>
                    <a:pt x="31" y="45"/>
                    <a:pt x="31" y="27"/>
                  </a:cubicBezTo>
                  <a:cubicBezTo>
                    <a:pt x="30" y="8"/>
                    <a:pt x="25" y="0"/>
                    <a:pt x="18" y="0"/>
                  </a:cubicBez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dirty="0">
                <a:solidFill>
                  <a:srgbClr val="000000"/>
                </a:solidFill>
                <a:latin typeface="Calibri Light" panose="020F0302020204030204" pitchFamily="34" charset="0"/>
                <a:cs typeface="Calibri Light" panose="020F0302020204030204" pitchFamily="34" charset="0"/>
              </a:endParaRPr>
            </a:p>
          </p:txBody>
        </p:sp>
        <p:sp>
          <p:nvSpPr>
            <p:cNvPr id="27" name="Freeform 26">
              <a:extLst>
                <a:ext uri="{FF2B5EF4-FFF2-40B4-BE49-F238E27FC236}">
                  <a16:creationId xmlns:a16="http://schemas.microsoft.com/office/drawing/2014/main" id="{C5C25555-2E21-0C4E-BB50-D3BD5936928B}"/>
                </a:ext>
              </a:extLst>
            </p:cNvPr>
            <p:cNvSpPr>
              <a:spLocks noEditPoints="1"/>
            </p:cNvSpPr>
            <p:nvPr userDrawn="1"/>
          </p:nvSpPr>
          <p:spPr bwMode="gray">
            <a:xfrm>
              <a:off x="4581525" y="6176963"/>
              <a:ext cx="193675" cy="341312"/>
            </a:xfrm>
            <a:custGeom>
              <a:avLst/>
              <a:gdLst/>
              <a:ahLst/>
              <a:cxnLst>
                <a:cxn ang="0">
                  <a:pos x="0" y="0"/>
                </a:cxn>
                <a:cxn ang="0">
                  <a:pos x="0" y="108"/>
                </a:cxn>
                <a:cxn ang="0">
                  <a:pos x="61" y="108"/>
                </a:cxn>
                <a:cxn ang="0">
                  <a:pos x="61" y="0"/>
                </a:cxn>
                <a:cxn ang="0">
                  <a:pos x="0" y="0"/>
                </a:cxn>
                <a:cxn ang="0">
                  <a:pos x="42" y="91"/>
                </a:cxn>
                <a:cxn ang="0">
                  <a:pos x="19" y="63"/>
                </a:cxn>
                <a:cxn ang="0">
                  <a:pos x="20" y="91"/>
                </a:cxn>
                <a:cxn ang="0">
                  <a:pos x="5" y="88"/>
                </a:cxn>
                <a:cxn ang="0">
                  <a:pos x="4" y="86"/>
                </a:cxn>
                <a:cxn ang="0">
                  <a:pos x="11" y="86"/>
                </a:cxn>
                <a:cxn ang="0">
                  <a:pos x="11" y="19"/>
                </a:cxn>
                <a:cxn ang="0">
                  <a:pos x="6" y="17"/>
                </a:cxn>
                <a:cxn ang="0">
                  <a:pos x="5" y="16"/>
                </a:cxn>
                <a:cxn ang="0">
                  <a:pos x="28" y="16"/>
                </a:cxn>
                <a:cxn ang="0">
                  <a:pos x="27" y="18"/>
                </a:cxn>
                <a:cxn ang="0">
                  <a:pos x="19" y="19"/>
                </a:cxn>
                <a:cxn ang="0">
                  <a:pos x="19" y="43"/>
                </a:cxn>
                <a:cxn ang="0">
                  <a:pos x="32" y="37"/>
                </a:cxn>
                <a:cxn ang="0">
                  <a:pos x="53" y="70"/>
                </a:cxn>
                <a:cxn ang="0">
                  <a:pos x="42" y="91"/>
                </a:cxn>
              </a:cxnLst>
              <a:rect l="0" t="0" r="r" b="b"/>
              <a:pathLst>
                <a:path w="61" h="108">
                  <a:moveTo>
                    <a:pt x="0" y="0"/>
                  </a:moveTo>
                  <a:cubicBezTo>
                    <a:pt x="0" y="108"/>
                    <a:pt x="0" y="108"/>
                    <a:pt x="0" y="108"/>
                  </a:cubicBezTo>
                  <a:cubicBezTo>
                    <a:pt x="61" y="108"/>
                    <a:pt x="61" y="108"/>
                    <a:pt x="61" y="108"/>
                  </a:cubicBezTo>
                  <a:cubicBezTo>
                    <a:pt x="61" y="0"/>
                    <a:pt x="61" y="0"/>
                    <a:pt x="61" y="0"/>
                  </a:cubicBezTo>
                  <a:lnTo>
                    <a:pt x="0" y="0"/>
                  </a:lnTo>
                  <a:close/>
                  <a:moveTo>
                    <a:pt x="42" y="91"/>
                  </a:moveTo>
                  <a:cubicBezTo>
                    <a:pt x="26" y="91"/>
                    <a:pt x="19" y="63"/>
                    <a:pt x="19" y="63"/>
                  </a:cubicBezTo>
                  <a:cubicBezTo>
                    <a:pt x="20" y="91"/>
                    <a:pt x="20" y="91"/>
                    <a:pt x="20" y="91"/>
                  </a:cubicBezTo>
                  <a:cubicBezTo>
                    <a:pt x="20" y="91"/>
                    <a:pt x="6" y="89"/>
                    <a:pt x="5" y="88"/>
                  </a:cubicBezTo>
                  <a:cubicBezTo>
                    <a:pt x="4" y="88"/>
                    <a:pt x="4" y="86"/>
                    <a:pt x="4" y="86"/>
                  </a:cubicBezTo>
                  <a:cubicBezTo>
                    <a:pt x="11" y="86"/>
                    <a:pt x="11" y="86"/>
                    <a:pt x="11" y="86"/>
                  </a:cubicBezTo>
                  <a:cubicBezTo>
                    <a:pt x="11" y="86"/>
                    <a:pt x="12" y="21"/>
                    <a:pt x="11" y="19"/>
                  </a:cubicBezTo>
                  <a:cubicBezTo>
                    <a:pt x="11" y="18"/>
                    <a:pt x="6" y="17"/>
                    <a:pt x="6" y="17"/>
                  </a:cubicBezTo>
                  <a:cubicBezTo>
                    <a:pt x="5" y="16"/>
                    <a:pt x="5" y="16"/>
                    <a:pt x="5" y="16"/>
                  </a:cubicBezTo>
                  <a:cubicBezTo>
                    <a:pt x="28" y="16"/>
                    <a:pt x="28" y="16"/>
                    <a:pt x="28" y="16"/>
                  </a:cubicBezTo>
                  <a:cubicBezTo>
                    <a:pt x="27" y="18"/>
                    <a:pt x="27" y="18"/>
                    <a:pt x="27" y="18"/>
                  </a:cubicBezTo>
                  <a:cubicBezTo>
                    <a:pt x="24" y="18"/>
                    <a:pt x="19" y="19"/>
                    <a:pt x="19" y="19"/>
                  </a:cubicBezTo>
                  <a:cubicBezTo>
                    <a:pt x="19" y="43"/>
                    <a:pt x="19" y="43"/>
                    <a:pt x="19" y="43"/>
                  </a:cubicBezTo>
                  <a:cubicBezTo>
                    <a:pt x="19" y="43"/>
                    <a:pt x="24" y="37"/>
                    <a:pt x="32" y="37"/>
                  </a:cubicBezTo>
                  <a:cubicBezTo>
                    <a:pt x="53" y="37"/>
                    <a:pt x="53" y="67"/>
                    <a:pt x="53" y="70"/>
                  </a:cubicBezTo>
                  <a:cubicBezTo>
                    <a:pt x="53" y="73"/>
                    <a:pt x="54" y="91"/>
                    <a:pt x="42" y="91"/>
                  </a:cubicBez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dirty="0">
                <a:solidFill>
                  <a:srgbClr val="000000"/>
                </a:solidFill>
                <a:latin typeface="Calibri Light" panose="020F0302020204030204" pitchFamily="34" charset="0"/>
                <a:cs typeface="Calibri Light" panose="020F0302020204030204" pitchFamily="34" charset="0"/>
              </a:endParaRPr>
            </a:p>
          </p:txBody>
        </p:sp>
        <p:sp>
          <p:nvSpPr>
            <p:cNvPr id="28" name="Freeform 27">
              <a:extLst>
                <a:ext uri="{FF2B5EF4-FFF2-40B4-BE49-F238E27FC236}">
                  <a16:creationId xmlns:a16="http://schemas.microsoft.com/office/drawing/2014/main" id="{B5000CB5-8FA5-3B48-8335-EAB6EDA5BE77}"/>
                </a:ext>
              </a:extLst>
            </p:cNvPr>
            <p:cNvSpPr>
              <a:spLocks noEditPoints="1"/>
            </p:cNvSpPr>
            <p:nvPr userDrawn="1"/>
          </p:nvSpPr>
          <p:spPr bwMode="gray">
            <a:xfrm>
              <a:off x="4816475" y="6176963"/>
              <a:ext cx="139700" cy="193675"/>
            </a:xfrm>
            <a:custGeom>
              <a:avLst/>
              <a:gdLst/>
              <a:ahLst/>
              <a:cxnLst>
                <a:cxn ang="0">
                  <a:pos x="18" y="35"/>
                </a:cxn>
                <a:cxn ang="0">
                  <a:pos x="14" y="33"/>
                </a:cxn>
                <a:cxn ang="0">
                  <a:pos x="15" y="3"/>
                </a:cxn>
                <a:cxn ang="0">
                  <a:pos x="20" y="1"/>
                </a:cxn>
                <a:cxn ang="0">
                  <a:pos x="35" y="17"/>
                </a:cxn>
                <a:cxn ang="0">
                  <a:pos x="18" y="35"/>
                </a:cxn>
                <a:cxn ang="0">
                  <a:pos x="5" y="3"/>
                </a:cxn>
                <a:cxn ang="0">
                  <a:pos x="6" y="4"/>
                </a:cxn>
                <a:cxn ang="0">
                  <a:pos x="6" y="29"/>
                </a:cxn>
                <a:cxn ang="0">
                  <a:pos x="7" y="57"/>
                </a:cxn>
                <a:cxn ang="0">
                  <a:pos x="5" y="59"/>
                </a:cxn>
                <a:cxn ang="0">
                  <a:pos x="1" y="60"/>
                </a:cxn>
                <a:cxn ang="0">
                  <a:pos x="1" y="61"/>
                </a:cxn>
                <a:cxn ang="0">
                  <a:pos x="1" y="61"/>
                </a:cxn>
                <a:cxn ang="0">
                  <a:pos x="10" y="61"/>
                </a:cxn>
                <a:cxn ang="0">
                  <a:pos x="22" y="61"/>
                </a:cxn>
                <a:cxn ang="0">
                  <a:pos x="22" y="61"/>
                </a:cxn>
                <a:cxn ang="0">
                  <a:pos x="22" y="60"/>
                </a:cxn>
                <a:cxn ang="0">
                  <a:pos x="15" y="58"/>
                </a:cxn>
                <a:cxn ang="0">
                  <a:pos x="14" y="57"/>
                </a:cxn>
                <a:cxn ang="0">
                  <a:pos x="14" y="36"/>
                </a:cxn>
                <a:cxn ang="0">
                  <a:pos x="19" y="36"/>
                </a:cxn>
                <a:cxn ang="0">
                  <a:pos x="44" y="16"/>
                </a:cxn>
                <a:cxn ang="0">
                  <a:pos x="21" y="0"/>
                </a:cxn>
                <a:cxn ang="0">
                  <a:pos x="0" y="1"/>
                </a:cxn>
                <a:cxn ang="0">
                  <a:pos x="0" y="1"/>
                </a:cxn>
                <a:cxn ang="0">
                  <a:pos x="1" y="2"/>
                </a:cxn>
                <a:cxn ang="0">
                  <a:pos x="5" y="3"/>
                </a:cxn>
              </a:cxnLst>
              <a:rect l="0" t="0" r="r" b="b"/>
              <a:pathLst>
                <a:path w="44" h="61">
                  <a:moveTo>
                    <a:pt x="18" y="35"/>
                  </a:moveTo>
                  <a:cubicBezTo>
                    <a:pt x="16" y="35"/>
                    <a:pt x="14" y="34"/>
                    <a:pt x="14" y="33"/>
                  </a:cubicBezTo>
                  <a:cubicBezTo>
                    <a:pt x="14" y="31"/>
                    <a:pt x="14" y="13"/>
                    <a:pt x="15" y="3"/>
                  </a:cubicBezTo>
                  <a:cubicBezTo>
                    <a:pt x="15" y="2"/>
                    <a:pt x="16" y="1"/>
                    <a:pt x="20" y="1"/>
                  </a:cubicBezTo>
                  <a:cubicBezTo>
                    <a:pt x="29" y="1"/>
                    <a:pt x="35" y="8"/>
                    <a:pt x="35" y="17"/>
                  </a:cubicBezTo>
                  <a:cubicBezTo>
                    <a:pt x="35" y="28"/>
                    <a:pt x="27" y="35"/>
                    <a:pt x="18" y="35"/>
                  </a:cubicBezTo>
                  <a:close/>
                  <a:moveTo>
                    <a:pt x="5" y="3"/>
                  </a:moveTo>
                  <a:cubicBezTo>
                    <a:pt x="6" y="3"/>
                    <a:pt x="6" y="3"/>
                    <a:pt x="6" y="4"/>
                  </a:cubicBezTo>
                  <a:cubicBezTo>
                    <a:pt x="6" y="7"/>
                    <a:pt x="6" y="25"/>
                    <a:pt x="6" y="29"/>
                  </a:cubicBezTo>
                  <a:cubicBezTo>
                    <a:pt x="6" y="34"/>
                    <a:pt x="7" y="54"/>
                    <a:pt x="7" y="57"/>
                  </a:cubicBezTo>
                  <a:cubicBezTo>
                    <a:pt x="7" y="58"/>
                    <a:pt x="6" y="58"/>
                    <a:pt x="5" y="59"/>
                  </a:cubicBezTo>
                  <a:cubicBezTo>
                    <a:pt x="1" y="60"/>
                    <a:pt x="1" y="60"/>
                    <a:pt x="1" y="60"/>
                  </a:cubicBezTo>
                  <a:cubicBezTo>
                    <a:pt x="1" y="60"/>
                    <a:pt x="1" y="60"/>
                    <a:pt x="1" y="61"/>
                  </a:cubicBezTo>
                  <a:cubicBezTo>
                    <a:pt x="1" y="61"/>
                    <a:pt x="1" y="61"/>
                    <a:pt x="1" y="61"/>
                  </a:cubicBezTo>
                  <a:cubicBezTo>
                    <a:pt x="3" y="61"/>
                    <a:pt x="7" y="61"/>
                    <a:pt x="10" y="61"/>
                  </a:cubicBezTo>
                  <a:cubicBezTo>
                    <a:pt x="14" y="61"/>
                    <a:pt x="18" y="61"/>
                    <a:pt x="22" y="61"/>
                  </a:cubicBezTo>
                  <a:cubicBezTo>
                    <a:pt x="22" y="61"/>
                    <a:pt x="22" y="61"/>
                    <a:pt x="22" y="61"/>
                  </a:cubicBezTo>
                  <a:cubicBezTo>
                    <a:pt x="22" y="60"/>
                    <a:pt x="22" y="60"/>
                    <a:pt x="22" y="60"/>
                  </a:cubicBezTo>
                  <a:cubicBezTo>
                    <a:pt x="15" y="58"/>
                    <a:pt x="15" y="58"/>
                    <a:pt x="15" y="58"/>
                  </a:cubicBezTo>
                  <a:cubicBezTo>
                    <a:pt x="14" y="58"/>
                    <a:pt x="14" y="58"/>
                    <a:pt x="14" y="57"/>
                  </a:cubicBezTo>
                  <a:cubicBezTo>
                    <a:pt x="14" y="55"/>
                    <a:pt x="14" y="39"/>
                    <a:pt x="14" y="36"/>
                  </a:cubicBezTo>
                  <a:cubicBezTo>
                    <a:pt x="15" y="36"/>
                    <a:pt x="17" y="36"/>
                    <a:pt x="19" y="36"/>
                  </a:cubicBezTo>
                  <a:cubicBezTo>
                    <a:pt x="34" y="36"/>
                    <a:pt x="44" y="27"/>
                    <a:pt x="44" y="16"/>
                  </a:cubicBezTo>
                  <a:cubicBezTo>
                    <a:pt x="44" y="6"/>
                    <a:pt x="37" y="0"/>
                    <a:pt x="21" y="0"/>
                  </a:cubicBezTo>
                  <a:cubicBezTo>
                    <a:pt x="13" y="0"/>
                    <a:pt x="3" y="1"/>
                    <a:pt x="0" y="1"/>
                  </a:cubicBezTo>
                  <a:cubicBezTo>
                    <a:pt x="0" y="1"/>
                    <a:pt x="0" y="1"/>
                    <a:pt x="0" y="1"/>
                  </a:cubicBezTo>
                  <a:cubicBezTo>
                    <a:pt x="0" y="2"/>
                    <a:pt x="0" y="2"/>
                    <a:pt x="1" y="2"/>
                  </a:cubicBezTo>
                  <a:lnTo>
                    <a:pt x="5" y="3"/>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dirty="0">
                <a:solidFill>
                  <a:srgbClr val="000000"/>
                </a:solidFill>
                <a:latin typeface="Calibri Light" panose="020F0302020204030204" pitchFamily="34" charset="0"/>
                <a:cs typeface="Calibri Light" panose="020F0302020204030204" pitchFamily="34" charset="0"/>
              </a:endParaRPr>
            </a:p>
          </p:txBody>
        </p:sp>
        <p:sp>
          <p:nvSpPr>
            <p:cNvPr id="29" name="Freeform 28">
              <a:extLst>
                <a:ext uri="{FF2B5EF4-FFF2-40B4-BE49-F238E27FC236}">
                  <a16:creationId xmlns:a16="http://schemas.microsoft.com/office/drawing/2014/main" id="{8079FB22-5781-BE4B-8072-1501CD47DFAA}"/>
                </a:ext>
              </a:extLst>
            </p:cNvPr>
            <p:cNvSpPr>
              <a:spLocks/>
            </p:cNvSpPr>
            <p:nvPr userDrawn="1"/>
          </p:nvSpPr>
          <p:spPr bwMode="gray">
            <a:xfrm>
              <a:off x="4972050" y="6224588"/>
              <a:ext cx="117475" cy="146050"/>
            </a:xfrm>
            <a:custGeom>
              <a:avLst/>
              <a:gdLst/>
              <a:ahLst/>
              <a:cxnLst>
                <a:cxn ang="0">
                  <a:pos x="14" y="26"/>
                </a:cxn>
                <a:cxn ang="0">
                  <a:pos x="15" y="23"/>
                </a:cxn>
                <a:cxn ang="0">
                  <a:pos x="33" y="0"/>
                </a:cxn>
                <a:cxn ang="0">
                  <a:pos x="36" y="1"/>
                </a:cxn>
                <a:cxn ang="0">
                  <a:pos x="36" y="2"/>
                </a:cxn>
                <a:cxn ang="0">
                  <a:pos x="37" y="13"/>
                </a:cxn>
                <a:cxn ang="0">
                  <a:pos x="36" y="14"/>
                </a:cxn>
                <a:cxn ang="0">
                  <a:pos x="36" y="13"/>
                </a:cxn>
                <a:cxn ang="0">
                  <a:pos x="33" y="7"/>
                </a:cxn>
                <a:cxn ang="0">
                  <a:pos x="30" y="5"/>
                </a:cxn>
                <a:cxn ang="0">
                  <a:pos x="15" y="33"/>
                </a:cxn>
                <a:cxn ang="0">
                  <a:pos x="14" y="42"/>
                </a:cxn>
                <a:cxn ang="0">
                  <a:pos x="15" y="44"/>
                </a:cxn>
                <a:cxn ang="0">
                  <a:pos x="22" y="45"/>
                </a:cxn>
                <a:cxn ang="0">
                  <a:pos x="23" y="46"/>
                </a:cxn>
                <a:cxn ang="0">
                  <a:pos x="23" y="46"/>
                </a:cxn>
                <a:cxn ang="0">
                  <a:pos x="11" y="46"/>
                </a:cxn>
                <a:cxn ang="0">
                  <a:pos x="1" y="46"/>
                </a:cxn>
                <a:cxn ang="0">
                  <a:pos x="1" y="46"/>
                </a:cxn>
                <a:cxn ang="0">
                  <a:pos x="2" y="45"/>
                </a:cxn>
                <a:cxn ang="0">
                  <a:pos x="6" y="44"/>
                </a:cxn>
                <a:cxn ang="0">
                  <a:pos x="7" y="43"/>
                </a:cxn>
                <a:cxn ang="0">
                  <a:pos x="7" y="23"/>
                </a:cxn>
                <a:cxn ang="0">
                  <a:pos x="7" y="6"/>
                </a:cxn>
                <a:cxn ang="0">
                  <a:pos x="6" y="4"/>
                </a:cxn>
                <a:cxn ang="0">
                  <a:pos x="1" y="4"/>
                </a:cxn>
                <a:cxn ang="0">
                  <a:pos x="0" y="3"/>
                </a:cxn>
                <a:cxn ang="0">
                  <a:pos x="1" y="3"/>
                </a:cxn>
                <a:cxn ang="0">
                  <a:pos x="14" y="0"/>
                </a:cxn>
                <a:cxn ang="0">
                  <a:pos x="15" y="1"/>
                </a:cxn>
                <a:cxn ang="0">
                  <a:pos x="14" y="22"/>
                </a:cxn>
                <a:cxn ang="0">
                  <a:pos x="14" y="26"/>
                </a:cxn>
              </a:cxnLst>
              <a:rect l="0" t="0" r="r" b="b"/>
              <a:pathLst>
                <a:path w="37" h="46">
                  <a:moveTo>
                    <a:pt x="14" y="26"/>
                  </a:moveTo>
                  <a:cubicBezTo>
                    <a:pt x="15" y="25"/>
                    <a:pt x="15" y="24"/>
                    <a:pt x="15" y="23"/>
                  </a:cubicBezTo>
                  <a:cubicBezTo>
                    <a:pt x="17" y="14"/>
                    <a:pt x="23" y="0"/>
                    <a:pt x="33" y="0"/>
                  </a:cubicBezTo>
                  <a:cubicBezTo>
                    <a:pt x="34" y="0"/>
                    <a:pt x="35" y="0"/>
                    <a:pt x="36" y="1"/>
                  </a:cubicBezTo>
                  <a:cubicBezTo>
                    <a:pt x="36" y="1"/>
                    <a:pt x="36" y="1"/>
                    <a:pt x="36" y="2"/>
                  </a:cubicBezTo>
                  <a:cubicBezTo>
                    <a:pt x="37" y="13"/>
                    <a:pt x="37" y="13"/>
                    <a:pt x="37" y="13"/>
                  </a:cubicBezTo>
                  <a:cubicBezTo>
                    <a:pt x="37" y="13"/>
                    <a:pt x="36" y="14"/>
                    <a:pt x="36" y="14"/>
                  </a:cubicBezTo>
                  <a:cubicBezTo>
                    <a:pt x="36" y="14"/>
                    <a:pt x="36" y="13"/>
                    <a:pt x="36" y="13"/>
                  </a:cubicBezTo>
                  <a:cubicBezTo>
                    <a:pt x="35" y="11"/>
                    <a:pt x="34" y="9"/>
                    <a:pt x="33" y="7"/>
                  </a:cubicBezTo>
                  <a:cubicBezTo>
                    <a:pt x="32" y="6"/>
                    <a:pt x="31" y="5"/>
                    <a:pt x="30" y="5"/>
                  </a:cubicBezTo>
                  <a:cubicBezTo>
                    <a:pt x="22" y="5"/>
                    <a:pt x="17" y="21"/>
                    <a:pt x="15" y="33"/>
                  </a:cubicBezTo>
                  <a:cubicBezTo>
                    <a:pt x="14" y="36"/>
                    <a:pt x="14" y="41"/>
                    <a:pt x="14" y="42"/>
                  </a:cubicBezTo>
                  <a:cubicBezTo>
                    <a:pt x="14" y="43"/>
                    <a:pt x="14" y="43"/>
                    <a:pt x="15" y="44"/>
                  </a:cubicBezTo>
                  <a:cubicBezTo>
                    <a:pt x="22" y="45"/>
                    <a:pt x="22" y="45"/>
                    <a:pt x="22" y="45"/>
                  </a:cubicBezTo>
                  <a:cubicBezTo>
                    <a:pt x="23" y="45"/>
                    <a:pt x="23" y="45"/>
                    <a:pt x="23" y="46"/>
                  </a:cubicBezTo>
                  <a:cubicBezTo>
                    <a:pt x="23" y="46"/>
                    <a:pt x="23" y="46"/>
                    <a:pt x="23" y="46"/>
                  </a:cubicBezTo>
                  <a:cubicBezTo>
                    <a:pt x="21" y="46"/>
                    <a:pt x="16" y="46"/>
                    <a:pt x="11" y="46"/>
                  </a:cubicBezTo>
                  <a:cubicBezTo>
                    <a:pt x="6" y="46"/>
                    <a:pt x="3" y="46"/>
                    <a:pt x="1" y="46"/>
                  </a:cubicBezTo>
                  <a:cubicBezTo>
                    <a:pt x="1" y="46"/>
                    <a:pt x="1" y="46"/>
                    <a:pt x="1" y="46"/>
                  </a:cubicBezTo>
                  <a:cubicBezTo>
                    <a:pt x="1" y="45"/>
                    <a:pt x="1" y="45"/>
                    <a:pt x="2" y="45"/>
                  </a:cubicBezTo>
                  <a:cubicBezTo>
                    <a:pt x="6" y="44"/>
                    <a:pt x="6" y="44"/>
                    <a:pt x="6" y="44"/>
                  </a:cubicBezTo>
                  <a:cubicBezTo>
                    <a:pt x="7" y="43"/>
                    <a:pt x="7" y="43"/>
                    <a:pt x="7" y="43"/>
                  </a:cubicBezTo>
                  <a:cubicBezTo>
                    <a:pt x="7" y="40"/>
                    <a:pt x="7" y="28"/>
                    <a:pt x="7" y="23"/>
                  </a:cubicBezTo>
                  <a:cubicBezTo>
                    <a:pt x="7" y="18"/>
                    <a:pt x="7" y="8"/>
                    <a:pt x="7" y="6"/>
                  </a:cubicBezTo>
                  <a:cubicBezTo>
                    <a:pt x="7" y="5"/>
                    <a:pt x="6" y="4"/>
                    <a:pt x="6" y="4"/>
                  </a:cubicBezTo>
                  <a:cubicBezTo>
                    <a:pt x="1" y="4"/>
                    <a:pt x="1" y="4"/>
                    <a:pt x="1" y="4"/>
                  </a:cubicBezTo>
                  <a:cubicBezTo>
                    <a:pt x="0" y="4"/>
                    <a:pt x="0" y="3"/>
                    <a:pt x="0" y="3"/>
                  </a:cubicBezTo>
                  <a:cubicBezTo>
                    <a:pt x="0" y="3"/>
                    <a:pt x="0" y="3"/>
                    <a:pt x="1" y="3"/>
                  </a:cubicBezTo>
                  <a:cubicBezTo>
                    <a:pt x="14" y="0"/>
                    <a:pt x="14" y="0"/>
                    <a:pt x="14" y="0"/>
                  </a:cubicBezTo>
                  <a:cubicBezTo>
                    <a:pt x="15" y="0"/>
                    <a:pt x="15" y="0"/>
                    <a:pt x="15" y="1"/>
                  </a:cubicBezTo>
                  <a:cubicBezTo>
                    <a:pt x="15" y="3"/>
                    <a:pt x="14" y="17"/>
                    <a:pt x="14" y="22"/>
                  </a:cubicBezTo>
                  <a:cubicBezTo>
                    <a:pt x="14" y="24"/>
                    <a:pt x="14" y="25"/>
                    <a:pt x="14" y="26"/>
                  </a:cubicBez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dirty="0">
                <a:solidFill>
                  <a:srgbClr val="000000"/>
                </a:solidFill>
                <a:latin typeface="Calibri Light" panose="020F0302020204030204" pitchFamily="34" charset="0"/>
                <a:cs typeface="Calibri Light" panose="020F0302020204030204" pitchFamily="34" charset="0"/>
              </a:endParaRPr>
            </a:p>
          </p:txBody>
        </p:sp>
        <p:sp>
          <p:nvSpPr>
            <p:cNvPr id="30" name="Freeform 29">
              <a:extLst>
                <a:ext uri="{FF2B5EF4-FFF2-40B4-BE49-F238E27FC236}">
                  <a16:creationId xmlns:a16="http://schemas.microsoft.com/office/drawing/2014/main" id="{F37F23CE-F62C-A547-B89F-C7CC061F66CE}"/>
                </a:ext>
              </a:extLst>
            </p:cNvPr>
            <p:cNvSpPr>
              <a:spLocks noEditPoints="1"/>
            </p:cNvSpPr>
            <p:nvPr userDrawn="1"/>
          </p:nvSpPr>
          <p:spPr bwMode="gray">
            <a:xfrm>
              <a:off x="5099050" y="6176963"/>
              <a:ext cx="66675" cy="193675"/>
            </a:xfrm>
            <a:custGeom>
              <a:avLst/>
              <a:gdLst/>
              <a:ahLst/>
              <a:cxnLst>
                <a:cxn ang="0">
                  <a:pos x="10" y="0"/>
                </a:cxn>
                <a:cxn ang="0">
                  <a:pos x="14" y="4"/>
                </a:cxn>
                <a:cxn ang="0">
                  <a:pos x="10" y="9"/>
                </a:cxn>
                <a:cxn ang="0">
                  <a:pos x="5" y="4"/>
                </a:cxn>
                <a:cxn ang="0">
                  <a:pos x="10" y="0"/>
                </a:cxn>
                <a:cxn ang="0">
                  <a:pos x="14" y="15"/>
                </a:cxn>
                <a:cxn ang="0">
                  <a:pos x="15" y="16"/>
                </a:cxn>
                <a:cxn ang="0">
                  <a:pos x="14" y="39"/>
                </a:cxn>
                <a:cxn ang="0">
                  <a:pos x="14" y="58"/>
                </a:cxn>
                <a:cxn ang="0">
                  <a:pos x="15" y="59"/>
                </a:cxn>
                <a:cxn ang="0">
                  <a:pos x="20" y="60"/>
                </a:cxn>
                <a:cxn ang="0">
                  <a:pos x="21" y="61"/>
                </a:cxn>
                <a:cxn ang="0">
                  <a:pos x="20" y="61"/>
                </a:cxn>
                <a:cxn ang="0">
                  <a:pos x="11" y="61"/>
                </a:cxn>
                <a:cxn ang="0">
                  <a:pos x="1" y="61"/>
                </a:cxn>
                <a:cxn ang="0">
                  <a:pos x="1" y="61"/>
                </a:cxn>
                <a:cxn ang="0">
                  <a:pos x="1" y="60"/>
                </a:cxn>
                <a:cxn ang="0">
                  <a:pos x="6" y="59"/>
                </a:cxn>
                <a:cxn ang="0">
                  <a:pos x="7" y="58"/>
                </a:cxn>
                <a:cxn ang="0">
                  <a:pos x="7" y="38"/>
                </a:cxn>
                <a:cxn ang="0">
                  <a:pos x="7" y="21"/>
                </a:cxn>
                <a:cxn ang="0">
                  <a:pos x="6" y="19"/>
                </a:cxn>
                <a:cxn ang="0">
                  <a:pos x="1" y="19"/>
                </a:cxn>
                <a:cxn ang="0">
                  <a:pos x="0" y="18"/>
                </a:cxn>
                <a:cxn ang="0">
                  <a:pos x="0" y="18"/>
                </a:cxn>
                <a:cxn ang="0">
                  <a:pos x="14" y="15"/>
                </a:cxn>
              </a:cxnLst>
              <a:rect l="0" t="0" r="r" b="b"/>
              <a:pathLst>
                <a:path w="21" h="61">
                  <a:moveTo>
                    <a:pt x="10" y="0"/>
                  </a:moveTo>
                  <a:cubicBezTo>
                    <a:pt x="13" y="0"/>
                    <a:pt x="14" y="2"/>
                    <a:pt x="14" y="4"/>
                  </a:cubicBezTo>
                  <a:cubicBezTo>
                    <a:pt x="14" y="7"/>
                    <a:pt x="12" y="9"/>
                    <a:pt x="10" y="9"/>
                  </a:cubicBezTo>
                  <a:cubicBezTo>
                    <a:pt x="8" y="9"/>
                    <a:pt x="5" y="7"/>
                    <a:pt x="5" y="4"/>
                  </a:cubicBezTo>
                  <a:cubicBezTo>
                    <a:pt x="5" y="2"/>
                    <a:pt x="7" y="0"/>
                    <a:pt x="10" y="0"/>
                  </a:cubicBezTo>
                  <a:close/>
                  <a:moveTo>
                    <a:pt x="14" y="15"/>
                  </a:moveTo>
                  <a:cubicBezTo>
                    <a:pt x="15" y="15"/>
                    <a:pt x="15" y="15"/>
                    <a:pt x="15" y="16"/>
                  </a:cubicBezTo>
                  <a:cubicBezTo>
                    <a:pt x="15" y="20"/>
                    <a:pt x="14" y="34"/>
                    <a:pt x="14" y="39"/>
                  </a:cubicBezTo>
                  <a:cubicBezTo>
                    <a:pt x="14" y="43"/>
                    <a:pt x="14" y="55"/>
                    <a:pt x="14" y="58"/>
                  </a:cubicBezTo>
                  <a:cubicBezTo>
                    <a:pt x="14" y="58"/>
                    <a:pt x="14" y="59"/>
                    <a:pt x="15" y="59"/>
                  </a:cubicBezTo>
                  <a:cubicBezTo>
                    <a:pt x="20" y="60"/>
                    <a:pt x="20" y="60"/>
                    <a:pt x="20" y="60"/>
                  </a:cubicBezTo>
                  <a:cubicBezTo>
                    <a:pt x="20" y="60"/>
                    <a:pt x="21" y="60"/>
                    <a:pt x="21" y="61"/>
                  </a:cubicBezTo>
                  <a:cubicBezTo>
                    <a:pt x="21" y="61"/>
                    <a:pt x="20" y="61"/>
                    <a:pt x="20" y="61"/>
                  </a:cubicBezTo>
                  <a:cubicBezTo>
                    <a:pt x="18" y="61"/>
                    <a:pt x="15" y="61"/>
                    <a:pt x="11" y="61"/>
                  </a:cubicBezTo>
                  <a:cubicBezTo>
                    <a:pt x="7" y="61"/>
                    <a:pt x="3" y="61"/>
                    <a:pt x="1" y="61"/>
                  </a:cubicBezTo>
                  <a:cubicBezTo>
                    <a:pt x="1" y="61"/>
                    <a:pt x="1" y="61"/>
                    <a:pt x="1" y="61"/>
                  </a:cubicBezTo>
                  <a:cubicBezTo>
                    <a:pt x="1" y="60"/>
                    <a:pt x="1" y="60"/>
                    <a:pt x="1" y="60"/>
                  </a:cubicBezTo>
                  <a:cubicBezTo>
                    <a:pt x="6" y="59"/>
                    <a:pt x="6" y="59"/>
                    <a:pt x="6" y="59"/>
                  </a:cubicBezTo>
                  <a:cubicBezTo>
                    <a:pt x="7" y="58"/>
                    <a:pt x="7" y="58"/>
                    <a:pt x="7" y="58"/>
                  </a:cubicBezTo>
                  <a:cubicBezTo>
                    <a:pt x="7" y="55"/>
                    <a:pt x="7" y="43"/>
                    <a:pt x="7" y="38"/>
                  </a:cubicBezTo>
                  <a:cubicBezTo>
                    <a:pt x="7" y="34"/>
                    <a:pt x="7" y="23"/>
                    <a:pt x="7" y="21"/>
                  </a:cubicBezTo>
                  <a:cubicBezTo>
                    <a:pt x="6" y="20"/>
                    <a:pt x="6" y="19"/>
                    <a:pt x="6" y="19"/>
                  </a:cubicBezTo>
                  <a:cubicBezTo>
                    <a:pt x="1" y="19"/>
                    <a:pt x="1" y="19"/>
                    <a:pt x="1" y="19"/>
                  </a:cubicBezTo>
                  <a:cubicBezTo>
                    <a:pt x="0" y="19"/>
                    <a:pt x="0" y="18"/>
                    <a:pt x="0" y="18"/>
                  </a:cubicBezTo>
                  <a:cubicBezTo>
                    <a:pt x="0" y="18"/>
                    <a:pt x="0" y="18"/>
                    <a:pt x="0" y="18"/>
                  </a:cubicBezTo>
                  <a:lnTo>
                    <a:pt x="14" y="15"/>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dirty="0">
                <a:solidFill>
                  <a:srgbClr val="000000"/>
                </a:solidFill>
                <a:latin typeface="Calibri Light" panose="020F0302020204030204" pitchFamily="34" charset="0"/>
                <a:cs typeface="Calibri Light" panose="020F0302020204030204" pitchFamily="34" charset="0"/>
              </a:endParaRPr>
            </a:p>
          </p:txBody>
        </p:sp>
        <p:sp>
          <p:nvSpPr>
            <p:cNvPr id="31" name="Freeform 30">
              <a:extLst>
                <a:ext uri="{FF2B5EF4-FFF2-40B4-BE49-F238E27FC236}">
                  <a16:creationId xmlns:a16="http://schemas.microsoft.com/office/drawing/2014/main" id="{77AD480E-49FF-AD4A-A91A-69E44C369372}"/>
                </a:ext>
              </a:extLst>
            </p:cNvPr>
            <p:cNvSpPr>
              <a:spLocks/>
            </p:cNvSpPr>
            <p:nvPr userDrawn="1"/>
          </p:nvSpPr>
          <p:spPr bwMode="gray">
            <a:xfrm>
              <a:off x="5181600" y="6224588"/>
              <a:ext cx="111125" cy="146050"/>
            </a:xfrm>
            <a:custGeom>
              <a:avLst/>
              <a:gdLst/>
              <a:ahLst/>
              <a:cxnLst>
                <a:cxn ang="0">
                  <a:pos x="0" y="27"/>
                </a:cxn>
                <a:cxn ang="0">
                  <a:pos x="9" y="6"/>
                </a:cxn>
                <a:cxn ang="0">
                  <a:pos x="25" y="0"/>
                </a:cxn>
                <a:cxn ang="0">
                  <a:pos x="33" y="1"/>
                </a:cxn>
                <a:cxn ang="0">
                  <a:pos x="33" y="2"/>
                </a:cxn>
                <a:cxn ang="0">
                  <a:pos x="34" y="12"/>
                </a:cxn>
                <a:cxn ang="0">
                  <a:pos x="33" y="13"/>
                </a:cxn>
                <a:cxn ang="0">
                  <a:pos x="33" y="13"/>
                </a:cxn>
                <a:cxn ang="0">
                  <a:pos x="29" y="5"/>
                </a:cxn>
                <a:cxn ang="0">
                  <a:pos x="28" y="3"/>
                </a:cxn>
                <a:cxn ang="0">
                  <a:pos x="24" y="2"/>
                </a:cxn>
                <a:cxn ang="0">
                  <a:pos x="12" y="10"/>
                </a:cxn>
                <a:cxn ang="0">
                  <a:pos x="8" y="27"/>
                </a:cxn>
                <a:cxn ang="0">
                  <a:pos x="21" y="43"/>
                </a:cxn>
                <a:cxn ang="0">
                  <a:pos x="27" y="43"/>
                </a:cxn>
                <a:cxn ang="0">
                  <a:pos x="35" y="39"/>
                </a:cxn>
                <a:cxn ang="0">
                  <a:pos x="35" y="40"/>
                </a:cxn>
                <a:cxn ang="0">
                  <a:pos x="35" y="41"/>
                </a:cxn>
                <a:cxn ang="0">
                  <a:pos x="25" y="46"/>
                </a:cxn>
                <a:cxn ang="0">
                  <a:pos x="18" y="46"/>
                </a:cxn>
                <a:cxn ang="0">
                  <a:pos x="0" y="27"/>
                </a:cxn>
              </a:cxnLst>
              <a:rect l="0" t="0" r="r" b="b"/>
              <a:pathLst>
                <a:path w="35" h="46">
                  <a:moveTo>
                    <a:pt x="0" y="27"/>
                  </a:moveTo>
                  <a:cubicBezTo>
                    <a:pt x="0" y="20"/>
                    <a:pt x="3" y="12"/>
                    <a:pt x="9" y="6"/>
                  </a:cubicBezTo>
                  <a:cubicBezTo>
                    <a:pt x="13" y="2"/>
                    <a:pt x="19" y="0"/>
                    <a:pt x="25" y="0"/>
                  </a:cubicBezTo>
                  <a:cubicBezTo>
                    <a:pt x="29" y="0"/>
                    <a:pt x="31" y="1"/>
                    <a:pt x="33" y="1"/>
                  </a:cubicBezTo>
                  <a:cubicBezTo>
                    <a:pt x="33" y="2"/>
                    <a:pt x="33" y="2"/>
                    <a:pt x="33" y="2"/>
                  </a:cubicBezTo>
                  <a:cubicBezTo>
                    <a:pt x="34" y="12"/>
                    <a:pt x="34" y="12"/>
                    <a:pt x="34" y="12"/>
                  </a:cubicBezTo>
                  <a:cubicBezTo>
                    <a:pt x="34" y="13"/>
                    <a:pt x="33" y="13"/>
                    <a:pt x="33" y="13"/>
                  </a:cubicBezTo>
                  <a:cubicBezTo>
                    <a:pt x="33" y="13"/>
                    <a:pt x="33" y="13"/>
                    <a:pt x="33" y="13"/>
                  </a:cubicBezTo>
                  <a:cubicBezTo>
                    <a:pt x="31" y="10"/>
                    <a:pt x="30" y="8"/>
                    <a:pt x="29" y="5"/>
                  </a:cubicBezTo>
                  <a:cubicBezTo>
                    <a:pt x="29" y="4"/>
                    <a:pt x="28" y="4"/>
                    <a:pt x="28" y="3"/>
                  </a:cubicBezTo>
                  <a:cubicBezTo>
                    <a:pt x="27" y="3"/>
                    <a:pt x="25" y="2"/>
                    <a:pt x="24" y="2"/>
                  </a:cubicBezTo>
                  <a:cubicBezTo>
                    <a:pt x="19" y="2"/>
                    <a:pt x="15" y="5"/>
                    <a:pt x="12" y="10"/>
                  </a:cubicBezTo>
                  <a:cubicBezTo>
                    <a:pt x="10" y="14"/>
                    <a:pt x="8" y="20"/>
                    <a:pt x="8" y="27"/>
                  </a:cubicBezTo>
                  <a:cubicBezTo>
                    <a:pt x="8" y="38"/>
                    <a:pt x="14" y="43"/>
                    <a:pt x="21" y="43"/>
                  </a:cubicBezTo>
                  <a:cubicBezTo>
                    <a:pt x="24" y="43"/>
                    <a:pt x="26" y="43"/>
                    <a:pt x="27" y="43"/>
                  </a:cubicBezTo>
                  <a:cubicBezTo>
                    <a:pt x="30" y="42"/>
                    <a:pt x="32" y="41"/>
                    <a:pt x="35" y="39"/>
                  </a:cubicBezTo>
                  <a:cubicBezTo>
                    <a:pt x="35" y="39"/>
                    <a:pt x="35" y="40"/>
                    <a:pt x="35" y="40"/>
                  </a:cubicBezTo>
                  <a:cubicBezTo>
                    <a:pt x="35" y="40"/>
                    <a:pt x="35" y="41"/>
                    <a:pt x="35" y="41"/>
                  </a:cubicBezTo>
                  <a:cubicBezTo>
                    <a:pt x="33" y="42"/>
                    <a:pt x="29" y="44"/>
                    <a:pt x="25" y="46"/>
                  </a:cubicBezTo>
                  <a:cubicBezTo>
                    <a:pt x="24" y="46"/>
                    <a:pt x="22" y="46"/>
                    <a:pt x="18" y="46"/>
                  </a:cubicBezTo>
                  <a:cubicBezTo>
                    <a:pt x="7" y="46"/>
                    <a:pt x="0" y="40"/>
                    <a:pt x="0" y="27"/>
                  </a:cubicBez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dirty="0">
                <a:solidFill>
                  <a:srgbClr val="000000"/>
                </a:solidFill>
                <a:latin typeface="Calibri Light" panose="020F0302020204030204" pitchFamily="34" charset="0"/>
                <a:cs typeface="Calibri Light" panose="020F0302020204030204" pitchFamily="34" charset="0"/>
              </a:endParaRPr>
            </a:p>
          </p:txBody>
        </p:sp>
        <p:sp>
          <p:nvSpPr>
            <p:cNvPr id="32" name="Freeform 31">
              <a:extLst>
                <a:ext uri="{FF2B5EF4-FFF2-40B4-BE49-F238E27FC236}">
                  <a16:creationId xmlns:a16="http://schemas.microsoft.com/office/drawing/2014/main" id="{EBC727E0-F742-6B45-B468-6E1A28AB6550}"/>
                </a:ext>
              </a:extLst>
            </p:cNvPr>
            <p:cNvSpPr>
              <a:spLocks noEditPoints="1"/>
            </p:cNvSpPr>
            <p:nvPr userDrawn="1"/>
          </p:nvSpPr>
          <p:spPr bwMode="gray">
            <a:xfrm>
              <a:off x="5308600" y="6224588"/>
              <a:ext cx="119063" cy="146050"/>
            </a:xfrm>
            <a:custGeom>
              <a:avLst/>
              <a:gdLst/>
              <a:ahLst/>
              <a:cxnLst>
                <a:cxn ang="0">
                  <a:pos x="20" y="2"/>
                </a:cxn>
                <a:cxn ang="0">
                  <a:pos x="29" y="18"/>
                </a:cxn>
                <a:cxn ang="0">
                  <a:pos x="27" y="21"/>
                </a:cxn>
                <a:cxn ang="0">
                  <a:pos x="9" y="21"/>
                </a:cxn>
                <a:cxn ang="0">
                  <a:pos x="20" y="2"/>
                </a:cxn>
                <a:cxn ang="0">
                  <a:pos x="38" y="20"/>
                </a:cxn>
                <a:cxn ang="0">
                  <a:pos x="21" y="0"/>
                </a:cxn>
                <a:cxn ang="0">
                  <a:pos x="0" y="27"/>
                </a:cxn>
                <a:cxn ang="0">
                  <a:pos x="19" y="46"/>
                </a:cxn>
                <a:cxn ang="0">
                  <a:pos x="26" y="45"/>
                </a:cxn>
                <a:cxn ang="0">
                  <a:pos x="37" y="40"/>
                </a:cxn>
                <a:cxn ang="0">
                  <a:pos x="37" y="40"/>
                </a:cxn>
                <a:cxn ang="0">
                  <a:pos x="37" y="39"/>
                </a:cxn>
                <a:cxn ang="0">
                  <a:pos x="29" y="42"/>
                </a:cxn>
                <a:cxn ang="0">
                  <a:pos x="22" y="43"/>
                </a:cxn>
                <a:cxn ang="0">
                  <a:pos x="9" y="29"/>
                </a:cxn>
                <a:cxn ang="0">
                  <a:pos x="9" y="23"/>
                </a:cxn>
                <a:cxn ang="0">
                  <a:pos x="35" y="22"/>
                </a:cxn>
                <a:cxn ang="0">
                  <a:pos x="38" y="20"/>
                </a:cxn>
              </a:cxnLst>
              <a:rect l="0" t="0" r="r" b="b"/>
              <a:pathLst>
                <a:path w="38" h="46">
                  <a:moveTo>
                    <a:pt x="20" y="2"/>
                  </a:moveTo>
                  <a:cubicBezTo>
                    <a:pt x="26" y="2"/>
                    <a:pt x="29" y="13"/>
                    <a:pt x="29" y="18"/>
                  </a:cubicBezTo>
                  <a:cubicBezTo>
                    <a:pt x="29" y="20"/>
                    <a:pt x="28" y="20"/>
                    <a:pt x="27" y="21"/>
                  </a:cubicBezTo>
                  <a:cubicBezTo>
                    <a:pt x="24" y="21"/>
                    <a:pt x="15" y="22"/>
                    <a:pt x="9" y="21"/>
                  </a:cubicBezTo>
                  <a:cubicBezTo>
                    <a:pt x="9" y="9"/>
                    <a:pt x="14" y="2"/>
                    <a:pt x="20" y="2"/>
                  </a:cubicBezTo>
                  <a:close/>
                  <a:moveTo>
                    <a:pt x="38" y="20"/>
                  </a:moveTo>
                  <a:cubicBezTo>
                    <a:pt x="38" y="11"/>
                    <a:pt x="33" y="0"/>
                    <a:pt x="21" y="0"/>
                  </a:cubicBezTo>
                  <a:cubicBezTo>
                    <a:pt x="9" y="0"/>
                    <a:pt x="0" y="14"/>
                    <a:pt x="0" y="27"/>
                  </a:cubicBezTo>
                  <a:cubicBezTo>
                    <a:pt x="0" y="40"/>
                    <a:pt x="8" y="46"/>
                    <a:pt x="19" y="46"/>
                  </a:cubicBezTo>
                  <a:cubicBezTo>
                    <a:pt x="22" y="46"/>
                    <a:pt x="25" y="46"/>
                    <a:pt x="26" y="45"/>
                  </a:cubicBezTo>
                  <a:cubicBezTo>
                    <a:pt x="30" y="44"/>
                    <a:pt x="35" y="42"/>
                    <a:pt x="37" y="40"/>
                  </a:cubicBezTo>
                  <a:cubicBezTo>
                    <a:pt x="37" y="40"/>
                    <a:pt x="37" y="40"/>
                    <a:pt x="37" y="40"/>
                  </a:cubicBezTo>
                  <a:cubicBezTo>
                    <a:pt x="37" y="39"/>
                    <a:pt x="37" y="39"/>
                    <a:pt x="37" y="39"/>
                  </a:cubicBezTo>
                  <a:cubicBezTo>
                    <a:pt x="34" y="40"/>
                    <a:pt x="31" y="41"/>
                    <a:pt x="29" y="42"/>
                  </a:cubicBezTo>
                  <a:cubicBezTo>
                    <a:pt x="27" y="43"/>
                    <a:pt x="25" y="43"/>
                    <a:pt x="22" y="43"/>
                  </a:cubicBezTo>
                  <a:cubicBezTo>
                    <a:pt x="16" y="43"/>
                    <a:pt x="10" y="38"/>
                    <a:pt x="9" y="29"/>
                  </a:cubicBezTo>
                  <a:cubicBezTo>
                    <a:pt x="9" y="27"/>
                    <a:pt x="9" y="25"/>
                    <a:pt x="9" y="23"/>
                  </a:cubicBezTo>
                  <a:cubicBezTo>
                    <a:pt x="13" y="23"/>
                    <a:pt x="31" y="23"/>
                    <a:pt x="35" y="22"/>
                  </a:cubicBezTo>
                  <a:cubicBezTo>
                    <a:pt x="37" y="22"/>
                    <a:pt x="38" y="21"/>
                    <a:pt x="38" y="20"/>
                  </a:cubicBez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dirty="0">
                <a:solidFill>
                  <a:srgbClr val="000000"/>
                </a:solidFill>
                <a:latin typeface="Calibri Light" panose="020F0302020204030204" pitchFamily="34" charset="0"/>
                <a:cs typeface="Calibri Light" panose="020F0302020204030204" pitchFamily="34" charset="0"/>
              </a:endParaRPr>
            </a:p>
          </p:txBody>
        </p:sp>
        <p:sp>
          <p:nvSpPr>
            <p:cNvPr id="33" name="Freeform 32">
              <a:extLst>
                <a:ext uri="{FF2B5EF4-FFF2-40B4-BE49-F238E27FC236}">
                  <a16:creationId xmlns:a16="http://schemas.microsoft.com/office/drawing/2014/main" id="{E6DDB773-26B3-EC4C-9477-74CE4F904CFC}"/>
                </a:ext>
              </a:extLst>
            </p:cNvPr>
            <p:cNvSpPr>
              <a:spLocks noEditPoints="1"/>
            </p:cNvSpPr>
            <p:nvPr userDrawn="1"/>
          </p:nvSpPr>
          <p:spPr bwMode="gray">
            <a:xfrm>
              <a:off x="5503863" y="6176963"/>
              <a:ext cx="146050" cy="193675"/>
            </a:xfrm>
            <a:custGeom>
              <a:avLst/>
              <a:gdLst/>
              <a:ahLst/>
              <a:cxnLst>
                <a:cxn ang="0">
                  <a:pos x="19" y="1"/>
                </a:cxn>
                <a:cxn ang="0">
                  <a:pos x="34" y="14"/>
                </a:cxn>
                <a:cxn ang="0">
                  <a:pos x="16" y="29"/>
                </a:cxn>
                <a:cxn ang="0">
                  <a:pos x="14" y="28"/>
                </a:cxn>
                <a:cxn ang="0">
                  <a:pos x="15" y="3"/>
                </a:cxn>
                <a:cxn ang="0">
                  <a:pos x="19" y="1"/>
                </a:cxn>
                <a:cxn ang="0">
                  <a:pos x="28" y="28"/>
                </a:cxn>
                <a:cxn ang="0">
                  <a:pos x="30" y="28"/>
                </a:cxn>
                <a:cxn ang="0">
                  <a:pos x="43" y="14"/>
                </a:cxn>
                <a:cxn ang="0">
                  <a:pos x="20" y="0"/>
                </a:cxn>
                <a:cxn ang="0">
                  <a:pos x="0" y="1"/>
                </a:cxn>
                <a:cxn ang="0">
                  <a:pos x="0" y="1"/>
                </a:cxn>
                <a:cxn ang="0">
                  <a:pos x="0" y="2"/>
                </a:cxn>
                <a:cxn ang="0">
                  <a:pos x="5" y="3"/>
                </a:cxn>
                <a:cxn ang="0">
                  <a:pos x="6" y="4"/>
                </a:cxn>
                <a:cxn ang="0">
                  <a:pos x="6" y="30"/>
                </a:cxn>
                <a:cxn ang="0">
                  <a:pos x="6" y="57"/>
                </a:cxn>
                <a:cxn ang="0">
                  <a:pos x="5" y="59"/>
                </a:cxn>
                <a:cxn ang="0">
                  <a:pos x="1" y="60"/>
                </a:cxn>
                <a:cxn ang="0">
                  <a:pos x="0" y="61"/>
                </a:cxn>
                <a:cxn ang="0">
                  <a:pos x="0" y="61"/>
                </a:cxn>
                <a:cxn ang="0">
                  <a:pos x="9" y="61"/>
                </a:cxn>
                <a:cxn ang="0">
                  <a:pos x="17" y="61"/>
                </a:cxn>
                <a:cxn ang="0">
                  <a:pos x="46" y="44"/>
                </a:cxn>
                <a:cxn ang="0">
                  <a:pos x="30" y="29"/>
                </a:cxn>
                <a:cxn ang="0">
                  <a:pos x="28" y="29"/>
                </a:cxn>
                <a:cxn ang="0">
                  <a:pos x="28" y="28"/>
                </a:cxn>
                <a:cxn ang="0">
                  <a:pos x="37" y="45"/>
                </a:cxn>
                <a:cxn ang="0">
                  <a:pos x="18" y="59"/>
                </a:cxn>
                <a:cxn ang="0">
                  <a:pos x="13" y="57"/>
                </a:cxn>
                <a:cxn ang="0">
                  <a:pos x="14" y="31"/>
                </a:cxn>
                <a:cxn ang="0">
                  <a:pos x="19" y="30"/>
                </a:cxn>
                <a:cxn ang="0">
                  <a:pos x="37" y="45"/>
                </a:cxn>
              </a:cxnLst>
              <a:rect l="0" t="0" r="r" b="b"/>
              <a:pathLst>
                <a:path w="46" h="61">
                  <a:moveTo>
                    <a:pt x="19" y="1"/>
                  </a:moveTo>
                  <a:cubicBezTo>
                    <a:pt x="29" y="1"/>
                    <a:pt x="34" y="6"/>
                    <a:pt x="34" y="14"/>
                  </a:cubicBezTo>
                  <a:cubicBezTo>
                    <a:pt x="34" y="24"/>
                    <a:pt x="25" y="29"/>
                    <a:pt x="16" y="29"/>
                  </a:cubicBezTo>
                  <a:cubicBezTo>
                    <a:pt x="15" y="29"/>
                    <a:pt x="14" y="28"/>
                    <a:pt x="14" y="28"/>
                  </a:cubicBezTo>
                  <a:cubicBezTo>
                    <a:pt x="14" y="26"/>
                    <a:pt x="14" y="10"/>
                    <a:pt x="15" y="3"/>
                  </a:cubicBezTo>
                  <a:cubicBezTo>
                    <a:pt x="15" y="2"/>
                    <a:pt x="16" y="1"/>
                    <a:pt x="19" y="1"/>
                  </a:cubicBezTo>
                  <a:close/>
                  <a:moveTo>
                    <a:pt x="28" y="28"/>
                  </a:moveTo>
                  <a:cubicBezTo>
                    <a:pt x="28" y="28"/>
                    <a:pt x="29" y="28"/>
                    <a:pt x="30" y="28"/>
                  </a:cubicBezTo>
                  <a:cubicBezTo>
                    <a:pt x="36" y="26"/>
                    <a:pt x="43" y="21"/>
                    <a:pt x="43" y="14"/>
                  </a:cubicBezTo>
                  <a:cubicBezTo>
                    <a:pt x="43" y="5"/>
                    <a:pt x="36" y="0"/>
                    <a:pt x="20" y="0"/>
                  </a:cubicBezTo>
                  <a:cubicBezTo>
                    <a:pt x="12" y="0"/>
                    <a:pt x="4" y="0"/>
                    <a:pt x="0" y="1"/>
                  </a:cubicBezTo>
                  <a:cubicBezTo>
                    <a:pt x="0" y="1"/>
                    <a:pt x="0" y="1"/>
                    <a:pt x="0" y="1"/>
                  </a:cubicBezTo>
                  <a:cubicBezTo>
                    <a:pt x="0" y="2"/>
                    <a:pt x="0" y="2"/>
                    <a:pt x="0" y="2"/>
                  </a:cubicBezTo>
                  <a:cubicBezTo>
                    <a:pt x="5" y="3"/>
                    <a:pt x="5" y="3"/>
                    <a:pt x="5" y="3"/>
                  </a:cubicBezTo>
                  <a:cubicBezTo>
                    <a:pt x="6" y="3"/>
                    <a:pt x="6" y="3"/>
                    <a:pt x="6" y="4"/>
                  </a:cubicBezTo>
                  <a:cubicBezTo>
                    <a:pt x="6" y="9"/>
                    <a:pt x="6" y="24"/>
                    <a:pt x="6" y="30"/>
                  </a:cubicBezTo>
                  <a:cubicBezTo>
                    <a:pt x="6" y="34"/>
                    <a:pt x="7" y="54"/>
                    <a:pt x="6" y="57"/>
                  </a:cubicBezTo>
                  <a:cubicBezTo>
                    <a:pt x="6" y="58"/>
                    <a:pt x="6" y="58"/>
                    <a:pt x="5" y="59"/>
                  </a:cubicBezTo>
                  <a:cubicBezTo>
                    <a:pt x="1" y="60"/>
                    <a:pt x="1" y="60"/>
                    <a:pt x="1" y="60"/>
                  </a:cubicBezTo>
                  <a:cubicBezTo>
                    <a:pt x="0" y="60"/>
                    <a:pt x="0" y="60"/>
                    <a:pt x="0" y="61"/>
                  </a:cubicBezTo>
                  <a:cubicBezTo>
                    <a:pt x="0" y="61"/>
                    <a:pt x="0" y="61"/>
                    <a:pt x="0" y="61"/>
                  </a:cubicBezTo>
                  <a:cubicBezTo>
                    <a:pt x="3" y="61"/>
                    <a:pt x="7" y="61"/>
                    <a:pt x="9" y="61"/>
                  </a:cubicBezTo>
                  <a:cubicBezTo>
                    <a:pt x="11" y="61"/>
                    <a:pt x="15" y="61"/>
                    <a:pt x="17" y="61"/>
                  </a:cubicBezTo>
                  <a:cubicBezTo>
                    <a:pt x="33" y="61"/>
                    <a:pt x="46" y="56"/>
                    <a:pt x="46" y="44"/>
                  </a:cubicBezTo>
                  <a:cubicBezTo>
                    <a:pt x="46" y="36"/>
                    <a:pt x="39" y="30"/>
                    <a:pt x="30" y="29"/>
                  </a:cubicBezTo>
                  <a:cubicBezTo>
                    <a:pt x="29" y="29"/>
                    <a:pt x="28" y="29"/>
                    <a:pt x="28" y="29"/>
                  </a:cubicBezTo>
                  <a:lnTo>
                    <a:pt x="28" y="28"/>
                  </a:lnTo>
                  <a:close/>
                  <a:moveTo>
                    <a:pt x="37" y="45"/>
                  </a:moveTo>
                  <a:cubicBezTo>
                    <a:pt x="37" y="55"/>
                    <a:pt x="28" y="59"/>
                    <a:pt x="18" y="59"/>
                  </a:cubicBezTo>
                  <a:cubicBezTo>
                    <a:pt x="16" y="59"/>
                    <a:pt x="13" y="58"/>
                    <a:pt x="13" y="57"/>
                  </a:cubicBezTo>
                  <a:cubicBezTo>
                    <a:pt x="13" y="56"/>
                    <a:pt x="14" y="33"/>
                    <a:pt x="14" y="31"/>
                  </a:cubicBezTo>
                  <a:cubicBezTo>
                    <a:pt x="14" y="30"/>
                    <a:pt x="16" y="30"/>
                    <a:pt x="19" y="30"/>
                  </a:cubicBezTo>
                  <a:cubicBezTo>
                    <a:pt x="30" y="30"/>
                    <a:pt x="37" y="37"/>
                    <a:pt x="37" y="45"/>
                  </a:cubicBez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dirty="0">
                <a:solidFill>
                  <a:srgbClr val="000000"/>
                </a:solidFill>
                <a:latin typeface="Calibri Light" panose="020F0302020204030204" pitchFamily="34" charset="0"/>
                <a:cs typeface="Calibri Light" panose="020F0302020204030204" pitchFamily="34" charset="0"/>
              </a:endParaRPr>
            </a:p>
          </p:txBody>
        </p:sp>
        <p:sp>
          <p:nvSpPr>
            <p:cNvPr id="34" name="Freeform 33">
              <a:extLst>
                <a:ext uri="{FF2B5EF4-FFF2-40B4-BE49-F238E27FC236}">
                  <a16:creationId xmlns:a16="http://schemas.microsoft.com/office/drawing/2014/main" id="{2ED4ABDA-23FE-4A44-8CA1-396D7262AABB}"/>
                </a:ext>
              </a:extLst>
            </p:cNvPr>
            <p:cNvSpPr>
              <a:spLocks noEditPoints="1"/>
            </p:cNvSpPr>
            <p:nvPr userDrawn="1"/>
          </p:nvSpPr>
          <p:spPr bwMode="gray">
            <a:xfrm>
              <a:off x="5672138" y="6224588"/>
              <a:ext cx="136525" cy="146050"/>
            </a:xfrm>
            <a:custGeom>
              <a:avLst/>
              <a:gdLst/>
              <a:ahLst/>
              <a:cxnLst>
                <a:cxn ang="0">
                  <a:pos x="16" y="43"/>
                </a:cxn>
                <a:cxn ang="0">
                  <a:pos x="8" y="32"/>
                </a:cxn>
                <a:cxn ang="0">
                  <a:pos x="18" y="18"/>
                </a:cxn>
                <a:cxn ang="0">
                  <a:pos x="29" y="25"/>
                </a:cxn>
                <a:cxn ang="0">
                  <a:pos x="30" y="27"/>
                </a:cxn>
                <a:cxn ang="0">
                  <a:pos x="29" y="29"/>
                </a:cxn>
                <a:cxn ang="0">
                  <a:pos x="16" y="43"/>
                </a:cxn>
                <a:cxn ang="0">
                  <a:pos x="29" y="21"/>
                </a:cxn>
                <a:cxn ang="0">
                  <a:pos x="28" y="20"/>
                </a:cxn>
                <a:cxn ang="0">
                  <a:pos x="17" y="16"/>
                </a:cxn>
                <a:cxn ang="0">
                  <a:pos x="0" y="34"/>
                </a:cxn>
                <a:cxn ang="0">
                  <a:pos x="11" y="46"/>
                </a:cxn>
                <a:cxn ang="0">
                  <a:pos x="28" y="35"/>
                </a:cxn>
                <a:cxn ang="0">
                  <a:pos x="30" y="33"/>
                </a:cxn>
                <a:cxn ang="0">
                  <a:pos x="30" y="33"/>
                </a:cxn>
                <a:cxn ang="0">
                  <a:pos x="30" y="36"/>
                </a:cxn>
                <a:cxn ang="0">
                  <a:pos x="30" y="45"/>
                </a:cxn>
                <a:cxn ang="0">
                  <a:pos x="31" y="46"/>
                </a:cxn>
                <a:cxn ang="0">
                  <a:pos x="36" y="46"/>
                </a:cxn>
                <a:cxn ang="0">
                  <a:pos x="43" y="46"/>
                </a:cxn>
                <a:cxn ang="0">
                  <a:pos x="43" y="45"/>
                </a:cxn>
                <a:cxn ang="0">
                  <a:pos x="42" y="45"/>
                </a:cxn>
                <a:cxn ang="0">
                  <a:pos x="38" y="43"/>
                </a:cxn>
                <a:cxn ang="0">
                  <a:pos x="37" y="42"/>
                </a:cxn>
                <a:cxn ang="0">
                  <a:pos x="37" y="31"/>
                </a:cxn>
                <a:cxn ang="0">
                  <a:pos x="37" y="20"/>
                </a:cxn>
                <a:cxn ang="0">
                  <a:pos x="24" y="0"/>
                </a:cxn>
                <a:cxn ang="0">
                  <a:pos x="4" y="10"/>
                </a:cxn>
                <a:cxn ang="0">
                  <a:pos x="5" y="12"/>
                </a:cxn>
                <a:cxn ang="0">
                  <a:pos x="5" y="12"/>
                </a:cxn>
                <a:cxn ang="0">
                  <a:pos x="20" y="4"/>
                </a:cxn>
                <a:cxn ang="0">
                  <a:pos x="29" y="14"/>
                </a:cxn>
                <a:cxn ang="0">
                  <a:pos x="30" y="21"/>
                </a:cxn>
                <a:cxn ang="0">
                  <a:pos x="29" y="21"/>
                </a:cxn>
              </a:cxnLst>
              <a:rect l="0" t="0" r="r" b="b"/>
              <a:pathLst>
                <a:path w="43" h="46">
                  <a:moveTo>
                    <a:pt x="16" y="43"/>
                  </a:moveTo>
                  <a:cubicBezTo>
                    <a:pt x="11" y="43"/>
                    <a:pt x="8" y="39"/>
                    <a:pt x="8" y="32"/>
                  </a:cubicBezTo>
                  <a:cubicBezTo>
                    <a:pt x="8" y="25"/>
                    <a:pt x="12" y="18"/>
                    <a:pt x="18" y="18"/>
                  </a:cubicBezTo>
                  <a:cubicBezTo>
                    <a:pt x="24" y="18"/>
                    <a:pt x="27" y="22"/>
                    <a:pt x="29" y="25"/>
                  </a:cubicBezTo>
                  <a:cubicBezTo>
                    <a:pt x="29" y="26"/>
                    <a:pt x="30" y="27"/>
                    <a:pt x="30" y="27"/>
                  </a:cubicBezTo>
                  <a:cubicBezTo>
                    <a:pt x="30" y="28"/>
                    <a:pt x="29" y="29"/>
                    <a:pt x="29" y="29"/>
                  </a:cubicBezTo>
                  <a:cubicBezTo>
                    <a:pt x="27" y="37"/>
                    <a:pt x="21" y="43"/>
                    <a:pt x="16" y="43"/>
                  </a:cubicBezTo>
                  <a:close/>
                  <a:moveTo>
                    <a:pt x="29" y="21"/>
                  </a:moveTo>
                  <a:cubicBezTo>
                    <a:pt x="29" y="21"/>
                    <a:pt x="28" y="20"/>
                    <a:pt x="28" y="20"/>
                  </a:cubicBezTo>
                  <a:cubicBezTo>
                    <a:pt x="26" y="18"/>
                    <a:pt x="22" y="16"/>
                    <a:pt x="17" y="16"/>
                  </a:cubicBezTo>
                  <a:cubicBezTo>
                    <a:pt x="5" y="16"/>
                    <a:pt x="0" y="26"/>
                    <a:pt x="0" y="34"/>
                  </a:cubicBezTo>
                  <a:cubicBezTo>
                    <a:pt x="0" y="42"/>
                    <a:pt x="5" y="46"/>
                    <a:pt x="11" y="46"/>
                  </a:cubicBezTo>
                  <a:cubicBezTo>
                    <a:pt x="20" y="46"/>
                    <a:pt x="26" y="40"/>
                    <a:pt x="28" y="35"/>
                  </a:cubicBezTo>
                  <a:cubicBezTo>
                    <a:pt x="29" y="34"/>
                    <a:pt x="29" y="33"/>
                    <a:pt x="30" y="33"/>
                  </a:cubicBezTo>
                  <a:cubicBezTo>
                    <a:pt x="30" y="33"/>
                    <a:pt x="30" y="33"/>
                    <a:pt x="30" y="33"/>
                  </a:cubicBezTo>
                  <a:cubicBezTo>
                    <a:pt x="30" y="34"/>
                    <a:pt x="30" y="35"/>
                    <a:pt x="30" y="36"/>
                  </a:cubicBezTo>
                  <a:cubicBezTo>
                    <a:pt x="30" y="38"/>
                    <a:pt x="30" y="44"/>
                    <a:pt x="30" y="45"/>
                  </a:cubicBezTo>
                  <a:cubicBezTo>
                    <a:pt x="30" y="45"/>
                    <a:pt x="30" y="46"/>
                    <a:pt x="31" y="46"/>
                  </a:cubicBezTo>
                  <a:cubicBezTo>
                    <a:pt x="32" y="46"/>
                    <a:pt x="34" y="46"/>
                    <a:pt x="36" y="46"/>
                  </a:cubicBezTo>
                  <a:cubicBezTo>
                    <a:pt x="39" y="46"/>
                    <a:pt x="42" y="46"/>
                    <a:pt x="43" y="46"/>
                  </a:cubicBezTo>
                  <a:cubicBezTo>
                    <a:pt x="43" y="46"/>
                    <a:pt x="43" y="46"/>
                    <a:pt x="43" y="45"/>
                  </a:cubicBezTo>
                  <a:cubicBezTo>
                    <a:pt x="43" y="45"/>
                    <a:pt x="43" y="45"/>
                    <a:pt x="42" y="45"/>
                  </a:cubicBezTo>
                  <a:cubicBezTo>
                    <a:pt x="38" y="43"/>
                    <a:pt x="38" y="43"/>
                    <a:pt x="38" y="43"/>
                  </a:cubicBezTo>
                  <a:cubicBezTo>
                    <a:pt x="37" y="43"/>
                    <a:pt x="37" y="43"/>
                    <a:pt x="37" y="42"/>
                  </a:cubicBezTo>
                  <a:cubicBezTo>
                    <a:pt x="37" y="40"/>
                    <a:pt x="37" y="34"/>
                    <a:pt x="37" y="31"/>
                  </a:cubicBezTo>
                  <a:cubicBezTo>
                    <a:pt x="37" y="28"/>
                    <a:pt x="37" y="22"/>
                    <a:pt x="37" y="20"/>
                  </a:cubicBezTo>
                  <a:cubicBezTo>
                    <a:pt x="37" y="10"/>
                    <a:pt x="35" y="0"/>
                    <a:pt x="24" y="0"/>
                  </a:cubicBezTo>
                  <a:cubicBezTo>
                    <a:pt x="15" y="0"/>
                    <a:pt x="9" y="4"/>
                    <a:pt x="4" y="10"/>
                  </a:cubicBezTo>
                  <a:cubicBezTo>
                    <a:pt x="4" y="11"/>
                    <a:pt x="4" y="12"/>
                    <a:pt x="5" y="12"/>
                  </a:cubicBezTo>
                  <a:cubicBezTo>
                    <a:pt x="5" y="12"/>
                    <a:pt x="5" y="12"/>
                    <a:pt x="5" y="12"/>
                  </a:cubicBezTo>
                  <a:cubicBezTo>
                    <a:pt x="9" y="7"/>
                    <a:pt x="14" y="4"/>
                    <a:pt x="20" y="4"/>
                  </a:cubicBezTo>
                  <a:cubicBezTo>
                    <a:pt x="25" y="4"/>
                    <a:pt x="28" y="8"/>
                    <a:pt x="29" y="14"/>
                  </a:cubicBezTo>
                  <a:cubicBezTo>
                    <a:pt x="29" y="16"/>
                    <a:pt x="29" y="19"/>
                    <a:pt x="30" y="21"/>
                  </a:cubicBezTo>
                  <a:lnTo>
                    <a:pt x="29" y="21"/>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dirty="0">
                <a:solidFill>
                  <a:srgbClr val="000000"/>
                </a:solidFill>
                <a:latin typeface="Calibri Light" panose="020F0302020204030204" pitchFamily="34" charset="0"/>
                <a:cs typeface="Calibri Light" panose="020F0302020204030204" pitchFamily="34" charset="0"/>
              </a:endParaRPr>
            </a:p>
          </p:txBody>
        </p:sp>
        <p:sp>
          <p:nvSpPr>
            <p:cNvPr id="35" name="Freeform 34">
              <a:extLst>
                <a:ext uri="{FF2B5EF4-FFF2-40B4-BE49-F238E27FC236}">
                  <a16:creationId xmlns:a16="http://schemas.microsoft.com/office/drawing/2014/main" id="{04A122A7-509A-BC43-A647-BE0C1AD19D35}"/>
                </a:ext>
              </a:extLst>
            </p:cNvPr>
            <p:cNvSpPr>
              <a:spLocks noEditPoints="1"/>
            </p:cNvSpPr>
            <p:nvPr userDrawn="1"/>
          </p:nvSpPr>
          <p:spPr bwMode="gray">
            <a:xfrm>
              <a:off x="5818188" y="6176963"/>
              <a:ext cx="63500" cy="193675"/>
            </a:xfrm>
            <a:custGeom>
              <a:avLst/>
              <a:gdLst/>
              <a:ahLst/>
              <a:cxnLst>
                <a:cxn ang="0">
                  <a:pos x="10" y="0"/>
                </a:cxn>
                <a:cxn ang="0">
                  <a:pos x="14" y="4"/>
                </a:cxn>
                <a:cxn ang="0">
                  <a:pos x="10" y="9"/>
                </a:cxn>
                <a:cxn ang="0">
                  <a:pos x="5" y="4"/>
                </a:cxn>
                <a:cxn ang="0">
                  <a:pos x="10" y="0"/>
                </a:cxn>
                <a:cxn ang="0">
                  <a:pos x="14" y="15"/>
                </a:cxn>
                <a:cxn ang="0">
                  <a:pos x="15" y="16"/>
                </a:cxn>
                <a:cxn ang="0">
                  <a:pos x="14" y="39"/>
                </a:cxn>
                <a:cxn ang="0">
                  <a:pos x="14" y="58"/>
                </a:cxn>
                <a:cxn ang="0">
                  <a:pos x="15" y="59"/>
                </a:cxn>
                <a:cxn ang="0">
                  <a:pos x="20" y="60"/>
                </a:cxn>
                <a:cxn ang="0">
                  <a:pos x="20" y="61"/>
                </a:cxn>
                <a:cxn ang="0">
                  <a:pos x="20" y="61"/>
                </a:cxn>
                <a:cxn ang="0">
                  <a:pos x="10" y="61"/>
                </a:cxn>
                <a:cxn ang="0">
                  <a:pos x="1" y="61"/>
                </a:cxn>
                <a:cxn ang="0">
                  <a:pos x="1" y="61"/>
                </a:cxn>
                <a:cxn ang="0">
                  <a:pos x="1" y="60"/>
                </a:cxn>
                <a:cxn ang="0">
                  <a:pos x="6" y="59"/>
                </a:cxn>
                <a:cxn ang="0">
                  <a:pos x="7" y="58"/>
                </a:cxn>
                <a:cxn ang="0">
                  <a:pos x="7" y="38"/>
                </a:cxn>
                <a:cxn ang="0">
                  <a:pos x="6" y="21"/>
                </a:cxn>
                <a:cxn ang="0">
                  <a:pos x="5" y="19"/>
                </a:cxn>
                <a:cxn ang="0">
                  <a:pos x="0" y="19"/>
                </a:cxn>
                <a:cxn ang="0">
                  <a:pos x="0" y="18"/>
                </a:cxn>
                <a:cxn ang="0">
                  <a:pos x="0" y="18"/>
                </a:cxn>
                <a:cxn ang="0">
                  <a:pos x="14" y="15"/>
                </a:cxn>
              </a:cxnLst>
              <a:rect l="0" t="0" r="r" b="b"/>
              <a:pathLst>
                <a:path w="20" h="61">
                  <a:moveTo>
                    <a:pt x="10" y="0"/>
                  </a:moveTo>
                  <a:cubicBezTo>
                    <a:pt x="12" y="0"/>
                    <a:pt x="14" y="2"/>
                    <a:pt x="14" y="4"/>
                  </a:cubicBezTo>
                  <a:cubicBezTo>
                    <a:pt x="14" y="7"/>
                    <a:pt x="12" y="9"/>
                    <a:pt x="10" y="9"/>
                  </a:cubicBezTo>
                  <a:cubicBezTo>
                    <a:pt x="7" y="9"/>
                    <a:pt x="5" y="7"/>
                    <a:pt x="5" y="4"/>
                  </a:cubicBezTo>
                  <a:cubicBezTo>
                    <a:pt x="5" y="2"/>
                    <a:pt x="7" y="0"/>
                    <a:pt x="10" y="0"/>
                  </a:cubicBezTo>
                  <a:close/>
                  <a:moveTo>
                    <a:pt x="14" y="15"/>
                  </a:moveTo>
                  <a:cubicBezTo>
                    <a:pt x="15" y="15"/>
                    <a:pt x="15" y="15"/>
                    <a:pt x="15" y="16"/>
                  </a:cubicBezTo>
                  <a:cubicBezTo>
                    <a:pt x="15" y="20"/>
                    <a:pt x="14" y="34"/>
                    <a:pt x="14" y="39"/>
                  </a:cubicBezTo>
                  <a:cubicBezTo>
                    <a:pt x="14" y="43"/>
                    <a:pt x="14" y="55"/>
                    <a:pt x="14" y="58"/>
                  </a:cubicBezTo>
                  <a:cubicBezTo>
                    <a:pt x="14" y="58"/>
                    <a:pt x="14" y="59"/>
                    <a:pt x="15" y="59"/>
                  </a:cubicBezTo>
                  <a:cubicBezTo>
                    <a:pt x="20" y="60"/>
                    <a:pt x="20" y="60"/>
                    <a:pt x="20" y="60"/>
                  </a:cubicBezTo>
                  <a:cubicBezTo>
                    <a:pt x="20" y="60"/>
                    <a:pt x="20" y="60"/>
                    <a:pt x="20" y="61"/>
                  </a:cubicBezTo>
                  <a:cubicBezTo>
                    <a:pt x="20" y="61"/>
                    <a:pt x="20" y="61"/>
                    <a:pt x="20" y="61"/>
                  </a:cubicBezTo>
                  <a:cubicBezTo>
                    <a:pt x="18" y="61"/>
                    <a:pt x="15" y="61"/>
                    <a:pt x="10" y="61"/>
                  </a:cubicBezTo>
                  <a:cubicBezTo>
                    <a:pt x="6" y="61"/>
                    <a:pt x="3" y="61"/>
                    <a:pt x="1" y="61"/>
                  </a:cubicBezTo>
                  <a:cubicBezTo>
                    <a:pt x="1" y="61"/>
                    <a:pt x="1" y="61"/>
                    <a:pt x="1" y="61"/>
                  </a:cubicBezTo>
                  <a:cubicBezTo>
                    <a:pt x="1" y="60"/>
                    <a:pt x="1" y="60"/>
                    <a:pt x="1" y="60"/>
                  </a:cubicBezTo>
                  <a:cubicBezTo>
                    <a:pt x="6" y="59"/>
                    <a:pt x="6" y="59"/>
                    <a:pt x="6" y="59"/>
                  </a:cubicBezTo>
                  <a:cubicBezTo>
                    <a:pt x="7" y="58"/>
                    <a:pt x="7" y="58"/>
                    <a:pt x="7" y="58"/>
                  </a:cubicBezTo>
                  <a:cubicBezTo>
                    <a:pt x="7" y="55"/>
                    <a:pt x="7" y="43"/>
                    <a:pt x="7" y="38"/>
                  </a:cubicBezTo>
                  <a:cubicBezTo>
                    <a:pt x="7" y="34"/>
                    <a:pt x="6" y="23"/>
                    <a:pt x="6" y="21"/>
                  </a:cubicBezTo>
                  <a:cubicBezTo>
                    <a:pt x="6" y="20"/>
                    <a:pt x="6" y="19"/>
                    <a:pt x="5" y="19"/>
                  </a:cubicBezTo>
                  <a:cubicBezTo>
                    <a:pt x="0" y="19"/>
                    <a:pt x="0" y="19"/>
                    <a:pt x="0" y="19"/>
                  </a:cubicBezTo>
                  <a:cubicBezTo>
                    <a:pt x="0" y="19"/>
                    <a:pt x="0" y="18"/>
                    <a:pt x="0" y="18"/>
                  </a:cubicBezTo>
                  <a:cubicBezTo>
                    <a:pt x="0" y="18"/>
                    <a:pt x="0" y="18"/>
                    <a:pt x="0" y="18"/>
                  </a:cubicBezTo>
                  <a:lnTo>
                    <a:pt x="14" y="15"/>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dirty="0">
                <a:solidFill>
                  <a:srgbClr val="000000"/>
                </a:solidFill>
                <a:latin typeface="Calibri Light" panose="020F0302020204030204" pitchFamily="34" charset="0"/>
                <a:cs typeface="Calibri Light" panose="020F0302020204030204" pitchFamily="34" charset="0"/>
              </a:endParaRPr>
            </a:p>
          </p:txBody>
        </p:sp>
        <p:sp>
          <p:nvSpPr>
            <p:cNvPr id="36" name="Freeform 35">
              <a:extLst>
                <a:ext uri="{FF2B5EF4-FFF2-40B4-BE49-F238E27FC236}">
                  <a16:creationId xmlns:a16="http://schemas.microsoft.com/office/drawing/2014/main" id="{F5D4C3C2-F5EE-3244-9BE4-0FD99AB5841E}"/>
                </a:ext>
              </a:extLst>
            </p:cNvPr>
            <p:cNvSpPr>
              <a:spLocks/>
            </p:cNvSpPr>
            <p:nvPr userDrawn="1"/>
          </p:nvSpPr>
          <p:spPr bwMode="gray">
            <a:xfrm>
              <a:off x="5891213" y="6157913"/>
              <a:ext cx="66675" cy="212725"/>
            </a:xfrm>
            <a:custGeom>
              <a:avLst/>
              <a:gdLst/>
              <a:ahLst/>
              <a:cxnLst>
                <a:cxn ang="0">
                  <a:pos x="15" y="0"/>
                </a:cxn>
                <a:cxn ang="0">
                  <a:pos x="16" y="1"/>
                </a:cxn>
                <a:cxn ang="0">
                  <a:pos x="15" y="33"/>
                </a:cxn>
                <a:cxn ang="0">
                  <a:pos x="14" y="64"/>
                </a:cxn>
                <a:cxn ang="0">
                  <a:pos x="15" y="65"/>
                </a:cxn>
                <a:cxn ang="0">
                  <a:pos x="21" y="66"/>
                </a:cxn>
                <a:cxn ang="0">
                  <a:pos x="21" y="67"/>
                </a:cxn>
                <a:cxn ang="0">
                  <a:pos x="21" y="67"/>
                </a:cxn>
                <a:cxn ang="0">
                  <a:pos x="11" y="67"/>
                </a:cxn>
                <a:cxn ang="0">
                  <a:pos x="2" y="67"/>
                </a:cxn>
                <a:cxn ang="0">
                  <a:pos x="2" y="67"/>
                </a:cxn>
                <a:cxn ang="0">
                  <a:pos x="2" y="66"/>
                </a:cxn>
                <a:cxn ang="0">
                  <a:pos x="7" y="65"/>
                </a:cxn>
                <a:cxn ang="0">
                  <a:pos x="8" y="64"/>
                </a:cxn>
                <a:cxn ang="0">
                  <a:pos x="8" y="33"/>
                </a:cxn>
                <a:cxn ang="0">
                  <a:pos x="7" y="5"/>
                </a:cxn>
                <a:cxn ang="0">
                  <a:pos x="6" y="3"/>
                </a:cxn>
                <a:cxn ang="0">
                  <a:pos x="0" y="3"/>
                </a:cxn>
                <a:cxn ang="0">
                  <a:pos x="0" y="2"/>
                </a:cxn>
                <a:cxn ang="0">
                  <a:pos x="0" y="2"/>
                </a:cxn>
                <a:cxn ang="0">
                  <a:pos x="15" y="0"/>
                </a:cxn>
              </a:cxnLst>
              <a:rect l="0" t="0" r="r" b="b"/>
              <a:pathLst>
                <a:path w="21" h="67">
                  <a:moveTo>
                    <a:pt x="15" y="0"/>
                  </a:moveTo>
                  <a:cubicBezTo>
                    <a:pt x="16" y="0"/>
                    <a:pt x="16" y="0"/>
                    <a:pt x="16" y="1"/>
                  </a:cubicBezTo>
                  <a:cubicBezTo>
                    <a:pt x="16" y="2"/>
                    <a:pt x="15" y="22"/>
                    <a:pt x="15" y="33"/>
                  </a:cubicBezTo>
                  <a:cubicBezTo>
                    <a:pt x="15" y="40"/>
                    <a:pt x="14" y="62"/>
                    <a:pt x="14" y="64"/>
                  </a:cubicBezTo>
                  <a:cubicBezTo>
                    <a:pt x="14" y="64"/>
                    <a:pt x="15" y="64"/>
                    <a:pt x="15" y="65"/>
                  </a:cubicBezTo>
                  <a:cubicBezTo>
                    <a:pt x="21" y="66"/>
                    <a:pt x="21" y="66"/>
                    <a:pt x="21" y="66"/>
                  </a:cubicBezTo>
                  <a:cubicBezTo>
                    <a:pt x="21" y="66"/>
                    <a:pt x="21" y="66"/>
                    <a:pt x="21" y="67"/>
                  </a:cubicBezTo>
                  <a:cubicBezTo>
                    <a:pt x="21" y="67"/>
                    <a:pt x="21" y="67"/>
                    <a:pt x="21" y="67"/>
                  </a:cubicBezTo>
                  <a:cubicBezTo>
                    <a:pt x="19" y="67"/>
                    <a:pt x="15" y="67"/>
                    <a:pt x="11" y="67"/>
                  </a:cubicBezTo>
                  <a:cubicBezTo>
                    <a:pt x="7" y="67"/>
                    <a:pt x="4" y="67"/>
                    <a:pt x="2" y="67"/>
                  </a:cubicBezTo>
                  <a:cubicBezTo>
                    <a:pt x="2" y="67"/>
                    <a:pt x="2" y="67"/>
                    <a:pt x="2" y="67"/>
                  </a:cubicBezTo>
                  <a:cubicBezTo>
                    <a:pt x="2" y="66"/>
                    <a:pt x="2" y="66"/>
                    <a:pt x="2" y="66"/>
                  </a:cubicBezTo>
                  <a:cubicBezTo>
                    <a:pt x="7" y="65"/>
                    <a:pt x="7" y="65"/>
                    <a:pt x="7" y="65"/>
                  </a:cubicBezTo>
                  <a:cubicBezTo>
                    <a:pt x="7" y="65"/>
                    <a:pt x="8" y="64"/>
                    <a:pt x="8" y="64"/>
                  </a:cubicBezTo>
                  <a:cubicBezTo>
                    <a:pt x="8" y="61"/>
                    <a:pt x="8" y="38"/>
                    <a:pt x="8" y="33"/>
                  </a:cubicBezTo>
                  <a:cubicBezTo>
                    <a:pt x="8" y="28"/>
                    <a:pt x="7" y="8"/>
                    <a:pt x="7" y="5"/>
                  </a:cubicBezTo>
                  <a:cubicBezTo>
                    <a:pt x="7" y="4"/>
                    <a:pt x="7" y="3"/>
                    <a:pt x="6" y="3"/>
                  </a:cubicBezTo>
                  <a:cubicBezTo>
                    <a:pt x="0" y="3"/>
                    <a:pt x="0" y="3"/>
                    <a:pt x="0" y="3"/>
                  </a:cubicBezTo>
                  <a:cubicBezTo>
                    <a:pt x="0" y="3"/>
                    <a:pt x="0" y="2"/>
                    <a:pt x="0" y="2"/>
                  </a:cubicBezTo>
                  <a:cubicBezTo>
                    <a:pt x="0" y="2"/>
                    <a:pt x="0" y="2"/>
                    <a:pt x="0" y="2"/>
                  </a:cubicBezTo>
                  <a:lnTo>
                    <a:pt x="15" y="0"/>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dirty="0">
                <a:solidFill>
                  <a:srgbClr val="000000"/>
                </a:solidFill>
                <a:latin typeface="Calibri Light" panose="020F0302020204030204" pitchFamily="34" charset="0"/>
                <a:cs typeface="Calibri Light" panose="020F0302020204030204" pitchFamily="34" charset="0"/>
              </a:endParaRPr>
            </a:p>
          </p:txBody>
        </p:sp>
        <p:sp>
          <p:nvSpPr>
            <p:cNvPr id="37" name="Freeform 36">
              <a:extLst>
                <a:ext uri="{FF2B5EF4-FFF2-40B4-BE49-F238E27FC236}">
                  <a16:creationId xmlns:a16="http://schemas.microsoft.com/office/drawing/2014/main" id="{9443B11F-71F4-8E49-BE90-4CB4DB1BA1D9}"/>
                </a:ext>
              </a:extLst>
            </p:cNvPr>
            <p:cNvSpPr>
              <a:spLocks noEditPoints="1"/>
            </p:cNvSpPr>
            <p:nvPr userDrawn="1"/>
          </p:nvSpPr>
          <p:spPr bwMode="gray">
            <a:xfrm>
              <a:off x="5973763" y="6224588"/>
              <a:ext cx="117475" cy="146050"/>
            </a:xfrm>
            <a:custGeom>
              <a:avLst/>
              <a:gdLst/>
              <a:ahLst/>
              <a:cxnLst>
                <a:cxn ang="0">
                  <a:pos x="20" y="2"/>
                </a:cxn>
                <a:cxn ang="0">
                  <a:pos x="29" y="18"/>
                </a:cxn>
                <a:cxn ang="0">
                  <a:pos x="27" y="21"/>
                </a:cxn>
                <a:cxn ang="0">
                  <a:pos x="9" y="21"/>
                </a:cxn>
                <a:cxn ang="0">
                  <a:pos x="20" y="2"/>
                </a:cxn>
                <a:cxn ang="0">
                  <a:pos x="37" y="20"/>
                </a:cxn>
                <a:cxn ang="0">
                  <a:pos x="21" y="0"/>
                </a:cxn>
                <a:cxn ang="0">
                  <a:pos x="0" y="27"/>
                </a:cxn>
                <a:cxn ang="0">
                  <a:pos x="19" y="46"/>
                </a:cxn>
                <a:cxn ang="0">
                  <a:pos x="26" y="45"/>
                </a:cxn>
                <a:cxn ang="0">
                  <a:pos x="37" y="40"/>
                </a:cxn>
                <a:cxn ang="0">
                  <a:pos x="37" y="40"/>
                </a:cxn>
                <a:cxn ang="0">
                  <a:pos x="36" y="39"/>
                </a:cxn>
                <a:cxn ang="0">
                  <a:pos x="28" y="42"/>
                </a:cxn>
                <a:cxn ang="0">
                  <a:pos x="22" y="43"/>
                </a:cxn>
                <a:cxn ang="0">
                  <a:pos x="9" y="29"/>
                </a:cxn>
                <a:cxn ang="0">
                  <a:pos x="9" y="23"/>
                </a:cxn>
                <a:cxn ang="0">
                  <a:pos x="35" y="22"/>
                </a:cxn>
                <a:cxn ang="0">
                  <a:pos x="37" y="20"/>
                </a:cxn>
              </a:cxnLst>
              <a:rect l="0" t="0" r="r" b="b"/>
              <a:pathLst>
                <a:path w="37" h="46">
                  <a:moveTo>
                    <a:pt x="20" y="2"/>
                  </a:moveTo>
                  <a:cubicBezTo>
                    <a:pt x="26" y="2"/>
                    <a:pt x="29" y="13"/>
                    <a:pt x="29" y="18"/>
                  </a:cubicBezTo>
                  <a:cubicBezTo>
                    <a:pt x="29" y="20"/>
                    <a:pt x="28" y="20"/>
                    <a:pt x="27" y="21"/>
                  </a:cubicBezTo>
                  <a:cubicBezTo>
                    <a:pt x="24" y="21"/>
                    <a:pt x="14" y="22"/>
                    <a:pt x="9" y="21"/>
                  </a:cubicBezTo>
                  <a:cubicBezTo>
                    <a:pt x="9" y="9"/>
                    <a:pt x="14" y="2"/>
                    <a:pt x="20" y="2"/>
                  </a:cubicBezTo>
                  <a:close/>
                  <a:moveTo>
                    <a:pt x="37" y="20"/>
                  </a:moveTo>
                  <a:cubicBezTo>
                    <a:pt x="37" y="11"/>
                    <a:pt x="32" y="0"/>
                    <a:pt x="21" y="0"/>
                  </a:cubicBezTo>
                  <a:cubicBezTo>
                    <a:pt x="9" y="0"/>
                    <a:pt x="0" y="14"/>
                    <a:pt x="0" y="27"/>
                  </a:cubicBezTo>
                  <a:cubicBezTo>
                    <a:pt x="0" y="40"/>
                    <a:pt x="8" y="46"/>
                    <a:pt x="19" y="46"/>
                  </a:cubicBezTo>
                  <a:cubicBezTo>
                    <a:pt x="22" y="46"/>
                    <a:pt x="25" y="46"/>
                    <a:pt x="26" y="45"/>
                  </a:cubicBezTo>
                  <a:cubicBezTo>
                    <a:pt x="30" y="44"/>
                    <a:pt x="34" y="42"/>
                    <a:pt x="37" y="40"/>
                  </a:cubicBezTo>
                  <a:cubicBezTo>
                    <a:pt x="37" y="40"/>
                    <a:pt x="37" y="40"/>
                    <a:pt x="37" y="40"/>
                  </a:cubicBezTo>
                  <a:cubicBezTo>
                    <a:pt x="37" y="39"/>
                    <a:pt x="37" y="39"/>
                    <a:pt x="36" y="39"/>
                  </a:cubicBezTo>
                  <a:cubicBezTo>
                    <a:pt x="34" y="40"/>
                    <a:pt x="31" y="41"/>
                    <a:pt x="28" y="42"/>
                  </a:cubicBezTo>
                  <a:cubicBezTo>
                    <a:pt x="27" y="43"/>
                    <a:pt x="25" y="43"/>
                    <a:pt x="22" y="43"/>
                  </a:cubicBezTo>
                  <a:cubicBezTo>
                    <a:pt x="15" y="43"/>
                    <a:pt x="10" y="38"/>
                    <a:pt x="9" y="29"/>
                  </a:cubicBezTo>
                  <a:cubicBezTo>
                    <a:pt x="9" y="27"/>
                    <a:pt x="9" y="25"/>
                    <a:pt x="9" y="23"/>
                  </a:cubicBezTo>
                  <a:cubicBezTo>
                    <a:pt x="13" y="23"/>
                    <a:pt x="31" y="23"/>
                    <a:pt x="35" y="22"/>
                  </a:cubicBezTo>
                  <a:cubicBezTo>
                    <a:pt x="36" y="22"/>
                    <a:pt x="37" y="21"/>
                    <a:pt x="37" y="20"/>
                  </a:cubicBez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dirty="0">
                <a:solidFill>
                  <a:srgbClr val="000000"/>
                </a:solidFill>
                <a:latin typeface="Calibri Light" panose="020F0302020204030204" pitchFamily="34" charset="0"/>
                <a:cs typeface="Calibri Light" panose="020F0302020204030204" pitchFamily="34" charset="0"/>
              </a:endParaRPr>
            </a:p>
          </p:txBody>
        </p:sp>
        <p:sp>
          <p:nvSpPr>
            <p:cNvPr id="38" name="Freeform 37">
              <a:extLst>
                <a:ext uri="{FF2B5EF4-FFF2-40B4-BE49-F238E27FC236}">
                  <a16:creationId xmlns:a16="http://schemas.microsoft.com/office/drawing/2014/main" id="{51017DC1-24EA-4D40-856A-036B0F212E0D}"/>
                </a:ext>
              </a:extLst>
            </p:cNvPr>
            <p:cNvSpPr>
              <a:spLocks/>
            </p:cNvSpPr>
            <p:nvPr userDrawn="1"/>
          </p:nvSpPr>
          <p:spPr bwMode="gray">
            <a:xfrm>
              <a:off x="6097588" y="6227763"/>
              <a:ext cx="152400" cy="201612"/>
            </a:xfrm>
            <a:custGeom>
              <a:avLst/>
              <a:gdLst/>
              <a:ahLst/>
              <a:cxnLst>
                <a:cxn ang="0">
                  <a:pos x="48" y="0"/>
                </a:cxn>
                <a:cxn ang="0">
                  <a:pos x="48" y="0"/>
                </a:cxn>
                <a:cxn ang="0">
                  <a:pos x="47" y="1"/>
                </a:cxn>
                <a:cxn ang="0">
                  <a:pos x="45" y="2"/>
                </a:cxn>
                <a:cxn ang="0">
                  <a:pos x="44" y="4"/>
                </a:cxn>
                <a:cxn ang="0">
                  <a:pos x="27" y="43"/>
                </a:cxn>
                <a:cxn ang="0">
                  <a:pos x="6" y="64"/>
                </a:cxn>
                <a:cxn ang="0">
                  <a:pos x="3" y="63"/>
                </a:cxn>
                <a:cxn ang="0">
                  <a:pos x="0" y="54"/>
                </a:cxn>
                <a:cxn ang="0">
                  <a:pos x="1" y="53"/>
                </a:cxn>
                <a:cxn ang="0">
                  <a:pos x="2" y="53"/>
                </a:cxn>
                <a:cxn ang="0">
                  <a:pos x="5" y="57"/>
                </a:cxn>
                <a:cxn ang="0">
                  <a:pos x="7" y="59"/>
                </a:cxn>
                <a:cxn ang="0">
                  <a:pos x="21" y="48"/>
                </a:cxn>
                <a:cxn ang="0">
                  <a:pos x="21" y="45"/>
                </a:cxn>
                <a:cxn ang="0">
                  <a:pos x="6" y="3"/>
                </a:cxn>
                <a:cxn ang="0">
                  <a:pos x="5" y="2"/>
                </a:cxn>
                <a:cxn ang="0">
                  <a:pos x="2" y="1"/>
                </a:cxn>
                <a:cxn ang="0">
                  <a:pos x="1" y="0"/>
                </a:cxn>
                <a:cxn ang="0">
                  <a:pos x="1" y="0"/>
                </a:cxn>
                <a:cxn ang="0">
                  <a:pos x="21" y="0"/>
                </a:cxn>
                <a:cxn ang="0">
                  <a:pos x="21" y="0"/>
                </a:cxn>
                <a:cxn ang="0">
                  <a:pos x="21" y="1"/>
                </a:cxn>
                <a:cxn ang="0">
                  <a:pos x="16" y="2"/>
                </a:cxn>
                <a:cxn ang="0">
                  <a:pos x="15" y="3"/>
                </a:cxn>
                <a:cxn ang="0">
                  <a:pos x="25" y="37"/>
                </a:cxn>
                <a:cxn ang="0">
                  <a:pos x="26" y="40"/>
                </a:cxn>
                <a:cxn ang="0">
                  <a:pos x="27" y="40"/>
                </a:cxn>
                <a:cxn ang="0">
                  <a:pos x="28" y="37"/>
                </a:cxn>
                <a:cxn ang="0">
                  <a:pos x="38" y="4"/>
                </a:cxn>
                <a:cxn ang="0">
                  <a:pos x="37" y="2"/>
                </a:cxn>
                <a:cxn ang="0">
                  <a:pos x="33" y="1"/>
                </a:cxn>
                <a:cxn ang="0">
                  <a:pos x="32" y="0"/>
                </a:cxn>
                <a:cxn ang="0">
                  <a:pos x="32" y="0"/>
                </a:cxn>
                <a:cxn ang="0">
                  <a:pos x="48" y="0"/>
                </a:cxn>
              </a:cxnLst>
              <a:rect l="0" t="0" r="r" b="b"/>
              <a:pathLst>
                <a:path w="48" h="64">
                  <a:moveTo>
                    <a:pt x="48" y="0"/>
                  </a:moveTo>
                  <a:cubicBezTo>
                    <a:pt x="48" y="0"/>
                    <a:pt x="48" y="0"/>
                    <a:pt x="48" y="0"/>
                  </a:cubicBezTo>
                  <a:cubicBezTo>
                    <a:pt x="48" y="1"/>
                    <a:pt x="48" y="1"/>
                    <a:pt x="47" y="1"/>
                  </a:cubicBezTo>
                  <a:cubicBezTo>
                    <a:pt x="45" y="2"/>
                    <a:pt x="45" y="2"/>
                    <a:pt x="45" y="2"/>
                  </a:cubicBezTo>
                  <a:cubicBezTo>
                    <a:pt x="45" y="2"/>
                    <a:pt x="44" y="3"/>
                    <a:pt x="44" y="4"/>
                  </a:cubicBezTo>
                  <a:cubicBezTo>
                    <a:pt x="42" y="10"/>
                    <a:pt x="33" y="33"/>
                    <a:pt x="27" y="43"/>
                  </a:cubicBezTo>
                  <a:cubicBezTo>
                    <a:pt x="22" y="52"/>
                    <a:pt x="14" y="64"/>
                    <a:pt x="6" y="64"/>
                  </a:cubicBezTo>
                  <a:cubicBezTo>
                    <a:pt x="3" y="64"/>
                    <a:pt x="3" y="63"/>
                    <a:pt x="3" y="63"/>
                  </a:cubicBezTo>
                  <a:cubicBezTo>
                    <a:pt x="0" y="54"/>
                    <a:pt x="0" y="54"/>
                    <a:pt x="0" y="54"/>
                  </a:cubicBezTo>
                  <a:cubicBezTo>
                    <a:pt x="0" y="53"/>
                    <a:pt x="1" y="53"/>
                    <a:pt x="1" y="53"/>
                  </a:cubicBezTo>
                  <a:cubicBezTo>
                    <a:pt x="1" y="53"/>
                    <a:pt x="1" y="53"/>
                    <a:pt x="2" y="53"/>
                  </a:cubicBezTo>
                  <a:cubicBezTo>
                    <a:pt x="5" y="57"/>
                    <a:pt x="5" y="57"/>
                    <a:pt x="5" y="57"/>
                  </a:cubicBezTo>
                  <a:cubicBezTo>
                    <a:pt x="5" y="58"/>
                    <a:pt x="6" y="59"/>
                    <a:pt x="7" y="59"/>
                  </a:cubicBezTo>
                  <a:cubicBezTo>
                    <a:pt x="11" y="59"/>
                    <a:pt x="17" y="54"/>
                    <a:pt x="21" y="48"/>
                  </a:cubicBezTo>
                  <a:cubicBezTo>
                    <a:pt x="22" y="47"/>
                    <a:pt x="22" y="46"/>
                    <a:pt x="21" y="45"/>
                  </a:cubicBezTo>
                  <a:cubicBezTo>
                    <a:pt x="18" y="37"/>
                    <a:pt x="9" y="13"/>
                    <a:pt x="6" y="3"/>
                  </a:cubicBezTo>
                  <a:cubicBezTo>
                    <a:pt x="5" y="3"/>
                    <a:pt x="5" y="2"/>
                    <a:pt x="5" y="2"/>
                  </a:cubicBezTo>
                  <a:cubicBezTo>
                    <a:pt x="2" y="1"/>
                    <a:pt x="2" y="1"/>
                    <a:pt x="2" y="1"/>
                  </a:cubicBezTo>
                  <a:cubicBezTo>
                    <a:pt x="1" y="1"/>
                    <a:pt x="1" y="1"/>
                    <a:pt x="1" y="0"/>
                  </a:cubicBezTo>
                  <a:cubicBezTo>
                    <a:pt x="1" y="0"/>
                    <a:pt x="1" y="0"/>
                    <a:pt x="1" y="0"/>
                  </a:cubicBezTo>
                  <a:cubicBezTo>
                    <a:pt x="21" y="0"/>
                    <a:pt x="21" y="0"/>
                    <a:pt x="21" y="0"/>
                  </a:cubicBezTo>
                  <a:cubicBezTo>
                    <a:pt x="21" y="0"/>
                    <a:pt x="21" y="0"/>
                    <a:pt x="21" y="0"/>
                  </a:cubicBezTo>
                  <a:cubicBezTo>
                    <a:pt x="21" y="1"/>
                    <a:pt x="21" y="1"/>
                    <a:pt x="21" y="1"/>
                  </a:cubicBezTo>
                  <a:cubicBezTo>
                    <a:pt x="16" y="2"/>
                    <a:pt x="16" y="2"/>
                    <a:pt x="16" y="2"/>
                  </a:cubicBezTo>
                  <a:cubicBezTo>
                    <a:pt x="15" y="2"/>
                    <a:pt x="15" y="3"/>
                    <a:pt x="15" y="3"/>
                  </a:cubicBezTo>
                  <a:cubicBezTo>
                    <a:pt x="17" y="11"/>
                    <a:pt x="23" y="29"/>
                    <a:pt x="25" y="37"/>
                  </a:cubicBezTo>
                  <a:cubicBezTo>
                    <a:pt x="26" y="38"/>
                    <a:pt x="26" y="39"/>
                    <a:pt x="26" y="40"/>
                  </a:cubicBezTo>
                  <a:cubicBezTo>
                    <a:pt x="27" y="40"/>
                    <a:pt x="27" y="40"/>
                    <a:pt x="27" y="40"/>
                  </a:cubicBezTo>
                  <a:cubicBezTo>
                    <a:pt x="27" y="39"/>
                    <a:pt x="28" y="38"/>
                    <a:pt x="28" y="37"/>
                  </a:cubicBezTo>
                  <a:cubicBezTo>
                    <a:pt x="31" y="29"/>
                    <a:pt x="36" y="13"/>
                    <a:pt x="38" y="4"/>
                  </a:cubicBezTo>
                  <a:cubicBezTo>
                    <a:pt x="38" y="2"/>
                    <a:pt x="38" y="2"/>
                    <a:pt x="37" y="2"/>
                  </a:cubicBezTo>
                  <a:cubicBezTo>
                    <a:pt x="33" y="1"/>
                    <a:pt x="33" y="1"/>
                    <a:pt x="33" y="1"/>
                  </a:cubicBezTo>
                  <a:cubicBezTo>
                    <a:pt x="32" y="1"/>
                    <a:pt x="32" y="1"/>
                    <a:pt x="32" y="0"/>
                  </a:cubicBezTo>
                  <a:cubicBezTo>
                    <a:pt x="32" y="0"/>
                    <a:pt x="32" y="0"/>
                    <a:pt x="32" y="0"/>
                  </a:cubicBezTo>
                  <a:lnTo>
                    <a:pt x="48" y="0"/>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dirty="0">
                <a:solidFill>
                  <a:srgbClr val="000000"/>
                </a:solidFill>
                <a:latin typeface="Calibri Light" panose="020F0302020204030204" pitchFamily="34" charset="0"/>
                <a:cs typeface="Calibri Light" panose="020F0302020204030204" pitchFamily="34" charset="0"/>
              </a:endParaRPr>
            </a:p>
          </p:txBody>
        </p:sp>
        <p:sp>
          <p:nvSpPr>
            <p:cNvPr id="39" name="Freeform 38">
              <a:extLst>
                <a:ext uri="{FF2B5EF4-FFF2-40B4-BE49-F238E27FC236}">
                  <a16:creationId xmlns:a16="http://schemas.microsoft.com/office/drawing/2014/main" id="{04BBAE89-31B8-D74D-B9A0-6A709319630D}"/>
                </a:ext>
              </a:extLst>
            </p:cNvPr>
            <p:cNvSpPr>
              <a:spLocks/>
            </p:cNvSpPr>
            <p:nvPr userDrawn="1"/>
          </p:nvSpPr>
          <p:spPr bwMode="gray">
            <a:xfrm>
              <a:off x="4816475" y="6445250"/>
              <a:ext cx="57150" cy="76200"/>
            </a:xfrm>
            <a:custGeom>
              <a:avLst/>
              <a:gdLst/>
              <a:ahLst/>
              <a:cxnLst>
                <a:cxn ang="0">
                  <a:pos x="18" y="23"/>
                </a:cxn>
                <a:cxn ang="0">
                  <a:pos x="12" y="24"/>
                </a:cxn>
                <a:cxn ang="0">
                  <a:pos x="0" y="12"/>
                </a:cxn>
                <a:cxn ang="0">
                  <a:pos x="13" y="0"/>
                </a:cxn>
                <a:cxn ang="0">
                  <a:pos x="18" y="1"/>
                </a:cxn>
                <a:cxn ang="0">
                  <a:pos x="18" y="3"/>
                </a:cxn>
                <a:cxn ang="0">
                  <a:pos x="13" y="2"/>
                </a:cxn>
                <a:cxn ang="0">
                  <a:pos x="4" y="12"/>
                </a:cxn>
                <a:cxn ang="0">
                  <a:pos x="13" y="22"/>
                </a:cxn>
                <a:cxn ang="0">
                  <a:pos x="18" y="21"/>
                </a:cxn>
                <a:cxn ang="0">
                  <a:pos x="18" y="23"/>
                </a:cxn>
              </a:cxnLst>
              <a:rect l="0" t="0" r="r" b="b"/>
              <a:pathLst>
                <a:path w="18" h="24">
                  <a:moveTo>
                    <a:pt x="18" y="23"/>
                  </a:moveTo>
                  <a:cubicBezTo>
                    <a:pt x="17" y="24"/>
                    <a:pt x="15" y="24"/>
                    <a:pt x="12" y="24"/>
                  </a:cubicBezTo>
                  <a:cubicBezTo>
                    <a:pt x="5" y="24"/>
                    <a:pt x="0" y="20"/>
                    <a:pt x="0" y="12"/>
                  </a:cubicBezTo>
                  <a:cubicBezTo>
                    <a:pt x="0" y="5"/>
                    <a:pt x="5" y="0"/>
                    <a:pt x="13" y="0"/>
                  </a:cubicBezTo>
                  <a:cubicBezTo>
                    <a:pt x="16" y="0"/>
                    <a:pt x="18" y="0"/>
                    <a:pt x="18" y="1"/>
                  </a:cubicBezTo>
                  <a:cubicBezTo>
                    <a:pt x="18" y="3"/>
                    <a:pt x="18" y="3"/>
                    <a:pt x="18" y="3"/>
                  </a:cubicBezTo>
                  <a:cubicBezTo>
                    <a:pt x="16" y="3"/>
                    <a:pt x="15" y="2"/>
                    <a:pt x="13" y="2"/>
                  </a:cubicBezTo>
                  <a:cubicBezTo>
                    <a:pt x="7" y="2"/>
                    <a:pt x="4" y="6"/>
                    <a:pt x="4" y="12"/>
                  </a:cubicBezTo>
                  <a:cubicBezTo>
                    <a:pt x="4" y="18"/>
                    <a:pt x="7" y="22"/>
                    <a:pt x="13" y="22"/>
                  </a:cubicBezTo>
                  <a:cubicBezTo>
                    <a:pt x="15" y="22"/>
                    <a:pt x="16" y="21"/>
                    <a:pt x="18" y="21"/>
                  </a:cubicBezTo>
                  <a:lnTo>
                    <a:pt x="18" y="23"/>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dirty="0">
                <a:solidFill>
                  <a:srgbClr val="000000"/>
                </a:solidFill>
                <a:latin typeface="Calibri Light" panose="020F0302020204030204" pitchFamily="34" charset="0"/>
                <a:cs typeface="Calibri Light" panose="020F0302020204030204" pitchFamily="34" charset="0"/>
              </a:endParaRPr>
            </a:p>
          </p:txBody>
        </p:sp>
        <p:sp>
          <p:nvSpPr>
            <p:cNvPr id="40" name="Freeform 39">
              <a:extLst>
                <a:ext uri="{FF2B5EF4-FFF2-40B4-BE49-F238E27FC236}">
                  <a16:creationId xmlns:a16="http://schemas.microsoft.com/office/drawing/2014/main" id="{F6BF25AA-3B89-114F-9520-60CA93016612}"/>
                </a:ext>
              </a:extLst>
            </p:cNvPr>
            <p:cNvSpPr>
              <a:spLocks/>
            </p:cNvSpPr>
            <p:nvPr userDrawn="1"/>
          </p:nvSpPr>
          <p:spPr bwMode="gray">
            <a:xfrm>
              <a:off x="4892675" y="6445250"/>
              <a:ext cx="57150" cy="76200"/>
            </a:xfrm>
            <a:custGeom>
              <a:avLst/>
              <a:gdLst/>
              <a:ahLst/>
              <a:cxnLst>
                <a:cxn ang="0">
                  <a:pos x="6" y="0"/>
                </a:cxn>
                <a:cxn ang="0">
                  <a:pos x="6" y="20"/>
                </a:cxn>
                <a:cxn ang="0">
                  <a:pos x="30" y="20"/>
                </a:cxn>
                <a:cxn ang="0">
                  <a:pos x="30" y="0"/>
                </a:cxn>
                <a:cxn ang="0">
                  <a:pos x="36" y="0"/>
                </a:cxn>
                <a:cxn ang="0">
                  <a:pos x="36" y="48"/>
                </a:cxn>
                <a:cxn ang="0">
                  <a:pos x="30" y="48"/>
                </a:cxn>
                <a:cxn ang="0">
                  <a:pos x="30" y="26"/>
                </a:cxn>
                <a:cxn ang="0">
                  <a:pos x="6" y="26"/>
                </a:cxn>
                <a:cxn ang="0">
                  <a:pos x="6" y="48"/>
                </a:cxn>
                <a:cxn ang="0">
                  <a:pos x="0" y="48"/>
                </a:cxn>
                <a:cxn ang="0">
                  <a:pos x="0" y="0"/>
                </a:cxn>
                <a:cxn ang="0">
                  <a:pos x="6" y="0"/>
                </a:cxn>
              </a:cxnLst>
              <a:rect l="0" t="0" r="r" b="b"/>
              <a:pathLst>
                <a:path w="36" h="48">
                  <a:moveTo>
                    <a:pt x="6" y="0"/>
                  </a:moveTo>
                  <a:lnTo>
                    <a:pt x="6" y="20"/>
                  </a:lnTo>
                  <a:lnTo>
                    <a:pt x="30" y="20"/>
                  </a:lnTo>
                  <a:lnTo>
                    <a:pt x="30" y="0"/>
                  </a:lnTo>
                  <a:lnTo>
                    <a:pt x="36" y="0"/>
                  </a:lnTo>
                  <a:lnTo>
                    <a:pt x="36" y="48"/>
                  </a:lnTo>
                  <a:lnTo>
                    <a:pt x="30" y="48"/>
                  </a:lnTo>
                  <a:lnTo>
                    <a:pt x="30" y="26"/>
                  </a:lnTo>
                  <a:lnTo>
                    <a:pt x="6" y="26"/>
                  </a:lnTo>
                  <a:lnTo>
                    <a:pt x="6" y="48"/>
                  </a:lnTo>
                  <a:lnTo>
                    <a:pt x="0" y="48"/>
                  </a:lnTo>
                  <a:lnTo>
                    <a:pt x="0" y="0"/>
                  </a:lnTo>
                  <a:lnTo>
                    <a:pt x="6" y="0"/>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dirty="0">
                <a:solidFill>
                  <a:srgbClr val="000000"/>
                </a:solidFill>
                <a:latin typeface="Calibri Light" panose="020F0302020204030204" pitchFamily="34" charset="0"/>
                <a:cs typeface="Calibri Light" panose="020F0302020204030204" pitchFamily="34" charset="0"/>
              </a:endParaRPr>
            </a:p>
          </p:txBody>
        </p:sp>
        <p:sp>
          <p:nvSpPr>
            <p:cNvPr id="41" name="Freeform 40">
              <a:extLst>
                <a:ext uri="{FF2B5EF4-FFF2-40B4-BE49-F238E27FC236}">
                  <a16:creationId xmlns:a16="http://schemas.microsoft.com/office/drawing/2014/main" id="{36D67D9C-2509-B443-8CDE-EE726599A4EA}"/>
                </a:ext>
              </a:extLst>
            </p:cNvPr>
            <p:cNvSpPr>
              <a:spLocks noEditPoints="1"/>
            </p:cNvSpPr>
            <p:nvPr userDrawn="1"/>
          </p:nvSpPr>
          <p:spPr bwMode="gray">
            <a:xfrm>
              <a:off x="4965700" y="6445250"/>
              <a:ext cx="63500" cy="76200"/>
            </a:xfrm>
            <a:custGeom>
              <a:avLst/>
              <a:gdLst/>
              <a:ahLst/>
              <a:cxnLst>
                <a:cxn ang="0">
                  <a:pos x="6" y="16"/>
                </a:cxn>
                <a:cxn ang="0">
                  <a:pos x="4" y="24"/>
                </a:cxn>
                <a:cxn ang="0">
                  <a:pos x="0" y="24"/>
                </a:cxn>
                <a:cxn ang="0">
                  <a:pos x="9" y="0"/>
                </a:cxn>
                <a:cxn ang="0">
                  <a:pos x="12" y="0"/>
                </a:cxn>
                <a:cxn ang="0">
                  <a:pos x="20" y="24"/>
                </a:cxn>
                <a:cxn ang="0">
                  <a:pos x="17" y="24"/>
                </a:cxn>
                <a:cxn ang="0">
                  <a:pos x="15" y="16"/>
                </a:cxn>
                <a:cxn ang="0">
                  <a:pos x="6" y="16"/>
                </a:cxn>
                <a:cxn ang="0">
                  <a:pos x="14" y="14"/>
                </a:cxn>
                <a:cxn ang="0">
                  <a:pos x="12" y="7"/>
                </a:cxn>
                <a:cxn ang="0">
                  <a:pos x="10" y="3"/>
                </a:cxn>
                <a:cxn ang="0">
                  <a:pos x="10" y="3"/>
                </a:cxn>
                <a:cxn ang="0">
                  <a:pos x="9" y="7"/>
                </a:cxn>
                <a:cxn ang="0">
                  <a:pos x="7" y="14"/>
                </a:cxn>
                <a:cxn ang="0">
                  <a:pos x="14" y="14"/>
                </a:cxn>
              </a:cxnLst>
              <a:rect l="0" t="0" r="r" b="b"/>
              <a:pathLst>
                <a:path w="20" h="24">
                  <a:moveTo>
                    <a:pt x="6" y="16"/>
                  </a:moveTo>
                  <a:cubicBezTo>
                    <a:pt x="4" y="24"/>
                    <a:pt x="4" y="24"/>
                    <a:pt x="4" y="24"/>
                  </a:cubicBezTo>
                  <a:cubicBezTo>
                    <a:pt x="0" y="24"/>
                    <a:pt x="0" y="24"/>
                    <a:pt x="0" y="24"/>
                  </a:cubicBezTo>
                  <a:cubicBezTo>
                    <a:pt x="9" y="0"/>
                    <a:pt x="9" y="0"/>
                    <a:pt x="9" y="0"/>
                  </a:cubicBezTo>
                  <a:cubicBezTo>
                    <a:pt x="12" y="0"/>
                    <a:pt x="12" y="0"/>
                    <a:pt x="12" y="0"/>
                  </a:cubicBezTo>
                  <a:cubicBezTo>
                    <a:pt x="20" y="24"/>
                    <a:pt x="20" y="24"/>
                    <a:pt x="20" y="24"/>
                  </a:cubicBezTo>
                  <a:cubicBezTo>
                    <a:pt x="17" y="24"/>
                    <a:pt x="17" y="24"/>
                    <a:pt x="17" y="24"/>
                  </a:cubicBezTo>
                  <a:cubicBezTo>
                    <a:pt x="15" y="16"/>
                    <a:pt x="15" y="16"/>
                    <a:pt x="15" y="16"/>
                  </a:cubicBezTo>
                  <a:lnTo>
                    <a:pt x="6" y="16"/>
                  </a:lnTo>
                  <a:close/>
                  <a:moveTo>
                    <a:pt x="14" y="14"/>
                  </a:moveTo>
                  <a:cubicBezTo>
                    <a:pt x="12" y="7"/>
                    <a:pt x="12" y="7"/>
                    <a:pt x="12" y="7"/>
                  </a:cubicBezTo>
                  <a:cubicBezTo>
                    <a:pt x="11" y="6"/>
                    <a:pt x="11" y="4"/>
                    <a:pt x="10" y="3"/>
                  </a:cubicBezTo>
                  <a:cubicBezTo>
                    <a:pt x="10" y="3"/>
                    <a:pt x="10" y="3"/>
                    <a:pt x="10" y="3"/>
                  </a:cubicBezTo>
                  <a:cubicBezTo>
                    <a:pt x="10" y="4"/>
                    <a:pt x="10" y="6"/>
                    <a:pt x="9" y="7"/>
                  </a:cubicBezTo>
                  <a:cubicBezTo>
                    <a:pt x="7" y="14"/>
                    <a:pt x="7" y="14"/>
                    <a:pt x="7" y="14"/>
                  </a:cubicBezTo>
                  <a:lnTo>
                    <a:pt x="14" y="14"/>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dirty="0">
                <a:solidFill>
                  <a:srgbClr val="000000"/>
                </a:solidFill>
                <a:latin typeface="Calibri Light" panose="020F0302020204030204" pitchFamily="34" charset="0"/>
                <a:cs typeface="Calibri Light" panose="020F0302020204030204" pitchFamily="34" charset="0"/>
              </a:endParaRPr>
            </a:p>
          </p:txBody>
        </p:sp>
        <p:sp>
          <p:nvSpPr>
            <p:cNvPr id="42" name="Freeform 41">
              <a:extLst>
                <a:ext uri="{FF2B5EF4-FFF2-40B4-BE49-F238E27FC236}">
                  <a16:creationId xmlns:a16="http://schemas.microsoft.com/office/drawing/2014/main" id="{B72926B1-9759-B34D-AA74-F3DBDCDA1EAE}"/>
                </a:ext>
              </a:extLst>
            </p:cNvPr>
            <p:cNvSpPr>
              <a:spLocks noEditPoints="1"/>
            </p:cNvSpPr>
            <p:nvPr userDrawn="1"/>
          </p:nvSpPr>
          <p:spPr bwMode="gray">
            <a:xfrm>
              <a:off x="5048250" y="6445250"/>
              <a:ext cx="47625" cy="76200"/>
            </a:xfrm>
            <a:custGeom>
              <a:avLst/>
              <a:gdLst/>
              <a:ahLst/>
              <a:cxnLst>
                <a:cxn ang="0">
                  <a:pos x="0" y="0"/>
                </a:cxn>
                <a:cxn ang="0">
                  <a:pos x="6" y="0"/>
                </a:cxn>
                <a:cxn ang="0">
                  <a:pos x="13" y="2"/>
                </a:cxn>
                <a:cxn ang="0">
                  <a:pos x="15" y="6"/>
                </a:cxn>
                <a:cxn ang="0">
                  <a:pos x="10" y="12"/>
                </a:cxn>
                <a:cxn ang="0">
                  <a:pos x="10" y="13"/>
                </a:cxn>
                <a:cxn ang="0">
                  <a:pos x="14" y="17"/>
                </a:cxn>
                <a:cxn ang="0">
                  <a:pos x="15" y="24"/>
                </a:cxn>
                <a:cxn ang="0">
                  <a:pos x="12" y="24"/>
                </a:cxn>
                <a:cxn ang="0">
                  <a:pos x="11" y="18"/>
                </a:cxn>
                <a:cxn ang="0">
                  <a:pos x="6" y="14"/>
                </a:cxn>
                <a:cxn ang="0">
                  <a:pos x="3" y="14"/>
                </a:cxn>
                <a:cxn ang="0">
                  <a:pos x="3" y="24"/>
                </a:cxn>
                <a:cxn ang="0">
                  <a:pos x="0" y="24"/>
                </a:cxn>
                <a:cxn ang="0">
                  <a:pos x="0" y="0"/>
                </a:cxn>
                <a:cxn ang="0">
                  <a:pos x="3" y="11"/>
                </a:cxn>
                <a:cxn ang="0">
                  <a:pos x="6" y="11"/>
                </a:cxn>
                <a:cxn ang="0">
                  <a:pos x="11" y="7"/>
                </a:cxn>
                <a:cxn ang="0">
                  <a:pos x="6" y="2"/>
                </a:cxn>
                <a:cxn ang="0">
                  <a:pos x="3" y="3"/>
                </a:cxn>
                <a:cxn ang="0">
                  <a:pos x="3" y="11"/>
                </a:cxn>
              </a:cxnLst>
              <a:rect l="0" t="0" r="r" b="b"/>
              <a:pathLst>
                <a:path w="15" h="24">
                  <a:moveTo>
                    <a:pt x="0" y="0"/>
                  </a:moveTo>
                  <a:cubicBezTo>
                    <a:pt x="1" y="0"/>
                    <a:pt x="4" y="0"/>
                    <a:pt x="6" y="0"/>
                  </a:cubicBezTo>
                  <a:cubicBezTo>
                    <a:pt x="9" y="0"/>
                    <a:pt x="11" y="1"/>
                    <a:pt x="13" y="2"/>
                  </a:cubicBezTo>
                  <a:cubicBezTo>
                    <a:pt x="14" y="3"/>
                    <a:pt x="15" y="5"/>
                    <a:pt x="15" y="6"/>
                  </a:cubicBezTo>
                  <a:cubicBezTo>
                    <a:pt x="15" y="10"/>
                    <a:pt x="13" y="12"/>
                    <a:pt x="10" y="12"/>
                  </a:cubicBezTo>
                  <a:cubicBezTo>
                    <a:pt x="10" y="13"/>
                    <a:pt x="10" y="13"/>
                    <a:pt x="10" y="13"/>
                  </a:cubicBezTo>
                  <a:cubicBezTo>
                    <a:pt x="12" y="13"/>
                    <a:pt x="13" y="15"/>
                    <a:pt x="14" y="17"/>
                  </a:cubicBezTo>
                  <a:cubicBezTo>
                    <a:pt x="14" y="21"/>
                    <a:pt x="15" y="23"/>
                    <a:pt x="15" y="24"/>
                  </a:cubicBezTo>
                  <a:cubicBezTo>
                    <a:pt x="12" y="24"/>
                    <a:pt x="12" y="24"/>
                    <a:pt x="12" y="24"/>
                  </a:cubicBezTo>
                  <a:cubicBezTo>
                    <a:pt x="12" y="23"/>
                    <a:pt x="11" y="21"/>
                    <a:pt x="11" y="18"/>
                  </a:cubicBezTo>
                  <a:cubicBezTo>
                    <a:pt x="10" y="15"/>
                    <a:pt x="9" y="14"/>
                    <a:pt x="6" y="14"/>
                  </a:cubicBezTo>
                  <a:cubicBezTo>
                    <a:pt x="3" y="14"/>
                    <a:pt x="3" y="14"/>
                    <a:pt x="3" y="14"/>
                  </a:cubicBezTo>
                  <a:cubicBezTo>
                    <a:pt x="3" y="24"/>
                    <a:pt x="3" y="24"/>
                    <a:pt x="3" y="24"/>
                  </a:cubicBezTo>
                  <a:cubicBezTo>
                    <a:pt x="0" y="24"/>
                    <a:pt x="0" y="24"/>
                    <a:pt x="0" y="24"/>
                  </a:cubicBezTo>
                  <a:lnTo>
                    <a:pt x="0" y="0"/>
                  </a:lnTo>
                  <a:close/>
                  <a:moveTo>
                    <a:pt x="3" y="11"/>
                  </a:moveTo>
                  <a:cubicBezTo>
                    <a:pt x="6" y="11"/>
                    <a:pt x="6" y="11"/>
                    <a:pt x="6" y="11"/>
                  </a:cubicBezTo>
                  <a:cubicBezTo>
                    <a:pt x="9" y="11"/>
                    <a:pt x="11" y="9"/>
                    <a:pt x="11" y="7"/>
                  </a:cubicBezTo>
                  <a:cubicBezTo>
                    <a:pt x="11" y="4"/>
                    <a:pt x="9" y="2"/>
                    <a:pt x="6" y="2"/>
                  </a:cubicBezTo>
                  <a:cubicBezTo>
                    <a:pt x="5" y="2"/>
                    <a:pt x="4" y="2"/>
                    <a:pt x="3" y="3"/>
                  </a:cubicBezTo>
                  <a:lnTo>
                    <a:pt x="3" y="11"/>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dirty="0">
                <a:solidFill>
                  <a:srgbClr val="000000"/>
                </a:solidFill>
                <a:latin typeface="Calibri Light" panose="020F0302020204030204" pitchFamily="34" charset="0"/>
                <a:cs typeface="Calibri Light" panose="020F0302020204030204" pitchFamily="34" charset="0"/>
              </a:endParaRPr>
            </a:p>
          </p:txBody>
        </p:sp>
        <p:sp>
          <p:nvSpPr>
            <p:cNvPr id="43" name="Freeform 42">
              <a:extLst>
                <a:ext uri="{FF2B5EF4-FFF2-40B4-BE49-F238E27FC236}">
                  <a16:creationId xmlns:a16="http://schemas.microsoft.com/office/drawing/2014/main" id="{3F899399-A230-C044-8674-E4184BE74E26}"/>
                </a:ext>
              </a:extLst>
            </p:cNvPr>
            <p:cNvSpPr>
              <a:spLocks/>
            </p:cNvSpPr>
            <p:nvPr userDrawn="1"/>
          </p:nvSpPr>
          <p:spPr bwMode="gray">
            <a:xfrm>
              <a:off x="5108575" y="6445250"/>
              <a:ext cx="53975" cy="76200"/>
            </a:xfrm>
            <a:custGeom>
              <a:avLst/>
              <a:gdLst/>
              <a:ahLst/>
              <a:cxnLst>
                <a:cxn ang="0">
                  <a:pos x="14" y="6"/>
                </a:cxn>
                <a:cxn ang="0">
                  <a:pos x="0" y="6"/>
                </a:cxn>
                <a:cxn ang="0">
                  <a:pos x="0" y="0"/>
                </a:cxn>
                <a:cxn ang="0">
                  <a:pos x="34" y="0"/>
                </a:cxn>
                <a:cxn ang="0">
                  <a:pos x="34" y="6"/>
                </a:cxn>
                <a:cxn ang="0">
                  <a:pos x="20" y="6"/>
                </a:cxn>
                <a:cxn ang="0">
                  <a:pos x="20" y="48"/>
                </a:cxn>
                <a:cxn ang="0">
                  <a:pos x="14" y="48"/>
                </a:cxn>
                <a:cxn ang="0">
                  <a:pos x="14" y="6"/>
                </a:cxn>
              </a:cxnLst>
              <a:rect l="0" t="0" r="r" b="b"/>
              <a:pathLst>
                <a:path w="34" h="48">
                  <a:moveTo>
                    <a:pt x="14" y="6"/>
                  </a:moveTo>
                  <a:lnTo>
                    <a:pt x="0" y="6"/>
                  </a:lnTo>
                  <a:lnTo>
                    <a:pt x="0" y="0"/>
                  </a:lnTo>
                  <a:lnTo>
                    <a:pt x="34" y="0"/>
                  </a:lnTo>
                  <a:lnTo>
                    <a:pt x="34" y="6"/>
                  </a:lnTo>
                  <a:lnTo>
                    <a:pt x="20" y="6"/>
                  </a:lnTo>
                  <a:lnTo>
                    <a:pt x="20" y="48"/>
                  </a:lnTo>
                  <a:lnTo>
                    <a:pt x="14" y="48"/>
                  </a:lnTo>
                  <a:lnTo>
                    <a:pt x="14" y="6"/>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dirty="0">
                <a:solidFill>
                  <a:srgbClr val="000000"/>
                </a:solidFill>
                <a:latin typeface="Calibri Light" panose="020F0302020204030204" pitchFamily="34" charset="0"/>
                <a:cs typeface="Calibri Light" panose="020F0302020204030204" pitchFamily="34" charset="0"/>
              </a:endParaRPr>
            </a:p>
          </p:txBody>
        </p:sp>
        <p:sp>
          <p:nvSpPr>
            <p:cNvPr id="44" name="Freeform 43">
              <a:extLst>
                <a:ext uri="{FF2B5EF4-FFF2-40B4-BE49-F238E27FC236}">
                  <a16:creationId xmlns:a16="http://schemas.microsoft.com/office/drawing/2014/main" id="{88B22216-798E-044E-A1F1-37177EE1D834}"/>
                </a:ext>
              </a:extLst>
            </p:cNvPr>
            <p:cNvSpPr>
              <a:spLocks/>
            </p:cNvSpPr>
            <p:nvPr userDrawn="1"/>
          </p:nvSpPr>
          <p:spPr bwMode="gray">
            <a:xfrm>
              <a:off x="5178425" y="6445250"/>
              <a:ext cx="41275" cy="76200"/>
            </a:xfrm>
            <a:custGeom>
              <a:avLst/>
              <a:gdLst/>
              <a:ahLst/>
              <a:cxnLst>
                <a:cxn ang="0">
                  <a:pos x="24" y="26"/>
                </a:cxn>
                <a:cxn ang="0">
                  <a:pos x="6" y="26"/>
                </a:cxn>
                <a:cxn ang="0">
                  <a:pos x="6" y="42"/>
                </a:cxn>
                <a:cxn ang="0">
                  <a:pos x="26" y="42"/>
                </a:cxn>
                <a:cxn ang="0">
                  <a:pos x="26" y="48"/>
                </a:cxn>
                <a:cxn ang="0">
                  <a:pos x="0" y="48"/>
                </a:cxn>
                <a:cxn ang="0">
                  <a:pos x="0" y="0"/>
                </a:cxn>
                <a:cxn ang="0">
                  <a:pos x="26" y="0"/>
                </a:cxn>
                <a:cxn ang="0">
                  <a:pos x="26" y="6"/>
                </a:cxn>
                <a:cxn ang="0">
                  <a:pos x="6" y="6"/>
                </a:cxn>
                <a:cxn ang="0">
                  <a:pos x="6" y="20"/>
                </a:cxn>
                <a:cxn ang="0">
                  <a:pos x="24" y="20"/>
                </a:cxn>
                <a:cxn ang="0">
                  <a:pos x="24" y="26"/>
                </a:cxn>
              </a:cxnLst>
              <a:rect l="0" t="0" r="r" b="b"/>
              <a:pathLst>
                <a:path w="26" h="48">
                  <a:moveTo>
                    <a:pt x="24" y="26"/>
                  </a:moveTo>
                  <a:lnTo>
                    <a:pt x="6" y="26"/>
                  </a:lnTo>
                  <a:lnTo>
                    <a:pt x="6" y="42"/>
                  </a:lnTo>
                  <a:lnTo>
                    <a:pt x="26" y="42"/>
                  </a:lnTo>
                  <a:lnTo>
                    <a:pt x="26" y="48"/>
                  </a:lnTo>
                  <a:lnTo>
                    <a:pt x="0" y="48"/>
                  </a:lnTo>
                  <a:lnTo>
                    <a:pt x="0" y="0"/>
                  </a:lnTo>
                  <a:lnTo>
                    <a:pt x="26" y="0"/>
                  </a:lnTo>
                  <a:lnTo>
                    <a:pt x="26" y="6"/>
                  </a:lnTo>
                  <a:lnTo>
                    <a:pt x="6" y="6"/>
                  </a:lnTo>
                  <a:lnTo>
                    <a:pt x="6" y="20"/>
                  </a:lnTo>
                  <a:lnTo>
                    <a:pt x="24" y="20"/>
                  </a:lnTo>
                  <a:lnTo>
                    <a:pt x="24" y="26"/>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dirty="0">
                <a:solidFill>
                  <a:srgbClr val="000000"/>
                </a:solidFill>
                <a:latin typeface="Calibri Light" panose="020F0302020204030204" pitchFamily="34" charset="0"/>
                <a:cs typeface="Calibri Light" panose="020F0302020204030204" pitchFamily="34" charset="0"/>
              </a:endParaRPr>
            </a:p>
          </p:txBody>
        </p:sp>
        <p:sp>
          <p:nvSpPr>
            <p:cNvPr id="45" name="Freeform 44">
              <a:extLst>
                <a:ext uri="{FF2B5EF4-FFF2-40B4-BE49-F238E27FC236}">
                  <a16:creationId xmlns:a16="http://schemas.microsoft.com/office/drawing/2014/main" id="{15A67C64-C658-C342-91F8-AD722A6BD2CD}"/>
                </a:ext>
              </a:extLst>
            </p:cNvPr>
            <p:cNvSpPr>
              <a:spLocks noEditPoints="1"/>
            </p:cNvSpPr>
            <p:nvPr userDrawn="1"/>
          </p:nvSpPr>
          <p:spPr bwMode="gray">
            <a:xfrm>
              <a:off x="5238750" y="6445250"/>
              <a:ext cx="50800" cy="76200"/>
            </a:xfrm>
            <a:custGeom>
              <a:avLst/>
              <a:gdLst/>
              <a:ahLst/>
              <a:cxnLst>
                <a:cxn ang="0">
                  <a:pos x="0" y="0"/>
                </a:cxn>
                <a:cxn ang="0">
                  <a:pos x="6" y="0"/>
                </a:cxn>
                <a:cxn ang="0">
                  <a:pos x="13" y="2"/>
                </a:cxn>
                <a:cxn ang="0">
                  <a:pos x="15" y="6"/>
                </a:cxn>
                <a:cxn ang="0">
                  <a:pos x="10" y="12"/>
                </a:cxn>
                <a:cxn ang="0">
                  <a:pos x="10" y="13"/>
                </a:cxn>
                <a:cxn ang="0">
                  <a:pos x="14" y="17"/>
                </a:cxn>
                <a:cxn ang="0">
                  <a:pos x="16" y="24"/>
                </a:cxn>
                <a:cxn ang="0">
                  <a:pos x="13" y="24"/>
                </a:cxn>
                <a:cxn ang="0">
                  <a:pos x="11" y="18"/>
                </a:cxn>
                <a:cxn ang="0">
                  <a:pos x="6" y="14"/>
                </a:cxn>
                <a:cxn ang="0">
                  <a:pos x="3" y="14"/>
                </a:cxn>
                <a:cxn ang="0">
                  <a:pos x="3" y="24"/>
                </a:cxn>
                <a:cxn ang="0">
                  <a:pos x="0" y="24"/>
                </a:cxn>
                <a:cxn ang="0">
                  <a:pos x="0" y="0"/>
                </a:cxn>
                <a:cxn ang="0">
                  <a:pos x="3" y="11"/>
                </a:cxn>
                <a:cxn ang="0">
                  <a:pos x="6" y="11"/>
                </a:cxn>
                <a:cxn ang="0">
                  <a:pos x="12" y="7"/>
                </a:cxn>
                <a:cxn ang="0">
                  <a:pos x="6" y="2"/>
                </a:cxn>
                <a:cxn ang="0">
                  <a:pos x="3" y="3"/>
                </a:cxn>
                <a:cxn ang="0">
                  <a:pos x="3" y="11"/>
                </a:cxn>
              </a:cxnLst>
              <a:rect l="0" t="0" r="r" b="b"/>
              <a:pathLst>
                <a:path w="16" h="24">
                  <a:moveTo>
                    <a:pt x="0" y="0"/>
                  </a:moveTo>
                  <a:cubicBezTo>
                    <a:pt x="2" y="0"/>
                    <a:pt x="4" y="0"/>
                    <a:pt x="6" y="0"/>
                  </a:cubicBezTo>
                  <a:cubicBezTo>
                    <a:pt x="9" y="0"/>
                    <a:pt x="12" y="1"/>
                    <a:pt x="13" y="2"/>
                  </a:cubicBezTo>
                  <a:cubicBezTo>
                    <a:pt x="14" y="3"/>
                    <a:pt x="15" y="5"/>
                    <a:pt x="15" y="6"/>
                  </a:cubicBezTo>
                  <a:cubicBezTo>
                    <a:pt x="15" y="10"/>
                    <a:pt x="13" y="12"/>
                    <a:pt x="10" y="12"/>
                  </a:cubicBezTo>
                  <a:cubicBezTo>
                    <a:pt x="10" y="13"/>
                    <a:pt x="10" y="13"/>
                    <a:pt x="10" y="13"/>
                  </a:cubicBezTo>
                  <a:cubicBezTo>
                    <a:pt x="12" y="13"/>
                    <a:pt x="13" y="15"/>
                    <a:pt x="14" y="17"/>
                  </a:cubicBezTo>
                  <a:cubicBezTo>
                    <a:pt x="15" y="21"/>
                    <a:pt x="15" y="23"/>
                    <a:pt x="16" y="24"/>
                  </a:cubicBezTo>
                  <a:cubicBezTo>
                    <a:pt x="13" y="24"/>
                    <a:pt x="13" y="24"/>
                    <a:pt x="13" y="24"/>
                  </a:cubicBezTo>
                  <a:cubicBezTo>
                    <a:pt x="12" y="23"/>
                    <a:pt x="12" y="21"/>
                    <a:pt x="11" y="18"/>
                  </a:cubicBezTo>
                  <a:cubicBezTo>
                    <a:pt x="10" y="15"/>
                    <a:pt x="9" y="14"/>
                    <a:pt x="6" y="14"/>
                  </a:cubicBezTo>
                  <a:cubicBezTo>
                    <a:pt x="3" y="14"/>
                    <a:pt x="3" y="14"/>
                    <a:pt x="3" y="14"/>
                  </a:cubicBezTo>
                  <a:cubicBezTo>
                    <a:pt x="3" y="24"/>
                    <a:pt x="3" y="24"/>
                    <a:pt x="3" y="24"/>
                  </a:cubicBezTo>
                  <a:cubicBezTo>
                    <a:pt x="0" y="24"/>
                    <a:pt x="0" y="24"/>
                    <a:pt x="0" y="24"/>
                  </a:cubicBezTo>
                  <a:lnTo>
                    <a:pt x="0" y="0"/>
                  </a:lnTo>
                  <a:close/>
                  <a:moveTo>
                    <a:pt x="3" y="11"/>
                  </a:moveTo>
                  <a:cubicBezTo>
                    <a:pt x="6" y="11"/>
                    <a:pt x="6" y="11"/>
                    <a:pt x="6" y="11"/>
                  </a:cubicBezTo>
                  <a:cubicBezTo>
                    <a:pt x="10" y="11"/>
                    <a:pt x="12" y="9"/>
                    <a:pt x="12" y="7"/>
                  </a:cubicBezTo>
                  <a:cubicBezTo>
                    <a:pt x="12" y="4"/>
                    <a:pt x="10" y="2"/>
                    <a:pt x="6" y="2"/>
                  </a:cubicBezTo>
                  <a:cubicBezTo>
                    <a:pt x="5" y="2"/>
                    <a:pt x="4" y="2"/>
                    <a:pt x="3" y="3"/>
                  </a:cubicBezTo>
                  <a:lnTo>
                    <a:pt x="3" y="11"/>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dirty="0">
                <a:solidFill>
                  <a:srgbClr val="000000"/>
                </a:solidFill>
                <a:latin typeface="Calibri Light" panose="020F0302020204030204" pitchFamily="34" charset="0"/>
                <a:cs typeface="Calibri Light" panose="020F0302020204030204" pitchFamily="34" charset="0"/>
              </a:endParaRPr>
            </a:p>
          </p:txBody>
        </p:sp>
        <p:sp>
          <p:nvSpPr>
            <p:cNvPr id="46" name="Freeform 45">
              <a:extLst>
                <a:ext uri="{FF2B5EF4-FFF2-40B4-BE49-F238E27FC236}">
                  <a16:creationId xmlns:a16="http://schemas.microsoft.com/office/drawing/2014/main" id="{E8E7D28C-6FD1-EB4F-A858-517D723839BC}"/>
                </a:ext>
              </a:extLst>
            </p:cNvPr>
            <p:cNvSpPr>
              <a:spLocks/>
            </p:cNvSpPr>
            <p:nvPr userDrawn="1"/>
          </p:nvSpPr>
          <p:spPr bwMode="gray">
            <a:xfrm>
              <a:off x="5305425" y="6445250"/>
              <a:ext cx="44450" cy="76200"/>
            </a:xfrm>
            <a:custGeom>
              <a:avLst/>
              <a:gdLst/>
              <a:ahLst/>
              <a:cxnLst>
                <a:cxn ang="0">
                  <a:pos x="26" y="26"/>
                </a:cxn>
                <a:cxn ang="0">
                  <a:pos x="6" y="26"/>
                </a:cxn>
                <a:cxn ang="0">
                  <a:pos x="6" y="42"/>
                </a:cxn>
                <a:cxn ang="0">
                  <a:pos x="28" y="42"/>
                </a:cxn>
                <a:cxn ang="0">
                  <a:pos x="28" y="48"/>
                </a:cxn>
                <a:cxn ang="0">
                  <a:pos x="0" y="48"/>
                </a:cxn>
                <a:cxn ang="0">
                  <a:pos x="0" y="0"/>
                </a:cxn>
                <a:cxn ang="0">
                  <a:pos x="26" y="0"/>
                </a:cxn>
                <a:cxn ang="0">
                  <a:pos x="26" y="6"/>
                </a:cxn>
                <a:cxn ang="0">
                  <a:pos x="6" y="6"/>
                </a:cxn>
                <a:cxn ang="0">
                  <a:pos x="6" y="20"/>
                </a:cxn>
                <a:cxn ang="0">
                  <a:pos x="26" y="20"/>
                </a:cxn>
                <a:cxn ang="0">
                  <a:pos x="26" y="26"/>
                </a:cxn>
              </a:cxnLst>
              <a:rect l="0" t="0" r="r" b="b"/>
              <a:pathLst>
                <a:path w="28" h="48">
                  <a:moveTo>
                    <a:pt x="26" y="26"/>
                  </a:moveTo>
                  <a:lnTo>
                    <a:pt x="6" y="26"/>
                  </a:lnTo>
                  <a:lnTo>
                    <a:pt x="6" y="42"/>
                  </a:lnTo>
                  <a:lnTo>
                    <a:pt x="28" y="42"/>
                  </a:lnTo>
                  <a:lnTo>
                    <a:pt x="28" y="48"/>
                  </a:lnTo>
                  <a:lnTo>
                    <a:pt x="0" y="48"/>
                  </a:lnTo>
                  <a:lnTo>
                    <a:pt x="0" y="0"/>
                  </a:lnTo>
                  <a:lnTo>
                    <a:pt x="26" y="0"/>
                  </a:lnTo>
                  <a:lnTo>
                    <a:pt x="26" y="6"/>
                  </a:lnTo>
                  <a:lnTo>
                    <a:pt x="6" y="6"/>
                  </a:lnTo>
                  <a:lnTo>
                    <a:pt x="6" y="20"/>
                  </a:lnTo>
                  <a:lnTo>
                    <a:pt x="26" y="20"/>
                  </a:lnTo>
                  <a:lnTo>
                    <a:pt x="26" y="26"/>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dirty="0">
                <a:solidFill>
                  <a:srgbClr val="000000"/>
                </a:solidFill>
                <a:latin typeface="Calibri Light" panose="020F0302020204030204" pitchFamily="34" charset="0"/>
                <a:cs typeface="Calibri Light" panose="020F0302020204030204" pitchFamily="34" charset="0"/>
              </a:endParaRPr>
            </a:p>
          </p:txBody>
        </p:sp>
        <p:sp>
          <p:nvSpPr>
            <p:cNvPr id="47" name="Freeform 46">
              <a:extLst>
                <a:ext uri="{FF2B5EF4-FFF2-40B4-BE49-F238E27FC236}">
                  <a16:creationId xmlns:a16="http://schemas.microsoft.com/office/drawing/2014/main" id="{4DC1EB11-F0B3-524D-B44F-D9492B0A1147}"/>
                </a:ext>
              </a:extLst>
            </p:cNvPr>
            <p:cNvSpPr>
              <a:spLocks noEditPoints="1"/>
            </p:cNvSpPr>
            <p:nvPr userDrawn="1"/>
          </p:nvSpPr>
          <p:spPr bwMode="gray">
            <a:xfrm>
              <a:off x="5368925" y="6445250"/>
              <a:ext cx="58738" cy="76200"/>
            </a:xfrm>
            <a:custGeom>
              <a:avLst/>
              <a:gdLst/>
              <a:ahLst/>
              <a:cxnLst>
                <a:cxn ang="0">
                  <a:pos x="0" y="0"/>
                </a:cxn>
                <a:cxn ang="0">
                  <a:pos x="6" y="0"/>
                </a:cxn>
                <a:cxn ang="0">
                  <a:pos x="16" y="3"/>
                </a:cxn>
                <a:cxn ang="0">
                  <a:pos x="19" y="11"/>
                </a:cxn>
                <a:cxn ang="0">
                  <a:pos x="16" y="21"/>
                </a:cxn>
                <a:cxn ang="0">
                  <a:pos x="5" y="24"/>
                </a:cxn>
                <a:cxn ang="0">
                  <a:pos x="0" y="24"/>
                </a:cxn>
                <a:cxn ang="0">
                  <a:pos x="0" y="0"/>
                </a:cxn>
                <a:cxn ang="0">
                  <a:pos x="3" y="22"/>
                </a:cxn>
                <a:cxn ang="0">
                  <a:pos x="6" y="22"/>
                </a:cxn>
                <a:cxn ang="0">
                  <a:pos x="16" y="12"/>
                </a:cxn>
                <a:cxn ang="0">
                  <a:pos x="6" y="2"/>
                </a:cxn>
                <a:cxn ang="0">
                  <a:pos x="3" y="3"/>
                </a:cxn>
                <a:cxn ang="0">
                  <a:pos x="3" y="22"/>
                </a:cxn>
              </a:cxnLst>
              <a:rect l="0" t="0" r="r" b="b"/>
              <a:pathLst>
                <a:path w="19" h="24">
                  <a:moveTo>
                    <a:pt x="0" y="0"/>
                  </a:moveTo>
                  <a:cubicBezTo>
                    <a:pt x="2" y="0"/>
                    <a:pt x="4" y="0"/>
                    <a:pt x="6" y="0"/>
                  </a:cubicBezTo>
                  <a:cubicBezTo>
                    <a:pt x="11" y="0"/>
                    <a:pt x="14" y="1"/>
                    <a:pt x="16" y="3"/>
                  </a:cubicBezTo>
                  <a:cubicBezTo>
                    <a:pt x="18" y="5"/>
                    <a:pt x="19" y="8"/>
                    <a:pt x="19" y="11"/>
                  </a:cubicBezTo>
                  <a:cubicBezTo>
                    <a:pt x="19" y="15"/>
                    <a:pt x="18" y="19"/>
                    <a:pt x="16" y="21"/>
                  </a:cubicBezTo>
                  <a:cubicBezTo>
                    <a:pt x="14" y="23"/>
                    <a:pt x="10" y="24"/>
                    <a:pt x="5" y="24"/>
                  </a:cubicBezTo>
                  <a:cubicBezTo>
                    <a:pt x="3" y="24"/>
                    <a:pt x="1" y="24"/>
                    <a:pt x="0" y="24"/>
                  </a:cubicBezTo>
                  <a:lnTo>
                    <a:pt x="0" y="0"/>
                  </a:lnTo>
                  <a:close/>
                  <a:moveTo>
                    <a:pt x="3" y="22"/>
                  </a:moveTo>
                  <a:cubicBezTo>
                    <a:pt x="4" y="22"/>
                    <a:pt x="5" y="22"/>
                    <a:pt x="6" y="22"/>
                  </a:cubicBezTo>
                  <a:cubicBezTo>
                    <a:pt x="12" y="22"/>
                    <a:pt x="16" y="18"/>
                    <a:pt x="16" y="12"/>
                  </a:cubicBezTo>
                  <a:cubicBezTo>
                    <a:pt x="16" y="6"/>
                    <a:pt x="13" y="2"/>
                    <a:pt x="6" y="2"/>
                  </a:cubicBezTo>
                  <a:cubicBezTo>
                    <a:pt x="5" y="2"/>
                    <a:pt x="4" y="3"/>
                    <a:pt x="3" y="3"/>
                  </a:cubicBezTo>
                  <a:lnTo>
                    <a:pt x="3" y="22"/>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dirty="0">
                <a:solidFill>
                  <a:srgbClr val="000000"/>
                </a:solidFill>
                <a:latin typeface="Calibri Light" panose="020F0302020204030204" pitchFamily="34" charset="0"/>
                <a:cs typeface="Calibri Light" panose="020F0302020204030204" pitchFamily="34" charset="0"/>
              </a:endParaRPr>
            </a:p>
          </p:txBody>
        </p:sp>
        <p:sp>
          <p:nvSpPr>
            <p:cNvPr id="48" name="Freeform 47">
              <a:extLst>
                <a:ext uri="{FF2B5EF4-FFF2-40B4-BE49-F238E27FC236}">
                  <a16:creationId xmlns:a16="http://schemas.microsoft.com/office/drawing/2014/main" id="{295216A1-4E49-AB48-815D-ECC09ADF8AA2}"/>
                </a:ext>
              </a:extLst>
            </p:cNvPr>
            <p:cNvSpPr>
              <a:spLocks noEditPoints="1"/>
            </p:cNvSpPr>
            <p:nvPr userDrawn="1"/>
          </p:nvSpPr>
          <p:spPr bwMode="gray">
            <a:xfrm>
              <a:off x="5472113" y="6445250"/>
              <a:ext cx="63500" cy="76200"/>
            </a:xfrm>
            <a:custGeom>
              <a:avLst/>
              <a:gdLst/>
              <a:ahLst/>
              <a:cxnLst>
                <a:cxn ang="0">
                  <a:pos x="6" y="16"/>
                </a:cxn>
                <a:cxn ang="0">
                  <a:pos x="3" y="24"/>
                </a:cxn>
                <a:cxn ang="0">
                  <a:pos x="0" y="24"/>
                </a:cxn>
                <a:cxn ang="0">
                  <a:pos x="8" y="0"/>
                </a:cxn>
                <a:cxn ang="0">
                  <a:pos x="12" y="0"/>
                </a:cxn>
                <a:cxn ang="0">
                  <a:pos x="20" y="24"/>
                </a:cxn>
                <a:cxn ang="0">
                  <a:pos x="17" y="24"/>
                </a:cxn>
                <a:cxn ang="0">
                  <a:pos x="14" y="16"/>
                </a:cxn>
                <a:cxn ang="0">
                  <a:pos x="6" y="16"/>
                </a:cxn>
                <a:cxn ang="0">
                  <a:pos x="13" y="14"/>
                </a:cxn>
                <a:cxn ang="0">
                  <a:pos x="11" y="7"/>
                </a:cxn>
                <a:cxn ang="0">
                  <a:pos x="10" y="3"/>
                </a:cxn>
                <a:cxn ang="0">
                  <a:pos x="10" y="3"/>
                </a:cxn>
                <a:cxn ang="0">
                  <a:pos x="9" y="7"/>
                </a:cxn>
                <a:cxn ang="0">
                  <a:pos x="6" y="14"/>
                </a:cxn>
                <a:cxn ang="0">
                  <a:pos x="13" y="14"/>
                </a:cxn>
              </a:cxnLst>
              <a:rect l="0" t="0" r="r" b="b"/>
              <a:pathLst>
                <a:path w="20" h="24">
                  <a:moveTo>
                    <a:pt x="6" y="16"/>
                  </a:moveTo>
                  <a:cubicBezTo>
                    <a:pt x="3" y="24"/>
                    <a:pt x="3" y="24"/>
                    <a:pt x="3" y="24"/>
                  </a:cubicBezTo>
                  <a:cubicBezTo>
                    <a:pt x="0" y="24"/>
                    <a:pt x="0" y="24"/>
                    <a:pt x="0" y="24"/>
                  </a:cubicBezTo>
                  <a:cubicBezTo>
                    <a:pt x="8" y="0"/>
                    <a:pt x="8" y="0"/>
                    <a:pt x="8" y="0"/>
                  </a:cubicBezTo>
                  <a:cubicBezTo>
                    <a:pt x="12" y="0"/>
                    <a:pt x="12" y="0"/>
                    <a:pt x="12" y="0"/>
                  </a:cubicBezTo>
                  <a:cubicBezTo>
                    <a:pt x="20" y="24"/>
                    <a:pt x="20" y="24"/>
                    <a:pt x="20" y="24"/>
                  </a:cubicBezTo>
                  <a:cubicBezTo>
                    <a:pt x="17" y="24"/>
                    <a:pt x="17" y="24"/>
                    <a:pt x="17" y="24"/>
                  </a:cubicBezTo>
                  <a:cubicBezTo>
                    <a:pt x="14" y="16"/>
                    <a:pt x="14" y="16"/>
                    <a:pt x="14" y="16"/>
                  </a:cubicBezTo>
                  <a:lnTo>
                    <a:pt x="6" y="16"/>
                  </a:lnTo>
                  <a:close/>
                  <a:moveTo>
                    <a:pt x="13" y="14"/>
                  </a:moveTo>
                  <a:cubicBezTo>
                    <a:pt x="11" y="7"/>
                    <a:pt x="11" y="7"/>
                    <a:pt x="11" y="7"/>
                  </a:cubicBezTo>
                  <a:cubicBezTo>
                    <a:pt x="11" y="6"/>
                    <a:pt x="10" y="4"/>
                    <a:pt x="10" y="3"/>
                  </a:cubicBezTo>
                  <a:cubicBezTo>
                    <a:pt x="10" y="3"/>
                    <a:pt x="10" y="3"/>
                    <a:pt x="10" y="3"/>
                  </a:cubicBezTo>
                  <a:cubicBezTo>
                    <a:pt x="9" y="4"/>
                    <a:pt x="9" y="6"/>
                    <a:pt x="9" y="7"/>
                  </a:cubicBezTo>
                  <a:cubicBezTo>
                    <a:pt x="6" y="14"/>
                    <a:pt x="6" y="14"/>
                    <a:pt x="6" y="14"/>
                  </a:cubicBezTo>
                  <a:lnTo>
                    <a:pt x="13" y="14"/>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dirty="0">
                <a:solidFill>
                  <a:srgbClr val="000000"/>
                </a:solidFill>
                <a:latin typeface="Calibri Light" panose="020F0302020204030204" pitchFamily="34" charset="0"/>
                <a:cs typeface="Calibri Light" panose="020F0302020204030204" pitchFamily="34" charset="0"/>
              </a:endParaRPr>
            </a:p>
          </p:txBody>
        </p:sp>
        <p:sp>
          <p:nvSpPr>
            <p:cNvPr id="49" name="Freeform 48">
              <a:extLst>
                <a:ext uri="{FF2B5EF4-FFF2-40B4-BE49-F238E27FC236}">
                  <a16:creationId xmlns:a16="http://schemas.microsoft.com/office/drawing/2014/main" id="{5A184FCE-C47B-4446-BA1D-E286DDD84B06}"/>
                </a:ext>
              </a:extLst>
            </p:cNvPr>
            <p:cNvSpPr>
              <a:spLocks/>
            </p:cNvSpPr>
            <p:nvPr userDrawn="1"/>
          </p:nvSpPr>
          <p:spPr bwMode="gray">
            <a:xfrm>
              <a:off x="5548313" y="6445250"/>
              <a:ext cx="57150" cy="76200"/>
            </a:xfrm>
            <a:custGeom>
              <a:avLst/>
              <a:gdLst/>
              <a:ahLst/>
              <a:cxnLst>
                <a:cxn ang="0">
                  <a:pos x="18" y="23"/>
                </a:cxn>
                <a:cxn ang="0">
                  <a:pos x="11" y="24"/>
                </a:cxn>
                <a:cxn ang="0">
                  <a:pos x="0" y="12"/>
                </a:cxn>
                <a:cxn ang="0">
                  <a:pos x="12" y="0"/>
                </a:cxn>
                <a:cxn ang="0">
                  <a:pos x="18" y="1"/>
                </a:cxn>
                <a:cxn ang="0">
                  <a:pos x="17" y="3"/>
                </a:cxn>
                <a:cxn ang="0">
                  <a:pos x="12" y="2"/>
                </a:cxn>
                <a:cxn ang="0">
                  <a:pos x="3" y="12"/>
                </a:cxn>
                <a:cxn ang="0">
                  <a:pos x="12" y="22"/>
                </a:cxn>
                <a:cxn ang="0">
                  <a:pos x="17" y="21"/>
                </a:cxn>
                <a:cxn ang="0">
                  <a:pos x="18" y="23"/>
                </a:cxn>
              </a:cxnLst>
              <a:rect l="0" t="0" r="r" b="b"/>
              <a:pathLst>
                <a:path w="18" h="24">
                  <a:moveTo>
                    <a:pt x="18" y="23"/>
                  </a:moveTo>
                  <a:cubicBezTo>
                    <a:pt x="16" y="24"/>
                    <a:pt x="14" y="24"/>
                    <a:pt x="11" y="24"/>
                  </a:cubicBezTo>
                  <a:cubicBezTo>
                    <a:pt x="5" y="24"/>
                    <a:pt x="0" y="20"/>
                    <a:pt x="0" y="12"/>
                  </a:cubicBezTo>
                  <a:cubicBezTo>
                    <a:pt x="0" y="5"/>
                    <a:pt x="5" y="0"/>
                    <a:pt x="12" y="0"/>
                  </a:cubicBezTo>
                  <a:cubicBezTo>
                    <a:pt x="15" y="0"/>
                    <a:pt x="17" y="0"/>
                    <a:pt x="18" y="1"/>
                  </a:cubicBezTo>
                  <a:cubicBezTo>
                    <a:pt x="17" y="3"/>
                    <a:pt x="17" y="3"/>
                    <a:pt x="17" y="3"/>
                  </a:cubicBezTo>
                  <a:cubicBezTo>
                    <a:pt x="16" y="3"/>
                    <a:pt x="14" y="2"/>
                    <a:pt x="12" y="2"/>
                  </a:cubicBezTo>
                  <a:cubicBezTo>
                    <a:pt x="6" y="2"/>
                    <a:pt x="3" y="6"/>
                    <a:pt x="3" y="12"/>
                  </a:cubicBezTo>
                  <a:cubicBezTo>
                    <a:pt x="3" y="18"/>
                    <a:pt x="6" y="22"/>
                    <a:pt x="12" y="22"/>
                  </a:cubicBezTo>
                  <a:cubicBezTo>
                    <a:pt x="14" y="22"/>
                    <a:pt x="16" y="21"/>
                    <a:pt x="17" y="21"/>
                  </a:cubicBezTo>
                  <a:lnTo>
                    <a:pt x="18" y="23"/>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dirty="0">
                <a:solidFill>
                  <a:srgbClr val="000000"/>
                </a:solidFill>
                <a:latin typeface="Calibri Light" panose="020F0302020204030204" pitchFamily="34" charset="0"/>
                <a:cs typeface="Calibri Light" panose="020F0302020204030204" pitchFamily="34" charset="0"/>
              </a:endParaRPr>
            </a:p>
          </p:txBody>
        </p:sp>
        <p:sp>
          <p:nvSpPr>
            <p:cNvPr id="50" name="Freeform 49">
              <a:extLst>
                <a:ext uri="{FF2B5EF4-FFF2-40B4-BE49-F238E27FC236}">
                  <a16:creationId xmlns:a16="http://schemas.microsoft.com/office/drawing/2014/main" id="{7650BDEC-1252-284F-B324-192B5232D5E8}"/>
                </a:ext>
              </a:extLst>
            </p:cNvPr>
            <p:cNvSpPr>
              <a:spLocks/>
            </p:cNvSpPr>
            <p:nvPr userDrawn="1"/>
          </p:nvSpPr>
          <p:spPr bwMode="gray">
            <a:xfrm>
              <a:off x="5614988" y="6445250"/>
              <a:ext cx="57150" cy="76200"/>
            </a:xfrm>
            <a:custGeom>
              <a:avLst/>
              <a:gdLst/>
              <a:ahLst/>
              <a:cxnLst>
                <a:cxn ang="0">
                  <a:pos x="18" y="23"/>
                </a:cxn>
                <a:cxn ang="0">
                  <a:pos x="12" y="24"/>
                </a:cxn>
                <a:cxn ang="0">
                  <a:pos x="0" y="12"/>
                </a:cxn>
                <a:cxn ang="0">
                  <a:pos x="13" y="0"/>
                </a:cxn>
                <a:cxn ang="0">
                  <a:pos x="18" y="1"/>
                </a:cxn>
                <a:cxn ang="0">
                  <a:pos x="18" y="3"/>
                </a:cxn>
                <a:cxn ang="0">
                  <a:pos x="13" y="2"/>
                </a:cxn>
                <a:cxn ang="0">
                  <a:pos x="4" y="12"/>
                </a:cxn>
                <a:cxn ang="0">
                  <a:pos x="13" y="22"/>
                </a:cxn>
                <a:cxn ang="0">
                  <a:pos x="18" y="21"/>
                </a:cxn>
                <a:cxn ang="0">
                  <a:pos x="18" y="23"/>
                </a:cxn>
              </a:cxnLst>
              <a:rect l="0" t="0" r="r" b="b"/>
              <a:pathLst>
                <a:path w="18" h="24">
                  <a:moveTo>
                    <a:pt x="18" y="23"/>
                  </a:moveTo>
                  <a:cubicBezTo>
                    <a:pt x="17" y="24"/>
                    <a:pt x="15" y="24"/>
                    <a:pt x="12" y="24"/>
                  </a:cubicBezTo>
                  <a:cubicBezTo>
                    <a:pt x="5" y="24"/>
                    <a:pt x="0" y="20"/>
                    <a:pt x="0" y="12"/>
                  </a:cubicBezTo>
                  <a:cubicBezTo>
                    <a:pt x="0" y="5"/>
                    <a:pt x="5" y="0"/>
                    <a:pt x="13" y="0"/>
                  </a:cubicBezTo>
                  <a:cubicBezTo>
                    <a:pt x="16" y="0"/>
                    <a:pt x="18" y="0"/>
                    <a:pt x="18" y="1"/>
                  </a:cubicBezTo>
                  <a:cubicBezTo>
                    <a:pt x="18" y="3"/>
                    <a:pt x="18" y="3"/>
                    <a:pt x="18" y="3"/>
                  </a:cubicBezTo>
                  <a:cubicBezTo>
                    <a:pt x="17" y="3"/>
                    <a:pt x="15" y="2"/>
                    <a:pt x="13" y="2"/>
                  </a:cubicBezTo>
                  <a:cubicBezTo>
                    <a:pt x="7" y="2"/>
                    <a:pt x="4" y="6"/>
                    <a:pt x="4" y="12"/>
                  </a:cubicBezTo>
                  <a:cubicBezTo>
                    <a:pt x="4" y="18"/>
                    <a:pt x="7" y="22"/>
                    <a:pt x="13" y="22"/>
                  </a:cubicBezTo>
                  <a:cubicBezTo>
                    <a:pt x="15" y="22"/>
                    <a:pt x="17" y="21"/>
                    <a:pt x="18" y="21"/>
                  </a:cubicBezTo>
                  <a:lnTo>
                    <a:pt x="18" y="23"/>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dirty="0">
                <a:solidFill>
                  <a:srgbClr val="000000"/>
                </a:solidFill>
                <a:latin typeface="Calibri Light" panose="020F0302020204030204" pitchFamily="34" charset="0"/>
                <a:cs typeface="Calibri Light" panose="020F0302020204030204" pitchFamily="34" charset="0"/>
              </a:endParaRPr>
            </a:p>
          </p:txBody>
        </p:sp>
        <p:sp>
          <p:nvSpPr>
            <p:cNvPr id="51" name="Freeform 50">
              <a:extLst>
                <a:ext uri="{FF2B5EF4-FFF2-40B4-BE49-F238E27FC236}">
                  <a16:creationId xmlns:a16="http://schemas.microsoft.com/office/drawing/2014/main" id="{E7AA754E-863D-8D4E-880A-9688B2FA106D}"/>
                </a:ext>
              </a:extLst>
            </p:cNvPr>
            <p:cNvSpPr>
              <a:spLocks noEditPoints="1"/>
            </p:cNvSpPr>
            <p:nvPr userDrawn="1"/>
          </p:nvSpPr>
          <p:spPr bwMode="gray">
            <a:xfrm>
              <a:off x="5684838" y="6445250"/>
              <a:ext cx="69850" cy="76200"/>
            </a:xfrm>
            <a:custGeom>
              <a:avLst/>
              <a:gdLst/>
              <a:ahLst/>
              <a:cxnLst>
                <a:cxn ang="0">
                  <a:pos x="11" y="24"/>
                </a:cxn>
                <a:cxn ang="0">
                  <a:pos x="0" y="12"/>
                </a:cxn>
                <a:cxn ang="0">
                  <a:pos x="11" y="0"/>
                </a:cxn>
                <a:cxn ang="0">
                  <a:pos x="22" y="12"/>
                </a:cxn>
                <a:cxn ang="0">
                  <a:pos x="11" y="24"/>
                </a:cxn>
                <a:cxn ang="0">
                  <a:pos x="11" y="22"/>
                </a:cxn>
                <a:cxn ang="0">
                  <a:pos x="19" y="12"/>
                </a:cxn>
                <a:cxn ang="0">
                  <a:pos x="11" y="2"/>
                </a:cxn>
                <a:cxn ang="0">
                  <a:pos x="3" y="12"/>
                </a:cxn>
                <a:cxn ang="0">
                  <a:pos x="11" y="22"/>
                </a:cxn>
              </a:cxnLst>
              <a:rect l="0" t="0" r="r" b="b"/>
              <a:pathLst>
                <a:path w="22" h="24">
                  <a:moveTo>
                    <a:pt x="11" y="24"/>
                  </a:moveTo>
                  <a:cubicBezTo>
                    <a:pt x="4" y="24"/>
                    <a:pt x="0" y="19"/>
                    <a:pt x="0" y="12"/>
                  </a:cubicBezTo>
                  <a:cubicBezTo>
                    <a:pt x="0" y="5"/>
                    <a:pt x="5" y="0"/>
                    <a:pt x="11" y="0"/>
                  </a:cubicBezTo>
                  <a:cubicBezTo>
                    <a:pt x="18" y="0"/>
                    <a:pt x="22" y="5"/>
                    <a:pt x="22" y="12"/>
                  </a:cubicBezTo>
                  <a:cubicBezTo>
                    <a:pt x="22" y="20"/>
                    <a:pt x="17" y="24"/>
                    <a:pt x="11" y="24"/>
                  </a:cubicBezTo>
                  <a:close/>
                  <a:moveTo>
                    <a:pt x="11" y="22"/>
                  </a:moveTo>
                  <a:cubicBezTo>
                    <a:pt x="16" y="22"/>
                    <a:pt x="19" y="17"/>
                    <a:pt x="19" y="12"/>
                  </a:cubicBezTo>
                  <a:cubicBezTo>
                    <a:pt x="19" y="7"/>
                    <a:pt x="16" y="2"/>
                    <a:pt x="11" y="2"/>
                  </a:cubicBezTo>
                  <a:cubicBezTo>
                    <a:pt x="6" y="2"/>
                    <a:pt x="3" y="7"/>
                    <a:pt x="3" y="12"/>
                  </a:cubicBezTo>
                  <a:cubicBezTo>
                    <a:pt x="3" y="17"/>
                    <a:pt x="6" y="22"/>
                    <a:pt x="11" y="22"/>
                  </a:cubicBez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dirty="0">
                <a:solidFill>
                  <a:srgbClr val="000000"/>
                </a:solidFill>
                <a:latin typeface="Calibri Light" panose="020F0302020204030204" pitchFamily="34" charset="0"/>
                <a:cs typeface="Calibri Light" panose="020F0302020204030204" pitchFamily="34" charset="0"/>
              </a:endParaRPr>
            </a:p>
          </p:txBody>
        </p:sp>
        <p:sp>
          <p:nvSpPr>
            <p:cNvPr id="52" name="Freeform 51">
              <a:extLst>
                <a:ext uri="{FF2B5EF4-FFF2-40B4-BE49-F238E27FC236}">
                  <a16:creationId xmlns:a16="http://schemas.microsoft.com/office/drawing/2014/main" id="{84DB7819-658F-A34B-9126-9F2AE4653F96}"/>
                </a:ext>
              </a:extLst>
            </p:cNvPr>
            <p:cNvSpPr>
              <a:spLocks/>
            </p:cNvSpPr>
            <p:nvPr userDrawn="1"/>
          </p:nvSpPr>
          <p:spPr bwMode="gray">
            <a:xfrm>
              <a:off x="5773738" y="6445250"/>
              <a:ext cx="53975" cy="76200"/>
            </a:xfrm>
            <a:custGeom>
              <a:avLst/>
              <a:gdLst/>
              <a:ahLst/>
              <a:cxnLst>
                <a:cxn ang="0">
                  <a:pos x="3" y="0"/>
                </a:cxn>
                <a:cxn ang="0">
                  <a:pos x="3" y="14"/>
                </a:cxn>
                <a:cxn ang="0">
                  <a:pos x="9" y="22"/>
                </a:cxn>
                <a:cxn ang="0">
                  <a:pos x="14" y="14"/>
                </a:cxn>
                <a:cxn ang="0">
                  <a:pos x="14" y="0"/>
                </a:cxn>
                <a:cxn ang="0">
                  <a:pos x="17" y="0"/>
                </a:cxn>
                <a:cxn ang="0">
                  <a:pos x="17" y="14"/>
                </a:cxn>
                <a:cxn ang="0">
                  <a:pos x="8" y="24"/>
                </a:cxn>
                <a:cxn ang="0">
                  <a:pos x="0" y="14"/>
                </a:cxn>
                <a:cxn ang="0">
                  <a:pos x="0" y="0"/>
                </a:cxn>
                <a:cxn ang="0">
                  <a:pos x="3" y="0"/>
                </a:cxn>
              </a:cxnLst>
              <a:rect l="0" t="0" r="r" b="b"/>
              <a:pathLst>
                <a:path w="17" h="24">
                  <a:moveTo>
                    <a:pt x="3" y="0"/>
                  </a:moveTo>
                  <a:cubicBezTo>
                    <a:pt x="3" y="14"/>
                    <a:pt x="3" y="14"/>
                    <a:pt x="3" y="14"/>
                  </a:cubicBezTo>
                  <a:cubicBezTo>
                    <a:pt x="3" y="20"/>
                    <a:pt x="5" y="22"/>
                    <a:pt x="9" y="22"/>
                  </a:cubicBezTo>
                  <a:cubicBezTo>
                    <a:pt x="12" y="22"/>
                    <a:pt x="14" y="19"/>
                    <a:pt x="14" y="14"/>
                  </a:cubicBezTo>
                  <a:cubicBezTo>
                    <a:pt x="14" y="0"/>
                    <a:pt x="14" y="0"/>
                    <a:pt x="14" y="0"/>
                  </a:cubicBezTo>
                  <a:cubicBezTo>
                    <a:pt x="17" y="0"/>
                    <a:pt x="17" y="0"/>
                    <a:pt x="17" y="0"/>
                  </a:cubicBezTo>
                  <a:cubicBezTo>
                    <a:pt x="17" y="14"/>
                    <a:pt x="17" y="14"/>
                    <a:pt x="17" y="14"/>
                  </a:cubicBezTo>
                  <a:cubicBezTo>
                    <a:pt x="17" y="21"/>
                    <a:pt x="14" y="24"/>
                    <a:pt x="8" y="24"/>
                  </a:cubicBezTo>
                  <a:cubicBezTo>
                    <a:pt x="4" y="24"/>
                    <a:pt x="0" y="22"/>
                    <a:pt x="0" y="14"/>
                  </a:cubicBezTo>
                  <a:cubicBezTo>
                    <a:pt x="0" y="0"/>
                    <a:pt x="0" y="0"/>
                    <a:pt x="0" y="0"/>
                  </a:cubicBezTo>
                  <a:lnTo>
                    <a:pt x="3" y="0"/>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dirty="0">
                <a:solidFill>
                  <a:srgbClr val="000000"/>
                </a:solidFill>
                <a:latin typeface="Calibri Light" panose="020F0302020204030204" pitchFamily="34" charset="0"/>
                <a:cs typeface="Calibri Light" panose="020F0302020204030204" pitchFamily="34" charset="0"/>
              </a:endParaRPr>
            </a:p>
          </p:txBody>
        </p:sp>
        <p:sp>
          <p:nvSpPr>
            <p:cNvPr id="53" name="Freeform 52">
              <a:extLst>
                <a:ext uri="{FF2B5EF4-FFF2-40B4-BE49-F238E27FC236}">
                  <a16:creationId xmlns:a16="http://schemas.microsoft.com/office/drawing/2014/main" id="{68F19E23-4072-8643-B801-45EB60AB012F}"/>
                </a:ext>
              </a:extLst>
            </p:cNvPr>
            <p:cNvSpPr>
              <a:spLocks/>
            </p:cNvSpPr>
            <p:nvPr userDrawn="1"/>
          </p:nvSpPr>
          <p:spPr bwMode="gray">
            <a:xfrm>
              <a:off x="5853113" y="6445250"/>
              <a:ext cx="57150" cy="76200"/>
            </a:xfrm>
            <a:custGeom>
              <a:avLst/>
              <a:gdLst/>
              <a:ahLst/>
              <a:cxnLst>
                <a:cxn ang="0">
                  <a:pos x="0" y="24"/>
                </a:cxn>
                <a:cxn ang="0">
                  <a:pos x="0" y="0"/>
                </a:cxn>
                <a:cxn ang="0">
                  <a:pos x="3" y="0"/>
                </a:cxn>
                <a:cxn ang="0">
                  <a:pos x="11" y="12"/>
                </a:cxn>
                <a:cxn ang="0">
                  <a:pos x="15" y="20"/>
                </a:cxn>
                <a:cxn ang="0">
                  <a:pos x="15" y="20"/>
                </a:cxn>
                <a:cxn ang="0">
                  <a:pos x="15" y="10"/>
                </a:cxn>
                <a:cxn ang="0">
                  <a:pos x="15" y="0"/>
                </a:cxn>
                <a:cxn ang="0">
                  <a:pos x="18" y="0"/>
                </a:cxn>
                <a:cxn ang="0">
                  <a:pos x="18" y="24"/>
                </a:cxn>
                <a:cxn ang="0">
                  <a:pos x="15" y="24"/>
                </a:cxn>
                <a:cxn ang="0">
                  <a:pos x="7" y="12"/>
                </a:cxn>
                <a:cxn ang="0">
                  <a:pos x="3" y="4"/>
                </a:cxn>
                <a:cxn ang="0">
                  <a:pos x="3" y="4"/>
                </a:cxn>
                <a:cxn ang="0">
                  <a:pos x="3" y="14"/>
                </a:cxn>
                <a:cxn ang="0">
                  <a:pos x="3" y="24"/>
                </a:cxn>
                <a:cxn ang="0">
                  <a:pos x="0" y="24"/>
                </a:cxn>
              </a:cxnLst>
              <a:rect l="0" t="0" r="r" b="b"/>
              <a:pathLst>
                <a:path w="18" h="24">
                  <a:moveTo>
                    <a:pt x="0" y="24"/>
                  </a:moveTo>
                  <a:cubicBezTo>
                    <a:pt x="0" y="0"/>
                    <a:pt x="0" y="0"/>
                    <a:pt x="0" y="0"/>
                  </a:cubicBezTo>
                  <a:cubicBezTo>
                    <a:pt x="3" y="0"/>
                    <a:pt x="3" y="0"/>
                    <a:pt x="3" y="0"/>
                  </a:cubicBezTo>
                  <a:cubicBezTo>
                    <a:pt x="11" y="12"/>
                    <a:pt x="11" y="12"/>
                    <a:pt x="11" y="12"/>
                  </a:cubicBezTo>
                  <a:cubicBezTo>
                    <a:pt x="13" y="15"/>
                    <a:pt x="14" y="17"/>
                    <a:pt x="15" y="20"/>
                  </a:cubicBezTo>
                  <a:cubicBezTo>
                    <a:pt x="15" y="20"/>
                    <a:pt x="15" y="20"/>
                    <a:pt x="15" y="20"/>
                  </a:cubicBezTo>
                  <a:cubicBezTo>
                    <a:pt x="15" y="17"/>
                    <a:pt x="15" y="14"/>
                    <a:pt x="15" y="10"/>
                  </a:cubicBezTo>
                  <a:cubicBezTo>
                    <a:pt x="15" y="0"/>
                    <a:pt x="15" y="0"/>
                    <a:pt x="15" y="0"/>
                  </a:cubicBezTo>
                  <a:cubicBezTo>
                    <a:pt x="18" y="0"/>
                    <a:pt x="18" y="0"/>
                    <a:pt x="18" y="0"/>
                  </a:cubicBezTo>
                  <a:cubicBezTo>
                    <a:pt x="18" y="24"/>
                    <a:pt x="18" y="24"/>
                    <a:pt x="18" y="24"/>
                  </a:cubicBezTo>
                  <a:cubicBezTo>
                    <a:pt x="15" y="24"/>
                    <a:pt x="15" y="24"/>
                    <a:pt x="15" y="24"/>
                  </a:cubicBezTo>
                  <a:cubicBezTo>
                    <a:pt x="7" y="12"/>
                    <a:pt x="7" y="12"/>
                    <a:pt x="7" y="12"/>
                  </a:cubicBezTo>
                  <a:cubicBezTo>
                    <a:pt x="5" y="9"/>
                    <a:pt x="4" y="6"/>
                    <a:pt x="3" y="4"/>
                  </a:cubicBezTo>
                  <a:cubicBezTo>
                    <a:pt x="3" y="4"/>
                    <a:pt x="3" y="4"/>
                    <a:pt x="3" y="4"/>
                  </a:cubicBezTo>
                  <a:cubicBezTo>
                    <a:pt x="3" y="7"/>
                    <a:pt x="3" y="10"/>
                    <a:pt x="3" y="14"/>
                  </a:cubicBezTo>
                  <a:cubicBezTo>
                    <a:pt x="3" y="24"/>
                    <a:pt x="3" y="24"/>
                    <a:pt x="3" y="24"/>
                  </a:cubicBezTo>
                  <a:lnTo>
                    <a:pt x="0" y="24"/>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dirty="0">
                <a:solidFill>
                  <a:srgbClr val="000000"/>
                </a:solidFill>
                <a:latin typeface="Calibri Light" panose="020F0302020204030204" pitchFamily="34" charset="0"/>
                <a:cs typeface="Calibri Light" panose="020F0302020204030204" pitchFamily="34" charset="0"/>
              </a:endParaRPr>
            </a:p>
          </p:txBody>
        </p:sp>
        <p:sp>
          <p:nvSpPr>
            <p:cNvPr id="54" name="Freeform 53">
              <a:extLst>
                <a:ext uri="{FF2B5EF4-FFF2-40B4-BE49-F238E27FC236}">
                  <a16:creationId xmlns:a16="http://schemas.microsoft.com/office/drawing/2014/main" id="{EDAAEB5A-913B-5149-8D4C-6226360A848C}"/>
                </a:ext>
              </a:extLst>
            </p:cNvPr>
            <p:cNvSpPr>
              <a:spLocks/>
            </p:cNvSpPr>
            <p:nvPr userDrawn="1"/>
          </p:nvSpPr>
          <p:spPr bwMode="gray">
            <a:xfrm>
              <a:off x="5922963" y="6445250"/>
              <a:ext cx="57150" cy="76200"/>
            </a:xfrm>
            <a:custGeom>
              <a:avLst/>
              <a:gdLst/>
              <a:ahLst/>
              <a:cxnLst>
                <a:cxn ang="0">
                  <a:pos x="16" y="6"/>
                </a:cxn>
                <a:cxn ang="0">
                  <a:pos x="0" y="6"/>
                </a:cxn>
                <a:cxn ang="0">
                  <a:pos x="0" y="0"/>
                </a:cxn>
                <a:cxn ang="0">
                  <a:pos x="36" y="0"/>
                </a:cxn>
                <a:cxn ang="0">
                  <a:pos x="36" y="6"/>
                </a:cxn>
                <a:cxn ang="0">
                  <a:pos x="22" y="6"/>
                </a:cxn>
                <a:cxn ang="0">
                  <a:pos x="22" y="48"/>
                </a:cxn>
                <a:cxn ang="0">
                  <a:pos x="16" y="48"/>
                </a:cxn>
                <a:cxn ang="0">
                  <a:pos x="16" y="6"/>
                </a:cxn>
              </a:cxnLst>
              <a:rect l="0" t="0" r="r" b="b"/>
              <a:pathLst>
                <a:path w="36" h="48">
                  <a:moveTo>
                    <a:pt x="16" y="6"/>
                  </a:moveTo>
                  <a:lnTo>
                    <a:pt x="0" y="6"/>
                  </a:lnTo>
                  <a:lnTo>
                    <a:pt x="0" y="0"/>
                  </a:lnTo>
                  <a:lnTo>
                    <a:pt x="36" y="0"/>
                  </a:lnTo>
                  <a:lnTo>
                    <a:pt x="36" y="6"/>
                  </a:lnTo>
                  <a:lnTo>
                    <a:pt x="22" y="6"/>
                  </a:lnTo>
                  <a:lnTo>
                    <a:pt x="22" y="48"/>
                  </a:lnTo>
                  <a:lnTo>
                    <a:pt x="16" y="48"/>
                  </a:lnTo>
                  <a:lnTo>
                    <a:pt x="16" y="6"/>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dirty="0">
                <a:solidFill>
                  <a:srgbClr val="000000"/>
                </a:solidFill>
                <a:latin typeface="Calibri Light" panose="020F0302020204030204" pitchFamily="34" charset="0"/>
                <a:cs typeface="Calibri Light" panose="020F0302020204030204" pitchFamily="34" charset="0"/>
              </a:endParaRPr>
            </a:p>
          </p:txBody>
        </p:sp>
        <p:sp>
          <p:nvSpPr>
            <p:cNvPr id="55" name="Freeform 54">
              <a:extLst>
                <a:ext uri="{FF2B5EF4-FFF2-40B4-BE49-F238E27FC236}">
                  <a16:creationId xmlns:a16="http://schemas.microsoft.com/office/drawing/2014/main" id="{9D6B94BE-F458-EA4C-A6AD-EF06C16D8B5E}"/>
                </a:ext>
              </a:extLst>
            </p:cNvPr>
            <p:cNvSpPr>
              <a:spLocks noEditPoints="1"/>
            </p:cNvSpPr>
            <p:nvPr userDrawn="1"/>
          </p:nvSpPr>
          <p:spPr bwMode="gray">
            <a:xfrm>
              <a:off x="5980113" y="6445250"/>
              <a:ext cx="63500" cy="76200"/>
            </a:xfrm>
            <a:custGeom>
              <a:avLst/>
              <a:gdLst/>
              <a:ahLst/>
              <a:cxnLst>
                <a:cxn ang="0">
                  <a:pos x="6" y="16"/>
                </a:cxn>
                <a:cxn ang="0">
                  <a:pos x="3" y="24"/>
                </a:cxn>
                <a:cxn ang="0">
                  <a:pos x="0" y="24"/>
                </a:cxn>
                <a:cxn ang="0">
                  <a:pos x="8" y="0"/>
                </a:cxn>
                <a:cxn ang="0">
                  <a:pos x="12" y="0"/>
                </a:cxn>
                <a:cxn ang="0">
                  <a:pos x="20" y="24"/>
                </a:cxn>
                <a:cxn ang="0">
                  <a:pos x="17" y="24"/>
                </a:cxn>
                <a:cxn ang="0">
                  <a:pos x="14" y="16"/>
                </a:cxn>
                <a:cxn ang="0">
                  <a:pos x="6" y="16"/>
                </a:cxn>
                <a:cxn ang="0">
                  <a:pos x="14" y="14"/>
                </a:cxn>
                <a:cxn ang="0">
                  <a:pos x="11" y="7"/>
                </a:cxn>
                <a:cxn ang="0">
                  <a:pos x="10" y="3"/>
                </a:cxn>
                <a:cxn ang="0">
                  <a:pos x="10" y="3"/>
                </a:cxn>
                <a:cxn ang="0">
                  <a:pos x="9" y="7"/>
                </a:cxn>
                <a:cxn ang="0">
                  <a:pos x="7" y="14"/>
                </a:cxn>
                <a:cxn ang="0">
                  <a:pos x="14" y="14"/>
                </a:cxn>
              </a:cxnLst>
              <a:rect l="0" t="0" r="r" b="b"/>
              <a:pathLst>
                <a:path w="20" h="24">
                  <a:moveTo>
                    <a:pt x="6" y="16"/>
                  </a:moveTo>
                  <a:cubicBezTo>
                    <a:pt x="3" y="24"/>
                    <a:pt x="3" y="24"/>
                    <a:pt x="3" y="24"/>
                  </a:cubicBezTo>
                  <a:cubicBezTo>
                    <a:pt x="0" y="24"/>
                    <a:pt x="0" y="24"/>
                    <a:pt x="0" y="24"/>
                  </a:cubicBezTo>
                  <a:cubicBezTo>
                    <a:pt x="8" y="0"/>
                    <a:pt x="8" y="0"/>
                    <a:pt x="8" y="0"/>
                  </a:cubicBezTo>
                  <a:cubicBezTo>
                    <a:pt x="12" y="0"/>
                    <a:pt x="12" y="0"/>
                    <a:pt x="12" y="0"/>
                  </a:cubicBezTo>
                  <a:cubicBezTo>
                    <a:pt x="20" y="24"/>
                    <a:pt x="20" y="24"/>
                    <a:pt x="20" y="24"/>
                  </a:cubicBezTo>
                  <a:cubicBezTo>
                    <a:pt x="17" y="24"/>
                    <a:pt x="17" y="24"/>
                    <a:pt x="17" y="24"/>
                  </a:cubicBezTo>
                  <a:cubicBezTo>
                    <a:pt x="14" y="16"/>
                    <a:pt x="14" y="16"/>
                    <a:pt x="14" y="16"/>
                  </a:cubicBezTo>
                  <a:lnTo>
                    <a:pt x="6" y="16"/>
                  </a:lnTo>
                  <a:close/>
                  <a:moveTo>
                    <a:pt x="14" y="14"/>
                  </a:moveTo>
                  <a:cubicBezTo>
                    <a:pt x="11" y="7"/>
                    <a:pt x="11" y="7"/>
                    <a:pt x="11" y="7"/>
                  </a:cubicBezTo>
                  <a:cubicBezTo>
                    <a:pt x="11" y="6"/>
                    <a:pt x="11" y="4"/>
                    <a:pt x="10" y="3"/>
                  </a:cubicBezTo>
                  <a:cubicBezTo>
                    <a:pt x="10" y="3"/>
                    <a:pt x="10" y="3"/>
                    <a:pt x="10" y="3"/>
                  </a:cubicBezTo>
                  <a:cubicBezTo>
                    <a:pt x="10" y="4"/>
                    <a:pt x="9" y="6"/>
                    <a:pt x="9" y="7"/>
                  </a:cubicBezTo>
                  <a:cubicBezTo>
                    <a:pt x="7" y="14"/>
                    <a:pt x="7" y="14"/>
                    <a:pt x="7" y="14"/>
                  </a:cubicBezTo>
                  <a:lnTo>
                    <a:pt x="14" y="14"/>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dirty="0">
                <a:solidFill>
                  <a:srgbClr val="000000"/>
                </a:solidFill>
                <a:latin typeface="Calibri Light" panose="020F0302020204030204" pitchFamily="34" charset="0"/>
                <a:cs typeface="Calibri Light" panose="020F0302020204030204" pitchFamily="34" charset="0"/>
              </a:endParaRPr>
            </a:p>
          </p:txBody>
        </p:sp>
        <p:sp>
          <p:nvSpPr>
            <p:cNvPr id="56" name="Freeform 55">
              <a:extLst>
                <a:ext uri="{FF2B5EF4-FFF2-40B4-BE49-F238E27FC236}">
                  <a16:creationId xmlns:a16="http://schemas.microsoft.com/office/drawing/2014/main" id="{92029383-DF5D-824B-8BAA-7730BD7E9995}"/>
                </a:ext>
              </a:extLst>
            </p:cNvPr>
            <p:cNvSpPr>
              <a:spLocks/>
            </p:cNvSpPr>
            <p:nvPr userDrawn="1"/>
          </p:nvSpPr>
          <p:spPr bwMode="gray">
            <a:xfrm>
              <a:off x="6062663" y="6445250"/>
              <a:ext cx="57150" cy="76200"/>
            </a:xfrm>
            <a:custGeom>
              <a:avLst/>
              <a:gdLst/>
              <a:ahLst/>
              <a:cxnLst>
                <a:cxn ang="0">
                  <a:pos x="0" y="24"/>
                </a:cxn>
                <a:cxn ang="0">
                  <a:pos x="0" y="0"/>
                </a:cxn>
                <a:cxn ang="0">
                  <a:pos x="3" y="0"/>
                </a:cxn>
                <a:cxn ang="0">
                  <a:pos x="11" y="12"/>
                </a:cxn>
                <a:cxn ang="0">
                  <a:pos x="15" y="20"/>
                </a:cxn>
                <a:cxn ang="0">
                  <a:pos x="15" y="20"/>
                </a:cxn>
                <a:cxn ang="0">
                  <a:pos x="15" y="10"/>
                </a:cxn>
                <a:cxn ang="0">
                  <a:pos x="15" y="0"/>
                </a:cxn>
                <a:cxn ang="0">
                  <a:pos x="18" y="0"/>
                </a:cxn>
                <a:cxn ang="0">
                  <a:pos x="18" y="24"/>
                </a:cxn>
                <a:cxn ang="0">
                  <a:pos x="15" y="24"/>
                </a:cxn>
                <a:cxn ang="0">
                  <a:pos x="7" y="12"/>
                </a:cxn>
                <a:cxn ang="0">
                  <a:pos x="3" y="4"/>
                </a:cxn>
                <a:cxn ang="0">
                  <a:pos x="2" y="4"/>
                </a:cxn>
                <a:cxn ang="0">
                  <a:pos x="3" y="14"/>
                </a:cxn>
                <a:cxn ang="0">
                  <a:pos x="3" y="24"/>
                </a:cxn>
                <a:cxn ang="0">
                  <a:pos x="0" y="24"/>
                </a:cxn>
              </a:cxnLst>
              <a:rect l="0" t="0" r="r" b="b"/>
              <a:pathLst>
                <a:path w="18" h="24">
                  <a:moveTo>
                    <a:pt x="0" y="24"/>
                  </a:moveTo>
                  <a:cubicBezTo>
                    <a:pt x="0" y="0"/>
                    <a:pt x="0" y="0"/>
                    <a:pt x="0" y="0"/>
                  </a:cubicBezTo>
                  <a:cubicBezTo>
                    <a:pt x="3" y="0"/>
                    <a:pt x="3" y="0"/>
                    <a:pt x="3" y="0"/>
                  </a:cubicBezTo>
                  <a:cubicBezTo>
                    <a:pt x="11" y="12"/>
                    <a:pt x="11" y="12"/>
                    <a:pt x="11" y="12"/>
                  </a:cubicBezTo>
                  <a:cubicBezTo>
                    <a:pt x="12" y="15"/>
                    <a:pt x="14" y="17"/>
                    <a:pt x="15" y="20"/>
                  </a:cubicBezTo>
                  <a:cubicBezTo>
                    <a:pt x="15" y="20"/>
                    <a:pt x="15" y="20"/>
                    <a:pt x="15" y="20"/>
                  </a:cubicBezTo>
                  <a:cubicBezTo>
                    <a:pt x="15" y="17"/>
                    <a:pt x="15" y="14"/>
                    <a:pt x="15" y="10"/>
                  </a:cubicBezTo>
                  <a:cubicBezTo>
                    <a:pt x="15" y="0"/>
                    <a:pt x="15" y="0"/>
                    <a:pt x="15" y="0"/>
                  </a:cubicBezTo>
                  <a:cubicBezTo>
                    <a:pt x="18" y="0"/>
                    <a:pt x="18" y="0"/>
                    <a:pt x="18" y="0"/>
                  </a:cubicBezTo>
                  <a:cubicBezTo>
                    <a:pt x="18" y="24"/>
                    <a:pt x="18" y="24"/>
                    <a:pt x="18" y="24"/>
                  </a:cubicBezTo>
                  <a:cubicBezTo>
                    <a:pt x="15" y="24"/>
                    <a:pt x="15" y="24"/>
                    <a:pt x="15" y="24"/>
                  </a:cubicBezTo>
                  <a:cubicBezTo>
                    <a:pt x="7" y="12"/>
                    <a:pt x="7" y="12"/>
                    <a:pt x="7" y="12"/>
                  </a:cubicBezTo>
                  <a:cubicBezTo>
                    <a:pt x="5" y="9"/>
                    <a:pt x="4" y="6"/>
                    <a:pt x="3" y="4"/>
                  </a:cubicBezTo>
                  <a:cubicBezTo>
                    <a:pt x="2" y="4"/>
                    <a:pt x="2" y="4"/>
                    <a:pt x="2" y="4"/>
                  </a:cubicBezTo>
                  <a:cubicBezTo>
                    <a:pt x="3" y="7"/>
                    <a:pt x="3" y="10"/>
                    <a:pt x="3" y="14"/>
                  </a:cubicBezTo>
                  <a:cubicBezTo>
                    <a:pt x="3" y="24"/>
                    <a:pt x="3" y="24"/>
                    <a:pt x="3" y="24"/>
                  </a:cubicBezTo>
                  <a:lnTo>
                    <a:pt x="0" y="24"/>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dirty="0">
                <a:solidFill>
                  <a:srgbClr val="000000"/>
                </a:solidFill>
                <a:latin typeface="Calibri Light" panose="020F0302020204030204" pitchFamily="34" charset="0"/>
                <a:cs typeface="Calibri Light" panose="020F0302020204030204" pitchFamily="34" charset="0"/>
              </a:endParaRPr>
            </a:p>
          </p:txBody>
        </p:sp>
        <p:sp>
          <p:nvSpPr>
            <p:cNvPr id="57" name="Freeform 56">
              <a:extLst>
                <a:ext uri="{FF2B5EF4-FFF2-40B4-BE49-F238E27FC236}">
                  <a16:creationId xmlns:a16="http://schemas.microsoft.com/office/drawing/2014/main" id="{5BA3FC7A-DD70-B441-9DD6-BE680E63D1FF}"/>
                </a:ext>
              </a:extLst>
            </p:cNvPr>
            <p:cNvSpPr>
              <a:spLocks/>
            </p:cNvSpPr>
            <p:nvPr userDrawn="1"/>
          </p:nvSpPr>
          <p:spPr bwMode="gray">
            <a:xfrm>
              <a:off x="6132513" y="6445250"/>
              <a:ext cx="57150" cy="76200"/>
            </a:xfrm>
            <a:custGeom>
              <a:avLst/>
              <a:gdLst/>
              <a:ahLst/>
              <a:cxnLst>
                <a:cxn ang="0">
                  <a:pos x="16" y="6"/>
                </a:cxn>
                <a:cxn ang="0">
                  <a:pos x="0" y="6"/>
                </a:cxn>
                <a:cxn ang="0">
                  <a:pos x="0" y="0"/>
                </a:cxn>
                <a:cxn ang="0">
                  <a:pos x="36" y="0"/>
                </a:cxn>
                <a:cxn ang="0">
                  <a:pos x="36" y="6"/>
                </a:cxn>
                <a:cxn ang="0">
                  <a:pos x="22" y="6"/>
                </a:cxn>
                <a:cxn ang="0">
                  <a:pos x="22" y="48"/>
                </a:cxn>
                <a:cxn ang="0">
                  <a:pos x="16" y="48"/>
                </a:cxn>
                <a:cxn ang="0">
                  <a:pos x="16" y="6"/>
                </a:cxn>
              </a:cxnLst>
              <a:rect l="0" t="0" r="r" b="b"/>
              <a:pathLst>
                <a:path w="36" h="48">
                  <a:moveTo>
                    <a:pt x="16" y="6"/>
                  </a:moveTo>
                  <a:lnTo>
                    <a:pt x="0" y="6"/>
                  </a:lnTo>
                  <a:lnTo>
                    <a:pt x="0" y="0"/>
                  </a:lnTo>
                  <a:lnTo>
                    <a:pt x="36" y="0"/>
                  </a:lnTo>
                  <a:lnTo>
                    <a:pt x="36" y="6"/>
                  </a:lnTo>
                  <a:lnTo>
                    <a:pt x="22" y="6"/>
                  </a:lnTo>
                  <a:lnTo>
                    <a:pt x="22" y="48"/>
                  </a:lnTo>
                  <a:lnTo>
                    <a:pt x="16" y="48"/>
                  </a:lnTo>
                  <a:lnTo>
                    <a:pt x="16" y="6"/>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dirty="0">
                <a:solidFill>
                  <a:srgbClr val="000000"/>
                </a:solidFill>
                <a:latin typeface="Calibri Light" panose="020F0302020204030204" pitchFamily="34" charset="0"/>
                <a:cs typeface="Calibri Light" panose="020F0302020204030204" pitchFamily="34" charset="0"/>
              </a:endParaRPr>
            </a:p>
          </p:txBody>
        </p:sp>
        <p:sp>
          <p:nvSpPr>
            <p:cNvPr id="58" name="Freeform 57">
              <a:extLst>
                <a:ext uri="{FF2B5EF4-FFF2-40B4-BE49-F238E27FC236}">
                  <a16:creationId xmlns:a16="http://schemas.microsoft.com/office/drawing/2014/main" id="{C659A941-A4F0-8343-81F4-0281EEF2ADF2}"/>
                </a:ext>
              </a:extLst>
            </p:cNvPr>
            <p:cNvSpPr>
              <a:spLocks/>
            </p:cNvSpPr>
            <p:nvPr userDrawn="1"/>
          </p:nvSpPr>
          <p:spPr bwMode="gray">
            <a:xfrm>
              <a:off x="6199188" y="6445250"/>
              <a:ext cx="47625" cy="76200"/>
            </a:xfrm>
            <a:custGeom>
              <a:avLst/>
              <a:gdLst/>
              <a:ahLst/>
              <a:cxnLst>
                <a:cxn ang="0">
                  <a:pos x="1" y="20"/>
                </a:cxn>
                <a:cxn ang="0">
                  <a:pos x="6" y="22"/>
                </a:cxn>
                <a:cxn ang="0">
                  <a:pos x="11" y="18"/>
                </a:cxn>
                <a:cxn ang="0">
                  <a:pos x="7" y="13"/>
                </a:cxn>
                <a:cxn ang="0">
                  <a:pos x="1" y="6"/>
                </a:cxn>
                <a:cxn ang="0">
                  <a:pos x="8" y="0"/>
                </a:cxn>
                <a:cxn ang="0">
                  <a:pos x="14" y="1"/>
                </a:cxn>
                <a:cxn ang="0">
                  <a:pos x="13" y="3"/>
                </a:cxn>
                <a:cxn ang="0">
                  <a:pos x="8" y="2"/>
                </a:cxn>
                <a:cxn ang="0">
                  <a:pos x="4" y="6"/>
                </a:cxn>
                <a:cxn ang="0">
                  <a:pos x="9" y="10"/>
                </a:cxn>
                <a:cxn ang="0">
                  <a:pos x="15" y="17"/>
                </a:cxn>
                <a:cxn ang="0">
                  <a:pos x="6" y="24"/>
                </a:cxn>
                <a:cxn ang="0">
                  <a:pos x="0" y="23"/>
                </a:cxn>
                <a:cxn ang="0">
                  <a:pos x="1" y="20"/>
                </a:cxn>
              </a:cxnLst>
              <a:rect l="0" t="0" r="r" b="b"/>
              <a:pathLst>
                <a:path w="15" h="24">
                  <a:moveTo>
                    <a:pt x="1" y="20"/>
                  </a:moveTo>
                  <a:cubicBezTo>
                    <a:pt x="2" y="21"/>
                    <a:pt x="4" y="22"/>
                    <a:pt x="6" y="22"/>
                  </a:cubicBezTo>
                  <a:cubicBezTo>
                    <a:pt x="10" y="22"/>
                    <a:pt x="11" y="20"/>
                    <a:pt x="11" y="18"/>
                  </a:cubicBezTo>
                  <a:cubicBezTo>
                    <a:pt x="11" y="15"/>
                    <a:pt x="10" y="14"/>
                    <a:pt x="7" y="13"/>
                  </a:cubicBezTo>
                  <a:cubicBezTo>
                    <a:pt x="3" y="12"/>
                    <a:pt x="1" y="10"/>
                    <a:pt x="1" y="6"/>
                  </a:cubicBezTo>
                  <a:cubicBezTo>
                    <a:pt x="1" y="2"/>
                    <a:pt x="4" y="0"/>
                    <a:pt x="8" y="0"/>
                  </a:cubicBezTo>
                  <a:cubicBezTo>
                    <a:pt x="11" y="0"/>
                    <a:pt x="13" y="0"/>
                    <a:pt x="14" y="1"/>
                  </a:cubicBezTo>
                  <a:cubicBezTo>
                    <a:pt x="13" y="3"/>
                    <a:pt x="13" y="3"/>
                    <a:pt x="13" y="3"/>
                  </a:cubicBezTo>
                  <a:cubicBezTo>
                    <a:pt x="12" y="3"/>
                    <a:pt x="10" y="2"/>
                    <a:pt x="8" y="2"/>
                  </a:cubicBezTo>
                  <a:cubicBezTo>
                    <a:pt x="5" y="2"/>
                    <a:pt x="4" y="4"/>
                    <a:pt x="4" y="6"/>
                  </a:cubicBezTo>
                  <a:cubicBezTo>
                    <a:pt x="4" y="8"/>
                    <a:pt x="5" y="9"/>
                    <a:pt x="9" y="10"/>
                  </a:cubicBezTo>
                  <a:cubicBezTo>
                    <a:pt x="13" y="12"/>
                    <a:pt x="15" y="14"/>
                    <a:pt x="15" y="17"/>
                  </a:cubicBezTo>
                  <a:cubicBezTo>
                    <a:pt x="15" y="21"/>
                    <a:pt x="12" y="24"/>
                    <a:pt x="6" y="24"/>
                  </a:cubicBezTo>
                  <a:cubicBezTo>
                    <a:pt x="4" y="24"/>
                    <a:pt x="1" y="24"/>
                    <a:pt x="0" y="23"/>
                  </a:cubicBezTo>
                  <a:lnTo>
                    <a:pt x="1" y="20"/>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dirty="0">
                <a:solidFill>
                  <a:srgbClr val="000000"/>
                </a:solidFill>
                <a:latin typeface="Calibri Light" panose="020F0302020204030204" pitchFamily="34" charset="0"/>
                <a:cs typeface="Calibri Light" panose="020F0302020204030204" pitchFamily="34" charset="0"/>
              </a:endParaRPr>
            </a:p>
          </p:txBody>
        </p:sp>
      </p:grpSp>
    </p:spTree>
    <p:extLst>
      <p:ext uri="{BB962C8B-B14F-4D97-AF65-F5344CB8AC3E}">
        <p14:creationId xmlns:p14="http://schemas.microsoft.com/office/powerpoint/2010/main" val="8095742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3"/>
                                        </p:tgtEl>
                                        <p:attrNameLst>
                                          <p:attrName>style.visibility</p:attrName>
                                        </p:attrNameLst>
                                      </p:cBhvr>
                                      <p:to>
                                        <p:strVal val="visible"/>
                                      </p:to>
                                    </p:set>
                                    <p:animEffect transition="in" filter="wipe(left)">
                                      <p:cBhvr>
                                        <p:cTn id="7" dur="500"/>
                                        <p:tgtEl>
                                          <p:spTgt spid="103"/>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06"/>
                                        </p:tgtEl>
                                        <p:attrNameLst>
                                          <p:attrName>style.visibility</p:attrName>
                                        </p:attrNameLst>
                                      </p:cBhvr>
                                      <p:to>
                                        <p:strVal val="visible"/>
                                      </p:to>
                                    </p:set>
                                    <p:animEffect transition="in" filter="wipe(left)">
                                      <p:cBhvr>
                                        <p:cTn id="11" dur="500"/>
                                        <p:tgtEl>
                                          <p:spTgt spid="10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3" grpId="0" animBg="1"/>
      <p:bldP spid="106" grpId="0" animBg="1"/>
    </p:bldLst>
  </p:timing>
  <p:extLst>
    <p:ext uri="{DCECCB84-F9BA-43D5-87BE-67443E8EF086}">
      <p15:sldGuideLst xmlns:p15="http://schemas.microsoft.com/office/powerpoint/2012/main">
        <p15:guide id="1" orient="horz" pos="1620">
          <p15:clr>
            <a:srgbClr val="FBAE40"/>
          </p15:clr>
        </p15:guide>
        <p15:guide id="2" pos="2880">
          <p15:clr>
            <a:srgbClr val="FBAE40"/>
          </p15:clr>
        </p15:guide>
        <p15:guide id="3" pos="251">
          <p15:clr>
            <a:srgbClr val="FBAE40"/>
          </p15:clr>
        </p15:guide>
        <p15:guide id="4" orient="horz" pos="486">
          <p15:clr>
            <a:srgbClr val="FBAE40"/>
          </p15:clr>
        </p15:guide>
        <p15:guide id="5" pos="5505">
          <p15:clr>
            <a:srgbClr val="FBAE40"/>
          </p15:clr>
        </p15:guide>
        <p15:guide id="6" pos="1433">
          <p15:clr>
            <a:srgbClr val="FBAE40"/>
          </p15:clr>
        </p15:guide>
        <p15:guide id="8" orient="horz" pos="2977">
          <p15:clr>
            <a:srgbClr val="FBAE40"/>
          </p15:clr>
        </p15:guide>
        <p15:guide id="9" pos="3131">
          <p15:clr>
            <a:srgbClr val="FBAE40"/>
          </p15:clr>
        </p15:guide>
        <p15:guide id="10" pos="1695">
          <p15:clr>
            <a:srgbClr val="FBAE40"/>
          </p15:clr>
        </p15:guide>
        <p15:guide id="11" pos="2619">
          <p15:clr>
            <a:srgbClr val="FBAE40"/>
          </p15:clr>
        </p15:guide>
      </p15:sldGuideLst>
    </p:ext>
  </p:extLst>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Central Bar ">
    <p:spTree>
      <p:nvGrpSpPr>
        <p:cNvPr id="1" name=""/>
        <p:cNvGrpSpPr/>
        <p:nvPr/>
      </p:nvGrpSpPr>
      <p:grpSpPr>
        <a:xfrm>
          <a:off x="0" y="0"/>
          <a:ext cx="0" cy="0"/>
          <a:chOff x="0" y="0"/>
          <a:chExt cx="0" cy="0"/>
        </a:xfrm>
      </p:grpSpPr>
      <p:sp>
        <p:nvSpPr>
          <p:cNvPr id="46" name="Picture Placeholder 5">
            <a:extLst>
              <a:ext uri="{FF2B5EF4-FFF2-40B4-BE49-F238E27FC236}">
                <a16:creationId xmlns:a16="http://schemas.microsoft.com/office/drawing/2014/main" id="{B1912D1A-5349-F241-AD65-C41FF166EA7A}"/>
              </a:ext>
            </a:extLst>
          </p:cNvPr>
          <p:cNvSpPr>
            <a:spLocks noGrp="1"/>
          </p:cNvSpPr>
          <p:nvPr>
            <p:ph type="pic" sz="quarter" idx="16"/>
          </p:nvPr>
        </p:nvSpPr>
        <p:spPr>
          <a:xfrm>
            <a:off x="1828800" y="1935465"/>
            <a:ext cx="3655749" cy="1832400"/>
          </a:xfrm>
          <a:prstGeom prst="rect">
            <a:avLst/>
          </a:prstGeom>
          <a:solidFill>
            <a:schemeClr val="bg1">
              <a:lumMod val="95000"/>
            </a:schemeClr>
          </a:solidFill>
        </p:spPr>
        <p:txBody>
          <a:bodyPr anchor="ctr" anchorCtr="0"/>
          <a:lstStyle>
            <a:lvl1pPr marL="228600" marR="0" indent="-22860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sz="800" b="0" i="0">
                <a:solidFill>
                  <a:schemeClr val="tx1">
                    <a:lumMod val="85000"/>
                    <a:lumOff val="15000"/>
                  </a:schemeClr>
                </a:solidFill>
                <a:latin typeface="Calibri Light" panose="020F0302020204030204" pitchFamily="34" charset="0"/>
                <a:cs typeface="Calibri Light" panose="020F0302020204030204" pitchFamily="34" charset="0"/>
              </a:defRPr>
            </a:lvl1pPr>
          </a:lstStyle>
          <a:p>
            <a:r>
              <a:rPr lang="en-GB" dirty="0"/>
              <a:t>Click icon to add picture</a:t>
            </a:r>
          </a:p>
        </p:txBody>
      </p:sp>
      <p:sp>
        <p:nvSpPr>
          <p:cNvPr id="45" name="Round Single Corner Rectangle 37">
            <a:extLst>
              <a:ext uri="{FF2B5EF4-FFF2-40B4-BE49-F238E27FC236}">
                <a16:creationId xmlns:a16="http://schemas.microsoft.com/office/drawing/2014/main" id="{F5CED0B1-9F88-1240-8BB6-81C142D36793}"/>
              </a:ext>
            </a:extLst>
          </p:cNvPr>
          <p:cNvSpPr/>
          <p:nvPr userDrawn="1"/>
        </p:nvSpPr>
        <p:spPr>
          <a:xfrm>
            <a:off x="0" y="1935464"/>
            <a:ext cx="1830649" cy="1832527"/>
          </a:xfrm>
          <a:prstGeom prst="round1Rect">
            <a:avLst>
              <a:gd name="adj" fmla="val 0"/>
            </a:avLst>
          </a:prstGeom>
          <a:gradFill>
            <a:gsLst>
              <a:gs pos="0">
                <a:schemeClr val="accent2"/>
              </a:gs>
              <a:gs pos="99000">
                <a:schemeClr val="accent4"/>
              </a:gs>
            </a:gsLst>
            <a:lin ang="5400000" scaled="1"/>
          </a:gra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n-US" sz="1350" dirty="0">
              <a:latin typeface="Calibri Light" panose="020F0302020204030204" pitchFamily="34" charset="0"/>
              <a:cs typeface="Calibri Light" panose="020F0302020204030204" pitchFamily="34" charset="0"/>
            </a:endParaRPr>
          </a:p>
        </p:txBody>
      </p:sp>
      <p:sp>
        <p:nvSpPr>
          <p:cNvPr id="39" name="Rectangle 38">
            <a:extLst>
              <a:ext uri="{FF2B5EF4-FFF2-40B4-BE49-F238E27FC236}">
                <a16:creationId xmlns:a16="http://schemas.microsoft.com/office/drawing/2014/main" id="{25C94639-9B16-0448-8F96-A4012BBBA208}"/>
              </a:ext>
            </a:extLst>
          </p:cNvPr>
          <p:cNvSpPr/>
          <p:nvPr userDrawn="1"/>
        </p:nvSpPr>
        <p:spPr>
          <a:xfrm rot="16200000">
            <a:off x="594713" y="-193605"/>
            <a:ext cx="98580" cy="48579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solidFill>
                <a:schemeClr val="bg1"/>
              </a:solidFill>
              <a:latin typeface="Calibri Light" panose="020F0302020204030204" pitchFamily="34" charset="0"/>
              <a:cs typeface="Calibri Light" panose="020F0302020204030204" pitchFamily="34" charset="0"/>
            </a:endParaRPr>
          </a:p>
        </p:txBody>
      </p:sp>
      <p:sp>
        <p:nvSpPr>
          <p:cNvPr id="40" name="Text Placeholder 23">
            <a:extLst>
              <a:ext uri="{FF2B5EF4-FFF2-40B4-BE49-F238E27FC236}">
                <a16:creationId xmlns:a16="http://schemas.microsoft.com/office/drawing/2014/main" id="{0B4646DD-396F-6842-85F0-A8399C8C38DA}"/>
              </a:ext>
            </a:extLst>
          </p:cNvPr>
          <p:cNvSpPr>
            <a:spLocks noGrp="1"/>
          </p:cNvSpPr>
          <p:nvPr>
            <p:ph type="body" sz="quarter" idx="14" hasCustomPrompt="1"/>
          </p:nvPr>
        </p:nvSpPr>
        <p:spPr>
          <a:xfrm>
            <a:off x="390476" y="1254736"/>
            <a:ext cx="8348712" cy="541751"/>
          </a:xfrm>
          <a:prstGeom prst="rect">
            <a:avLst/>
          </a:prstGeom>
        </p:spPr>
        <p:txBody>
          <a:bodyPr lIns="0" tIns="0" rIns="0" bIns="0" numCol="1" spcCol="360000"/>
          <a:lstStyle>
            <a:lvl1pPr marL="3175" indent="-3175">
              <a:spcBef>
                <a:spcPts val="0"/>
              </a:spcBef>
              <a:spcAft>
                <a:spcPts val="500"/>
              </a:spcAft>
              <a:buNone/>
              <a:tabLst/>
              <a:defRPr sz="1600" b="0" i="0">
                <a:solidFill>
                  <a:schemeClr val="tx1">
                    <a:lumMod val="95000"/>
                    <a:lumOff val="5000"/>
                  </a:schemeClr>
                </a:solidFill>
                <a:latin typeface="Calibri Light" panose="020F0302020204030204" pitchFamily="34" charset="0"/>
                <a:cs typeface="Calibri Light" panose="020F0302020204030204" pitchFamily="34" charset="0"/>
              </a:defRPr>
            </a:lvl1pPr>
            <a:lvl2pPr>
              <a:buNone/>
              <a:defRPr sz="1600"/>
            </a:lvl2pPr>
            <a:lvl3pPr>
              <a:buNone/>
              <a:defRPr sz="1600"/>
            </a:lvl3pPr>
            <a:lvl4pPr>
              <a:buNone/>
              <a:defRPr sz="1600"/>
            </a:lvl4pPr>
            <a:lvl5pPr>
              <a:buNone/>
              <a:defRPr sz="1600"/>
            </a:lvl5pPr>
          </a:lstStyle>
          <a:p>
            <a:pPr lvl="0"/>
            <a:r>
              <a:rPr lang="en-GB" dirty="0"/>
              <a:t>Click to add text</a:t>
            </a:r>
          </a:p>
        </p:txBody>
      </p:sp>
      <p:sp>
        <p:nvSpPr>
          <p:cNvPr id="41" name="Text Placeholder 23">
            <a:extLst>
              <a:ext uri="{FF2B5EF4-FFF2-40B4-BE49-F238E27FC236}">
                <a16:creationId xmlns:a16="http://schemas.microsoft.com/office/drawing/2014/main" id="{7EACEFEA-16C7-F441-AFD4-C57D31D76C21}"/>
              </a:ext>
            </a:extLst>
          </p:cNvPr>
          <p:cNvSpPr>
            <a:spLocks noGrp="1"/>
          </p:cNvSpPr>
          <p:nvPr>
            <p:ph type="body" sz="quarter" idx="15" hasCustomPrompt="1"/>
          </p:nvPr>
        </p:nvSpPr>
        <p:spPr>
          <a:xfrm>
            <a:off x="392782" y="738966"/>
            <a:ext cx="6929248" cy="346503"/>
          </a:xfrm>
          <a:prstGeom prst="rect">
            <a:avLst/>
          </a:prstGeom>
        </p:spPr>
        <p:txBody>
          <a:bodyPr lIns="0" tIns="0" rIns="0" bIns="0"/>
          <a:lstStyle>
            <a:lvl1pPr marL="3175" indent="-3175">
              <a:spcBef>
                <a:spcPts val="0"/>
              </a:spcBef>
              <a:buNone/>
              <a:tabLst/>
              <a:defRPr sz="2000" b="0" i="0">
                <a:solidFill>
                  <a:schemeClr val="tx1">
                    <a:lumMod val="85000"/>
                    <a:lumOff val="15000"/>
                  </a:schemeClr>
                </a:solidFill>
                <a:latin typeface="Calibri Light" panose="020F0302020204030204" pitchFamily="34" charset="0"/>
                <a:cs typeface="Calibri Light" panose="020F0302020204030204" pitchFamily="34" charset="0"/>
              </a:defRPr>
            </a:lvl1pPr>
            <a:lvl2pPr>
              <a:buNone/>
              <a:defRPr sz="1600"/>
            </a:lvl2pPr>
            <a:lvl3pPr>
              <a:buNone/>
              <a:defRPr sz="1600"/>
            </a:lvl3pPr>
            <a:lvl4pPr>
              <a:buNone/>
              <a:defRPr sz="1600"/>
            </a:lvl4pPr>
            <a:lvl5pPr>
              <a:buNone/>
              <a:defRPr sz="1600"/>
            </a:lvl5pPr>
          </a:lstStyle>
          <a:p>
            <a:pPr lvl="0"/>
            <a:r>
              <a:rPr lang="en-GB" dirty="0"/>
              <a:t>Click to add Title</a:t>
            </a:r>
          </a:p>
        </p:txBody>
      </p:sp>
      <p:sp>
        <p:nvSpPr>
          <p:cNvPr id="42" name="Rectangle 41">
            <a:extLst>
              <a:ext uri="{FF2B5EF4-FFF2-40B4-BE49-F238E27FC236}">
                <a16:creationId xmlns:a16="http://schemas.microsoft.com/office/drawing/2014/main" id="{5CA1CCC8-86B1-FB4D-90C1-0F19782BEC81}"/>
              </a:ext>
            </a:extLst>
          </p:cNvPr>
          <p:cNvSpPr/>
          <p:nvPr userDrawn="1"/>
        </p:nvSpPr>
        <p:spPr>
          <a:xfrm rot="16200000">
            <a:off x="594713" y="-193605"/>
            <a:ext cx="98580" cy="48579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solidFill>
                <a:schemeClr val="bg1"/>
              </a:solidFill>
              <a:latin typeface="Calibri Light" panose="020F0302020204030204" pitchFamily="34" charset="0"/>
              <a:cs typeface="Calibri Light" panose="020F0302020204030204" pitchFamily="34" charset="0"/>
            </a:endParaRPr>
          </a:p>
        </p:txBody>
      </p:sp>
      <p:sp>
        <p:nvSpPr>
          <p:cNvPr id="43" name="Title 1">
            <a:extLst>
              <a:ext uri="{FF2B5EF4-FFF2-40B4-BE49-F238E27FC236}">
                <a16:creationId xmlns:a16="http://schemas.microsoft.com/office/drawing/2014/main" id="{AC512970-A601-6943-A195-478AFB5CBC26}"/>
              </a:ext>
            </a:extLst>
          </p:cNvPr>
          <p:cNvSpPr txBox="1">
            <a:spLocks/>
          </p:cNvSpPr>
          <p:nvPr userDrawn="1"/>
        </p:nvSpPr>
        <p:spPr bwMode="gray">
          <a:xfrm>
            <a:off x="401108" y="217970"/>
            <a:ext cx="1826414" cy="111620"/>
          </a:xfrm>
          <a:prstGeom prst="rect">
            <a:avLst/>
          </a:prstGeom>
        </p:spPr>
        <p:txBody>
          <a:bodyPr vert="horz" lIns="0" tIns="0" rIns="0" bIns="0" rtlCol="0" anchor="t" anchorCtr="0">
            <a:normAutofit/>
          </a:bodyPr>
          <a:lstStyle>
            <a:lvl1pPr algn="l" defTabSz="685800" rtl="0" eaLnBrk="1" latinLnBrk="0" hangingPunct="1">
              <a:spcBef>
                <a:spcPct val="0"/>
              </a:spcBef>
              <a:buNone/>
              <a:defRPr lang="en-GB" sz="4000" kern="1200" dirty="0">
                <a:solidFill>
                  <a:srgbClr val="00766B"/>
                </a:solidFill>
                <a:latin typeface="+mn-lt"/>
                <a:ea typeface="Arial" charset="0"/>
                <a:cs typeface="Arial" charset="0"/>
              </a:defRPr>
            </a:lvl1pPr>
          </a:lstStyle>
          <a:p>
            <a:pPr defTabSz="913271">
              <a:lnSpc>
                <a:spcPct val="90000"/>
              </a:lnSpc>
              <a:spcBef>
                <a:spcPts val="1000"/>
              </a:spcBef>
              <a:buFont typeface="Arial" panose="020B0604020202020204" pitchFamily="34" charset="0"/>
              <a:buNone/>
            </a:pPr>
            <a:r>
              <a:rPr lang="en-GB" sz="750" dirty="0">
                <a:solidFill>
                  <a:schemeClr val="tx1">
                    <a:lumMod val="85000"/>
                    <a:lumOff val="15000"/>
                  </a:schemeClr>
                </a:solidFill>
                <a:latin typeface="Calibri Light" panose="020F0302020204030204" pitchFamily="34" charset="0"/>
                <a:cs typeface="Calibri Light" panose="020F0302020204030204" pitchFamily="34" charset="0"/>
              </a:rPr>
              <a:t>Page </a:t>
            </a:r>
            <a:fld id="{53E7601D-6FDA-7B44-B5BA-3778DAD9E216}" type="slidenum">
              <a:rPr lang="en-GB" sz="750" smtClean="0">
                <a:solidFill>
                  <a:schemeClr val="tx1">
                    <a:lumMod val="85000"/>
                    <a:lumOff val="15000"/>
                  </a:schemeClr>
                </a:solidFill>
                <a:latin typeface="Calibri Light" panose="020F0302020204030204" pitchFamily="34" charset="0"/>
                <a:cs typeface="Calibri Light" panose="020F0302020204030204" pitchFamily="34" charset="0"/>
              </a:rPr>
              <a:t>‹#›</a:t>
            </a:fld>
            <a:endParaRPr lang="en-GB" sz="750" dirty="0">
              <a:solidFill>
                <a:schemeClr val="tx1">
                  <a:lumMod val="85000"/>
                  <a:lumOff val="15000"/>
                </a:schemeClr>
              </a:solidFill>
              <a:latin typeface="Calibri Light" panose="020F0302020204030204" pitchFamily="34" charset="0"/>
              <a:cs typeface="Calibri Light" panose="020F0302020204030204" pitchFamily="34" charset="0"/>
            </a:endParaRPr>
          </a:p>
        </p:txBody>
      </p:sp>
      <p:sp>
        <p:nvSpPr>
          <p:cNvPr id="49" name="Round Single Corner Rectangle 37">
            <a:extLst>
              <a:ext uri="{FF2B5EF4-FFF2-40B4-BE49-F238E27FC236}">
                <a16:creationId xmlns:a16="http://schemas.microsoft.com/office/drawing/2014/main" id="{86E2F4E9-EA38-DF4A-A255-10CBEC033E24}"/>
              </a:ext>
            </a:extLst>
          </p:cNvPr>
          <p:cNvSpPr/>
          <p:nvPr userDrawn="1"/>
        </p:nvSpPr>
        <p:spPr>
          <a:xfrm>
            <a:off x="5484549" y="1935464"/>
            <a:ext cx="1830649" cy="1832527"/>
          </a:xfrm>
          <a:prstGeom prst="round1Rect">
            <a:avLst>
              <a:gd name="adj" fmla="val 0"/>
            </a:avLst>
          </a:prstGeom>
          <a:gradFill>
            <a:gsLst>
              <a:gs pos="0">
                <a:schemeClr val="accent2"/>
              </a:gs>
              <a:gs pos="99000">
                <a:schemeClr val="accent4"/>
              </a:gs>
            </a:gsLst>
            <a:lin ang="5400000" scaled="1"/>
          </a:gra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n-US" sz="1350" dirty="0">
              <a:latin typeface="Calibri Light" panose="020F0302020204030204" pitchFamily="34" charset="0"/>
              <a:cs typeface="Calibri Light" panose="020F0302020204030204" pitchFamily="34" charset="0"/>
            </a:endParaRPr>
          </a:p>
        </p:txBody>
      </p:sp>
      <p:sp>
        <p:nvSpPr>
          <p:cNvPr id="52" name="Picture Placeholder 5">
            <a:extLst>
              <a:ext uri="{FF2B5EF4-FFF2-40B4-BE49-F238E27FC236}">
                <a16:creationId xmlns:a16="http://schemas.microsoft.com/office/drawing/2014/main" id="{FE48660B-D801-8D4E-B14D-C9CB943C7B3D}"/>
              </a:ext>
            </a:extLst>
          </p:cNvPr>
          <p:cNvSpPr>
            <a:spLocks noGrp="1"/>
          </p:cNvSpPr>
          <p:nvPr>
            <p:ph type="pic" sz="quarter" idx="17"/>
          </p:nvPr>
        </p:nvSpPr>
        <p:spPr>
          <a:xfrm>
            <a:off x="7313349" y="1935465"/>
            <a:ext cx="1825100" cy="1832400"/>
          </a:xfrm>
          <a:prstGeom prst="rect">
            <a:avLst/>
          </a:prstGeom>
          <a:solidFill>
            <a:schemeClr val="bg1">
              <a:lumMod val="95000"/>
            </a:schemeClr>
          </a:solidFill>
        </p:spPr>
        <p:txBody>
          <a:bodyPr anchor="ctr" anchorCtr="0"/>
          <a:lstStyle>
            <a:lvl1pPr marL="228600" marR="0" indent="-22860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sz="800" b="0" i="0">
                <a:solidFill>
                  <a:schemeClr val="tx1">
                    <a:lumMod val="85000"/>
                    <a:lumOff val="15000"/>
                  </a:schemeClr>
                </a:solidFill>
                <a:latin typeface="Calibri Light" panose="020F0302020204030204" pitchFamily="34" charset="0"/>
                <a:cs typeface="Calibri Light" panose="020F0302020204030204" pitchFamily="34" charset="0"/>
              </a:defRPr>
            </a:lvl1pPr>
          </a:lstStyle>
          <a:p>
            <a:pPr marL="228600" marR="0" lvl="0" indent="-22860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GB" dirty="0"/>
              <a:t>Click icon to add picture</a:t>
            </a:r>
          </a:p>
        </p:txBody>
      </p:sp>
      <p:sp>
        <p:nvSpPr>
          <p:cNvPr id="55" name="Text Placeholder 23">
            <a:extLst>
              <a:ext uri="{FF2B5EF4-FFF2-40B4-BE49-F238E27FC236}">
                <a16:creationId xmlns:a16="http://schemas.microsoft.com/office/drawing/2014/main" id="{A43F8FBA-3069-D243-BD3C-EC26E91106A2}"/>
              </a:ext>
            </a:extLst>
          </p:cNvPr>
          <p:cNvSpPr>
            <a:spLocks noGrp="1"/>
          </p:cNvSpPr>
          <p:nvPr>
            <p:ph type="body" sz="quarter" idx="18" hasCustomPrompt="1"/>
          </p:nvPr>
        </p:nvSpPr>
        <p:spPr>
          <a:xfrm>
            <a:off x="5720205" y="2335482"/>
            <a:ext cx="1361079" cy="1138227"/>
          </a:xfrm>
          <a:prstGeom prst="rect">
            <a:avLst/>
          </a:prstGeom>
        </p:spPr>
        <p:txBody>
          <a:bodyPr lIns="0" tIns="0" rIns="0" bIns="0" numCol="1" spcCol="360000"/>
          <a:lstStyle>
            <a:lvl1pPr marL="3175" indent="-3175">
              <a:spcBef>
                <a:spcPts val="0"/>
              </a:spcBef>
              <a:spcAft>
                <a:spcPts val="500"/>
              </a:spcAft>
              <a:buNone/>
              <a:tabLst/>
              <a:defRPr sz="1200" b="0" i="0">
                <a:solidFill>
                  <a:schemeClr val="bg1"/>
                </a:solidFill>
                <a:latin typeface="Calibri Light" panose="020F0302020204030204" pitchFamily="34" charset="0"/>
                <a:cs typeface="Calibri Light" panose="020F0302020204030204" pitchFamily="34" charset="0"/>
              </a:defRPr>
            </a:lvl1pPr>
            <a:lvl2pPr>
              <a:buNone/>
              <a:defRPr sz="1600"/>
            </a:lvl2pPr>
            <a:lvl3pPr>
              <a:buNone/>
              <a:defRPr sz="1600"/>
            </a:lvl3pPr>
            <a:lvl4pPr>
              <a:buNone/>
              <a:defRPr sz="1600"/>
            </a:lvl4pPr>
            <a:lvl5pPr>
              <a:buNone/>
              <a:defRPr sz="1600"/>
            </a:lvl5pPr>
          </a:lstStyle>
          <a:p>
            <a:pPr lvl="0"/>
            <a:r>
              <a:rPr lang="en-GB" dirty="0"/>
              <a:t>Click to add text</a:t>
            </a:r>
          </a:p>
        </p:txBody>
      </p:sp>
      <p:sp>
        <p:nvSpPr>
          <p:cNvPr id="59" name="Text Placeholder 23">
            <a:extLst>
              <a:ext uri="{FF2B5EF4-FFF2-40B4-BE49-F238E27FC236}">
                <a16:creationId xmlns:a16="http://schemas.microsoft.com/office/drawing/2014/main" id="{C2C74D0F-BDEE-DF47-81D1-0810449713E0}"/>
              </a:ext>
            </a:extLst>
          </p:cNvPr>
          <p:cNvSpPr>
            <a:spLocks noGrp="1"/>
          </p:cNvSpPr>
          <p:nvPr>
            <p:ph type="body" sz="quarter" idx="21" hasCustomPrompt="1"/>
          </p:nvPr>
        </p:nvSpPr>
        <p:spPr>
          <a:xfrm>
            <a:off x="390476" y="4003253"/>
            <a:ext cx="8348712" cy="718082"/>
          </a:xfrm>
          <a:prstGeom prst="rect">
            <a:avLst/>
          </a:prstGeom>
        </p:spPr>
        <p:txBody>
          <a:bodyPr lIns="0" tIns="0" rIns="0" bIns="0" numCol="2" spcCol="360000"/>
          <a:lstStyle>
            <a:lvl1pPr marL="3175" indent="-3175">
              <a:spcBef>
                <a:spcPts val="0"/>
              </a:spcBef>
              <a:buNone/>
              <a:tabLst/>
              <a:defRPr sz="1600" b="0" i="0">
                <a:solidFill>
                  <a:schemeClr val="tx1">
                    <a:lumMod val="95000"/>
                    <a:lumOff val="5000"/>
                  </a:schemeClr>
                </a:solidFill>
                <a:latin typeface="Calibri Light" panose="020F0302020204030204" pitchFamily="34" charset="0"/>
                <a:cs typeface="Calibri Light" panose="020F0302020204030204" pitchFamily="34" charset="0"/>
              </a:defRPr>
            </a:lvl1pPr>
            <a:lvl2pPr>
              <a:buNone/>
              <a:defRPr sz="1600"/>
            </a:lvl2pPr>
            <a:lvl3pPr>
              <a:buNone/>
              <a:defRPr sz="1600"/>
            </a:lvl3pPr>
            <a:lvl4pPr>
              <a:buNone/>
              <a:defRPr sz="1600"/>
            </a:lvl4pPr>
            <a:lvl5pPr>
              <a:buNone/>
              <a:defRPr sz="1600"/>
            </a:lvl5pPr>
          </a:lstStyle>
          <a:p>
            <a:pPr lvl="0"/>
            <a:r>
              <a:rPr lang="en-GB" dirty="0"/>
              <a:t>Click to add text</a:t>
            </a:r>
          </a:p>
        </p:txBody>
      </p:sp>
      <p:sp>
        <p:nvSpPr>
          <p:cNvPr id="19" name="Text Placeholder 23">
            <a:extLst>
              <a:ext uri="{FF2B5EF4-FFF2-40B4-BE49-F238E27FC236}">
                <a16:creationId xmlns:a16="http://schemas.microsoft.com/office/drawing/2014/main" id="{D1052F3C-F59D-DF46-B5EE-AF5A56C9418B}"/>
              </a:ext>
            </a:extLst>
          </p:cNvPr>
          <p:cNvSpPr>
            <a:spLocks noGrp="1"/>
          </p:cNvSpPr>
          <p:nvPr>
            <p:ph type="body" sz="quarter" idx="22" hasCustomPrompt="1"/>
          </p:nvPr>
        </p:nvSpPr>
        <p:spPr>
          <a:xfrm>
            <a:off x="416688" y="2335482"/>
            <a:ext cx="1168455" cy="1138227"/>
          </a:xfrm>
          <a:prstGeom prst="rect">
            <a:avLst/>
          </a:prstGeom>
        </p:spPr>
        <p:txBody>
          <a:bodyPr lIns="0" tIns="0" rIns="0" bIns="0" numCol="1" spcCol="360000"/>
          <a:lstStyle>
            <a:lvl1pPr marL="3175" indent="-3175">
              <a:spcBef>
                <a:spcPts val="0"/>
              </a:spcBef>
              <a:spcAft>
                <a:spcPts val="500"/>
              </a:spcAft>
              <a:buNone/>
              <a:tabLst/>
              <a:defRPr sz="1200" b="0" i="0">
                <a:solidFill>
                  <a:schemeClr val="bg1"/>
                </a:solidFill>
                <a:latin typeface="Calibri" panose="020F0502020204030204" pitchFamily="34" charset="0"/>
                <a:cs typeface="Calibri" panose="020F0502020204030204" pitchFamily="34" charset="0"/>
              </a:defRPr>
            </a:lvl1pPr>
            <a:lvl2pPr>
              <a:buNone/>
              <a:defRPr sz="1600"/>
            </a:lvl2pPr>
            <a:lvl3pPr>
              <a:buNone/>
              <a:defRPr sz="1600"/>
            </a:lvl3pPr>
            <a:lvl4pPr>
              <a:buNone/>
              <a:defRPr sz="1600"/>
            </a:lvl4pPr>
            <a:lvl5pPr>
              <a:buNone/>
              <a:defRPr sz="1600"/>
            </a:lvl5pPr>
          </a:lstStyle>
          <a:p>
            <a:pPr lvl="0"/>
            <a:r>
              <a:rPr lang="en-GB" dirty="0"/>
              <a:t>Click to add text</a:t>
            </a:r>
          </a:p>
        </p:txBody>
      </p:sp>
      <p:pic>
        <p:nvPicPr>
          <p:cNvPr id="17" name="Picture 16" descr="Price Bailey logo"/>
          <p:cNvPicPr>
            <a:picLocks noChangeAspect="1"/>
          </p:cNvPicPr>
          <p:nvPr userDrawn="1"/>
        </p:nvPicPr>
        <p:blipFill>
          <a:blip r:embed="rId2" cstate="email">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7963200" y="288000"/>
            <a:ext cx="828000" cy="161062"/>
          </a:xfrm>
          <a:prstGeom prst="rect">
            <a:avLst/>
          </a:prstGeom>
          <a:noFill/>
          <a:ln>
            <a:noFill/>
          </a:ln>
        </p:spPr>
      </p:pic>
    </p:spTree>
    <p:extLst>
      <p:ext uri="{BB962C8B-B14F-4D97-AF65-F5344CB8AC3E}">
        <p14:creationId xmlns:p14="http://schemas.microsoft.com/office/powerpoint/2010/main" val="33631865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9"/>
                                        </p:tgtEl>
                                        <p:attrNameLst>
                                          <p:attrName>style.visibility</p:attrName>
                                        </p:attrNameLst>
                                      </p:cBhvr>
                                      <p:to>
                                        <p:strVal val="visible"/>
                                      </p:to>
                                    </p:set>
                                    <p:animEffect transition="in" filter="wipe(left)">
                                      <p:cBhvr>
                                        <p:cTn id="7" dur="500"/>
                                        <p:tgtEl>
                                          <p:spTgt spid="39"/>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42"/>
                                        </p:tgtEl>
                                        <p:attrNameLst>
                                          <p:attrName>style.visibility</p:attrName>
                                        </p:attrNameLst>
                                      </p:cBhvr>
                                      <p:to>
                                        <p:strVal val="visible"/>
                                      </p:to>
                                    </p:set>
                                    <p:animEffect transition="in" filter="wipe(left)">
                                      <p:cBhvr>
                                        <p:cTn id="11" dur="500"/>
                                        <p:tgtEl>
                                          <p:spTgt spid="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 grpId="0" animBg="1"/>
      <p:bldP spid="42" grpId="0" animBg="1"/>
    </p:bldLst>
  </p:timing>
  <p:extLst>
    <p:ext uri="{DCECCB84-F9BA-43D5-87BE-67443E8EF086}">
      <p15:sldGuideLst xmlns:p15="http://schemas.microsoft.com/office/powerpoint/2012/main">
        <p15:guide id="1" orient="horz" pos="1620">
          <p15:clr>
            <a:srgbClr val="FBAE40"/>
          </p15:clr>
        </p15:guide>
        <p15:guide id="2" pos="2880">
          <p15:clr>
            <a:srgbClr val="FBAE40"/>
          </p15:clr>
        </p15:guide>
        <p15:guide id="3" pos="251">
          <p15:clr>
            <a:srgbClr val="FBAE40"/>
          </p15:clr>
        </p15:guide>
        <p15:guide id="4" orient="horz" pos="486">
          <p15:clr>
            <a:srgbClr val="FBAE40"/>
          </p15:clr>
        </p15:guide>
        <p15:guide id="5" pos="5505">
          <p15:clr>
            <a:srgbClr val="FBAE40"/>
          </p15:clr>
        </p15:guide>
        <p15:guide id="6" pos="1433">
          <p15:clr>
            <a:srgbClr val="FBAE40"/>
          </p15:clr>
        </p15:guide>
        <p15:guide id="8" orient="horz" pos="2977">
          <p15:clr>
            <a:srgbClr val="FBAE40"/>
          </p15:clr>
        </p15:guide>
        <p15:guide id="9" pos="3131">
          <p15:clr>
            <a:srgbClr val="FBAE40"/>
          </p15:clr>
        </p15:guide>
        <p15:guide id="10" pos="1695">
          <p15:clr>
            <a:srgbClr val="FBAE40"/>
          </p15:clr>
        </p15:guide>
        <p15:guide id="11" pos="2619">
          <p15:clr>
            <a:srgbClr val="FBAE40"/>
          </p15:clr>
        </p15:guide>
      </p15:sldGuideLst>
    </p:ext>
  </p:extLst>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Message Box / photo">
    <p:spTree>
      <p:nvGrpSpPr>
        <p:cNvPr id="1" name=""/>
        <p:cNvGrpSpPr/>
        <p:nvPr/>
      </p:nvGrpSpPr>
      <p:grpSpPr>
        <a:xfrm>
          <a:off x="0" y="0"/>
          <a:ext cx="0" cy="0"/>
          <a:chOff x="0" y="0"/>
          <a:chExt cx="0" cy="0"/>
        </a:xfrm>
      </p:grpSpPr>
      <p:sp>
        <p:nvSpPr>
          <p:cNvPr id="27" name="Picture Placeholder 5">
            <a:extLst>
              <a:ext uri="{FF2B5EF4-FFF2-40B4-BE49-F238E27FC236}">
                <a16:creationId xmlns:a16="http://schemas.microsoft.com/office/drawing/2014/main" id="{81DEF568-FE1D-6A46-8711-2E06596A333B}"/>
              </a:ext>
            </a:extLst>
          </p:cNvPr>
          <p:cNvSpPr>
            <a:spLocks noGrp="1"/>
          </p:cNvSpPr>
          <p:nvPr>
            <p:ph type="pic" sz="quarter" idx="17"/>
          </p:nvPr>
        </p:nvSpPr>
        <p:spPr>
          <a:xfrm>
            <a:off x="3682901" y="0"/>
            <a:ext cx="5455548" cy="5143498"/>
          </a:xfrm>
          <a:prstGeom prst="rect">
            <a:avLst/>
          </a:prstGeom>
          <a:solidFill>
            <a:schemeClr val="bg1">
              <a:lumMod val="95000"/>
            </a:schemeClr>
          </a:solidFill>
        </p:spPr>
        <p:txBody>
          <a:bodyPr anchor="ctr" anchorCtr="0"/>
          <a:lstStyle>
            <a:lvl1pPr marL="228600" marR="0" indent="-22860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sz="900" b="0" i="0">
                <a:solidFill>
                  <a:schemeClr val="tx1">
                    <a:lumMod val="85000"/>
                    <a:lumOff val="15000"/>
                  </a:schemeClr>
                </a:solidFill>
                <a:latin typeface="Calibri Light" panose="020F0302020204030204" pitchFamily="34" charset="0"/>
                <a:cs typeface="Calibri Light" panose="020F0302020204030204" pitchFamily="34" charset="0"/>
              </a:defRPr>
            </a:lvl1pPr>
          </a:lstStyle>
          <a:p>
            <a:pPr marL="228600" marR="0" lvl="0" indent="-22860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GB" dirty="0"/>
              <a:t>Click icon to add picture</a:t>
            </a:r>
          </a:p>
        </p:txBody>
      </p:sp>
      <p:sp>
        <p:nvSpPr>
          <p:cNvPr id="15" name="Round Single Corner Rectangle 37">
            <a:extLst>
              <a:ext uri="{FF2B5EF4-FFF2-40B4-BE49-F238E27FC236}">
                <a16:creationId xmlns:a16="http://schemas.microsoft.com/office/drawing/2014/main" id="{5861FCAB-2590-A144-9CE2-DC1D4C9840D9}"/>
              </a:ext>
            </a:extLst>
          </p:cNvPr>
          <p:cNvSpPr/>
          <p:nvPr userDrawn="1"/>
        </p:nvSpPr>
        <p:spPr>
          <a:xfrm>
            <a:off x="398463" y="0"/>
            <a:ext cx="3286341" cy="4725988"/>
          </a:xfrm>
          <a:prstGeom prst="round1Rect">
            <a:avLst>
              <a:gd name="adj" fmla="val 0"/>
            </a:avLst>
          </a:prstGeom>
          <a:gradFill>
            <a:gsLst>
              <a:gs pos="0">
                <a:srgbClr val="07A9A1">
                  <a:alpha val="85000"/>
                </a:srgbClr>
              </a:gs>
              <a:gs pos="100000">
                <a:srgbClr val="0B776D"/>
              </a:gs>
            </a:gsLst>
            <a:lin ang="5400000" scaled="1"/>
          </a:gra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dirty="0">
              <a:ln>
                <a:noFill/>
              </a:ln>
              <a:solidFill>
                <a:srgbClr val="000000"/>
              </a:solidFill>
              <a:effectLst/>
              <a:uLnTx/>
              <a:uFillTx/>
              <a:latin typeface="Calibri Light" panose="020F0302020204030204" pitchFamily="34" charset="0"/>
              <a:ea typeface="+mn-ea"/>
              <a:cs typeface="Calibri Light" panose="020F0302020204030204" pitchFamily="34" charset="0"/>
            </a:endParaRPr>
          </a:p>
        </p:txBody>
      </p:sp>
      <p:cxnSp>
        <p:nvCxnSpPr>
          <p:cNvPr id="16" name="Straight Connector 15">
            <a:extLst>
              <a:ext uri="{FF2B5EF4-FFF2-40B4-BE49-F238E27FC236}">
                <a16:creationId xmlns:a16="http://schemas.microsoft.com/office/drawing/2014/main" id="{BC417DE8-712D-744C-9043-248E2A5E7BA0}"/>
              </a:ext>
            </a:extLst>
          </p:cNvPr>
          <p:cNvCxnSpPr>
            <a:cxnSpLocks/>
          </p:cNvCxnSpPr>
          <p:nvPr userDrawn="1"/>
        </p:nvCxnSpPr>
        <p:spPr>
          <a:xfrm>
            <a:off x="785762" y="1388788"/>
            <a:ext cx="369702" cy="0"/>
          </a:xfrm>
          <a:prstGeom prst="line">
            <a:avLst/>
          </a:prstGeom>
          <a:ln w="3175">
            <a:solidFill>
              <a:schemeClr val="bg1"/>
            </a:solidFill>
          </a:ln>
        </p:spPr>
        <p:style>
          <a:lnRef idx="1">
            <a:schemeClr val="accent1"/>
          </a:lnRef>
          <a:fillRef idx="0">
            <a:schemeClr val="accent1"/>
          </a:fillRef>
          <a:effectRef idx="0">
            <a:schemeClr val="accent1"/>
          </a:effectRef>
          <a:fontRef idx="minor">
            <a:schemeClr val="tx1"/>
          </a:fontRef>
        </p:style>
      </p:cxnSp>
      <p:sp>
        <p:nvSpPr>
          <p:cNvPr id="17" name="Text Placeholder 23">
            <a:extLst>
              <a:ext uri="{FF2B5EF4-FFF2-40B4-BE49-F238E27FC236}">
                <a16:creationId xmlns:a16="http://schemas.microsoft.com/office/drawing/2014/main" id="{EC47A938-94B1-124C-AABC-B61248CB8132}"/>
              </a:ext>
            </a:extLst>
          </p:cNvPr>
          <p:cNvSpPr>
            <a:spLocks noGrp="1"/>
          </p:cNvSpPr>
          <p:nvPr userDrawn="1">
            <p:ph type="body" sz="quarter" idx="10" hasCustomPrompt="1"/>
          </p:nvPr>
        </p:nvSpPr>
        <p:spPr>
          <a:xfrm>
            <a:off x="775131" y="738595"/>
            <a:ext cx="2509838" cy="346503"/>
          </a:xfrm>
          <a:prstGeom prst="rect">
            <a:avLst/>
          </a:prstGeom>
        </p:spPr>
        <p:txBody>
          <a:bodyPr lIns="0" tIns="0" rIns="0" bIns="0"/>
          <a:lstStyle>
            <a:lvl1pPr marL="3175" indent="-3175">
              <a:spcBef>
                <a:spcPts val="0"/>
              </a:spcBef>
              <a:buNone/>
              <a:tabLst/>
              <a:defRPr sz="2000" b="0" i="0">
                <a:solidFill>
                  <a:schemeClr val="bg1"/>
                </a:solidFill>
                <a:latin typeface="Calibri Light" panose="020F0302020204030204" pitchFamily="34" charset="0"/>
                <a:cs typeface="Calibri Light" panose="020F0302020204030204" pitchFamily="34" charset="0"/>
              </a:defRPr>
            </a:lvl1pPr>
            <a:lvl2pPr>
              <a:buNone/>
              <a:defRPr sz="1600"/>
            </a:lvl2pPr>
            <a:lvl3pPr>
              <a:buNone/>
              <a:defRPr sz="1600"/>
            </a:lvl3pPr>
            <a:lvl4pPr>
              <a:buNone/>
              <a:defRPr sz="1600"/>
            </a:lvl4pPr>
            <a:lvl5pPr>
              <a:buNone/>
              <a:defRPr sz="1600"/>
            </a:lvl5pPr>
          </a:lstStyle>
          <a:p>
            <a:pPr lvl="0"/>
            <a:r>
              <a:rPr lang="en-GB" dirty="0"/>
              <a:t>Click to add Title</a:t>
            </a:r>
          </a:p>
        </p:txBody>
      </p:sp>
      <p:sp>
        <p:nvSpPr>
          <p:cNvPr id="22" name="Text Placeholder 23">
            <a:extLst>
              <a:ext uri="{FF2B5EF4-FFF2-40B4-BE49-F238E27FC236}">
                <a16:creationId xmlns:a16="http://schemas.microsoft.com/office/drawing/2014/main" id="{7F47081B-942D-B447-96AE-ACF819645F2F}"/>
              </a:ext>
            </a:extLst>
          </p:cNvPr>
          <p:cNvSpPr>
            <a:spLocks noGrp="1"/>
          </p:cNvSpPr>
          <p:nvPr userDrawn="1">
            <p:ph type="body" sz="quarter" idx="11" hasCustomPrompt="1"/>
          </p:nvPr>
        </p:nvSpPr>
        <p:spPr>
          <a:xfrm>
            <a:off x="785763" y="1838963"/>
            <a:ext cx="2509838" cy="346503"/>
          </a:xfrm>
          <a:prstGeom prst="rect">
            <a:avLst/>
          </a:prstGeom>
        </p:spPr>
        <p:txBody>
          <a:bodyPr lIns="0" tIns="0" rIns="0" bIns="0"/>
          <a:lstStyle>
            <a:lvl1pPr marL="3175" indent="-3175">
              <a:spcBef>
                <a:spcPts val="0"/>
              </a:spcBef>
              <a:spcAft>
                <a:spcPts val="500"/>
              </a:spcAft>
              <a:buNone/>
              <a:tabLst/>
              <a:defRPr sz="1600" b="0" i="0">
                <a:solidFill>
                  <a:schemeClr val="bg1"/>
                </a:solidFill>
                <a:latin typeface="Calibri Light" panose="020F0302020204030204" pitchFamily="34" charset="0"/>
                <a:cs typeface="Calibri Light" panose="020F0302020204030204" pitchFamily="34" charset="0"/>
              </a:defRPr>
            </a:lvl1pPr>
            <a:lvl2pPr>
              <a:buNone/>
              <a:defRPr sz="1600"/>
            </a:lvl2pPr>
            <a:lvl3pPr>
              <a:buNone/>
              <a:defRPr sz="1600"/>
            </a:lvl3pPr>
            <a:lvl4pPr>
              <a:buNone/>
              <a:defRPr sz="1600"/>
            </a:lvl4pPr>
            <a:lvl5pPr>
              <a:buNone/>
              <a:defRPr sz="1600"/>
            </a:lvl5pPr>
          </a:lstStyle>
          <a:p>
            <a:pPr lvl="0"/>
            <a:r>
              <a:rPr lang="en-GB" dirty="0"/>
              <a:t>Click to add text</a:t>
            </a:r>
          </a:p>
        </p:txBody>
      </p:sp>
      <p:sp>
        <p:nvSpPr>
          <p:cNvPr id="19" name="Title 1">
            <a:extLst>
              <a:ext uri="{FF2B5EF4-FFF2-40B4-BE49-F238E27FC236}">
                <a16:creationId xmlns:a16="http://schemas.microsoft.com/office/drawing/2014/main" id="{4D7731E5-696A-7C42-B0B8-CA16BCA6071D}"/>
              </a:ext>
            </a:extLst>
          </p:cNvPr>
          <p:cNvSpPr txBox="1">
            <a:spLocks/>
          </p:cNvSpPr>
          <p:nvPr userDrawn="1"/>
        </p:nvSpPr>
        <p:spPr bwMode="gray">
          <a:xfrm>
            <a:off x="786206" y="217970"/>
            <a:ext cx="2498764" cy="184301"/>
          </a:xfrm>
          <a:prstGeom prst="rect">
            <a:avLst/>
          </a:prstGeom>
        </p:spPr>
        <p:txBody>
          <a:bodyPr vert="horz" lIns="0" tIns="0" rIns="0" bIns="0" rtlCol="0" anchor="t" anchorCtr="0">
            <a:normAutofit/>
          </a:bodyPr>
          <a:lstStyle>
            <a:lvl1pPr algn="l" defTabSz="685800" rtl="0" eaLnBrk="1" latinLnBrk="0" hangingPunct="1">
              <a:spcBef>
                <a:spcPct val="0"/>
              </a:spcBef>
              <a:buNone/>
              <a:defRPr lang="en-GB" sz="4000" kern="1200" dirty="0">
                <a:solidFill>
                  <a:srgbClr val="00766B"/>
                </a:solidFill>
                <a:latin typeface="+mn-lt"/>
                <a:ea typeface="Arial" charset="0"/>
                <a:cs typeface="Arial" charset="0"/>
              </a:defRPr>
            </a:lvl1pPr>
          </a:lstStyle>
          <a:p>
            <a:pPr defTabSz="913271">
              <a:lnSpc>
                <a:spcPct val="90000"/>
              </a:lnSpc>
              <a:spcBef>
                <a:spcPts val="1000"/>
              </a:spcBef>
              <a:buFont typeface="Arial" panose="020B0604020202020204" pitchFamily="34" charset="0"/>
              <a:buNone/>
            </a:pPr>
            <a:r>
              <a:rPr lang="en-GB" sz="750" dirty="0">
                <a:solidFill>
                  <a:schemeClr val="bg1"/>
                </a:solidFill>
                <a:latin typeface="Calibri Light" panose="020F0302020204030204" pitchFamily="34" charset="0"/>
                <a:cs typeface="Calibri Light" panose="020F0302020204030204" pitchFamily="34" charset="0"/>
              </a:rPr>
              <a:t>Page </a:t>
            </a:r>
            <a:fld id="{53E7601D-6FDA-7B44-B5BA-3778DAD9E216}" type="slidenum">
              <a:rPr lang="en-GB" sz="750" smtClean="0">
                <a:solidFill>
                  <a:schemeClr val="bg1"/>
                </a:solidFill>
                <a:latin typeface="Calibri Light" panose="020F0302020204030204" pitchFamily="34" charset="0"/>
                <a:cs typeface="Calibri Light" panose="020F0302020204030204" pitchFamily="34" charset="0"/>
              </a:rPr>
              <a:t>‹#›</a:t>
            </a:fld>
            <a:endParaRPr lang="en-GB" sz="750" dirty="0">
              <a:solidFill>
                <a:schemeClr val="bg1"/>
              </a:solidFill>
              <a:latin typeface="Calibri Light" panose="020F0302020204030204" pitchFamily="34" charset="0"/>
              <a:cs typeface="Calibri Light" panose="020F0302020204030204" pitchFamily="34" charset="0"/>
            </a:endParaRPr>
          </a:p>
        </p:txBody>
      </p:sp>
      <p:sp>
        <p:nvSpPr>
          <p:cNvPr id="20" name="Rectangle 19">
            <a:extLst>
              <a:ext uri="{FF2B5EF4-FFF2-40B4-BE49-F238E27FC236}">
                <a16:creationId xmlns:a16="http://schemas.microsoft.com/office/drawing/2014/main" id="{626CA295-5365-9545-B0B9-F98FC0289AFF}"/>
              </a:ext>
            </a:extLst>
          </p:cNvPr>
          <p:cNvSpPr/>
          <p:nvPr userDrawn="1"/>
        </p:nvSpPr>
        <p:spPr>
          <a:xfrm rot="16200000">
            <a:off x="978728" y="-193605"/>
            <a:ext cx="98580" cy="48579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solidFill>
                <a:schemeClr val="bg1"/>
              </a:solidFill>
              <a:latin typeface="Calibri Light" panose="020F0302020204030204" pitchFamily="34" charset="0"/>
              <a:cs typeface="Calibri Light" panose="020F0302020204030204" pitchFamily="34" charset="0"/>
            </a:endParaRPr>
          </a:p>
        </p:txBody>
      </p:sp>
    </p:spTree>
    <p:extLst>
      <p:ext uri="{BB962C8B-B14F-4D97-AF65-F5344CB8AC3E}">
        <p14:creationId xmlns:p14="http://schemas.microsoft.com/office/powerpoint/2010/main" val="24799828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wipe(left)">
                                      <p:cBhvr>
                                        <p:cTn id="7"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Lst>
  </p:timing>
  <p:extLst>
    <p:ext uri="{DCECCB84-F9BA-43D5-87BE-67443E8EF086}">
      <p15:sldGuideLst xmlns:p15="http://schemas.microsoft.com/office/powerpoint/2012/main">
        <p15:guide id="1" orient="horz" pos="1620">
          <p15:clr>
            <a:srgbClr val="FBAE40"/>
          </p15:clr>
        </p15:guide>
        <p15:guide id="2" pos="2880">
          <p15:clr>
            <a:srgbClr val="FBAE40"/>
          </p15:clr>
        </p15:guide>
        <p15:guide id="3" pos="251">
          <p15:clr>
            <a:srgbClr val="FBAE40"/>
          </p15:clr>
        </p15:guide>
        <p15:guide id="4" orient="horz" pos="486">
          <p15:clr>
            <a:srgbClr val="FBAE40"/>
          </p15:clr>
        </p15:guide>
        <p15:guide id="5" pos="5505">
          <p15:clr>
            <a:srgbClr val="FBAE40"/>
          </p15:clr>
        </p15:guide>
        <p15:guide id="6" pos="1487">
          <p15:clr>
            <a:srgbClr val="FBAE40"/>
          </p15:clr>
        </p15:guide>
        <p15:guide id="8" orient="horz" pos="2977">
          <p15:clr>
            <a:srgbClr val="FBAE40"/>
          </p15:clr>
        </p15:guide>
        <p15:guide id="9" pos="3131">
          <p15:clr>
            <a:srgbClr val="FBAE40"/>
          </p15:clr>
        </p15:guide>
      </p15:sldGuideLst>
    </p:ext>
  </p:extLst>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Message box and text">
    <p:spTree>
      <p:nvGrpSpPr>
        <p:cNvPr id="1" name=""/>
        <p:cNvGrpSpPr/>
        <p:nvPr/>
      </p:nvGrpSpPr>
      <p:grpSpPr>
        <a:xfrm>
          <a:off x="0" y="0"/>
          <a:ext cx="0" cy="0"/>
          <a:chOff x="0" y="0"/>
          <a:chExt cx="0" cy="0"/>
        </a:xfrm>
      </p:grpSpPr>
      <p:sp>
        <p:nvSpPr>
          <p:cNvPr id="15" name="Round Single Corner Rectangle 37">
            <a:extLst>
              <a:ext uri="{FF2B5EF4-FFF2-40B4-BE49-F238E27FC236}">
                <a16:creationId xmlns:a16="http://schemas.microsoft.com/office/drawing/2014/main" id="{5861FCAB-2590-A144-9CE2-DC1D4C9840D9}"/>
              </a:ext>
            </a:extLst>
          </p:cNvPr>
          <p:cNvSpPr/>
          <p:nvPr userDrawn="1"/>
        </p:nvSpPr>
        <p:spPr>
          <a:xfrm>
            <a:off x="398463" y="0"/>
            <a:ext cx="3286341" cy="4725988"/>
          </a:xfrm>
          <a:prstGeom prst="round1Rect">
            <a:avLst>
              <a:gd name="adj" fmla="val 0"/>
            </a:avLst>
          </a:prstGeom>
          <a:gradFill>
            <a:gsLst>
              <a:gs pos="0">
                <a:srgbClr val="07A9A1">
                  <a:alpha val="85000"/>
                </a:srgbClr>
              </a:gs>
              <a:gs pos="100000">
                <a:srgbClr val="0B776D"/>
              </a:gs>
            </a:gsLst>
            <a:lin ang="5400000" scaled="1"/>
          </a:gra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dirty="0">
              <a:ln>
                <a:noFill/>
              </a:ln>
              <a:solidFill>
                <a:srgbClr val="000000"/>
              </a:solidFill>
              <a:effectLst/>
              <a:uLnTx/>
              <a:uFillTx/>
              <a:latin typeface="Calibri Light" panose="020F0302020204030204" pitchFamily="34" charset="0"/>
              <a:ea typeface="+mn-ea"/>
              <a:cs typeface="Calibri Light" panose="020F0302020204030204" pitchFamily="34" charset="0"/>
            </a:endParaRPr>
          </a:p>
        </p:txBody>
      </p:sp>
      <p:cxnSp>
        <p:nvCxnSpPr>
          <p:cNvPr id="16" name="Straight Connector 15">
            <a:extLst>
              <a:ext uri="{FF2B5EF4-FFF2-40B4-BE49-F238E27FC236}">
                <a16:creationId xmlns:a16="http://schemas.microsoft.com/office/drawing/2014/main" id="{BC417DE8-712D-744C-9043-248E2A5E7BA0}"/>
              </a:ext>
            </a:extLst>
          </p:cNvPr>
          <p:cNvCxnSpPr>
            <a:cxnSpLocks/>
          </p:cNvCxnSpPr>
          <p:nvPr userDrawn="1"/>
        </p:nvCxnSpPr>
        <p:spPr>
          <a:xfrm>
            <a:off x="785762" y="1388788"/>
            <a:ext cx="369702" cy="0"/>
          </a:xfrm>
          <a:prstGeom prst="line">
            <a:avLst/>
          </a:prstGeom>
          <a:ln w="3175">
            <a:solidFill>
              <a:schemeClr val="bg1"/>
            </a:solidFill>
          </a:ln>
        </p:spPr>
        <p:style>
          <a:lnRef idx="1">
            <a:schemeClr val="accent1"/>
          </a:lnRef>
          <a:fillRef idx="0">
            <a:schemeClr val="accent1"/>
          </a:fillRef>
          <a:effectRef idx="0">
            <a:schemeClr val="accent1"/>
          </a:effectRef>
          <a:fontRef idx="minor">
            <a:schemeClr val="tx1"/>
          </a:fontRef>
        </p:style>
      </p:cxnSp>
      <p:sp>
        <p:nvSpPr>
          <p:cNvPr id="17" name="Text Placeholder 23">
            <a:extLst>
              <a:ext uri="{FF2B5EF4-FFF2-40B4-BE49-F238E27FC236}">
                <a16:creationId xmlns:a16="http://schemas.microsoft.com/office/drawing/2014/main" id="{EC47A938-94B1-124C-AABC-B61248CB8132}"/>
              </a:ext>
            </a:extLst>
          </p:cNvPr>
          <p:cNvSpPr>
            <a:spLocks noGrp="1"/>
          </p:cNvSpPr>
          <p:nvPr userDrawn="1">
            <p:ph type="body" sz="quarter" idx="10" hasCustomPrompt="1"/>
          </p:nvPr>
        </p:nvSpPr>
        <p:spPr>
          <a:xfrm>
            <a:off x="775131" y="738595"/>
            <a:ext cx="2509838" cy="346503"/>
          </a:xfrm>
          <a:prstGeom prst="rect">
            <a:avLst/>
          </a:prstGeom>
        </p:spPr>
        <p:txBody>
          <a:bodyPr lIns="0" tIns="0" rIns="0" bIns="0"/>
          <a:lstStyle>
            <a:lvl1pPr marL="3175" indent="-3175">
              <a:spcBef>
                <a:spcPts val="0"/>
              </a:spcBef>
              <a:buNone/>
              <a:tabLst/>
              <a:defRPr sz="2000" b="0" i="0">
                <a:solidFill>
                  <a:schemeClr val="bg1"/>
                </a:solidFill>
                <a:latin typeface="Calibri Light" panose="020F0302020204030204" pitchFamily="34" charset="0"/>
                <a:cs typeface="Calibri Light" panose="020F0302020204030204" pitchFamily="34" charset="0"/>
              </a:defRPr>
            </a:lvl1pPr>
            <a:lvl2pPr>
              <a:buNone/>
              <a:defRPr sz="1600"/>
            </a:lvl2pPr>
            <a:lvl3pPr>
              <a:buNone/>
              <a:defRPr sz="1600"/>
            </a:lvl3pPr>
            <a:lvl4pPr>
              <a:buNone/>
              <a:defRPr sz="1600"/>
            </a:lvl4pPr>
            <a:lvl5pPr>
              <a:buNone/>
              <a:defRPr sz="1600"/>
            </a:lvl5pPr>
          </a:lstStyle>
          <a:p>
            <a:pPr lvl="0"/>
            <a:r>
              <a:rPr lang="en-GB" dirty="0"/>
              <a:t>Click to add Slide Title</a:t>
            </a:r>
          </a:p>
        </p:txBody>
      </p:sp>
      <p:sp>
        <p:nvSpPr>
          <p:cNvPr id="22" name="Text Placeholder 23">
            <a:extLst>
              <a:ext uri="{FF2B5EF4-FFF2-40B4-BE49-F238E27FC236}">
                <a16:creationId xmlns:a16="http://schemas.microsoft.com/office/drawing/2014/main" id="{7F47081B-942D-B447-96AE-ACF819645F2F}"/>
              </a:ext>
            </a:extLst>
          </p:cNvPr>
          <p:cNvSpPr>
            <a:spLocks noGrp="1"/>
          </p:cNvSpPr>
          <p:nvPr userDrawn="1">
            <p:ph type="body" sz="quarter" idx="11" hasCustomPrompt="1"/>
          </p:nvPr>
        </p:nvSpPr>
        <p:spPr>
          <a:xfrm>
            <a:off x="785763" y="1838963"/>
            <a:ext cx="2509838" cy="346503"/>
          </a:xfrm>
          <a:prstGeom prst="rect">
            <a:avLst/>
          </a:prstGeom>
        </p:spPr>
        <p:txBody>
          <a:bodyPr lIns="0" tIns="0" rIns="0" bIns="0"/>
          <a:lstStyle>
            <a:lvl1pPr marL="3175" indent="-3175">
              <a:spcBef>
                <a:spcPts val="0"/>
              </a:spcBef>
              <a:spcAft>
                <a:spcPts val="500"/>
              </a:spcAft>
              <a:buNone/>
              <a:tabLst/>
              <a:defRPr sz="1600" b="0" i="0">
                <a:solidFill>
                  <a:schemeClr val="bg1"/>
                </a:solidFill>
                <a:latin typeface="Calibri Light" panose="020F0302020204030204" pitchFamily="34" charset="0"/>
                <a:cs typeface="Calibri Light" panose="020F0302020204030204" pitchFamily="34" charset="0"/>
              </a:defRPr>
            </a:lvl1pPr>
            <a:lvl2pPr>
              <a:buNone/>
              <a:defRPr sz="1600"/>
            </a:lvl2pPr>
            <a:lvl3pPr>
              <a:buNone/>
              <a:defRPr sz="1600"/>
            </a:lvl3pPr>
            <a:lvl4pPr>
              <a:buNone/>
              <a:defRPr sz="1600"/>
            </a:lvl4pPr>
            <a:lvl5pPr>
              <a:buNone/>
              <a:defRPr sz="1600"/>
            </a:lvl5pPr>
          </a:lstStyle>
          <a:p>
            <a:pPr lvl="0"/>
            <a:r>
              <a:rPr lang="en-GB" dirty="0"/>
              <a:t>Click to add text</a:t>
            </a:r>
          </a:p>
        </p:txBody>
      </p:sp>
      <p:sp>
        <p:nvSpPr>
          <p:cNvPr id="19" name="Title 1">
            <a:extLst>
              <a:ext uri="{FF2B5EF4-FFF2-40B4-BE49-F238E27FC236}">
                <a16:creationId xmlns:a16="http://schemas.microsoft.com/office/drawing/2014/main" id="{4D7731E5-696A-7C42-B0B8-CA16BCA6071D}"/>
              </a:ext>
            </a:extLst>
          </p:cNvPr>
          <p:cNvSpPr txBox="1">
            <a:spLocks/>
          </p:cNvSpPr>
          <p:nvPr userDrawn="1"/>
        </p:nvSpPr>
        <p:spPr bwMode="gray">
          <a:xfrm>
            <a:off x="786206" y="217970"/>
            <a:ext cx="2498764" cy="184301"/>
          </a:xfrm>
          <a:prstGeom prst="rect">
            <a:avLst/>
          </a:prstGeom>
        </p:spPr>
        <p:txBody>
          <a:bodyPr vert="horz" lIns="0" tIns="0" rIns="0" bIns="0" rtlCol="0" anchor="t" anchorCtr="0">
            <a:normAutofit/>
          </a:bodyPr>
          <a:lstStyle>
            <a:lvl1pPr algn="l" defTabSz="685800" rtl="0" eaLnBrk="1" latinLnBrk="0" hangingPunct="1">
              <a:spcBef>
                <a:spcPct val="0"/>
              </a:spcBef>
              <a:buNone/>
              <a:defRPr lang="en-GB" sz="4000" kern="1200" dirty="0">
                <a:solidFill>
                  <a:srgbClr val="00766B"/>
                </a:solidFill>
                <a:latin typeface="+mn-lt"/>
                <a:ea typeface="Arial" charset="0"/>
                <a:cs typeface="Arial" charset="0"/>
              </a:defRPr>
            </a:lvl1pPr>
          </a:lstStyle>
          <a:p>
            <a:pPr defTabSz="913271">
              <a:lnSpc>
                <a:spcPct val="90000"/>
              </a:lnSpc>
              <a:spcBef>
                <a:spcPts val="1000"/>
              </a:spcBef>
              <a:buFont typeface="Arial" panose="020B0604020202020204" pitchFamily="34" charset="0"/>
              <a:buNone/>
            </a:pPr>
            <a:r>
              <a:rPr lang="en-GB" sz="750" dirty="0">
                <a:solidFill>
                  <a:schemeClr val="bg1"/>
                </a:solidFill>
                <a:latin typeface="Calibri Light" panose="020F0302020204030204" pitchFamily="34" charset="0"/>
                <a:cs typeface="Calibri Light" panose="020F0302020204030204" pitchFamily="34" charset="0"/>
              </a:rPr>
              <a:t>Page </a:t>
            </a:r>
            <a:fld id="{53E7601D-6FDA-7B44-B5BA-3778DAD9E216}" type="slidenum">
              <a:rPr lang="en-GB" sz="750" smtClean="0">
                <a:solidFill>
                  <a:schemeClr val="bg1"/>
                </a:solidFill>
                <a:latin typeface="Calibri Light" panose="020F0302020204030204" pitchFamily="34" charset="0"/>
                <a:cs typeface="Calibri Light" panose="020F0302020204030204" pitchFamily="34" charset="0"/>
              </a:rPr>
              <a:t>‹#›</a:t>
            </a:fld>
            <a:endParaRPr lang="en-GB" sz="750" dirty="0">
              <a:solidFill>
                <a:schemeClr val="bg1"/>
              </a:solidFill>
              <a:latin typeface="Calibri Light" panose="020F0302020204030204" pitchFamily="34" charset="0"/>
              <a:cs typeface="Calibri Light" panose="020F0302020204030204" pitchFamily="34" charset="0"/>
            </a:endParaRPr>
          </a:p>
        </p:txBody>
      </p:sp>
      <p:sp>
        <p:nvSpPr>
          <p:cNvPr id="20" name="Rectangle 19">
            <a:extLst>
              <a:ext uri="{FF2B5EF4-FFF2-40B4-BE49-F238E27FC236}">
                <a16:creationId xmlns:a16="http://schemas.microsoft.com/office/drawing/2014/main" id="{626CA295-5365-9545-B0B9-F98FC0289AFF}"/>
              </a:ext>
            </a:extLst>
          </p:cNvPr>
          <p:cNvSpPr/>
          <p:nvPr userDrawn="1"/>
        </p:nvSpPr>
        <p:spPr>
          <a:xfrm rot="16200000">
            <a:off x="978728" y="-193605"/>
            <a:ext cx="98580" cy="48579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solidFill>
                <a:schemeClr val="bg1"/>
              </a:solidFill>
              <a:latin typeface="Calibri Light" panose="020F0302020204030204" pitchFamily="34" charset="0"/>
              <a:cs typeface="Calibri Light" panose="020F0302020204030204" pitchFamily="34" charset="0"/>
            </a:endParaRPr>
          </a:p>
        </p:txBody>
      </p:sp>
      <p:sp>
        <p:nvSpPr>
          <p:cNvPr id="9" name="Text Placeholder 23">
            <a:extLst>
              <a:ext uri="{FF2B5EF4-FFF2-40B4-BE49-F238E27FC236}">
                <a16:creationId xmlns:a16="http://schemas.microsoft.com/office/drawing/2014/main" id="{E5204E96-50F6-7846-B57C-47CDDB6B6085}"/>
              </a:ext>
            </a:extLst>
          </p:cNvPr>
          <p:cNvSpPr>
            <a:spLocks noGrp="1"/>
          </p:cNvSpPr>
          <p:nvPr>
            <p:ph type="body" sz="quarter" idx="12" hasCustomPrompt="1"/>
          </p:nvPr>
        </p:nvSpPr>
        <p:spPr>
          <a:xfrm>
            <a:off x="4226883" y="653904"/>
            <a:ext cx="4018883" cy="346503"/>
          </a:xfrm>
          <a:prstGeom prst="rect">
            <a:avLst/>
          </a:prstGeom>
        </p:spPr>
        <p:txBody>
          <a:bodyPr lIns="0" tIns="0" rIns="0" bIns="0"/>
          <a:lstStyle>
            <a:lvl1pPr marL="3175" indent="-3175">
              <a:buNone/>
              <a:tabLst/>
              <a:defRPr sz="2000" b="0" i="0">
                <a:solidFill>
                  <a:schemeClr val="tx1">
                    <a:lumMod val="85000"/>
                    <a:lumOff val="15000"/>
                  </a:schemeClr>
                </a:solidFill>
                <a:latin typeface="Calibri Light" panose="020F0302020204030204" pitchFamily="34" charset="0"/>
                <a:cs typeface="Calibri Light" panose="020F0302020204030204" pitchFamily="34" charset="0"/>
              </a:defRPr>
            </a:lvl1pPr>
            <a:lvl2pPr>
              <a:buNone/>
              <a:defRPr sz="1600"/>
            </a:lvl2pPr>
            <a:lvl3pPr>
              <a:buNone/>
              <a:defRPr sz="1600"/>
            </a:lvl3pPr>
            <a:lvl4pPr>
              <a:buNone/>
              <a:defRPr sz="1600"/>
            </a:lvl4pPr>
            <a:lvl5pPr>
              <a:buNone/>
              <a:defRPr sz="1600"/>
            </a:lvl5pPr>
          </a:lstStyle>
          <a:p>
            <a:pPr lvl="0"/>
            <a:r>
              <a:rPr lang="en-GB" dirty="0"/>
              <a:t>Click to add Slide Title</a:t>
            </a:r>
          </a:p>
        </p:txBody>
      </p:sp>
      <p:pic>
        <p:nvPicPr>
          <p:cNvPr id="11" name="Picture 10" descr="Price Bailey logo"/>
          <p:cNvPicPr>
            <a:picLocks noChangeAspect="1"/>
          </p:cNvPicPr>
          <p:nvPr userDrawn="1"/>
        </p:nvPicPr>
        <p:blipFill>
          <a:blip r:embed="rId2" cstate="email">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7963200" y="288000"/>
            <a:ext cx="828000" cy="161062"/>
          </a:xfrm>
          <a:prstGeom prst="rect">
            <a:avLst/>
          </a:prstGeom>
          <a:noFill/>
          <a:ln>
            <a:noFill/>
          </a:ln>
        </p:spPr>
      </p:pic>
      <p:sp>
        <p:nvSpPr>
          <p:cNvPr id="12" name="Text Placeholder 2"/>
          <p:cNvSpPr>
            <a:spLocks noGrp="1"/>
          </p:cNvSpPr>
          <p:nvPr>
            <p:ph type="body" sz="quarter" idx="17" hasCustomPrompt="1"/>
          </p:nvPr>
        </p:nvSpPr>
        <p:spPr>
          <a:xfrm>
            <a:off x="4226882" y="1204176"/>
            <a:ext cx="4018883" cy="3521812"/>
          </a:xfrm>
          <a:prstGeom prst="rect">
            <a:avLst/>
          </a:prstGeom>
        </p:spPr>
        <p:txBody>
          <a:bodyPr/>
          <a:lstStyle>
            <a:lvl1pPr marL="228600" indent="-228600">
              <a:buClr>
                <a:schemeClr val="accent3"/>
              </a:buClr>
              <a:buFont typeface="Wingdings" panose="05000000000000000000" pitchFamily="2" charset="2"/>
              <a:buChar char="§"/>
              <a:defRPr sz="1600">
                <a:latin typeface="+mj-lt"/>
              </a:defRPr>
            </a:lvl1pPr>
            <a:lvl2pPr marL="541338" indent="-274638">
              <a:buClr>
                <a:schemeClr val="accent3"/>
              </a:buClr>
              <a:buFont typeface="Wingdings" panose="05000000000000000000" pitchFamily="2" charset="2"/>
              <a:buChar char="§"/>
              <a:defRPr sz="1400">
                <a:latin typeface="+mj-lt"/>
              </a:defRPr>
            </a:lvl2pPr>
            <a:lvl3pPr marL="898525" indent="-357188">
              <a:buClr>
                <a:schemeClr val="accent3"/>
              </a:buClr>
              <a:buFont typeface="Wingdings" panose="05000000000000000000" pitchFamily="2" charset="2"/>
              <a:buChar char="§"/>
              <a:defRPr sz="1200"/>
            </a:lvl3pPr>
            <a:lvl4pPr>
              <a:defRPr/>
            </a:lvl4pPr>
            <a:lvl5pPr>
              <a:defRPr/>
            </a:lvl5pPr>
          </a:lstStyle>
          <a:p>
            <a:pPr lvl="0"/>
            <a:r>
              <a:rPr lang="en-US" dirty="0"/>
              <a:t>Add text</a:t>
            </a:r>
          </a:p>
          <a:p>
            <a:pPr lvl="1"/>
            <a:r>
              <a:rPr lang="en-US" dirty="0"/>
              <a:t>Second level</a:t>
            </a:r>
          </a:p>
          <a:p>
            <a:pPr lvl="2"/>
            <a:r>
              <a:rPr lang="en-US" dirty="0"/>
              <a:t>Third level</a:t>
            </a:r>
          </a:p>
        </p:txBody>
      </p:sp>
    </p:spTree>
    <p:extLst>
      <p:ext uri="{BB962C8B-B14F-4D97-AF65-F5344CB8AC3E}">
        <p14:creationId xmlns:p14="http://schemas.microsoft.com/office/powerpoint/2010/main" val="29363435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wipe(left)">
                                      <p:cBhvr>
                                        <p:cTn id="7"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Lst>
  </p:timing>
  <p:extLst>
    <p:ext uri="{DCECCB84-F9BA-43D5-87BE-67443E8EF086}">
      <p15:sldGuideLst xmlns:p15="http://schemas.microsoft.com/office/powerpoint/2012/main">
        <p15:guide id="1" orient="horz" pos="1620">
          <p15:clr>
            <a:srgbClr val="FBAE40"/>
          </p15:clr>
        </p15:guide>
        <p15:guide id="2" pos="2880">
          <p15:clr>
            <a:srgbClr val="FBAE40"/>
          </p15:clr>
        </p15:guide>
        <p15:guide id="3" pos="251">
          <p15:clr>
            <a:srgbClr val="FBAE40"/>
          </p15:clr>
        </p15:guide>
        <p15:guide id="4" orient="horz" pos="486">
          <p15:clr>
            <a:srgbClr val="FBAE40"/>
          </p15:clr>
        </p15:guide>
        <p15:guide id="5" pos="5505">
          <p15:clr>
            <a:srgbClr val="FBAE40"/>
          </p15:clr>
        </p15:guide>
        <p15:guide id="6" pos="1487">
          <p15:clr>
            <a:srgbClr val="FBAE40"/>
          </p15:clr>
        </p15:guide>
        <p15:guide id="8" orient="horz" pos="2977">
          <p15:clr>
            <a:srgbClr val="FBAE40"/>
          </p15:clr>
        </p15:guide>
        <p15:guide id="9" pos="3131">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userDrawn="1">
  <p:cSld name="Cover Slide - Option 03">
    <p:spTree>
      <p:nvGrpSpPr>
        <p:cNvPr id="1" name=""/>
        <p:cNvGrpSpPr/>
        <p:nvPr/>
      </p:nvGrpSpPr>
      <p:grpSpPr>
        <a:xfrm>
          <a:off x="0" y="0"/>
          <a:ext cx="0" cy="0"/>
          <a:chOff x="0" y="0"/>
          <a:chExt cx="0" cy="0"/>
        </a:xfrm>
      </p:grpSpPr>
      <p:pic>
        <p:nvPicPr>
          <p:cNvPr id="47" name="Picture 2" descr="person using smartphone and MacBook">
            <a:extLst>
              <a:ext uri="{FF2B5EF4-FFF2-40B4-BE49-F238E27FC236}">
                <a16:creationId xmlns:a16="http://schemas.microsoft.com/office/drawing/2014/main" id="{0B2EB00F-83A7-0648-8A07-A3A8F748104D}"/>
              </a:ext>
            </a:extLst>
          </p:cNvPr>
          <p:cNvPicPr>
            <a:picLocks noChangeArrowheads="1"/>
          </p:cNvPicPr>
          <p:nvPr userDrawn="1"/>
        </p:nvPicPr>
        <p:blipFill rotWithShape="1">
          <a:blip r:embed="rId2" cstate="email">
            <a:extLst>
              <a:ext uri="{28A0092B-C50C-407E-A947-70E740481C1C}">
                <a14:useLocalDpi xmlns:a14="http://schemas.microsoft.com/office/drawing/2010/main"/>
              </a:ext>
            </a:extLst>
          </a:blip>
          <a:srcRect/>
          <a:stretch/>
        </p:blipFill>
        <p:spPr bwMode="auto">
          <a:xfrm flipH="1">
            <a:off x="-2" y="0"/>
            <a:ext cx="9144000" cy="5144400"/>
          </a:xfrm>
          <a:prstGeom prst="rect">
            <a:avLst/>
          </a:prstGeom>
          <a:noFill/>
          <a:extLst>
            <a:ext uri="{909E8E84-426E-40DD-AFC4-6F175D3DCCD1}">
              <a14:hiddenFill xmlns:a14="http://schemas.microsoft.com/office/drawing/2010/main">
                <a:solidFill>
                  <a:srgbClr val="FFFFFF"/>
                </a:solidFill>
              </a14:hiddenFill>
            </a:ext>
          </a:extLst>
        </p:spPr>
      </p:pic>
      <p:sp>
        <p:nvSpPr>
          <p:cNvPr id="49" name="Shape 24">
            <a:extLst>
              <a:ext uri="{FF2B5EF4-FFF2-40B4-BE49-F238E27FC236}">
                <a16:creationId xmlns:a16="http://schemas.microsoft.com/office/drawing/2014/main" id="{CBE50609-789F-6549-AF45-C5F44F595ABA}"/>
              </a:ext>
            </a:extLst>
          </p:cNvPr>
          <p:cNvSpPr/>
          <p:nvPr userDrawn="1"/>
        </p:nvSpPr>
        <p:spPr>
          <a:xfrm>
            <a:off x="0" y="0"/>
            <a:ext cx="9144000" cy="5143500"/>
          </a:xfrm>
          <a:prstGeom prst="rect">
            <a:avLst/>
          </a:prstGeom>
          <a:gradFill>
            <a:gsLst>
              <a:gs pos="37000">
                <a:srgbClr val="53585F">
                  <a:alpha val="25000"/>
                </a:srgbClr>
              </a:gs>
              <a:gs pos="100000">
                <a:srgbClr val="232327">
                  <a:alpha val="90000"/>
                </a:srgbClr>
              </a:gs>
            </a:gsLst>
            <a:lin ang="13800000" scaled="0"/>
          </a:gradFill>
          <a:ln w="12700">
            <a:miter lim="400000"/>
          </a:ln>
        </p:spPr>
        <p:txBody>
          <a:bodyPr lIns="0" tIns="0" rIns="0" bIns="0" anchor="ctr"/>
          <a:lstStyle/>
          <a:p>
            <a:pPr lvl="0">
              <a:lnSpc>
                <a:spcPct val="80000"/>
              </a:lnSpc>
              <a:defRPr sz="2700" b="1">
                <a:solidFill>
                  <a:srgbClr val="FFFFFF"/>
                </a:solidFill>
              </a:defRPr>
            </a:pPr>
            <a:endParaRPr sz="1097">
              <a:latin typeface="Calibri Light" panose="020F0302020204030204" pitchFamily="34" charset="0"/>
              <a:cs typeface="Calibri Light" panose="020F0302020204030204" pitchFamily="34" charset="0"/>
            </a:endParaRPr>
          </a:p>
        </p:txBody>
      </p:sp>
      <p:sp>
        <p:nvSpPr>
          <p:cNvPr id="4" name="Round Single Corner Rectangle 27">
            <a:extLst>
              <a:ext uri="{FF2B5EF4-FFF2-40B4-BE49-F238E27FC236}">
                <a16:creationId xmlns:a16="http://schemas.microsoft.com/office/drawing/2014/main" id="{49A08B89-C812-8147-8208-F60AAA988F5B}"/>
              </a:ext>
            </a:extLst>
          </p:cNvPr>
          <p:cNvSpPr/>
          <p:nvPr userDrawn="1"/>
        </p:nvSpPr>
        <p:spPr>
          <a:xfrm>
            <a:off x="3886919" y="938567"/>
            <a:ext cx="1084408" cy="1070255"/>
          </a:xfrm>
          <a:prstGeom prst="round1Rect">
            <a:avLst>
              <a:gd name="adj" fmla="val 0"/>
            </a:avLst>
          </a:prstGeom>
          <a:solidFill>
            <a:schemeClr val="bg1">
              <a:alpha val="25000"/>
            </a:schemeClr>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n-US" sz="1350" dirty="0">
              <a:latin typeface="Calibri Light" panose="020F0302020204030204" pitchFamily="34" charset="0"/>
              <a:cs typeface="Calibri Light" panose="020F0302020204030204" pitchFamily="34" charset="0"/>
            </a:endParaRPr>
          </a:p>
        </p:txBody>
      </p:sp>
      <p:sp>
        <p:nvSpPr>
          <p:cNvPr id="5" name="Round Single Corner Rectangle 37">
            <a:extLst>
              <a:ext uri="{FF2B5EF4-FFF2-40B4-BE49-F238E27FC236}">
                <a16:creationId xmlns:a16="http://schemas.microsoft.com/office/drawing/2014/main" id="{B76DA112-AB52-B54B-B50A-C2C460B0FCA5}"/>
              </a:ext>
            </a:extLst>
          </p:cNvPr>
          <p:cNvSpPr/>
          <p:nvPr userDrawn="1"/>
        </p:nvSpPr>
        <p:spPr>
          <a:xfrm>
            <a:off x="752475" y="2008822"/>
            <a:ext cx="3134444" cy="3135600"/>
          </a:xfrm>
          <a:prstGeom prst="round1Rect">
            <a:avLst>
              <a:gd name="adj" fmla="val 0"/>
            </a:avLst>
          </a:prstGeom>
          <a:gradFill>
            <a:gsLst>
              <a:gs pos="0">
                <a:schemeClr val="accent2"/>
              </a:gs>
              <a:gs pos="100000">
                <a:schemeClr val="accent4"/>
              </a:gs>
            </a:gsLst>
            <a:lin ang="5400000" scaled="1"/>
          </a:gra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n-US" sz="1350" dirty="0">
              <a:latin typeface="Calibri Light" panose="020F0302020204030204" pitchFamily="34" charset="0"/>
              <a:cs typeface="Calibri Light" panose="020F0302020204030204" pitchFamily="34" charset="0"/>
            </a:endParaRPr>
          </a:p>
        </p:txBody>
      </p:sp>
      <p:sp>
        <p:nvSpPr>
          <p:cNvPr id="42" name="Round Single Corner Rectangle 27">
            <a:extLst>
              <a:ext uri="{FF2B5EF4-FFF2-40B4-BE49-F238E27FC236}">
                <a16:creationId xmlns:a16="http://schemas.microsoft.com/office/drawing/2014/main" id="{813DBC87-EB9E-6843-8730-058B42719882}"/>
              </a:ext>
            </a:extLst>
          </p:cNvPr>
          <p:cNvSpPr/>
          <p:nvPr userDrawn="1"/>
        </p:nvSpPr>
        <p:spPr>
          <a:xfrm>
            <a:off x="4967521" y="2008822"/>
            <a:ext cx="1348450" cy="1330851"/>
          </a:xfrm>
          <a:prstGeom prst="round1Rect">
            <a:avLst>
              <a:gd name="adj" fmla="val 0"/>
            </a:avLst>
          </a:prstGeom>
          <a:solidFill>
            <a:schemeClr val="tx1">
              <a:lumMod val="90000"/>
              <a:lumOff val="10000"/>
              <a:alpha val="25000"/>
            </a:schemeClr>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n-US" sz="1350" dirty="0">
              <a:latin typeface="Calibri Light" panose="020F0302020204030204" pitchFamily="34" charset="0"/>
              <a:cs typeface="Calibri Light" panose="020F0302020204030204" pitchFamily="34" charset="0"/>
            </a:endParaRPr>
          </a:p>
        </p:txBody>
      </p:sp>
      <p:sp>
        <p:nvSpPr>
          <p:cNvPr id="44" name="Round Single Corner Rectangle 27">
            <a:extLst>
              <a:ext uri="{FF2B5EF4-FFF2-40B4-BE49-F238E27FC236}">
                <a16:creationId xmlns:a16="http://schemas.microsoft.com/office/drawing/2014/main" id="{10F620D6-6E87-9146-97C4-56B978B124CD}"/>
              </a:ext>
            </a:extLst>
          </p:cNvPr>
          <p:cNvSpPr/>
          <p:nvPr userDrawn="1"/>
        </p:nvSpPr>
        <p:spPr>
          <a:xfrm>
            <a:off x="8139991" y="2346010"/>
            <a:ext cx="1004008" cy="990649"/>
          </a:xfrm>
          <a:prstGeom prst="round1Rect">
            <a:avLst>
              <a:gd name="adj" fmla="val 0"/>
            </a:avLst>
          </a:prstGeom>
          <a:solidFill>
            <a:schemeClr val="bg1">
              <a:alpha val="50000"/>
            </a:schemeClr>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n-US" sz="1350" dirty="0">
              <a:latin typeface="Calibri Light" panose="020F0302020204030204" pitchFamily="34" charset="0"/>
              <a:cs typeface="Calibri Light" panose="020F0302020204030204" pitchFamily="34" charset="0"/>
            </a:endParaRPr>
          </a:p>
        </p:txBody>
      </p:sp>
      <p:sp>
        <p:nvSpPr>
          <p:cNvPr id="45" name="Rectangle 44">
            <a:extLst>
              <a:ext uri="{FF2B5EF4-FFF2-40B4-BE49-F238E27FC236}">
                <a16:creationId xmlns:a16="http://schemas.microsoft.com/office/drawing/2014/main" id="{AF9503B8-ED78-B348-8F77-FF3BEEB57056}"/>
              </a:ext>
            </a:extLst>
          </p:cNvPr>
          <p:cNvSpPr/>
          <p:nvPr userDrawn="1"/>
        </p:nvSpPr>
        <p:spPr>
          <a:xfrm rot="16200000">
            <a:off x="1358091" y="1815216"/>
            <a:ext cx="98580" cy="48579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latin typeface="Calibri Light" panose="020F0302020204030204" pitchFamily="34" charset="0"/>
              <a:cs typeface="Calibri Light" panose="020F0302020204030204" pitchFamily="34" charset="0"/>
            </a:endParaRPr>
          </a:p>
        </p:txBody>
      </p:sp>
      <p:sp>
        <p:nvSpPr>
          <p:cNvPr id="50" name="Text Placeholder 4">
            <a:extLst>
              <a:ext uri="{FF2B5EF4-FFF2-40B4-BE49-F238E27FC236}">
                <a16:creationId xmlns:a16="http://schemas.microsoft.com/office/drawing/2014/main" id="{99FDA6C7-D335-F449-B1D2-EB20972EBC16}"/>
              </a:ext>
            </a:extLst>
          </p:cNvPr>
          <p:cNvSpPr>
            <a:spLocks noGrp="1"/>
          </p:cNvSpPr>
          <p:nvPr>
            <p:ph type="body" sz="quarter" idx="10" hasCustomPrompt="1"/>
          </p:nvPr>
        </p:nvSpPr>
        <p:spPr>
          <a:xfrm>
            <a:off x="1153624" y="2425699"/>
            <a:ext cx="2341562" cy="1690525"/>
          </a:xfrm>
          <a:prstGeom prst="rect">
            <a:avLst/>
          </a:prstGeom>
        </p:spPr>
        <p:txBody>
          <a:bodyPr lIns="0" tIns="0" rIns="0" bIns="0"/>
          <a:lstStyle>
            <a:lvl1pPr>
              <a:spcBef>
                <a:spcPts val="0"/>
              </a:spcBef>
              <a:spcAft>
                <a:spcPts val="0"/>
              </a:spcAft>
              <a:defRPr sz="2400" b="0" i="0">
                <a:solidFill>
                  <a:schemeClr val="bg1"/>
                </a:solidFill>
                <a:latin typeface="Calibri Light" panose="020F0302020204030204" pitchFamily="34" charset="0"/>
                <a:cs typeface="Calibri Light" panose="020F0302020204030204" pitchFamily="34" charset="0"/>
              </a:defRPr>
            </a:lvl1pPr>
            <a:lvl2pPr>
              <a:buNone/>
              <a:defRPr/>
            </a:lvl2pPr>
          </a:lstStyle>
          <a:p>
            <a:pPr lvl="0"/>
            <a:r>
              <a:rPr lang="en-GB" dirty="0"/>
              <a:t>Click to edit Presentation Title </a:t>
            </a:r>
          </a:p>
        </p:txBody>
      </p:sp>
      <p:sp>
        <p:nvSpPr>
          <p:cNvPr id="51" name="Text Placeholder 4">
            <a:extLst>
              <a:ext uri="{FF2B5EF4-FFF2-40B4-BE49-F238E27FC236}">
                <a16:creationId xmlns:a16="http://schemas.microsoft.com/office/drawing/2014/main" id="{550504A8-A958-254F-93E2-9AB1BFC8F860}"/>
              </a:ext>
            </a:extLst>
          </p:cNvPr>
          <p:cNvSpPr>
            <a:spLocks noGrp="1"/>
          </p:cNvSpPr>
          <p:nvPr>
            <p:ph type="body" sz="quarter" idx="11" hasCustomPrompt="1"/>
          </p:nvPr>
        </p:nvSpPr>
        <p:spPr>
          <a:xfrm>
            <a:off x="1153624" y="4228978"/>
            <a:ext cx="2341562" cy="361879"/>
          </a:xfrm>
          <a:prstGeom prst="rect">
            <a:avLst/>
          </a:prstGeom>
        </p:spPr>
        <p:txBody>
          <a:bodyPr lIns="0" tIns="0" rIns="0" bIns="0"/>
          <a:lstStyle>
            <a:lvl1pPr>
              <a:spcBef>
                <a:spcPts val="0"/>
              </a:spcBef>
              <a:spcAft>
                <a:spcPts val="0"/>
              </a:spcAft>
              <a:defRPr sz="1200" b="0" i="0">
                <a:solidFill>
                  <a:schemeClr val="bg1"/>
                </a:solidFill>
                <a:latin typeface="Calibri Light" panose="020F0302020204030204" pitchFamily="34" charset="0"/>
                <a:cs typeface="Calibri Light" panose="020F0302020204030204" pitchFamily="34" charset="0"/>
              </a:defRPr>
            </a:lvl1pPr>
            <a:lvl2pPr>
              <a:buNone/>
              <a:defRPr/>
            </a:lvl2pPr>
          </a:lstStyle>
          <a:p>
            <a:pPr lvl="0"/>
            <a:r>
              <a:rPr lang="en-GB" dirty="0"/>
              <a:t>Click to edit Presentation Subtitle</a:t>
            </a:r>
          </a:p>
        </p:txBody>
      </p:sp>
      <p:grpSp>
        <p:nvGrpSpPr>
          <p:cNvPr id="52" name="Group 51">
            <a:extLst>
              <a:ext uri="{FF2B5EF4-FFF2-40B4-BE49-F238E27FC236}">
                <a16:creationId xmlns:a16="http://schemas.microsoft.com/office/drawing/2014/main" id="{214B5A32-331D-3F44-8DA2-A0C7AC8FCC35}"/>
              </a:ext>
            </a:extLst>
          </p:cNvPr>
          <p:cNvGrpSpPr/>
          <p:nvPr userDrawn="1"/>
        </p:nvGrpSpPr>
        <p:grpSpPr bwMode="gray">
          <a:xfrm>
            <a:off x="752475" y="397317"/>
            <a:ext cx="1476488" cy="286296"/>
            <a:chOff x="4375150" y="6157913"/>
            <a:chExt cx="1874838" cy="363537"/>
          </a:xfrm>
        </p:grpSpPr>
        <p:sp>
          <p:nvSpPr>
            <p:cNvPr id="53" name="Freeform 52">
              <a:extLst>
                <a:ext uri="{FF2B5EF4-FFF2-40B4-BE49-F238E27FC236}">
                  <a16:creationId xmlns:a16="http://schemas.microsoft.com/office/drawing/2014/main" id="{E12B9F92-DA11-6B4E-8FF3-C6C61C633364}"/>
                </a:ext>
              </a:extLst>
            </p:cNvPr>
            <p:cNvSpPr>
              <a:spLocks noEditPoints="1"/>
            </p:cNvSpPr>
            <p:nvPr userDrawn="1"/>
          </p:nvSpPr>
          <p:spPr bwMode="gray">
            <a:xfrm>
              <a:off x="4375150" y="6176963"/>
              <a:ext cx="193675" cy="341312"/>
            </a:xfrm>
            <a:custGeom>
              <a:avLst/>
              <a:gdLst/>
              <a:ahLst/>
              <a:cxnLst>
                <a:cxn ang="0">
                  <a:pos x="0" y="0"/>
                </a:cxn>
                <a:cxn ang="0">
                  <a:pos x="0" y="108"/>
                </a:cxn>
                <a:cxn ang="0">
                  <a:pos x="61" y="108"/>
                </a:cxn>
                <a:cxn ang="0">
                  <a:pos x="61" y="0"/>
                </a:cxn>
                <a:cxn ang="0">
                  <a:pos x="0" y="0"/>
                </a:cxn>
                <a:cxn ang="0">
                  <a:pos x="33" y="71"/>
                </a:cxn>
                <a:cxn ang="0">
                  <a:pos x="20" y="64"/>
                </a:cxn>
                <a:cxn ang="0">
                  <a:pos x="19" y="87"/>
                </a:cxn>
                <a:cxn ang="0">
                  <a:pos x="28" y="90"/>
                </a:cxn>
                <a:cxn ang="0">
                  <a:pos x="28" y="91"/>
                </a:cxn>
                <a:cxn ang="0">
                  <a:pos x="6" y="91"/>
                </a:cxn>
                <a:cxn ang="0">
                  <a:pos x="6" y="90"/>
                </a:cxn>
                <a:cxn ang="0">
                  <a:pos x="12" y="87"/>
                </a:cxn>
                <a:cxn ang="0">
                  <a:pos x="11" y="21"/>
                </a:cxn>
                <a:cxn ang="0">
                  <a:pos x="5" y="21"/>
                </a:cxn>
                <a:cxn ang="0">
                  <a:pos x="5" y="19"/>
                </a:cxn>
                <a:cxn ang="0">
                  <a:pos x="20" y="16"/>
                </a:cxn>
                <a:cxn ang="0">
                  <a:pos x="20" y="44"/>
                </a:cxn>
                <a:cxn ang="0">
                  <a:pos x="42" y="16"/>
                </a:cxn>
                <a:cxn ang="0">
                  <a:pos x="54" y="36"/>
                </a:cxn>
                <a:cxn ang="0">
                  <a:pos x="33" y="71"/>
                </a:cxn>
              </a:cxnLst>
              <a:rect l="0" t="0" r="r" b="b"/>
              <a:pathLst>
                <a:path w="61" h="108">
                  <a:moveTo>
                    <a:pt x="0" y="0"/>
                  </a:moveTo>
                  <a:cubicBezTo>
                    <a:pt x="0" y="108"/>
                    <a:pt x="0" y="108"/>
                    <a:pt x="0" y="108"/>
                  </a:cubicBezTo>
                  <a:cubicBezTo>
                    <a:pt x="61" y="108"/>
                    <a:pt x="61" y="108"/>
                    <a:pt x="61" y="108"/>
                  </a:cubicBezTo>
                  <a:cubicBezTo>
                    <a:pt x="61" y="0"/>
                    <a:pt x="61" y="0"/>
                    <a:pt x="61" y="0"/>
                  </a:cubicBezTo>
                  <a:lnTo>
                    <a:pt x="0" y="0"/>
                  </a:lnTo>
                  <a:close/>
                  <a:moveTo>
                    <a:pt x="33" y="71"/>
                  </a:moveTo>
                  <a:cubicBezTo>
                    <a:pt x="23" y="71"/>
                    <a:pt x="20" y="64"/>
                    <a:pt x="20" y="64"/>
                  </a:cubicBezTo>
                  <a:cubicBezTo>
                    <a:pt x="19" y="87"/>
                    <a:pt x="19" y="87"/>
                    <a:pt x="19" y="87"/>
                  </a:cubicBezTo>
                  <a:cubicBezTo>
                    <a:pt x="28" y="90"/>
                    <a:pt x="28" y="90"/>
                    <a:pt x="28" y="90"/>
                  </a:cubicBezTo>
                  <a:cubicBezTo>
                    <a:pt x="28" y="91"/>
                    <a:pt x="28" y="91"/>
                    <a:pt x="28" y="91"/>
                  </a:cubicBezTo>
                  <a:cubicBezTo>
                    <a:pt x="6" y="91"/>
                    <a:pt x="6" y="91"/>
                    <a:pt x="6" y="91"/>
                  </a:cubicBezTo>
                  <a:cubicBezTo>
                    <a:pt x="6" y="90"/>
                    <a:pt x="6" y="90"/>
                    <a:pt x="6" y="90"/>
                  </a:cubicBezTo>
                  <a:cubicBezTo>
                    <a:pt x="12" y="87"/>
                    <a:pt x="12" y="87"/>
                    <a:pt x="12" y="87"/>
                  </a:cubicBezTo>
                  <a:cubicBezTo>
                    <a:pt x="11" y="21"/>
                    <a:pt x="11" y="21"/>
                    <a:pt x="11" y="21"/>
                  </a:cubicBezTo>
                  <a:cubicBezTo>
                    <a:pt x="5" y="21"/>
                    <a:pt x="5" y="21"/>
                    <a:pt x="5" y="21"/>
                  </a:cubicBezTo>
                  <a:cubicBezTo>
                    <a:pt x="5" y="21"/>
                    <a:pt x="5" y="19"/>
                    <a:pt x="5" y="19"/>
                  </a:cubicBezTo>
                  <a:cubicBezTo>
                    <a:pt x="20" y="16"/>
                    <a:pt x="20" y="16"/>
                    <a:pt x="20" y="16"/>
                  </a:cubicBezTo>
                  <a:cubicBezTo>
                    <a:pt x="20" y="44"/>
                    <a:pt x="20" y="44"/>
                    <a:pt x="20" y="44"/>
                  </a:cubicBezTo>
                  <a:cubicBezTo>
                    <a:pt x="26" y="23"/>
                    <a:pt x="36" y="16"/>
                    <a:pt x="42" y="16"/>
                  </a:cubicBezTo>
                  <a:cubicBezTo>
                    <a:pt x="47" y="16"/>
                    <a:pt x="54" y="19"/>
                    <a:pt x="54" y="36"/>
                  </a:cubicBezTo>
                  <a:cubicBezTo>
                    <a:pt x="54" y="67"/>
                    <a:pt x="38" y="71"/>
                    <a:pt x="33" y="71"/>
                  </a:cubicBez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dirty="0">
                <a:solidFill>
                  <a:srgbClr val="000000"/>
                </a:solidFill>
                <a:latin typeface="Calibri Light" panose="020F0302020204030204" pitchFamily="34" charset="0"/>
                <a:cs typeface="Calibri Light" panose="020F0302020204030204" pitchFamily="34" charset="0"/>
              </a:endParaRPr>
            </a:p>
          </p:txBody>
        </p:sp>
        <p:sp>
          <p:nvSpPr>
            <p:cNvPr id="54" name="Freeform 53">
              <a:extLst>
                <a:ext uri="{FF2B5EF4-FFF2-40B4-BE49-F238E27FC236}">
                  <a16:creationId xmlns:a16="http://schemas.microsoft.com/office/drawing/2014/main" id="{9C2E824C-2451-E04C-B287-1E8B7C6BFA74}"/>
                </a:ext>
              </a:extLst>
            </p:cNvPr>
            <p:cNvSpPr>
              <a:spLocks/>
            </p:cNvSpPr>
            <p:nvPr userDrawn="1"/>
          </p:nvSpPr>
          <p:spPr bwMode="gray">
            <a:xfrm>
              <a:off x="4435475" y="6246813"/>
              <a:ext cx="82550" cy="147637"/>
            </a:xfrm>
            <a:custGeom>
              <a:avLst/>
              <a:gdLst/>
              <a:ahLst/>
              <a:cxnLst>
                <a:cxn ang="0">
                  <a:pos x="19" y="0"/>
                </a:cxn>
                <a:cxn ang="0">
                  <a:pos x="0" y="33"/>
                </a:cxn>
                <a:cxn ang="0">
                  <a:pos x="14" y="47"/>
                </a:cxn>
                <a:cxn ang="0">
                  <a:pos x="26" y="17"/>
                </a:cxn>
                <a:cxn ang="0">
                  <a:pos x="19" y="0"/>
                </a:cxn>
              </a:cxnLst>
              <a:rect l="0" t="0" r="r" b="b"/>
              <a:pathLst>
                <a:path w="26" h="47">
                  <a:moveTo>
                    <a:pt x="19" y="0"/>
                  </a:moveTo>
                  <a:cubicBezTo>
                    <a:pt x="9" y="0"/>
                    <a:pt x="0" y="28"/>
                    <a:pt x="0" y="33"/>
                  </a:cubicBezTo>
                  <a:cubicBezTo>
                    <a:pt x="0" y="34"/>
                    <a:pt x="4" y="47"/>
                    <a:pt x="14" y="47"/>
                  </a:cubicBezTo>
                  <a:cubicBezTo>
                    <a:pt x="24" y="47"/>
                    <a:pt x="26" y="27"/>
                    <a:pt x="26" y="17"/>
                  </a:cubicBezTo>
                  <a:cubicBezTo>
                    <a:pt x="26" y="7"/>
                    <a:pt x="23" y="0"/>
                    <a:pt x="19" y="0"/>
                  </a:cubicBez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dirty="0">
                <a:solidFill>
                  <a:srgbClr val="000000"/>
                </a:solidFill>
                <a:latin typeface="Calibri Light" panose="020F0302020204030204" pitchFamily="34" charset="0"/>
                <a:cs typeface="Calibri Light" panose="020F0302020204030204" pitchFamily="34" charset="0"/>
              </a:endParaRPr>
            </a:p>
          </p:txBody>
        </p:sp>
        <p:sp>
          <p:nvSpPr>
            <p:cNvPr id="55" name="Freeform 54">
              <a:extLst>
                <a:ext uri="{FF2B5EF4-FFF2-40B4-BE49-F238E27FC236}">
                  <a16:creationId xmlns:a16="http://schemas.microsoft.com/office/drawing/2014/main" id="{B10CF4BE-847D-9544-BDB3-B797EAEB11EA}"/>
                </a:ext>
              </a:extLst>
            </p:cNvPr>
            <p:cNvSpPr>
              <a:spLocks/>
            </p:cNvSpPr>
            <p:nvPr userDrawn="1"/>
          </p:nvSpPr>
          <p:spPr bwMode="gray">
            <a:xfrm>
              <a:off x="4625975" y="6300788"/>
              <a:ext cx="98425" cy="144462"/>
            </a:xfrm>
            <a:custGeom>
              <a:avLst/>
              <a:gdLst/>
              <a:ahLst/>
              <a:cxnLst>
                <a:cxn ang="0">
                  <a:pos x="18" y="0"/>
                </a:cxn>
                <a:cxn ang="0">
                  <a:pos x="7" y="22"/>
                </a:cxn>
                <a:cxn ang="0">
                  <a:pos x="23" y="46"/>
                </a:cxn>
                <a:cxn ang="0">
                  <a:pos x="31" y="27"/>
                </a:cxn>
                <a:cxn ang="0">
                  <a:pos x="18" y="0"/>
                </a:cxn>
              </a:cxnLst>
              <a:rect l="0" t="0" r="r" b="b"/>
              <a:pathLst>
                <a:path w="31" h="46">
                  <a:moveTo>
                    <a:pt x="18" y="0"/>
                  </a:moveTo>
                  <a:cubicBezTo>
                    <a:pt x="17" y="0"/>
                    <a:pt x="0" y="4"/>
                    <a:pt x="7" y="22"/>
                  </a:cubicBezTo>
                  <a:cubicBezTo>
                    <a:pt x="15" y="46"/>
                    <a:pt x="22" y="46"/>
                    <a:pt x="23" y="46"/>
                  </a:cubicBezTo>
                  <a:cubicBezTo>
                    <a:pt x="25" y="46"/>
                    <a:pt x="31" y="45"/>
                    <a:pt x="31" y="27"/>
                  </a:cubicBezTo>
                  <a:cubicBezTo>
                    <a:pt x="30" y="8"/>
                    <a:pt x="25" y="0"/>
                    <a:pt x="18" y="0"/>
                  </a:cubicBez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dirty="0">
                <a:solidFill>
                  <a:srgbClr val="000000"/>
                </a:solidFill>
                <a:latin typeface="Calibri Light" panose="020F0302020204030204" pitchFamily="34" charset="0"/>
                <a:cs typeface="Calibri Light" panose="020F0302020204030204" pitchFamily="34" charset="0"/>
              </a:endParaRPr>
            </a:p>
          </p:txBody>
        </p:sp>
        <p:sp>
          <p:nvSpPr>
            <p:cNvPr id="56" name="Freeform 55">
              <a:extLst>
                <a:ext uri="{FF2B5EF4-FFF2-40B4-BE49-F238E27FC236}">
                  <a16:creationId xmlns:a16="http://schemas.microsoft.com/office/drawing/2014/main" id="{59D7B542-6BE2-F548-AE9B-0CB1976296A7}"/>
                </a:ext>
              </a:extLst>
            </p:cNvPr>
            <p:cNvSpPr>
              <a:spLocks noEditPoints="1"/>
            </p:cNvSpPr>
            <p:nvPr userDrawn="1"/>
          </p:nvSpPr>
          <p:spPr bwMode="gray">
            <a:xfrm>
              <a:off x="4581525" y="6176963"/>
              <a:ext cx="193675" cy="341312"/>
            </a:xfrm>
            <a:custGeom>
              <a:avLst/>
              <a:gdLst/>
              <a:ahLst/>
              <a:cxnLst>
                <a:cxn ang="0">
                  <a:pos x="0" y="0"/>
                </a:cxn>
                <a:cxn ang="0">
                  <a:pos x="0" y="108"/>
                </a:cxn>
                <a:cxn ang="0">
                  <a:pos x="61" y="108"/>
                </a:cxn>
                <a:cxn ang="0">
                  <a:pos x="61" y="0"/>
                </a:cxn>
                <a:cxn ang="0">
                  <a:pos x="0" y="0"/>
                </a:cxn>
                <a:cxn ang="0">
                  <a:pos x="42" y="91"/>
                </a:cxn>
                <a:cxn ang="0">
                  <a:pos x="19" y="63"/>
                </a:cxn>
                <a:cxn ang="0">
                  <a:pos x="20" y="91"/>
                </a:cxn>
                <a:cxn ang="0">
                  <a:pos x="5" y="88"/>
                </a:cxn>
                <a:cxn ang="0">
                  <a:pos x="4" y="86"/>
                </a:cxn>
                <a:cxn ang="0">
                  <a:pos x="11" y="86"/>
                </a:cxn>
                <a:cxn ang="0">
                  <a:pos x="11" y="19"/>
                </a:cxn>
                <a:cxn ang="0">
                  <a:pos x="6" y="17"/>
                </a:cxn>
                <a:cxn ang="0">
                  <a:pos x="5" y="16"/>
                </a:cxn>
                <a:cxn ang="0">
                  <a:pos x="28" y="16"/>
                </a:cxn>
                <a:cxn ang="0">
                  <a:pos x="27" y="18"/>
                </a:cxn>
                <a:cxn ang="0">
                  <a:pos x="19" y="19"/>
                </a:cxn>
                <a:cxn ang="0">
                  <a:pos x="19" y="43"/>
                </a:cxn>
                <a:cxn ang="0">
                  <a:pos x="32" y="37"/>
                </a:cxn>
                <a:cxn ang="0">
                  <a:pos x="53" y="70"/>
                </a:cxn>
                <a:cxn ang="0">
                  <a:pos x="42" y="91"/>
                </a:cxn>
              </a:cxnLst>
              <a:rect l="0" t="0" r="r" b="b"/>
              <a:pathLst>
                <a:path w="61" h="108">
                  <a:moveTo>
                    <a:pt x="0" y="0"/>
                  </a:moveTo>
                  <a:cubicBezTo>
                    <a:pt x="0" y="108"/>
                    <a:pt x="0" y="108"/>
                    <a:pt x="0" y="108"/>
                  </a:cubicBezTo>
                  <a:cubicBezTo>
                    <a:pt x="61" y="108"/>
                    <a:pt x="61" y="108"/>
                    <a:pt x="61" y="108"/>
                  </a:cubicBezTo>
                  <a:cubicBezTo>
                    <a:pt x="61" y="0"/>
                    <a:pt x="61" y="0"/>
                    <a:pt x="61" y="0"/>
                  </a:cubicBezTo>
                  <a:lnTo>
                    <a:pt x="0" y="0"/>
                  </a:lnTo>
                  <a:close/>
                  <a:moveTo>
                    <a:pt x="42" y="91"/>
                  </a:moveTo>
                  <a:cubicBezTo>
                    <a:pt x="26" y="91"/>
                    <a:pt x="19" y="63"/>
                    <a:pt x="19" y="63"/>
                  </a:cubicBezTo>
                  <a:cubicBezTo>
                    <a:pt x="20" y="91"/>
                    <a:pt x="20" y="91"/>
                    <a:pt x="20" y="91"/>
                  </a:cubicBezTo>
                  <a:cubicBezTo>
                    <a:pt x="20" y="91"/>
                    <a:pt x="6" y="89"/>
                    <a:pt x="5" y="88"/>
                  </a:cubicBezTo>
                  <a:cubicBezTo>
                    <a:pt x="4" y="88"/>
                    <a:pt x="4" y="86"/>
                    <a:pt x="4" y="86"/>
                  </a:cubicBezTo>
                  <a:cubicBezTo>
                    <a:pt x="11" y="86"/>
                    <a:pt x="11" y="86"/>
                    <a:pt x="11" y="86"/>
                  </a:cubicBezTo>
                  <a:cubicBezTo>
                    <a:pt x="11" y="86"/>
                    <a:pt x="12" y="21"/>
                    <a:pt x="11" y="19"/>
                  </a:cubicBezTo>
                  <a:cubicBezTo>
                    <a:pt x="11" y="18"/>
                    <a:pt x="6" y="17"/>
                    <a:pt x="6" y="17"/>
                  </a:cubicBezTo>
                  <a:cubicBezTo>
                    <a:pt x="5" y="16"/>
                    <a:pt x="5" y="16"/>
                    <a:pt x="5" y="16"/>
                  </a:cubicBezTo>
                  <a:cubicBezTo>
                    <a:pt x="28" y="16"/>
                    <a:pt x="28" y="16"/>
                    <a:pt x="28" y="16"/>
                  </a:cubicBezTo>
                  <a:cubicBezTo>
                    <a:pt x="27" y="18"/>
                    <a:pt x="27" y="18"/>
                    <a:pt x="27" y="18"/>
                  </a:cubicBezTo>
                  <a:cubicBezTo>
                    <a:pt x="24" y="18"/>
                    <a:pt x="19" y="19"/>
                    <a:pt x="19" y="19"/>
                  </a:cubicBezTo>
                  <a:cubicBezTo>
                    <a:pt x="19" y="43"/>
                    <a:pt x="19" y="43"/>
                    <a:pt x="19" y="43"/>
                  </a:cubicBezTo>
                  <a:cubicBezTo>
                    <a:pt x="19" y="43"/>
                    <a:pt x="24" y="37"/>
                    <a:pt x="32" y="37"/>
                  </a:cubicBezTo>
                  <a:cubicBezTo>
                    <a:pt x="53" y="37"/>
                    <a:pt x="53" y="67"/>
                    <a:pt x="53" y="70"/>
                  </a:cubicBezTo>
                  <a:cubicBezTo>
                    <a:pt x="53" y="73"/>
                    <a:pt x="54" y="91"/>
                    <a:pt x="42" y="91"/>
                  </a:cubicBez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dirty="0">
                <a:solidFill>
                  <a:srgbClr val="000000"/>
                </a:solidFill>
                <a:latin typeface="Calibri Light" panose="020F0302020204030204" pitchFamily="34" charset="0"/>
                <a:cs typeface="Calibri Light" panose="020F0302020204030204" pitchFamily="34" charset="0"/>
              </a:endParaRPr>
            </a:p>
          </p:txBody>
        </p:sp>
        <p:sp>
          <p:nvSpPr>
            <p:cNvPr id="57" name="Freeform 56">
              <a:extLst>
                <a:ext uri="{FF2B5EF4-FFF2-40B4-BE49-F238E27FC236}">
                  <a16:creationId xmlns:a16="http://schemas.microsoft.com/office/drawing/2014/main" id="{607AD587-3569-F449-8581-DA801A3EC8C1}"/>
                </a:ext>
              </a:extLst>
            </p:cNvPr>
            <p:cNvSpPr>
              <a:spLocks noEditPoints="1"/>
            </p:cNvSpPr>
            <p:nvPr userDrawn="1"/>
          </p:nvSpPr>
          <p:spPr bwMode="gray">
            <a:xfrm>
              <a:off x="4816475" y="6176963"/>
              <a:ext cx="139700" cy="193675"/>
            </a:xfrm>
            <a:custGeom>
              <a:avLst/>
              <a:gdLst/>
              <a:ahLst/>
              <a:cxnLst>
                <a:cxn ang="0">
                  <a:pos x="18" y="35"/>
                </a:cxn>
                <a:cxn ang="0">
                  <a:pos x="14" y="33"/>
                </a:cxn>
                <a:cxn ang="0">
                  <a:pos x="15" y="3"/>
                </a:cxn>
                <a:cxn ang="0">
                  <a:pos x="20" y="1"/>
                </a:cxn>
                <a:cxn ang="0">
                  <a:pos x="35" y="17"/>
                </a:cxn>
                <a:cxn ang="0">
                  <a:pos x="18" y="35"/>
                </a:cxn>
                <a:cxn ang="0">
                  <a:pos x="5" y="3"/>
                </a:cxn>
                <a:cxn ang="0">
                  <a:pos x="6" y="4"/>
                </a:cxn>
                <a:cxn ang="0">
                  <a:pos x="6" y="29"/>
                </a:cxn>
                <a:cxn ang="0">
                  <a:pos x="7" y="57"/>
                </a:cxn>
                <a:cxn ang="0">
                  <a:pos x="5" y="59"/>
                </a:cxn>
                <a:cxn ang="0">
                  <a:pos x="1" y="60"/>
                </a:cxn>
                <a:cxn ang="0">
                  <a:pos x="1" y="61"/>
                </a:cxn>
                <a:cxn ang="0">
                  <a:pos x="1" y="61"/>
                </a:cxn>
                <a:cxn ang="0">
                  <a:pos x="10" y="61"/>
                </a:cxn>
                <a:cxn ang="0">
                  <a:pos x="22" y="61"/>
                </a:cxn>
                <a:cxn ang="0">
                  <a:pos x="22" y="61"/>
                </a:cxn>
                <a:cxn ang="0">
                  <a:pos x="22" y="60"/>
                </a:cxn>
                <a:cxn ang="0">
                  <a:pos x="15" y="58"/>
                </a:cxn>
                <a:cxn ang="0">
                  <a:pos x="14" y="57"/>
                </a:cxn>
                <a:cxn ang="0">
                  <a:pos x="14" y="36"/>
                </a:cxn>
                <a:cxn ang="0">
                  <a:pos x="19" y="36"/>
                </a:cxn>
                <a:cxn ang="0">
                  <a:pos x="44" y="16"/>
                </a:cxn>
                <a:cxn ang="0">
                  <a:pos x="21" y="0"/>
                </a:cxn>
                <a:cxn ang="0">
                  <a:pos x="0" y="1"/>
                </a:cxn>
                <a:cxn ang="0">
                  <a:pos x="0" y="1"/>
                </a:cxn>
                <a:cxn ang="0">
                  <a:pos x="1" y="2"/>
                </a:cxn>
                <a:cxn ang="0">
                  <a:pos x="5" y="3"/>
                </a:cxn>
              </a:cxnLst>
              <a:rect l="0" t="0" r="r" b="b"/>
              <a:pathLst>
                <a:path w="44" h="61">
                  <a:moveTo>
                    <a:pt x="18" y="35"/>
                  </a:moveTo>
                  <a:cubicBezTo>
                    <a:pt x="16" y="35"/>
                    <a:pt x="14" y="34"/>
                    <a:pt x="14" y="33"/>
                  </a:cubicBezTo>
                  <a:cubicBezTo>
                    <a:pt x="14" y="31"/>
                    <a:pt x="14" y="13"/>
                    <a:pt x="15" y="3"/>
                  </a:cubicBezTo>
                  <a:cubicBezTo>
                    <a:pt x="15" y="2"/>
                    <a:pt x="16" y="1"/>
                    <a:pt x="20" y="1"/>
                  </a:cubicBezTo>
                  <a:cubicBezTo>
                    <a:pt x="29" y="1"/>
                    <a:pt x="35" y="8"/>
                    <a:pt x="35" y="17"/>
                  </a:cubicBezTo>
                  <a:cubicBezTo>
                    <a:pt x="35" y="28"/>
                    <a:pt x="27" y="35"/>
                    <a:pt x="18" y="35"/>
                  </a:cubicBezTo>
                  <a:close/>
                  <a:moveTo>
                    <a:pt x="5" y="3"/>
                  </a:moveTo>
                  <a:cubicBezTo>
                    <a:pt x="6" y="3"/>
                    <a:pt x="6" y="3"/>
                    <a:pt x="6" y="4"/>
                  </a:cubicBezTo>
                  <a:cubicBezTo>
                    <a:pt x="6" y="7"/>
                    <a:pt x="6" y="25"/>
                    <a:pt x="6" y="29"/>
                  </a:cubicBezTo>
                  <a:cubicBezTo>
                    <a:pt x="6" y="34"/>
                    <a:pt x="7" y="54"/>
                    <a:pt x="7" y="57"/>
                  </a:cubicBezTo>
                  <a:cubicBezTo>
                    <a:pt x="7" y="58"/>
                    <a:pt x="6" y="58"/>
                    <a:pt x="5" y="59"/>
                  </a:cubicBezTo>
                  <a:cubicBezTo>
                    <a:pt x="1" y="60"/>
                    <a:pt x="1" y="60"/>
                    <a:pt x="1" y="60"/>
                  </a:cubicBezTo>
                  <a:cubicBezTo>
                    <a:pt x="1" y="60"/>
                    <a:pt x="1" y="60"/>
                    <a:pt x="1" y="61"/>
                  </a:cubicBezTo>
                  <a:cubicBezTo>
                    <a:pt x="1" y="61"/>
                    <a:pt x="1" y="61"/>
                    <a:pt x="1" y="61"/>
                  </a:cubicBezTo>
                  <a:cubicBezTo>
                    <a:pt x="3" y="61"/>
                    <a:pt x="7" y="61"/>
                    <a:pt x="10" y="61"/>
                  </a:cubicBezTo>
                  <a:cubicBezTo>
                    <a:pt x="14" y="61"/>
                    <a:pt x="18" y="61"/>
                    <a:pt x="22" y="61"/>
                  </a:cubicBezTo>
                  <a:cubicBezTo>
                    <a:pt x="22" y="61"/>
                    <a:pt x="22" y="61"/>
                    <a:pt x="22" y="61"/>
                  </a:cubicBezTo>
                  <a:cubicBezTo>
                    <a:pt x="22" y="60"/>
                    <a:pt x="22" y="60"/>
                    <a:pt x="22" y="60"/>
                  </a:cubicBezTo>
                  <a:cubicBezTo>
                    <a:pt x="15" y="58"/>
                    <a:pt x="15" y="58"/>
                    <a:pt x="15" y="58"/>
                  </a:cubicBezTo>
                  <a:cubicBezTo>
                    <a:pt x="14" y="58"/>
                    <a:pt x="14" y="58"/>
                    <a:pt x="14" y="57"/>
                  </a:cubicBezTo>
                  <a:cubicBezTo>
                    <a:pt x="14" y="55"/>
                    <a:pt x="14" y="39"/>
                    <a:pt x="14" y="36"/>
                  </a:cubicBezTo>
                  <a:cubicBezTo>
                    <a:pt x="15" y="36"/>
                    <a:pt x="17" y="36"/>
                    <a:pt x="19" y="36"/>
                  </a:cubicBezTo>
                  <a:cubicBezTo>
                    <a:pt x="34" y="36"/>
                    <a:pt x="44" y="27"/>
                    <a:pt x="44" y="16"/>
                  </a:cubicBezTo>
                  <a:cubicBezTo>
                    <a:pt x="44" y="6"/>
                    <a:pt x="37" y="0"/>
                    <a:pt x="21" y="0"/>
                  </a:cubicBezTo>
                  <a:cubicBezTo>
                    <a:pt x="13" y="0"/>
                    <a:pt x="3" y="1"/>
                    <a:pt x="0" y="1"/>
                  </a:cubicBezTo>
                  <a:cubicBezTo>
                    <a:pt x="0" y="1"/>
                    <a:pt x="0" y="1"/>
                    <a:pt x="0" y="1"/>
                  </a:cubicBezTo>
                  <a:cubicBezTo>
                    <a:pt x="0" y="2"/>
                    <a:pt x="0" y="2"/>
                    <a:pt x="1" y="2"/>
                  </a:cubicBezTo>
                  <a:lnTo>
                    <a:pt x="5" y="3"/>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dirty="0">
                <a:solidFill>
                  <a:srgbClr val="000000"/>
                </a:solidFill>
                <a:latin typeface="Calibri Light" panose="020F0302020204030204" pitchFamily="34" charset="0"/>
                <a:cs typeface="Calibri Light" panose="020F0302020204030204" pitchFamily="34" charset="0"/>
              </a:endParaRPr>
            </a:p>
          </p:txBody>
        </p:sp>
        <p:sp>
          <p:nvSpPr>
            <p:cNvPr id="58" name="Freeform 57">
              <a:extLst>
                <a:ext uri="{FF2B5EF4-FFF2-40B4-BE49-F238E27FC236}">
                  <a16:creationId xmlns:a16="http://schemas.microsoft.com/office/drawing/2014/main" id="{A86DFEA1-7337-2949-A78D-2E8AF8C2382D}"/>
                </a:ext>
              </a:extLst>
            </p:cNvPr>
            <p:cNvSpPr>
              <a:spLocks/>
            </p:cNvSpPr>
            <p:nvPr userDrawn="1"/>
          </p:nvSpPr>
          <p:spPr bwMode="gray">
            <a:xfrm>
              <a:off x="4972050" y="6224588"/>
              <a:ext cx="117475" cy="146050"/>
            </a:xfrm>
            <a:custGeom>
              <a:avLst/>
              <a:gdLst/>
              <a:ahLst/>
              <a:cxnLst>
                <a:cxn ang="0">
                  <a:pos x="14" y="26"/>
                </a:cxn>
                <a:cxn ang="0">
                  <a:pos x="15" y="23"/>
                </a:cxn>
                <a:cxn ang="0">
                  <a:pos x="33" y="0"/>
                </a:cxn>
                <a:cxn ang="0">
                  <a:pos x="36" y="1"/>
                </a:cxn>
                <a:cxn ang="0">
                  <a:pos x="36" y="2"/>
                </a:cxn>
                <a:cxn ang="0">
                  <a:pos x="37" y="13"/>
                </a:cxn>
                <a:cxn ang="0">
                  <a:pos x="36" y="14"/>
                </a:cxn>
                <a:cxn ang="0">
                  <a:pos x="36" y="13"/>
                </a:cxn>
                <a:cxn ang="0">
                  <a:pos x="33" y="7"/>
                </a:cxn>
                <a:cxn ang="0">
                  <a:pos x="30" y="5"/>
                </a:cxn>
                <a:cxn ang="0">
                  <a:pos x="15" y="33"/>
                </a:cxn>
                <a:cxn ang="0">
                  <a:pos x="14" y="42"/>
                </a:cxn>
                <a:cxn ang="0">
                  <a:pos x="15" y="44"/>
                </a:cxn>
                <a:cxn ang="0">
                  <a:pos x="22" y="45"/>
                </a:cxn>
                <a:cxn ang="0">
                  <a:pos x="23" y="46"/>
                </a:cxn>
                <a:cxn ang="0">
                  <a:pos x="23" y="46"/>
                </a:cxn>
                <a:cxn ang="0">
                  <a:pos x="11" y="46"/>
                </a:cxn>
                <a:cxn ang="0">
                  <a:pos x="1" y="46"/>
                </a:cxn>
                <a:cxn ang="0">
                  <a:pos x="1" y="46"/>
                </a:cxn>
                <a:cxn ang="0">
                  <a:pos x="2" y="45"/>
                </a:cxn>
                <a:cxn ang="0">
                  <a:pos x="6" y="44"/>
                </a:cxn>
                <a:cxn ang="0">
                  <a:pos x="7" y="43"/>
                </a:cxn>
                <a:cxn ang="0">
                  <a:pos x="7" y="23"/>
                </a:cxn>
                <a:cxn ang="0">
                  <a:pos x="7" y="6"/>
                </a:cxn>
                <a:cxn ang="0">
                  <a:pos x="6" y="4"/>
                </a:cxn>
                <a:cxn ang="0">
                  <a:pos x="1" y="4"/>
                </a:cxn>
                <a:cxn ang="0">
                  <a:pos x="0" y="3"/>
                </a:cxn>
                <a:cxn ang="0">
                  <a:pos x="1" y="3"/>
                </a:cxn>
                <a:cxn ang="0">
                  <a:pos x="14" y="0"/>
                </a:cxn>
                <a:cxn ang="0">
                  <a:pos x="15" y="1"/>
                </a:cxn>
                <a:cxn ang="0">
                  <a:pos x="14" y="22"/>
                </a:cxn>
                <a:cxn ang="0">
                  <a:pos x="14" y="26"/>
                </a:cxn>
              </a:cxnLst>
              <a:rect l="0" t="0" r="r" b="b"/>
              <a:pathLst>
                <a:path w="37" h="46">
                  <a:moveTo>
                    <a:pt x="14" y="26"/>
                  </a:moveTo>
                  <a:cubicBezTo>
                    <a:pt x="15" y="25"/>
                    <a:pt x="15" y="24"/>
                    <a:pt x="15" y="23"/>
                  </a:cubicBezTo>
                  <a:cubicBezTo>
                    <a:pt x="17" y="14"/>
                    <a:pt x="23" y="0"/>
                    <a:pt x="33" y="0"/>
                  </a:cubicBezTo>
                  <a:cubicBezTo>
                    <a:pt x="34" y="0"/>
                    <a:pt x="35" y="0"/>
                    <a:pt x="36" y="1"/>
                  </a:cubicBezTo>
                  <a:cubicBezTo>
                    <a:pt x="36" y="1"/>
                    <a:pt x="36" y="1"/>
                    <a:pt x="36" y="2"/>
                  </a:cubicBezTo>
                  <a:cubicBezTo>
                    <a:pt x="37" y="13"/>
                    <a:pt x="37" y="13"/>
                    <a:pt x="37" y="13"/>
                  </a:cubicBezTo>
                  <a:cubicBezTo>
                    <a:pt x="37" y="13"/>
                    <a:pt x="36" y="14"/>
                    <a:pt x="36" y="14"/>
                  </a:cubicBezTo>
                  <a:cubicBezTo>
                    <a:pt x="36" y="14"/>
                    <a:pt x="36" y="13"/>
                    <a:pt x="36" y="13"/>
                  </a:cubicBezTo>
                  <a:cubicBezTo>
                    <a:pt x="35" y="11"/>
                    <a:pt x="34" y="9"/>
                    <a:pt x="33" y="7"/>
                  </a:cubicBezTo>
                  <a:cubicBezTo>
                    <a:pt x="32" y="6"/>
                    <a:pt x="31" y="5"/>
                    <a:pt x="30" y="5"/>
                  </a:cubicBezTo>
                  <a:cubicBezTo>
                    <a:pt x="22" y="5"/>
                    <a:pt x="17" y="21"/>
                    <a:pt x="15" y="33"/>
                  </a:cubicBezTo>
                  <a:cubicBezTo>
                    <a:pt x="14" y="36"/>
                    <a:pt x="14" y="41"/>
                    <a:pt x="14" y="42"/>
                  </a:cubicBezTo>
                  <a:cubicBezTo>
                    <a:pt x="14" y="43"/>
                    <a:pt x="14" y="43"/>
                    <a:pt x="15" y="44"/>
                  </a:cubicBezTo>
                  <a:cubicBezTo>
                    <a:pt x="22" y="45"/>
                    <a:pt x="22" y="45"/>
                    <a:pt x="22" y="45"/>
                  </a:cubicBezTo>
                  <a:cubicBezTo>
                    <a:pt x="23" y="45"/>
                    <a:pt x="23" y="45"/>
                    <a:pt x="23" y="46"/>
                  </a:cubicBezTo>
                  <a:cubicBezTo>
                    <a:pt x="23" y="46"/>
                    <a:pt x="23" y="46"/>
                    <a:pt x="23" y="46"/>
                  </a:cubicBezTo>
                  <a:cubicBezTo>
                    <a:pt x="21" y="46"/>
                    <a:pt x="16" y="46"/>
                    <a:pt x="11" y="46"/>
                  </a:cubicBezTo>
                  <a:cubicBezTo>
                    <a:pt x="6" y="46"/>
                    <a:pt x="3" y="46"/>
                    <a:pt x="1" y="46"/>
                  </a:cubicBezTo>
                  <a:cubicBezTo>
                    <a:pt x="1" y="46"/>
                    <a:pt x="1" y="46"/>
                    <a:pt x="1" y="46"/>
                  </a:cubicBezTo>
                  <a:cubicBezTo>
                    <a:pt x="1" y="45"/>
                    <a:pt x="1" y="45"/>
                    <a:pt x="2" y="45"/>
                  </a:cubicBezTo>
                  <a:cubicBezTo>
                    <a:pt x="6" y="44"/>
                    <a:pt x="6" y="44"/>
                    <a:pt x="6" y="44"/>
                  </a:cubicBezTo>
                  <a:cubicBezTo>
                    <a:pt x="7" y="43"/>
                    <a:pt x="7" y="43"/>
                    <a:pt x="7" y="43"/>
                  </a:cubicBezTo>
                  <a:cubicBezTo>
                    <a:pt x="7" y="40"/>
                    <a:pt x="7" y="28"/>
                    <a:pt x="7" y="23"/>
                  </a:cubicBezTo>
                  <a:cubicBezTo>
                    <a:pt x="7" y="18"/>
                    <a:pt x="7" y="8"/>
                    <a:pt x="7" y="6"/>
                  </a:cubicBezTo>
                  <a:cubicBezTo>
                    <a:pt x="7" y="5"/>
                    <a:pt x="6" y="4"/>
                    <a:pt x="6" y="4"/>
                  </a:cubicBezTo>
                  <a:cubicBezTo>
                    <a:pt x="1" y="4"/>
                    <a:pt x="1" y="4"/>
                    <a:pt x="1" y="4"/>
                  </a:cubicBezTo>
                  <a:cubicBezTo>
                    <a:pt x="0" y="4"/>
                    <a:pt x="0" y="3"/>
                    <a:pt x="0" y="3"/>
                  </a:cubicBezTo>
                  <a:cubicBezTo>
                    <a:pt x="0" y="3"/>
                    <a:pt x="0" y="3"/>
                    <a:pt x="1" y="3"/>
                  </a:cubicBezTo>
                  <a:cubicBezTo>
                    <a:pt x="14" y="0"/>
                    <a:pt x="14" y="0"/>
                    <a:pt x="14" y="0"/>
                  </a:cubicBezTo>
                  <a:cubicBezTo>
                    <a:pt x="15" y="0"/>
                    <a:pt x="15" y="0"/>
                    <a:pt x="15" y="1"/>
                  </a:cubicBezTo>
                  <a:cubicBezTo>
                    <a:pt x="15" y="3"/>
                    <a:pt x="14" y="17"/>
                    <a:pt x="14" y="22"/>
                  </a:cubicBezTo>
                  <a:cubicBezTo>
                    <a:pt x="14" y="24"/>
                    <a:pt x="14" y="25"/>
                    <a:pt x="14" y="26"/>
                  </a:cubicBez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dirty="0">
                <a:solidFill>
                  <a:srgbClr val="000000"/>
                </a:solidFill>
                <a:latin typeface="Calibri Light" panose="020F0302020204030204" pitchFamily="34" charset="0"/>
                <a:cs typeface="Calibri Light" panose="020F0302020204030204" pitchFamily="34" charset="0"/>
              </a:endParaRPr>
            </a:p>
          </p:txBody>
        </p:sp>
        <p:sp>
          <p:nvSpPr>
            <p:cNvPr id="59" name="Freeform 58">
              <a:extLst>
                <a:ext uri="{FF2B5EF4-FFF2-40B4-BE49-F238E27FC236}">
                  <a16:creationId xmlns:a16="http://schemas.microsoft.com/office/drawing/2014/main" id="{474FE25D-F983-624A-9CF7-20C898EAD45B}"/>
                </a:ext>
              </a:extLst>
            </p:cNvPr>
            <p:cNvSpPr>
              <a:spLocks noEditPoints="1"/>
            </p:cNvSpPr>
            <p:nvPr userDrawn="1"/>
          </p:nvSpPr>
          <p:spPr bwMode="gray">
            <a:xfrm>
              <a:off x="5099050" y="6176963"/>
              <a:ext cx="66675" cy="193675"/>
            </a:xfrm>
            <a:custGeom>
              <a:avLst/>
              <a:gdLst/>
              <a:ahLst/>
              <a:cxnLst>
                <a:cxn ang="0">
                  <a:pos x="10" y="0"/>
                </a:cxn>
                <a:cxn ang="0">
                  <a:pos x="14" y="4"/>
                </a:cxn>
                <a:cxn ang="0">
                  <a:pos x="10" y="9"/>
                </a:cxn>
                <a:cxn ang="0">
                  <a:pos x="5" y="4"/>
                </a:cxn>
                <a:cxn ang="0">
                  <a:pos x="10" y="0"/>
                </a:cxn>
                <a:cxn ang="0">
                  <a:pos x="14" y="15"/>
                </a:cxn>
                <a:cxn ang="0">
                  <a:pos x="15" y="16"/>
                </a:cxn>
                <a:cxn ang="0">
                  <a:pos x="14" y="39"/>
                </a:cxn>
                <a:cxn ang="0">
                  <a:pos x="14" y="58"/>
                </a:cxn>
                <a:cxn ang="0">
                  <a:pos x="15" y="59"/>
                </a:cxn>
                <a:cxn ang="0">
                  <a:pos x="20" y="60"/>
                </a:cxn>
                <a:cxn ang="0">
                  <a:pos x="21" y="61"/>
                </a:cxn>
                <a:cxn ang="0">
                  <a:pos x="20" y="61"/>
                </a:cxn>
                <a:cxn ang="0">
                  <a:pos x="11" y="61"/>
                </a:cxn>
                <a:cxn ang="0">
                  <a:pos x="1" y="61"/>
                </a:cxn>
                <a:cxn ang="0">
                  <a:pos x="1" y="61"/>
                </a:cxn>
                <a:cxn ang="0">
                  <a:pos x="1" y="60"/>
                </a:cxn>
                <a:cxn ang="0">
                  <a:pos x="6" y="59"/>
                </a:cxn>
                <a:cxn ang="0">
                  <a:pos x="7" y="58"/>
                </a:cxn>
                <a:cxn ang="0">
                  <a:pos x="7" y="38"/>
                </a:cxn>
                <a:cxn ang="0">
                  <a:pos x="7" y="21"/>
                </a:cxn>
                <a:cxn ang="0">
                  <a:pos x="6" y="19"/>
                </a:cxn>
                <a:cxn ang="0">
                  <a:pos x="1" y="19"/>
                </a:cxn>
                <a:cxn ang="0">
                  <a:pos x="0" y="18"/>
                </a:cxn>
                <a:cxn ang="0">
                  <a:pos x="0" y="18"/>
                </a:cxn>
                <a:cxn ang="0">
                  <a:pos x="14" y="15"/>
                </a:cxn>
              </a:cxnLst>
              <a:rect l="0" t="0" r="r" b="b"/>
              <a:pathLst>
                <a:path w="21" h="61">
                  <a:moveTo>
                    <a:pt x="10" y="0"/>
                  </a:moveTo>
                  <a:cubicBezTo>
                    <a:pt x="13" y="0"/>
                    <a:pt x="14" y="2"/>
                    <a:pt x="14" y="4"/>
                  </a:cubicBezTo>
                  <a:cubicBezTo>
                    <a:pt x="14" y="7"/>
                    <a:pt x="12" y="9"/>
                    <a:pt x="10" y="9"/>
                  </a:cubicBezTo>
                  <a:cubicBezTo>
                    <a:pt x="8" y="9"/>
                    <a:pt x="5" y="7"/>
                    <a:pt x="5" y="4"/>
                  </a:cubicBezTo>
                  <a:cubicBezTo>
                    <a:pt x="5" y="2"/>
                    <a:pt x="7" y="0"/>
                    <a:pt x="10" y="0"/>
                  </a:cubicBezTo>
                  <a:close/>
                  <a:moveTo>
                    <a:pt x="14" y="15"/>
                  </a:moveTo>
                  <a:cubicBezTo>
                    <a:pt x="15" y="15"/>
                    <a:pt x="15" y="15"/>
                    <a:pt x="15" y="16"/>
                  </a:cubicBezTo>
                  <a:cubicBezTo>
                    <a:pt x="15" y="20"/>
                    <a:pt x="14" y="34"/>
                    <a:pt x="14" y="39"/>
                  </a:cubicBezTo>
                  <a:cubicBezTo>
                    <a:pt x="14" y="43"/>
                    <a:pt x="14" y="55"/>
                    <a:pt x="14" y="58"/>
                  </a:cubicBezTo>
                  <a:cubicBezTo>
                    <a:pt x="14" y="58"/>
                    <a:pt x="14" y="59"/>
                    <a:pt x="15" y="59"/>
                  </a:cubicBezTo>
                  <a:cubicBezTo>
                    <a:pt x="20" y="60"/>
                    <a:pt x="20" y="60"/>
                    <a:pt x="20" y="60"/>
                  </a:cubicBezTo>
                  <a:cubicBezTo>
                    <a:pt x="20" y="60"/>
                    <a:pt x="21" y="60"/>
                    <a:pt x="21" y="61"/>
                  </a:cubicBezTo>
                  <a:cubicBezTo>
                    <a:pt x="21" y="61"/>
                    <a:pt x="20" y="61"/>
                    <a:pt x="20" y="61"/>
                  </a:cubicBezTo>
                  <a:cubicBezTo>
                    <a:pt x="18" y="61"/>
                    <a:pt x="15" y="61"/>
                    <a:pt x="11" y="61"/>
                  </a:cubicBezTo>
                  <a:cubicBezTo>
                    <a:pt x="7" y="61"/>
                    <a:pt x="3" y="61"/>
                    <a:pt x="1" y="61"/>
                  </a:cubicBezTo>
                  <a:cubicBezTo>
                    <a:pt x="1" y="61"/>
                    <a:pt x="1" y="61"/>
                    <a:pt x="1" y="61"/>
                  </a:cubicBezTo>
                  <a:cubicBezTo>
                    <a:pt x="1" y="60"/>
                    <a:pt x="1" y="60"/>
                    <a:pt x="1" y="60"/>
                  </a:cubicBezTo>
                  <a:cubicBezTo>
                    <a:pt x="6" y="59"/>
                    <a:pt x="6" y="59"/>
                    <a:pt x="6" y="59"/>
                  </a:cubicBezTo>
                  <a:cubicBezTo>
                    <a:pt x="7" y="58"/>
                    <a:pt x="7" y="58"/>
                    <a:pt x="7" y="58"/>
                  </a:cubicBezTo>
                  <a:cubicBezTo>
                    <a:pt x="7" y="55"/>
                    <a:pt x="7" y="43"/>
                    <a:pt x="7" y="38"/>
                  </a:cubicBezTo>
                  <a:cubicBezTo>
                    <a:pt x="7" y="34"/>
                    <a:pt x="7" y="23"/>
                    <a:pt x="7" y="21"/>
                  </a:cubicBezTo>
                  <a:cubicBezTo>
                    <a:pt x="6" y="20"/>
                    <a:pt x="6" y="19"/>
                    <a:pt x="6" y="19"/>
                  </a:cubicBezTo>
                  <a:cubicBezTo>
                    <a:pt x="1" y="19"/>
                    <a:pt x="1" y="19"/>
                    <a:pt x="1" y="19"/>
                  </a:cubicBezTo>
                  <a:cubicBezTo>
                    <a:pt x="0" y="19"/>
                    <a:pt x="0" y="18"/>
                    <a:pt x="0" y="18"/>
                  </a:cubicBezTo>
                  <a:cubicBezTo>
                    <a:pt x="0" y="18"/>
                    <a:pt x="0" y="18"/>
                    <a:pt x="0" y="18"/>
                  </a:cubicBezTo>
                  <a:lnTo>
                    <a:pt x="14" y="15"/>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dirty="0">
                <a:solidFill>
                  <a:srgbClr val="000000"/>
                </a:solidFill>
                <a:latin typeface="Calibri Light" panose="020F0302020204030204" pitchFamily="34" charset="0"/>
                <a:cs typeface="Calibri Light" panose="020F0302020204030204" pitchFamily="34" charset="0"/>
              </a:endParaRPr>
            </a:p>
          </p:txBody>
        </p:sp>
        <p:sp>
          <p:nvSpPr>
            <p:cNvPr id="60" name="Freeform 59">
              <a:extLst>
                <a:ext uri="{FF2B5EF4-FFF2-40B4-BE49-F238E27FC236}">
                  <a16:creationId xmlns:a16="http://schemas.microsoft.com/office/drawing/2014/main" id="{D3DECFC0-CFEE-AA47-B9A2-DE3A6152B86A}"/>
                </a:ext>
              </a:extLst>
            </p:cNvPr>
            <p:cNvSpPr>
              <a:spLocks/>
            </p:cNvSpPr>
            <p:nvPr userDrawn="1"/>
          </p:nvSpPr>
          <p:spPr bwMode="gray">
            <a:xfrm>
              <a:off x="5181600" y="6224588"/>
              <a:ext cx="111125" cy="146050"/>
            </a:xfrm>
            <a:custGeom>
              <a:avLst/>
              <a:gdLst/>
              <a:ahLst/>
              <a:cxnLst>
                <a:cxn ang="0">
                  <a:pos x="0" y="27"/>
                </a:cxn>
                <a:cxn ang="0">
                  <a:pos x="9" y="6"/>
                </a:cxn>
                <a:cxn ang="0">
                  <a:pos x="25" y="0"/>
                </a:cxn>
                <a:cxn ang="0">
                  <a:pos x="33" y="1"/>
                </a:cxn>
                <a:cxn ang="0">
                  <a:pos x="33" y="2"/>
                </a:cxn>
                <a:cxn ang="0">
                  <a:pos x="34" y="12"/>
                </a:cxn>
                <a:cxn ang="0">
                  <a:pos x="33" y="13"/>
                </a:cxn>
                <a:cxn ang="0">
                  <a:pos x="33" y="13"/>
                </a:cxn>
                <a:cxn ang="0">
                  <a:pos x="29" y="5"/>
                </a:cxn>
                <a:cxn ang="0">
                  <a:pos x="28" y="3"/>
                </a:cxn>
                <a:cxn ang="0">
                  <a:pos x="24" y="2"/>
                </a:cxn>
                <a:cxn ang="0">
                  <a:pos x="12" y="10"/>
                </a:cxn>
                <a:cxn ang="0">
                  <a:pos x="8" y="27"/>
                </a:cxn>
                <a:cxn ang="0">
                  <a:pos x="21" y="43"/>
                </a:cxn>
                <a:cxn ang="0">
                  <a:pos x="27" y="43"/>
                </a:cxn>
                <a:cxn ang="0">
                  <a:pos x="35" y="39"/>
                </a:cxn>
                <a:cxn ang="0">
                  <a:pos x="35" y="40"/>
                </a:cxn>
                <a:cxn ang="0">
                  <a:pos x="35" y="41"/>
                </a:cxn>
                <a:cxn ang="0">
                  <a:pos x="25" y="46"/>
                </a:cxn>
                <a:cxn ang="0">
                  <a:pos x="18" y="46"/>
                </a:cxn>
                <a:cxn ang="0">
                  <a:pos x="0" y="27"/>
                </a:cxn>
              </a:cxnLst>
              <a:rect l="0" t="0" r="r" b="b"/>
              <a:pathLst>
                <a:path w="35" h="46">
                  <a:moveTo>
                    <a:pt x="0" y="27"/>
                  </a:moveTo>
                  <a:cubicBezTo>
                    <a:pt x="0" y="20"/>
                    <a:pt x="3" y="12"/>
                    <a:pt x="9" y="6"/>
                  </a:cubicBezTo>
                  <a:cubicBezTo>
                    <a:pt x="13" y="2"/>
                    <a:pt x="19" y="0"/>
                    <a:pt x="25" y="0"/>
                  </a:cubicBezTo>
                  <a:cubicBezTo>
                    <a:pt x="29" y="0"/>
                    <a:pt x="31" y="1"/>
                    <a:pt x="33" y="1"/>
                  </a:cubicBezTo>
                  <a:cubicBezTo>
                    <a:pt x="33" y="2"/>
                    <a:pt x="33" y="2"/>
                    <a:pt x="33" y="2"/>
                  </a:cubicBezTo>
                  <a:cubicBezTo>
                    <a:pt x="34" y="12"/>
                    <a:pt x="34" y="12"/>
                    <a:pt x="34" y="12"/>
                  </a:cubicBezTo>
                  <a:cubicBezTo>
                    <a:pt x="34" y="13"/>
                    <a:pt x="33" y="13"/>
                    <a:pt x="33" y="13"/>
                  </a:cubicBezTo>
                  <a:cubicBezTo>
                    <a:pt x="33" y="13"/>
                    <a:pt x="33" y="13"/>
                    <a:pt x="33" y="13"/>
                  </a:cubicBezTo>
                  <a:cubicBezTo>
                    <a:pt x="31" y="10"/>
                    <a:pt x="30" y="8"/>
                    <a:pt x="29" y="5"/>
                  </a:cubicBezTo>
                  <a:cubicBezTo>
                    <a:pt x="29" y="4"/>
                    <a:pt x="28" y="4"/>
                    <a:pt x="28" y="3"/>
                  </a:cubicBezTo>
                  <a:cubicBezTo>
                    <a:pt x="27" y="3"/>
                    <a:pt x="25" y="2"/>
                    <a:pt x="24" y="2"/>
                  </a:cubicBezTo>
                  <a:cubicBezTo>
                    <a:pt x="19" y="2"/>
                    <a:pt x="15" y="5"/>
                    <a:pt x="12" y="10"/>
                  </a:cubicBezTo>
                  <a:cubicBezTo>
                    <a:pt x="10" y="14"/>
                    <a:pt x="8" y="20"/>
                    <a:pt x="8" y="27"/>
                  </a:cubicBezTo>
                  <a:cubicBezTo>
                    <a:pt x="8" y="38"/>
                    <a:pt x="14" y="43"/>
                    <a:pt x="21" y="43"/>
                  </a:cubicBezTo>
                  <a:cubicBezTo>
                    <a:pt x="24" y="43"/>
                    <a:pt x="26" y="43"/>
                    <a:pt x="27" y="43"/>
                  </a:cubicBezTo>
                  <a:cubicBezTo>
                    <a:pt x="30" y="42"/>
                    <a:pt x="32" y="41"/>
                    <a:pt x="35" y="39"/>
                  </a:cubicBezTo>
                  <a:cubicBezTo>
                    <a:pt x="35" y="39"/>
                    <a:pt x="35" y="40"/>
                    <a:pt x="35" y="40"/>
                  </a:cubicBezTo>
                  <a:cubicBezTo>
                    <a:pt x="35" y="40"/>
                    <a:pt x="35" y="41"/>
                    <a:pt x="35" y="41"/>
                  </a:cubicBezTo>
                  <a:cubicBezTo>
                    <a:pt x="33" y="42"/>
                    <a:pt x="29" y="44"/>
                    <a:pt x="25" y="46"/>
                  </a:cubicBezTo>
                  <a:cubicBezTo>
                    <a:pt x="24" y="46"/>
                    <a:pt x="22" y="46"/>
                    <a:pt x="18" y="46"/>
                  </a:cubicBezTo>
                  <a:cubicBezTo>
                    <a:pt x="7" y="46"/>
                    <a:pt x="0" y="40"/>
                    <a:pt x="0" y="27"/>
                  </a:cubicBez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dirty="0">
                <a:solidFill>
                  <a:srgbClr val="000000"/>
                </a:solidFill>
                <a:latin typeface="Calibri Light" panose="020F0302020204030204" pitchFamily="34" charset="0"/>
                <a:cs typeface="Calibri Light" panose="020F0302020204030204" pitchFamily="34" charset="0"/>
              </a:endParaRPr>
            </a:p>
          </p:txBody>
        </p:sp>
        <p:sp>
          <p:nvSpPr>
            <p:cNvPr id="61" name="Freeform 60">
              <a:extLst>
                <a:ext uri="{FF2B5EF4-FFF2-40B4-BE49-F238E27FC236}">
                  <a16:creationId xmlns:a16="http://schemas.microsoft.com/office/drawing/2014/main" id="{5528DC1C-09D6-3940-8046-167E1BE79342}"/>
                </a:ext>
              </a:extLst>
            </p:cNvPr>
            <p:cNvSpPr>
              <a:spLocks noEditPoints="1"/>
            </p:cNvSpPr>
            <p:nvPr userDrawn="1"/>
          </p:nvSpPr>
          <p:spPr bwMode="gray">
            <a:xfrm>
              <a:off x="5308600" y="6224588"/>
              <a:ext cx="119063" cy="146050"/>
            </a:xfrm>
            <a:custGeom>
              <a:avLst/>
              <a:gdLst/>
              <a:ahLst/>
              <a:cxnLst>
                <a:cxn ang="0">
                  <a:pos x="20" y="2"/>
                </a:cxn>
                <a:cxn ang="0">
                  <a:pos x="29" y="18"/>
                </a:cxn>
                <a:cxn ang="0">
                  <a:pos x="27" y="21"/>
                </a:cxn>
                <a:cxn ang="0">
                  <a:pos x="9" y="21"/>
                </a:cxn>
                <a:cxn ang="0">
                  <a:pos x="20" y="2"/>
                </a:cxn>
                <a:cxn ang="0">
                  <a:pos x="38" y="20"/>
                </a:cxn>
                <a:cxn ang="0">
                  <a:pos x="21" y="0"/>
                </a:cxn>
                <a:cxn ang="0">
                  <a:pos x="0" y="27"/>
                </a:cxn>
                <a:cxn ang="0">
                  <a:pos x="19" y="46"/>
                </a:cxn>
                <a:cxn ang="0">
                  <a:pos x="26" y="45"/>
                </a:cxn>
                <a:cxn ang="0">
                  <a:pos x="37" y="40"/>
                </a:cxn>
                <a:cxn ang="0">
                  <a:pos x="37" y="40"/>
                </a:cxn>
                <a:cxn ang="0">
                  <a:pos x="37" y="39"/>
                </a:cxn>
                <a:cxn ang="0">
                  <a:pos x="29" y="42"/>
                </a:cxn>
                <a:cxn ang="0">
                  <a:pos x="22" y="43"/>
                </a:cxn>
                <a:cxn ang="0">
                  <a:pos x="9" y="29"/>
                </a:cxn>
                <a:cxn ang="0">
                  <a:pos x="9" y="23"/>
                </a:cxn>
                <a:cxn ang="0">
                  <a:pos x="35" y="22"/>
                </a:cxn>
                <a:cxn ang="0">
                  <a:pos x="38" y="20"/>
                </a:cxn>
              </a:cxnLst>
              <a:rect l="0" t="0" r="r" b="b"/>
              <a:pathLst>
                <a:path w="38" h="46">
                  <a:moveTo>
                    <a:pt x="20" y="2"/>
                  </a:moveTo>
                  <a:cubicBezTo>
                    <a:pt x="26" y="2"/>
                    <a:pt x="29" y="13"/>
                    <a:pt x="29" y="18"/>
                  </a:cubicBezTo>
                  <a:cubicBezTo>
                    <a:pt x="29" y="20"/>
                    <a:pt x="28" y="20"/>
                    <a:pt x="27" y="21"/>
                  </a:cubicBezTo>
                  <a:cubicBezTo>
                    <a:pt x="24" y="21"/>
                    <a:pt x="15" y="22"/>
                    <a:pt x="9" y="21"/>
                  </a:cubicBezTo>
                  <a:cubicBezTo>
                    <a:pt x="9" y="9"/>
                    <a:pt x="14" y="2"/>
                    <a:pt x="20" y="2"/>
                  </a:cubicBezTo>
                  <a:close/>
                  <a:moveTo>
                    <a:pt x="38" y="20"/>
                  </a:moveTo>
                  <a:cubicBezTo>
                    <a:pt x="38" y="11"/>
                    <a:pt x="33" y="0"/>
                    <a:pt x="21" y="0"/>
                  </a:cubicBezTo>
                  <a:cubicBezTo>
                    <a:pt x="9" y="0"/>
                    <a:pt x="0" y="14"/>
                    <a:pt x="0" y="27"/>
                  </a:cubicBezTo>
                  <a:cubicBezTo>
                    <a:pt x="0" y="40"/>
                    <a:pt x="8" y="46"/>
                    <a:pt x="19" y="46"/>
                  </a:cubicBezTo>
                  <a:cubicBezTo>
                    <a:pt x="22" y="46"/>
                    <a:pt x="25" y="46"/>
                    <a:pt x="26" y="45"/>
                  </a:cubicBezTo>
                  <a:cubicBezTo>
                    <a:pt x="30" y="44"/>
                    <a:pt x="35" y="42"/>
                    <a:pt x="37" y="40"/>
                  </a:cubicBezTo>
                  <a:cubicBezTo>
                    <a:pt x="37" y="40"/>
                    <a:pt x="37" y="40"/>
                    <a:pt x="37" y="40"/>
                  </a:cubicBezTo>
                  <a:cubicBezTo>
                    <a:pt x="37" y="39"/>
                    <a:pt x="37" y="39"/>
                    <a:pt x="37" y="39"/>
                  </a:cubicBezTo>
                  <a:cubicBezTo>
                    <a:pt x="34" y="40"/>
                    <a:pt x="31" y="41"/>
                    <a:pt x="29" y="42"/>
                  </a:cubicBezTo>
                  <a:cubicBezTo>
                    <a:pt x="27" y="43"/>
                    <a:pt x="25" y="43"/>
                    <a:pt x="22" y="43"/>
                  </a:cubicBezTo>
                  <a:cubicBezTo>
                    <a:pt x="16" y="43"/>
                    <a:pt x="10" y="38"/>
                    <a:pt x="9" y="29"/>
                  </a:cubicBezTo>
                  <a:cubicBezTo>
                    <a:pt x="9" y="27"/>
                    <a:pt x="9" y="25"/>
                    <a:pt x="9" y="23"/>
                  </a:cubicBezTo>
                  <a:cubicBezTo>
                    <a:pt x="13" y="23"/>
                    <a:pt x="31" y="23"/>
                    <a:pt x="35" y="22"/>
                  </a:cubicBezTo>
                  <a:cubicBezTo>
                    <a:pt x="37" y="22"/>
                    <a:pt x="38" y="21"/>
                    <a:pt x="38" y="20"/>
                  </a:cubicBez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dirty="0">
                <a:solidFill>
                  <a:srgbClr val="000000"/>
                </a:solidFill>
                <a:latin typeface="Calibri Light" panose="020F0302020204030204" pitchFamily="34" charset="0"/>
                <a:cs typeface="Calibri Light" panose="020F0302020204030204" pitchFamily="34" charset="0"/>
              </a:endParaRPr>
            </a:p>
          </p:txBody>
        </p:sp>
        <p:sp>
          <p:nvSpPr>
            <p:cNvPr id="62" name="Freeform 61">
              <a:extLst>
                <a:ext uri="{FF2B5EF4-FFF2-40B4-BE49-F238E27FC236}">
                  <a16:creationId xmlns:a16="http://schemas.microsoft.com/office/drawing/2014/main" id="{96F573BB-A3E9-3149-A40D-67D9081732E0}"/>
                </a:ext>
              </a:extLst>
            </p:cNvPr>
            <p:cNvSpPr>
              <a:spLocks noEditPoints="1"/>
            </p:cNvSpPr>
            <p:nvPr userDrawn="1"/>
          </p:nvSpPr>
          <p:spPr bwMode="gray">
            <a:xfrm>
              <a:off x="5503863" y="6176963"/>
              <a:ext cx="146050" cy="193675"/>
            </a:xfrm>
            <a:custGeom>
              <a:avLst/>
              <a:gdLst/>
              <a:ahLst/>
              <a:cxnLst>
                <a:cxn ang="0">
                  <a:pos x="19" y="1"/>
                </a:cxn>
                <a:cxn ang="0">
                  <a:pos x="34" y="14"/>
                </a:cxn>
                <a:cxn ang="0">
                  <a:pos x="16" y="29"/>
                </a:cxn>
                <a:cxn ang="0">
                  <a:pos x="14" y="28"/>
                </a:cxn>
                <a:cxn ang="0">
                  <a:pos x="15" y="3"/>
                </a:cxn>
                <a:cxn ang="0">
                  <a:pos x="19" y="1"/>
                </a:cxn>
                <a:cxn ang="0">
                  <a:pos x="28" y="28"/>
                </a:cxn>
                <a:cxn ang="0">
                  <a:pos x="30" y="28"/>
                </a:cxn>
                <a:cxn ang="0">
                  <a:pos x="43" y="14"/>
                </a:cxn>
                <a:cxn ang="0">
                  <a:pos x="20" y="0"/>
                </a:cxn>
                <a:cxn ang="0">
                  <a:pos x="0" y="1"/>
                </a:cxn>
                <a:cxn ang="0">
                  <a:pos x="0" y="1"/>
                </a:cxn>
                <a:cxn ang="0">
                  <a:pos x="0" y="2"/>
                </a:cxn>
                <a:cxn ang="0">
                  <a:pos x="5" y="3"/>
                </a:cxn>
                <a:cxn ang="0">
                  <a:pos x="6" y="4"/>
                </a:cxn>
                <a:cxn ang="0">
                  <a:pos x="6" y="30"/>
                </a:cxn>
                <a:cxn ang="0">
                  <a:pos x="6" y="57"/>
                </a:cxn>
                <a:cxn ang="0">
                  <a:pos x="5" y="59"/>
                </a:cxn>
                <a:cxn ang="0">
                  <a:pos x="1" y="60"/>
                </a:cxn>
                <a:cxn ang="0">
                  <a:pos x="0" y="61"/>
                </a:cxn>
                <a:cxn ang="0">
                  <a:pos x="0" y="61"/>
                </a:cxn>
                <a:cxn ang="0">
                  <a:pos x="9" y="61"/>
                </a:cxn>
                <a:cxn ang="0">
                  <a:pos x="17" y="61"/>
                </a:cxn>
                <a:cxn ang="0">
                  <a:pos x="46" y="44"/>
                </a:cxn>
                <a:cxn ang="0">
                  <a:pos x="30" y="29"/>
                </a:cxn>
                <a:cxn ang="0">
                  <a:pos x="28" y="29"/>
                </a:cxn>
                <a:cxn ang="0">
                  <a:pos x="28" y="28"/>
                </a:cxn>
                <a:cxn ang="0">
                  <a:pos x="37" y="45"/>
                </a:cxn>
                <a:cxn ang="0">
                  <a:pos x="18" y="59"/>
                </a:cxn>
                <a:cxn ang="0">
                  <a:pos x="13" y="57"/>
                </a:cxn>
                <a:cxn ang="0">
                  <a:pos x="14" y="31"/>
                </a:cxn>
                <a:cxn ang="0">
                  <a:pos x="19" y="30"/>
                </a:cxn>
                <a:cxn ang="0">
                  <a:pos x="37" y="45"/>
                </a:cxn>
              </a:cxnLst>
              <a:rect l="0" t="0" r="r" b="b"/>
              <a:pathLst>
                <a:path w="46" h="61">
                  <a:moveTo>
                    <a:pt x="19" y="1"/>
                  </a:moveTo>
                  <a:cubicBezTo>
                    <a:pt x="29" y="1"/>
                    <a:pt x="34" y="6"/>
                    <a:pt x="34" y="14"/>
                  </a:cubicBezTo>
                  <a:cubicBezTo>
                    <a:pt x="34" y="24"/>
                    <a:pt x="25" y="29"/>
                    <a:pt x="16" y="29"/>
                  </a:cubicBezTo>
                  <a:cubicBezTo>
                    <a:pt x="15" y="29"/>
                    <a:pt x="14" y="28"/>
                    <a:pt x="14" y="28"/>
                  </a:cubicBezTo>
                  <a:cubicBezTo>
                    <a:pt x="14" y="26"/>
                    <a:pt x="14" y="10"/>
                    <a:pt x="15" y="3"/>
                  </a:cubicBezTo>
                  <a:cubicBezTo>
                    <a:pt x="15" y="2"/>
                    <a:pt x="16" y="1"/>
                    <a:pt x="19" y="1"/>
                  </a:cubicBezTo>
                  <a:close/>
                  <a:moveTo>
                    <a:pt x="28" y="28"/>
                  </a:moveTo>
                  <a:cubicBezTo>
                    <a:pt x="28" y="28"/>
                    <a:pt x="29" y="28"/>
                    <a:pt x="30" y="28"/>
                  </a:cubicBezTo>
                  <a:cubicBezTo>
                    <a:pt x="36" y="26"/>
                    <a:pt x="43" y="21"/>
                    <a:pt x="43" y="14"/>
                  </a:cubicBezTo>
                  <a:cubicBezTo>
                    <a:pt x="43" y="5"/>
                    <a:pt x="36" y="0"/>
                    <a:pt x="20" y="0"/>
                  </a:cubicBezTo>
                  <a:cubicBezTo>
                    <a:pt x="12" y="0"/>
                    <a:pt x="4" y="0"/>
                    <a:pt x="0" y="1"/>
                  </a:cubicBezTo>
                  <a:cubicBezTo>
                    <a:pt x="0" y="1"/>
                    <a:pt x="0" y="1"/>
                    <a:pt x="0" y="1"/>
                  </a:cubicBezTo>
                  <a:cubicBezTo>
                    <a:pt x="0" y="2"/>
                    <a:pt x="0" y="2"/>
                    <a:pt x="0" y="2"/>
                  </a:cubicBezTo>
                  <a:cubicBezTo>
                    <a:pt x="5" y="3"/>
                    <a:pt x="5" y="3"/>
                    <a:pt x="5" y="3"/>
                  </a:cubicBezTo>
                  <a:cubicBezTo>
                    <a:pt x="6" y="3"/>
                    <a:pt x="6" y="3"/>
                    <a:pt x="6" y="4"/>
                  </a:cubicBezTo>
                  <a:cubicBezTo>
                    <a:pt x="6" y="9"/>
                    <a:pt x="6" y="24"/>
                    <a:pt x="6" y="30"/>
                  </a:cubicBezTo>
                  <a:cubicBezTo>
                    <a:pt x="6" y="34"/>
                    <a:pt x="7" y="54"/>
                    <a:pt x="6" y="57"/>
                  </a:cubicBezTo>
                  <a:cubicBezTo>
                    <a:pt x="6" y="58"/>
                    <a:pt x="6" y="58"/>
                    <a:pt x="5" y="59"/>
                  </a:cubicBezTo>
                  <a:cubicBezTo>
                    <a:pt x="1" y="60"/>
                    <a:pt x="1" y="60"/>
                    <a:pt x="1" y="60"/>
                  </a:cubicBezTo>
                  <a:cubicBezTo>
                    <a:pt x="0" y="60"/>
                    <a:pt x="0" y="60"/>
                    <a:pt x="0" y="61"/>
                  </a:cubicBezTo>
                  <a:cubicBezTo>
                    <a:pt x="0" y="61"/>
                    <a:pt x="0" y="61"/>
                    <a:pt x="0" y="61"/>
                  </a:cubicBezTo>
                  <a:cubicBezTo>
                    <a:pt x="3" y="61"/>
                    <a:pt x="7" y="61"/>
                    <a:pt x="9" y="61"/>
                  </a:cubicBezTo>
                  <a:cubicBezTo>
                    <a:pt x="11" y="61"/>
                    <a:pt x="15" y="61"/>
                    <a:pt x="17" y="61"/>
                  </a:cubicBezTo>
                  <a:cubicBezTo>
                    <a:pt x="33" y="61"/>
                    <a:pt x="46" y="56"/>
                    <a:pt x="46" y="44"/>
                  </a:cubicBezTo>
                  <a:cubicBezTo>
                    <a:pt x="46" y="36"/>
                    <a:pt x="39" y="30"/>
                    <a:pt x="30" y="29"/>
                  </a:cubicBezTo>
                  <a:cubicBezTo>
                    <a:pt x="29" y="29"/>
                    <a:pt x="28" y="29"/>
                    <a:pt x="28" y="29"/>
                  </a:cubicBezTo>
                  <a:lnTo>
                    <a:pt x="28" y="28"/>
                  </a:lnTo>
                  <a:close/>
                  <a:moveTo>
                    <a:pt x="37" y="45"/>
                  </a:moveTo>
                  <a:cubicBezTo>
                    <a:pt x="37" y="55"/>
                    <a:pt x="28" y="59"/>
                    <a:pt x="18" y="59"/>
                  </a:cubicBezTo>
                  <a:cubicBezTo>
                    <a:pt x="16" y="59"/>
                    <a:pt x="13" y="58"/>
                    <a:pt x="13" y="57"/>
                  </a:cubicBezTo>
                  <a:cubicBezTo>
                    <a:pt x="13" y="56"/>
                    <a:pt x="14" y="33"/>
                    <a:pt x="14" y="31"/>
                  </a:cubicBezTo>
                  <a:cubicBezTo>
                    <a:pt x="14" y="30"/>
                    <a:pt x="16" y="30"/>
                    <a:pt x="19" y="30"/>
                  </a:cubicBezTo>
                  <a:cubicBezTo>
                    <a:pt x="30" y="30"/>
                    <a:pt x="37" y="37"/>
                    <a:pt x="37" y="45"/>
                  </a:cubicBez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dirty="0">
                <a:solidFill>
                  <a:srgbClr val="000000"/>
                </a:solidFill>
                <a:latin typeface="Calibri Light" panose="020F0302020204030204" pitchFamily="34" charset="0"/>
                <a:cs typeface="Calibri Light" panose="020F0302020204030204" pitchFamily="34" charset="0"/>
              </a:endParaRPr>
            </a:p>
          </p:txBody>
        </p:sp>
        <p:sp>
          <p:nvSpPr>
            <p:cNvPr id="63" name="Freeform 62">
              <a:extLst>
                <a:ext uri="{FF2B5EF4-FFF2-40B4-BE49-F238E27FC236}">
                  <a16:creationId xmlns:a16="http://schemas.microsoft.com/office/drawing/2014/main" id="{BFDB6715-2FF2-6740-A698-1A07BEC4865B}"/>
                </a:ext>
              </a:extLst>
            </p:cNvPr>
            <p:cNvSpPr>
              <a:spLocks noEditPoints="1"/>
            </p:cNvSpPr>
            <p:nvPr userDrawn="1"/>
          </p:nvSpPr>
          <p:spPr bwMode="gray">
            <a:xfrm>
              <a:off x="5672138" y="6224588"/>
              <a:ext cx="136525" cy="146050"/>
            </a:xfrm>
            <a:custGeom>
              <a:avLst/>
              <a:gdLst/>
              <a:ahLst/>
              <a:cxnLst>
                <a:cxn ang="0">
                  <a:pos x="16" y="43"/>
                </a:cxn>
                <a:cxn ang="0">
                  <a:pos x="8" y="32"/>
                </a:cxn>
                <a:cxn ang="0">
                  <a:pos x="18" y="18"/>
                </a:cxn>
                <a:cxn ang="0">
                  <a:pos x="29" y="25"/>
                </a:cxn>
                <a:cxn ang="0">
                  <a:pos x="30" y="27"/>
                </a:cxn>
                <a:cxn ang="0">
                  <a:pos x="29" y="29"/>
                </a:cxn>
                <a:cxn ang="0">
                  <a:pos x="16" y="43"/>
                </a:cxn>
                <a:cxn ang="0">
                  <a:pos x="29" y="21"/>
                </a:cxn>
                <a:cxn ang="0">
                  <a:pos x="28" y="20"/>
                </a:cxn>
                <a:cxn ang="0">
                  <a:pos x="17" y="16"/>
                </a:cxn>
                <a:cxn ang="0">
                  <a:pos x="0" y="34"/>
                </a:cxn>
                <a:cxn ang="0">
                  <a:pos x="11" y="46"/>
                </a:cxn>
                <a:cxn ang="0">
                  <a:pos x="28" y="35"/>
                </a:cxn>
                <a:cxn ang="0">
                  <a:pos x="30" y="33"/>
                </a:cxn>
                <a:cxn ang="0">
                  <a:pos x="30" y="33"/>
                </a:cxn>
                <a:cxn ang="0">
                  <a:pos x="30" y="36"/>
                </a:cxn>
                <a:cxn ang="0">
                  <a:pos x="30" y="45"/>
                </a:cxn>
                <a:cxn ang="0">
                  <a:pos x="31" y="46"/>
                </a:cxn>
                <a:cxn ang="0">
                  <a:pos x="36" y="46"/>
                </a:cxn>
                <a:cxn ang="0">
                  <a:pos x="43" y="46"/>
                </a:cxn>
                <a:cxn ang="0">
                  <a:pos x="43" y="45"/>
                </a:cxn>
                <a:cxn ang="0">
                  <a:pos x="42" y="45"/>
                </a:cxn>
                <a:cxn ang="0">
                  <a:pos x="38" y="43"/>
                </a:cxn>
                <a:cxn ang="0">
                  <a:pos x="37" y="42"/>
                </a:cxn>
                <a:cxn ang="0">
                  <a:pos x="37" y="31"/>
                </a:cxn>
                <a:cxn ang="0">
                  <a:pos x="37" y="20"/>
                </a:cxn>
                <a:cxn ang="0">
                  <a:pos x="24" y="0"/>
                </a:cxn>
                <a:cxn ang="0">
                  <a:pos x="4" y="10"/>
                </a:cxn>
                <a:cxn ang="0">
                  <a:pos x="5" y="12"/>
                </a:cxn>
                <a:cxn ang="0">
                  <a:pos x="5" y="12"/>
                </a:cxn>
                <a:cxn ang="0">
                  <a:pos x="20" y="4"/>
                </a:cxn>
                <a:cxn ang="0">
                  <a:pos x="29" y="14"/>
                </a:cxn>
                <a:cxn ang="0">
                  <a:pos x="30" y="21"/>
                </a:cxn>
                <a:cxn ang="0">
                  <a:pos x="29" y="21"/>
                </a:cxn>
              </a:cxnLst>
              <a:rect l="0" t="0" r="r" b="b"/>
              <a:pathLst>
                <a:path w="43" h="46">
                  <a:moveTo>
                    <a:pt x="16" y="43"/>
                  </a:moveTo>
                  <a:cubicBezTo>
                    <a:pt x="11" y="43"/>
                    <a:pt x="8" y="39"/>
                    <a:pt x="8" y="32"/>
                  </a:cubicBezTo>
                  <a:cubicBezTo>
                    <a:pt x="8" y="25"/>
                    <a:pt x="12" y="18"/>
                    <a:pt x="18" y="18"/>
                  </a:cubicBezTo>
                  <a:cubicBezTo>
                    <a:pt x="24" y="18"/>
                    <a:pt x="27" y="22"/>
                    <a:pt x="29" y="25"/>
                  </a:cubicBezTo>
                  <a:cubicBezTo>
                    <a:pt x="29" y="26"/>
                    <a:pt x="30" y="27"/>
                    <a:pt x="30" y="27"/>
                  </a:cubicBezTo>
                  <a:cubicBezTo>
                    <a:pt x="30" y="28"/>
                    <a:pt x="29" y="29"/>
                    <a:pt x="29" y="29"/>
                  </a:cubicBezTo>
                  <a:cubicBezTo>
                    <a:pt x="27" y="37"/>
                    <a:pt x="21" y="43"/>
                    <a:pt x="16" y="43"/>
                  </a:cubicBezTo>
                  <a:close/>
                  <a:moveTo>
                    <a:pt x="29" y="21"/>
                  </a:moveTo>
                  <a:cubicBezTo>
                    <a:pt x="29" y="21"/>
                    <a:pt x="28" y="20"/>
                    <a:pt x="28" y="20"/>
                  </a:cubicBezTo>
                  <a:cubicBezTo>
                    <a:pt x="26" y="18"/>
                    <a:pt x="22" y="16"/>
                    <a:pt x="17" y="16"/>
                  </a:cubicBezTo>
                  <a:cubicBezTo>
                    <a:pt x="5" y="16"/>
                    <a:pt x="0" y="26"/>
                    <a:pt x="0" y="34"/>
                  </a:cubicBezTo>
                  <a:cubicBezTo>
                    <a:pt x="0" y="42"/>
                    <a:pt x="5" y="46"/>
                    <a:pt x="11" y="46"/>
                  </a:cubicBezTo>
                  <a:cubicBezTo>
                    <a:pt x="20" y="46"/>
                    <a:pt x="26" y="40"/>
                    <a:pt x="28" y="35"/>
                  </a:cubicBezTo>
                  <a:cubicBezTo>
                    <a:pt x="29" y="34"/>
                    <a:pt x="29" y="33"/>
                    <a:pt x="30" y="33"/>
                  </a:cubicBezTo>
                  <a:cubicBezTo>
                    <a:pt x="30" y="33"/>
                    <a:pt x="30" y="33"/>
                    <a:pt x="30" y="33"/>
                  </a:cubicBezTo>
                  <a:cubicBezTo>
                    <a:pt x="30" y="34"/>
                    <a:pt x="30" y="35"/>
                    <a:pt x="30" y="36"/>
                  </a:cubicBezTo>
                  <a:cubicBezTo>
                    <a:pt x="30" y="38"/>
                    <a:pt x="30" y="44"/>
                    <a:pt x="30" y="45"/>
                  </a:cubicBezTo>
                  <a:cubicBezTo>
                    <a:pt x="30" y="45"/>
                    <a:pt x="30" y="46"/>
                    <a:pt x="31" y="46"/>
                  </a:cubicBezTo>
                  <a:cubicBezTo>
                    <a:pt x="32" y="46"/>
                    <a:pt x="34" y="46"/>
                    <a:pt x="36" y="46"/>
                  </a:cubicBezTo>
                  <a:cubicBezTo>
                    <a:pt x="39" y="46"/>
                    <a:pt x="42" y="46"/>
                    <a:pt x="43" y="46"/>
                  </a:cubicBezTo>
                  <a:cubicBezTo>
                    <a:pt x="43" y="46"/>
                    <a:pt x="43" y="46"/>
                    <a:pt x="43" y="45"/>
                  </a:cubicBezTo>
                  <a:cubicBezTo>
                    <a:pt x="43" y="45"/>
                    <a:pt x="43" y="45"/>
                    <a:pt x="42" y="45"/>
                  </a:cubicBezTo>
                  <a:cubicBezTo>
                    <a:pt x="38" y="43"/>
                    <a:pt x="38" y="43"/>
                    <a:pt x="38" y="43"/>
                  </a:cubicBezTo>
                  <a:cubicBezTo>
                    <a:pt x="37" y="43"/>
                    <a:pt x="37" y="43"/>
                    <a:pt x="37" y="42"/>
                  </a:cubicBezTo>
                  <a:cubicBezTo>
                    <a:pt x="37" y="40"/>
                    <a:pt x="37" y="34"/>
                    <a:pt x="37" y="31"/>
                  </a:cubicBezTo>
                  <a:cubicBezTo>
                    <a:pt x="37" y="28"/>
                    <a:pt x="37" y="22"/>
                    <a:pt x="37" y="20"/>
                  </a:cubicBezTo>
                  <a:cubicBezTo>
                    <a:pt x="37" y="10"/>
                    <a:pt x="35" y="0"/>
                    <a:pt x="24" y="0"/>
                  </a:cubicBezTo>
                  <a:cubicBezTo>
                    <a:pt x="15" y="0"/>
                    <a:pt x="9" y="4"/>
                    <a:pt x="4" y="10"/>
                  </a:cubicBezTo>
                  <a:cubicBezTo>
                    <a:pt x="4" y="11"/>
                    <a:pt x="4" y="12"/>
                    <a:pt x="5" y="12"/>
                  </a:cubicBezTo>
                  <a:cubicBezTo>
                    <a:pt x="5" y="12"/>
                    <a:pt x="5" y="12"/>
                    <a:pt x="5" y="12"/>
                  </a:cubicBezTo>
                  <a:cubicBezTo>
                    <a:pt x="9" y="7"/>
                    <a:pt x="14" y="4"/>
                    <a:pt x="20" y="4"/>
                  </a:cubicBezTo>
                  <a:cubicBezTo>
                    <a:pt x="25" y="4"/>
                    <a:pt x="28" y="8"/>
                    <a:pt x="29" y="14"/>
                  </a:cubicBezTo>
                  <a:cubicBezTo>
                    <a:pt x="29" y="16"/>
                    <a:pt x="29" y="19"/>
                    <a:pt x="30" y="21"/>
                  </a:cubicBezTo>
                  <a:lnTo>
                    <a:pt x="29" y="21"/>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dirty="0">
                <a:solidFill>
                  <a:srgbClr val="000000"/>
                </a:solidFill>
                <a:latin typeface="Calibri Light" panose="020F0302020204030204" pitchFamily="34" charset="0"/>
                <a:cs typeface="Calibri Light" panose="020F0302020204030204" pitchFamily="34" charset="0"/>
              </a:endParaRPr>
            </a:p>
          </p:txBody>
        </p:sp>
        <p:sp>
          <p:nvSpPr>
            <p:cNvPr id="64" name="Freeform 63">
              <a:extLst>
                <a:ext uri="{FF2B5EF4-FFF2-40B4-BE49-F238E27FC236}">
                  <a16:creationId xmlns:a16="http://schemas.microsoft.com/office/drawing/2014/main" id="{040747A1-DB5E-FF40-9D0A-9D0FE53AA332}"/>
                </a:ext>
              </a:extLst>
            </p:cNvPr>
            <p:cNvSpPr>
              <a:spLocks noEditPoints="1"/>
            </p:cNvSpPr>
            <p:nvPr userDrawn="1"/>
          </p:nvSpPr>
          <p:spPr bwMode="gray">
            <a:xfrm>
              <a:off x="5818188" y="6176963"/>
              <a:ext cx="63500" cy="193675"/>
            </a:xfrm>
            <a:custGeom>
              <a:avLst/>
              <a:gdLst/>
              <a:ahLst/>
              <a:cxnLst>
                <a:cxn ang="0">
                  <a:pos x="10" y="0"/>
                </a:cxn>
                <a:cxn ang="0">
                  <a:pos x="14" y="4"/>
                </a:cxn>
                <a:cxn ang="0">
                  <a:pos x="10" y="9"/>
                </a:cxn>
                <a:cxn ang="0">
                  <a:pos x="5" y="4"/>
                </a:cxn>
                <a:cxn ang="0">
                  <a:pos x="10" y="0"/>
                </a:cxn>
                <a:cxn ang="0">
                  <a:pos x="14" y="15"/>
                </a:cxn>
                <a:cxn ang="0">
                  <a:pos x="15" y="16"/>
                </a:cxn>
                <a:cxn ang="0">
                  <a:pos x="14" y="39"/>
                </a:cxn>
                <a:cxn ang="0">
                  <a:pos x="14" y="58"/>
                </a:cxn>
                <a:cxn ang="0">
                  <a:pos x="15" y="59"/>
                </a:cxn>
                <a:cxn ang="0">
                  <a:pos x="20" y="60"/>
                </a:cxn>
                <a:cxn ang="0">
                  <a:pos x="20" y="61"/>
                </a:cxn>
                <a:cxn ang="0">
                  <a:pos x="20" y="61"/>
                </a:cxn>
                <a:cxn ang="0">
                  <a:pos x="10" y="61"/>
                </a:cxn>
                <a:cxn ang="0">
                  <a:pos x="1" y="61"/>
                </a:cxn>
                <a:cxn ang="0">
                  <a:pos x="1" y="61"/>
                </a:cxn>
                <a:cxn ang="0">
                  <a:pos x="1" y="60"/>
                </a:cxn>
                <a:cxn ang="0">
                  <a:pos x="6" y="59"/>
                </a:cxn>
                <a:cxn ang="0">
                  <a:pos x="7" y="58"/>
                </a:cxn>
                <a:cxn ang="0">
                  <a:pos x="7" y="38"/>
                </a:cxn>
                <a:cxn ang="0">
                  <a:pos x="6" y="21"/>
                </a:cxn>
                <a:cxn ang="0">
                  <a:pos x="5" y="19"/>
                </a:cxn>
                <a:cxn ang="0">
                  <a:pos x="0" y="19"/>
                </a:cxn>
                <a:cxn ang="0">
                  <a:pos x="0" y="18"/>
                </a:cxn>
                <a:cxn ang="0">
                  <a:pos x="0" y="18"/>
                </a:cxn>
                <a:cxn ang="0">
                  <a:pos x="14" y="15"/>
                </a:cxn>
              </a:cxnLst>
              <a:rect l="0" t="0" r="r" b="b"/>
              <a:pathLst>
                <a:path w="20" h="61">
                  <a:moveTo>
                    <a:pt x="10" y="0"/>
                  </a:moveTo>
                  <a:cubicBezTo>
                    <a:pt x="12" y="0"/>
                    <a:pt x="14" y="2"/>
                    <a:pt x="14" y="4"/>
                  </a:cubicBezTo>
                  <a:cubicBezTo>
                    <a:pt x="14" y="7"/>
                    <a:pt x="12" y="9"/>
                    <a:pt x="10" y="9"/>
                  </a:cubicBezTo>
                  <a:cubicBezTo>
                    <a:pt x="7" y="9"/>
                    <a:pt x="5" y="7"/>
                    <a:pt x="5" y="4"/>
                  </a:cubicBezTo>
                  <a:cubicBezTo>
                    <a:pt x="5" y="2"/>
                    <a:pt x="7" y="0"/>
                    <a:pt x="10" y="0"/>
                  </a:cubicBezTo>
                  <a:close/>
                  <a:moveTo>
                    <a:pt x="14" y="15"/>
                  </a:moveTo>
                  <a:cubicBezTo>
                    <a:pt x="15" y="15"/>
                    <a:pt x="15" y="15"/>
                    <a:pt x="15" y="16"/>
                  </a:cubicBezTo>
                  <a:cubicBezTo>
                    <a:pt x="15" y="20"/>
                    <a:pt x="14" y="34"/>
                    <a:pt x="14" y="39"/>
                  </a:cubicBezTo>
                  <a:cubicBezTo>
                    <a:pt x="14" y="43"/>
                    <a:pt x="14" y="55"/>
                    <a:pt x="14" y="58"/>
                  </a:cubicBezTo>
                  <a:cubicBezTo>
                    <a:pt x="14" y="58"/>
                    <a:pt x="14" y="59"/>
                    <a:pt x="15" y="59"/>
                  </a:cubicBezTo>
                  <a:cubicBezTo>
                    <a:pt x="20" y="60"/>
                    <a:pt x="20" y="60"/>
                    <a:pt x="20" y="60"/>
                  </a:cubicBezTo>
                  <a:cubicBezTo>
                    <a:pt x="20" y="60"/>
                    <a:pt x="20" y="60"/>
                    <a:pt x="20" y="61"/>
                  </a:cubicBezTo>
                  <a:cubicBezTo>
                    <a:pt x="20" y="61"/>
                    <a:pt x="20" y="61"/>
                    <a:pt x="20" y="61"/>
                  </a:cubicBezTo>
                  <a:cubicBezTo>
                    <a:pt x="18" y="61"/>
                    <a:pt x="15" y="61"/>
                    <a:pt x="10" y="61"/>
                  </a:cubicBezTo>
                  <a:cubicBezTo>
                    <a:pt x="6" y="61"/>
                    <a:pt x="3" y="61"/>
                    <a:pt x="1" y="61"/>
                  </a:cubicBezTo>
                  <a:cubicBezTo>
                    <a:pt x="1" y="61"/>
                    <a:pt x="1" y="61"/>
                    <a:pt x="1" y="61"/>
                  </a:cubicBezTo>
                  <a:cubicBezTo>
                    <a:pt x="1" y="60"/>
                    <a:pt x="1" y="60"/>
                    <a:pt x="1" y="60"/>
                  </a:cubicBezTo>
                  <a:cubicBezTo>
                    <a:pt x="6" y="59"/>
                    <a:pt x="6" y="59"/>
                    <a:pt x="6" y="59"/>
                  </a:cubicBezTo>
                  <a:cubicBezTo>
                    <a:pt x="7" y="58"/>
                    <a:pt x="7" y="58"/>
                    <a:pt x="7" y="58"/>
                  </a:cubicBezTo>
                  <a:cubicBezTo>
                    <a:pt x="7" y="55"/>
                    <a:pt x="7" y="43"/>
                    <a:pt x="7" y="38"/>
                  </a:cubicBezTo>
                  <a:cubicBezTo>
                    <a:pt x="7" y="34"/>
                    <a:pt x="6" y="23"/>
                    <a:pt x="6" y="21"/>
                  </a:cubicBezTo>
                  <a:cubicBezTo>
                    <a:pt x="6" y="20"/>
                    <a:pt x="6" y="19"/>
                    <a:pt x="5" y="19"/>
                  </a:cubicBezTo>
                  <a:cubicBezTo>
                    <a:pt x="0" y="19"/>
                    <a:pt x="0" y="19"/>
                    <a:pt x="0" y="19"/>
                  </a:cubicBezTo>
                  <a:cubicBezTo>
                    <a:pt x="0" y="19"/>
                    <a:pt x="0" y="18"/>
                    <a:pt x="0" y="18"/>
                  </a:cubicBezTo>
                  <a:cubicBezTo>
                    <a:pt x="0" y="18"/>
                    <a:pt x="0" y="18"/>
                    <a:pt x="0" y="18"/>
                  </a:cubicBezTo>
                  <a:lnTo>
                    <a:pt x="14" y="15"/>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dirty="0">
                <a:solidFill>
                  <a:srgbClr val="000000"/>
                </a:solidFill>
                <a:latin typeface="Calibri Light" panose="020F0302020204030204" pitchFamily="34" charset="0"/>
                <a:cs typeface="Calibri Light" panose="020F0302020204030204" pitchFamily="34" charset="0"/>
              </a:endParaRPr>
            </a:p>
          </p:txBody>
        </p:sp>
        <p:sp>
          <p:nvSpPr>
            <p:cNvPr id="65" name="Freeform 64">
              <a:extLst>
                <a:ext uri="{FF2B5EF4-FFF2-40B4-BE49-F238E27FC236}">
                  <a16:creationId xmlns:a16="http://schemas.microsoft.com/office/drawing/2014/main" id="{4DC387C0-A2BC-484F-9BB6-9F3BB042CC1D}"/>
                </a:ext>
              </a:extLst>
            </p:cNvPr>
            <p:cNvSpPr>
              <a:spLocks/>
            </p:cNvSpPr>
            <p:nvPr userDrawn="1"/>
          </p:nvSpPr>
          <p:spPr bwMode="gray">
            <a:xfrm>
              <a:off x="5891213" y="6157913"/>
              <a:ext cx="66675" cy="212725"/>
            </a:xfrm>
            <a:custGeom>
              <a:avLst/>
              <a:gdLst/>
              <a:ahLst/>
              <a:cxnLst>
                <a:cxn ang="0">
                  <a:pos x="15" y="0"/>
                </a:cxn>
                <a:cxn ang="0">
                  <a:pos x="16" y="1"/>
                </a:cxn>
                <a:cxn ang="0">
                  <a:pos x="15" y="33"/>
                </a:cxn>
                <a:cxn ang="0">
                  <a:pos x="14" y="64"/>
                </a:cxn>
                <a:cxn ang="0">
                  <a:pos x="15" y="65"/>
                </a:cxn>
                <a:cxn ang="0">
                  <a:pos x="21" y="66"/>
                </a:cxn>
                <a:cxn ang="0">
                  <a:pos x="21" y="67"/>
                </a:cxn>
                <a:cxn ang="0">
                  <a:pos x="21" y="67"/>
                </a:cxn>
                <a:cxn ang="0">
                  <a:pos x="11" y="67"/>
                </a:cxn>
                <a:cxn ang="0">
                  <a:pos x="2" y="67"/>
                </a:cxn>
                <a:cxn ang="0">
                  <a:pos x="2" y="67"/>
                </a:cxn>
                <a:cxn ang="0">
                  <a:pos x="2" y="66"/>
                </a:cxn>
                <a:cxn ang="0">
                  <a:pos x="7" y="65"/>
                </a:cxn>
                <a:cxn ang="0">
                  <a:pos x="8" y="64"/>
                </a:cxn>
                <a:cxn ang="0">
                  <a:pos x="8" y="33"/>
                </a:cxn>
                <a:cxn ang="0">
                  <a:pos x="7" y="5"/>
                </a:cxn>
                <a:cxn ang="0">
                  <a:pos x="6" y="3"/>
                </a:cxn>
                <a:cxn ang="0">
                  <a:pos x="0" y="3"/>
                </a:cxn>
                <a:cxn ang="0">
                  <a:pos x="0" y="2"/>
                </a:cxn>
                <a:cxn ang="0">
                  <a:pos x="0" y="2"/>
                </a:cxn>
                <a:cxn ang="0">
                  <a:pos x="15" y="0"/>
                </a:cxn>
              </a:cxnLst>
              <a:rect l="0" t="0" r="r" b="b"/>
              <a:pathLst>
                <a:path w="21" h="67">
                  <a:moveTo>
                    <a:pt x="15" y="0"/>
                  </a:moveTo>
                  <a:cubicBezTo>
                    <a:pt x="16" y="0"/>
                    <a:pt x="16" y="0"/>
                    <a:pt x="16" y="1"/>
                  </a:cubicBezTo>
                  <a:cubicBezTo>
                    <a:pt x="16" y="2"/>
                    <a:pt x="15" y="22"/>
                    <a:pt x="15" y="33"/>
                  </a:cubicBezTo>
                  <a:cubicBezTo>
                    <a:pt x="15" y="40"/>
                    <a:pt x="14" y="62"/>
                    <a:pt x="14" y="64"/>
                  </a:cubicBezTo>
                  <a:cubicBezTo>
                    <a:pt x="14" y="64"/>
                    <a:pt x="15" y="64"/>
                    <a:pt x="15" y="65"/>
                  </a:cubicBezTo>
                  <a:cubicBezTo>
                    <a:pt x="21" y="66"/>
                    <a:pt x="21" y="66"/>
                    <a:pt x="21" y="66"/>
                  </a:cubicBezTo>
                  <a:cubicBezTo>
                    <a:pt x="21" y="66"/>
                    <a:pt x="21" y="66"/>
                    <a:pt x="21" y="67"/>
                  </a:cubicBezTo>
                  <a:cubicBezTo>
                    <a:pt x="21" y="67"/>
                    <a:pt x="21" y="67"/>
                    <a:pt x="21" y="67"/>
                  </a:cubicBezTo>
                  <a:cubicBezTo>
                    <a:pt x="19" y="67"/>
                    <a:pt x="15" y="67"/>
                    <a:pt x="11" y="67"/>
                  </a:cubicBezTo>
                  <a:cubicBezTo>
                    <a:pt x="7" y="67"/>
                    <a:pt x="4" y="67"/>
                    <a:pt x="2" y="67"/>
                  </a:cubicBezTo>
                  <a:cubicBezTo>
                    <a:pt x="2" y="67"/>
                    <a:pt x="2" y="67"/>
                    <a:pt x="2" y="67"/>
                  </a:cubicBezTo>
                  <a:cubicBezTo>
                    <a:pt x="2" y="66"/>
                    <a:pt x="2" y="66"/>
                    <a:pt x="2" y="66"/>
                  </a:cubicBezTo>
                  <a:cubicBezTo>
                    <a:pt x="7" y="65"/>
                    <a:pt x="7" y="65"/>
                    <a:pt x="7" y="65"/>
                  </a:cubicBezTo>
                  <a:cubicBezTo>
                    <a:pt x="7" y="65"/>
                    <a:pt x="8" y="64"/>
                    <a:pt x="8" y="64"/>
                  </a:cubicBezTo>
                  <a:cubicBezTo>
                    <a:pt x="8" y="61"/>
                    <a:pt x="8" y="38"/>
                    <a:pt x="8" y="33"/>
                  </a:cubicBezTo>
                  <a:cubicBezTo>
                    <a:pt x="8" y="28"/>
                    <a:pt x="7" y="8"/>
                    <a:pt x="7" y="5"/>
                  </a:cubicBezTo>
                  <a:cubicBezTo>
                    <a:pt x="7" y="4"/>
                    <a:pt x="7" y="3"/>
                    <a:pt x="6" y="3"/>
                  </a:cubicBezTo>
                  <a:cubicBezTo>
                    <a:pt x="0" y="3"/>
                    <a:pt x="0" y="3"/>
                    <a:pt x="0" y="3"/>
                  </a:cubicBezTo>
                  <a:cubicBezTo>
                    <a:pt x="0" y="3"/>
                    <a:pt x="0" y="2"/>
                    <a:pt x="0" y="2"/>
                  </a:cubicBezTo>
                  <a:cubicBezTo>
                    <a:pt x="0" y="2"/>
                    <a:pt x="0" y="2"/>
                    <a:pt x="0" y="2"/>
                  </a:cubicBezTo>
                  <a:lnTo>
                    <a:pt x="15" y="0"/>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dirty="0">
                <a:solidFill>
                  <a:srgbClr val="000000"/>
                </a:solidFill>
                <a:latin typeface="Calibri Light" panose="020F0302020204030204" pitchFamily="34" charset="0"/>
                <a:cs typeface="Calibri Light" panose="020F0302020204030204" pitchFamily="34" charset="0"/>
              </a:endParaRPr>
            </a:p>
          </p:txBody>
        </p:sp>
        <p:sp>
          <p:nvSpPr>
            <p:cNvPr id="66" name="Freeform 65">
              <a:extLst>
                <a:ext uri="{FF2B5EF4-FFF2-40B4-BE49-F238E27FC236}">
                  <a16:creationId xmlns:a16="http://schemas.microsoft.com/office/drawing/2014/main" id="{794BFFA4-A2AB-AB45-B462-BFF7AB6536EB}"/>
                </a:ext>
              </a:extLst>
            </p:cNvPr>
            <p:cNvSpPr>
              <a:spLocks noEditPoints="1"/>
            </p:cNvSpPr>
            <p:nvPr userDrawn="1"/>
          </p:nvSpPr>
          <p:spPr bwMode="gray">
            <a:xfrm>
              <a:off x="5973763" y="6224588"/>
              <a:ext cx="117475" cy="146050"/>
            </a:xfrm>
            <a:custGeom>
              <a:avLst/>
              <a:gdLst/>
              <a:ahLst/>
              <a:cxnLst>
                <a:cxn ang="0">
                  <a:pos x="20" y="2"/>
                </a:cxn>
                <a:cxn ang="0">
                  <a:pos x="29" y="18"/>
                </a:cxn>
                <a:cxn ang="0">
                  <a:pos x="27" y="21"/>
                </a:cxn>
                <a:cxn ang="0">
                  <a:pos x="9" y="21"/>
                </a:cxn>
                <a:cxn ang="0">
                  <a:pos x="20" y="2"/>
                </a:cxn>
                <a:cxn ang="0">
                  <a:pos x="37" y="20"/>
                </a:cxn>
                <a:cxn ang="0">
                  <a:pos x="21" y="0"/>
                </a:cxn>
                <a:cxn ang="0">
                  <a:pos x="0" y="27"/>
                </a:cxn>
                <a:cxn ang="0">
                  <a:pos x="19" y="46"/>
                </a:cxn>
                <a:cxn ang="0">
                  <a:pos x="26" y="45"/>
                </a:cxn>
                <a:cxn ang="0">
                  <a:pos x="37" y="40"/>
                </a:cxn>
                <a:cxn ang="0">
                  <a:pos x="37" y="40"/>
                </a:cxn>
                <a:cxn ang="0">
                  <a:pos x="36" y="39"/>
                </a:cxn>
                <a:cxn ang="0">
                  <a:pos x="28" y="42"/>
                </a:cxn>
                <a:cxn ang="0">
                  <a:pos x="22" y="43"/>
                </a:cxn>
                <a:cxn ang="0">
                  <a:pos x="9" y="29"/>
                </a:cxn>
                <a:cxn ang="0">
                  <a:pos x="9" y="23"/>
                </a:cxn>
                <a:cxn ang="0">
                  <a:pos x="35" y="22"/>
                </a:cxn>
                <a:cxn ang="0">
                  <a:pos x="37" y="20"/>
                </a:cxn>
              </a:cxnLst>
              <a:rect l="0" t="0" r="r" b="b"/>
              <a:pathLst>
                <a:path w="37" h="46">
                  <a:moveTo>
                    <a:pt x="20" y="2"/>
                  </a:moveTo>
                  <a:cubicBezTo>
                    <a:pt x="26" y="2"/>
                    <a:pt x="29" y="13"/>
                    <a:pt x="29" y="18"/>
                  </a:cubicBezTo>
                  <a:cubicBezTo>
                    <a:pt x="29" y="20"/>
                    <a:pt x="28" y="20"/>
                    <a:pt x="27" y="21"/>
                  </a:cubicBezTo>
                  <a:cubicBezTo>
                    <a:pt x="24" y="21"/>
                    <a:pt x="14" y="22"/>
                    <a:pt x="9" y="21"/>
                  </a:cubicBezTo>
                  <a:cubicBezTo>
                    <a:pt x="9" y="9"/>
                    <a:pt x="14" y="2"/>
                    <a:pt x="20" y="2"/>
                  </a:cubicBezTo>
                  <a:close/>
                  <a:moveTo>
                    <a:pt x="37" y="20"/>
                  </a:moveTo>
                  <a:cubicBezTo>
                    <a:pt x="37" y="11"/>
                    <a:pt x="32" y="0"/>
                    <a:pt x="21" y="0"/>
                  </a:cubicBezTo>
                  <a:cubicBezTo>
                    <a:pt x="9" y="0"/>
                    <a:pt x="0" y="14"/>
                    <a:pt x="0" y="27"/>
                  </a:cubicBezTo>
                  <a:cubicBezTo>
                    <a:pt x="0" y="40"/>
                    <a:pt x="8" y="46"/>
                    <a:pt x="19" y="46"/>
                  </a:cubicBezTo>
                  <a:cubicBezTo>
                    <a:pt x="22" y="46"/>
                    <a:pt x="25" y="46"/>
                    <a:pt x="26" y="45"/>
                  </a:cubicBezTo>
                  <a:cubicBezTo>
                    <a:pt x="30" y="44"/>
                    <a:pt x="34" y="42"/>
                    <a:pt x="37" y="40"/>
                  </a:cubicBezTo>
                  <a:cubicBezTo>
                    <a:pt x="37" y="40"/>
                    <a:pt x="37" y="40"/>
                    <a:pt x="37" y="40"/>
                  </a:cubicBezTo>
                  <a:cubicBezTo>
                    <a:pt x="37" y="39"/>
                    <a:pt x="37" y="39"/>
                    <a:pt x="36" y="39"/>
                  </a:cubicBezTo>
                  <a:cubicBezTo>
                    <a:pt x="34" y="40"/>
                    <a:pt x="31" y="41"/>
                    <a:pt x="28" y="42"/>
                  </a:cubicBezTo>
                  <a:cubicBezTo>
                    <a:pt x="27" y="43"/>
                    <a:pt x="25" y="43"/>
                    <a:pt x="22" y="43"/>
                  </a:cubicBezTo>
                  <a:cubicBezTo>
                    <a:pt x="15" y="43"/>
                    <a:pt x="10" y="38"/>
                    <a:pt x="9" y="29"/>
                  </a:cubicBezTo>
                  <a:cubicBezTo>
                    <a:pt x="9" y="27"/>
                    <a:pt x="9" y="25"/>
                    <a:pt x="9" y="23"/>
                  </a:cubicBezTo>
                  <a:cubicBezTo>
                    <a:pt x="13" y="23"/>
                    <a:pt x="31" y="23"/>
                    <a:pt x="35" y="22"/>
                  </a:cubicBezTo>
                  <a:cubicBezTo>
                    <a:pt x="36" y="22"/>
                    <a:pt x="37" y="21"/>
                    <a:pt x="37" y="20"/>
                  </a:cubicBez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dirty="0">
                <a:solidFill>
                  <a:srgbClr val="000000"/>
                </a:solidFill>
                <a:latin typeface="Calibri Light" panose="020F0302020204030204" pitchFamily="34" charset="0"/>
                <a:cs typeface="Calibri Light" panose="020F0302020204030204" pitchFamily="34" charset="0"/>
              </a:endParaRPr>
            </a:p>
          </p:txBody>
        </p:sp>
        <p:sp>
          <p:nvSpPr>
            <p:cNvPr id="67" name="Freeform 66">
              <a:extLst>
                <a:ext uri="{FF2B5EF4-FFF2-40B4-BE49-F238E27FC236}">
                  <a16:creationId xmlns:a16="http://schemas.microsoft.com/office/drawing/2014/main" id="{110F730A-F875-5146-BCA3-07E48C00C91B}"/>
                </a:ext>
              </a:extLst>
            </p:cNvPr>
            <p:cNvSpPr>
              <a:spLocks/>
            </p:cNvSpPr>
            <p:nvPr userDrawn="1"/>
          </p:nvSpPr>
          <p:spPr bwMode="gray">
            <a:xfrm>
              <a:off x="6097588" y="6227763"/>
              <a:ext cx="152400" cy="201612"/>
            </a:xfrm>
            <a:custGeom>
              <a:avLst/>
              <a:gdLst/>
              <a:ahLst/>
              <a:cxnLst>
                <a:cxn ang="0">
                  <a:pos x="48" y="0"/>
                </a:cxn>
                <a:cxn ang="0">
                  <a:pos x="48" y="0"/>
                </a:cxn>
                <a:cxn ang="0">
                  <a:pos x="47" y="1"/>
                </a:cxn>
                <a:cxn ang="0">
                  <a:pos x="45" y="2"/>
                </a:cxn>
                <a:cxn ang="0">
                  <a:pos x="44" y="4"/>
                </a:cxn>
                <a:cxn ang="0">
                  <a:pos x="27" y="43"/>
                </a:cxn>
                <a:cxn ang="0">
                  <a:pos x="6" y="64"/>
                </a:cxn>
                <a:cxn ang="0">
                  <a:pos x="3" y="63"/>
                </a:cxn>
                <a:cxn ang="0">
                  <a:pos x="0" y="54"/>
                </a:cxn>
                <a:cxn ang="0">
                  <a:pos x="1" y="53"/>
                </a:cxn>
                <a:cxn ang="0">
                  <a:pos x="2" y="53"/>
                </a:cxn>
                <a:cxn ang="0">
                  <a:pos x="5" y="57"/>
                </a:cxn>
                <a:cxn ang="0">
                  <a:pos x="7" y="59"/>
                </a:cxn>
                <a:cxn ang="0">
                  <a:pos x="21" y="48"/>
                </a:cxn>
                <a:cxn ang="0">
                  <a:pos x="21" y="45"/>
                </a:cxn>
                <a:cxn ang="0">
                  <a:pos x="6" y="3"/>
                </a:cxn>
                <a:cxn ang="0">
                  <a:pos x="5" y="2"/>
                </a:cxn>
                <a:cxn ang="0">
                  <a:pos x="2" y="1"/>
                </a:cxn>
                <a:cxn ang="0">
                  <a:pos x="1" y="0"/>
                </a:cxn>
                <a:cxn ang="0">
                  <a:pos x="1" y="0"/>
                </a:cxn>
                <a:cxn ang="0">
                  <a:pos x="21" y="0"/>
                </a:cxn>
                <a:cxn ang="0">
                  <a:pos x="21" y="0"/>
                </a:cxn>
                <a:cxn ang="0">
                  <a:pos x="21" y="1"/>
                </a:cxn>
                <a:cxn ang="0">
                  <a:pos x="16" y="2"/>
                </a:cxn>
                <a:cxn ang="0">
                  <a:pos x="15" y="3"/>
                </a:cxn>
                <a:cxn ang="0">
                  <a:pos x="25" y="37"/>
                </a:cxn>
                <a:cxn ang="0">
                  <a:pos x="26" y="40"/>
                </a:cxn>
                <a:cxn ang="0">
                  <a:pos x="27" y="40"/>
                </a:cxn>
                <a:cxn ang="0">
                  <a:pos x="28" y="37"/>
                </a:cxn>
                <a:cxn ang="0">
                  <a:pos x="38" y="4"/>
                </a:cxn>
                <a:cxn ang="0">
                  <a:pos x="37" y="2"/>
                </a:cxn>
                <a:cxn ang="0">
                  <a:pos x="33" y="1"/>
                </a:cxn>
                <a:cxn ang="0">
                  <a:pos x="32" y="0"/>
                </a:cxn>
                <a:cxn ang="0">
                  <a:pos x="32" y="0"/>
                </a:cxn>
                <a:cxn ang="0">
                  <a:pos x="48" y="0"/>
                </a:cxn>
              </a:cxnLst>
              <a:rect l="0" t="0" r="r" b="b"/>
              <a:pathLst>
                <a:path w="48" h="64">
                  <a:moveTo>
                    <a:pt x="48" y="0"/>
                  </a:moveTo>
                  <a:cubicBezTo>
                    <a:pt x="48" y="0"/>
                    <a:pt x="48" y="0"/>
                    <a:pt x="48" y="0"/>
                  </a:cubicBezTo>
                  <a:cubicBezTo>
                    <a:pt x="48" y="1"/>
                    <a:pt x="48" y="1"/>
                    <a:pt x="47" y="1"/>
                  </a:cubicBezTo>
                  <a:cubicBezTo>
                    <a:pt x="45" y="2"/>
                    <a:pt x="45" y="2"/>
                    <a:pt x="45" y="2"/>
                  </a:cubicBezTo>
                  <a:cubicBezTo>
                    <a:pt x="45" y="2"/>
                    <a:pt x="44" y="3"/>
                    <a:pt x="44" y="4"/>
                  </a:cubicBezTo>
                  <a:cubicBezTo>
                    <a:pt x="42" y="10"/>
                    <a:pt x="33" y="33"/>
                    <a:pt x="27" y="43"/>
                  </a:cubicBezTo>
                  <a:cubicBezTo>
                    <a:pt x="22" y="52"/>
                    <a:pt x="14" y="64"/>
                    <a:pt x="6" y="64"/>
                  </a:cubicBezTo>
                  <a:cubicBezTo>
                    <a:pt x="3" y="64"/>
                    <a:pt x="3" y="63"/>
                    <a:pt x="3" y="63"/>
                  </a:cubicBezTo>
                  <a:cubicBezTo>
                    <a:pt x="0" y="54"/>
                    <a:pt x="0" y="54"/>
                    <a:pt x="0" y="54"/>
                  </a:cubicBezTo>
                  <a:cubicBezTo>
                    <a:pt x="0" y="53"/>
                    <a:pt x="1" y="53"/>
                    <a:pt x="1" y="53"/>
                  </a:cubicBezTo>
                  <a:cubicBezTo>
                    <a:pt x="1" y="53"/>
                    <a:pt x="1" y="53"/>
                    <a:pt x="2" y="53"/>
                  </a:cubicBezTo>
                  <a:cubicBezTo>
                    <a:pt x="5" y="57"/>
                    <a:pt x="5" y="57"/>
                    <a:pt x="5" y="57"/>
                  </a:cubicBezTo>
                  <a:cubicBezTo>
                    <a:pt x="5" y="58"/>
                    <a:pt x="6" y="59"/>
                    <a:pt x="7" y="59"/>
                  </a:cubicBezTo>
                  <a:cubicBezTo>
                    <a:pt x="11" y="59"/>
                    <a:pt x="17" y="54"/>
                    <a:pt x="21" y="48"/>
                  </a:cubicBezTo>
                  <a:cubicBezTo>
                    <a:pt x="22" y="47"/>
                    <a:pt x="22" y="46"/>
                    <a:pt x="21" y="45"/>
                  </a:cubicBezTo>
                  <a:cubicBezTo>
                    <a:pt x="18" y="37"/>
                    <a:pt x="9" y="13"/>
                    <a:pt x="6" y="3"/>
                  </a:cubicBezTo>
                  <a:cubicBezTo>
                    <a:pt x="5" y="3"/>
                    <a:pt x="5" y="2"/>
                    <a:pt x="5" y="2"/>
                  </a:cubicBezTo>
                  <a:cubicBezTo>
                    <a:pt x="2" y="1"/>
                    <a:pt x="2" y="1"/>
                    <a:pt x="2" y="1"/>
                  </a:cubicBezTo>
                  <a:cubicBezTo>
                    <a:pt x="1" y="1"/>
                    <a:pt x="1" y="1"/>
                    <a:pt x="1" y="0"/>
                  </a:cubicBezTo>
                  <a:cubicBezTo>
                    <a:pt x="1" y="0"/>
                    <a:pt x="1" y="0"/>
                    <a:pt x="1" y="0"/>
                  </a:cubicBezTo>
                  <a:cubicBezTo>
                    <a:pt x="21" y="0"/>
                    <a:pt x="21" y="0"/>
                    <a:pt x="21" y="0"/>
                  </a:cubicBezTo>
                  <a:cubicBezTo>
                    <a:pt x="21" y="0"/>
                    <a:pt x="21" y="0"/>
                    <a:pt x="21" y="0"/>
                  </a:cubicBezTo>
                  <a:cubicBezTo>
                    <a:pt x="21" y="1"/>
                    <a:pt x="21" y="1"/>
                    <a:pt x="21" y="1"/>
                  </a:cubicBezTo>
                  <a:cubicBezTo>
                    <a:pt x="16" y="2"/>
                    <a:pt x="16" y="2"/>
                    <a:pt x="16" y="2"/>
                  </a:cubicBezTo>
                  <a:cubicBezTo>
                    <a:pt x="15" y="2"/>
                    <a:pt x="15" y="3"/>
                    <a:pt x="15" y="3"/>
                  </a:cubicBezTo>
                  <a:cubicBezTo>
                    <a:pt x="17" y="11"/>
                    <a:pt x="23" y="29"/>
                    <a:pt x="25" y="37"/>
                  </a:cubicBezTo>
                  <a:cubicBezTo>
                    <a:pt x="26" y="38"/>
                    <a:pt x="26" y="39"/>
                    <a:pt x="26" y="40"/>
                  </a:cubicBezTo>
                  <a:cubicBezTo>
                    <a:pt x="27" y="40"/>
                    <a:pt x="27" y="40"/>
                    <a:pt x="27" y="40"/>
                  </a:cubicBezTo>
                  <a:cubicBezTo>
                    <a:pt x="27" y="39"/>
                    <a:pt x="28" y="38"/>
                    <a:pt x="28" y="37"/>
                  </a:cubicBezTo>
                  <a:cubicBezTo>
                    <a:pt x="31" y="29"/>
                    <a:pt x="36" y="13"/>
                    <a:pt x="38" y="4"/>
                  </a:cubicBezTo>
                  <a:cubicBezTo>
                    <a:pt x="38" y="2"/>
                    <a:pt x="38" y="2"/>
                    <a:pt x="37" y="2"/>
                  </a:cubicBezTo>
                  <a:cubicBezTo>
                    <a:pt x="33" y="1"/>
                    <a:pt x="33" y="1"/>
                    <a:pt x="33" y="1"/>
                  </a:cubicBezTo>
                  <a:cubicBezTo>
                    <a:pt x="32" y="1"/>
                    <a:pt x="32" y="1"/>
                    <a:pt x="32" y="0"/>
                  </a:cubicBezTo>
                  <a:cubicBezTo>
                    <a:pt x="32" y="0"/>
                    <a:pt x="32" y="0"/>
                    <a:pt x="32" y="0"/>
                  </a:cubicBezTo>
                  <a:lnTo>
                    <a:pt x="48" y="0"/>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dirty="0">
                <a:solidFill>
                  <a:srgbClr val="000000"/>
                </a:solidFill>
                <a:latin typeface="Calibri Light" panose="020F0302020204030204" pitchFamily="34" charset="0"/>
                <a:cs typeface="Calibri Light" panose="020F0302020204030204" pitchFamily="34" charset="0"/>
              </a:endParaRPr>
            </a:p>
          </p:txBody>
        </p:sp>
        <p:sp>
          <p:nvSpPr>
            <p:cNvPr id="68" name="Freeform 67">
              <a:extLst>
                <a:ext uri="{FF2B5EF4-FFF2-40B4-BE49-F238E27FC236}">
                  <a16:creationId xmlns:a16="http://schemas.microsoft.com/office/drawing/2014/main" id="{CBFFE0C9-4312-F942-91E9-2BCB2A215824}"/>
                </a:ext>
              </a:extLst>
            </p:cNvPr>
            <p:cNvSpPr>
              <a:spLocks/>
            </p:cNvSpPr>
            <p:nvPr userDrawn="1"/>
          </p:nvSpPr>
          <p:spPr bwMode="gray">
            <a:xfrm>
              <a:off x="4816475" y="6445250"/>
              <a:ext cx="57150" cy="76200"/>
            </a:xfrm>
            <a:custGeom>
              <a:avLst/>
              <a:gdLst/>
              <a:ahLst/>
              <a:cxnLst>
                <a:cxn ang="0">
                  <a:pos x="18" y="23"/>
                </a:cxn>
                <a:cxn ang="0">
                  <a:pos x="12" y="24"/>
                </a:cxn>
                <a:cxn ang="0">
                  <a:pos x="0" y="12"/>
                </a:cxn>
                <a:cxn ang="0">
                  <a:pos x="13" y="0"/>
                </a:cxn>
                <a:cxn ang="0">
                  <a:pos x="18" y="1"/>
                </a:cxn>
                <a:cxn ang="0">
                  <a:pos x="18" y="3"/>
                </a:cxn>
                <a:cxn ang="0">
                  <a:pos x="13" y="2"/>
                </a:cxn>
                <a:cxn ang="0">
                  <a:pos x="4" y="12"/>
                </a:cxn>
                <a:cxn ang="0">
                  <a:pos x="13" y="22"/>
                </a:cxn>
                <a:cxn ang="0">
                  <a:pos x="18" y="21"/>
                </a:cxn>
                <a:cxn ang="0">
                  <a:pos x="18" y="23"/>
                </a:cxn>
              </a:cxnLst>
              <a:rect l="0" t="0" r="r" b="b"/>
              <a:pathLst>
                <a:path w="18" h="24">
                  <a:moveTo>
                    <a:pt x="18" y="23"/>
                  </a:moveTo>
                  <a:cubicBezTo>
                    <a:pt x="17" y="24"/>
                    <a:pt x="15" y="24"/>
                    <a:pt x="12" y="24"/>
                  </a:cubicBezTo>
                  <a:cubicBezTo>
                    <a:pt x="5" y="24"/>
                    <a:pt x="0" y="20"/>
                    <a:pt x="0" y="12"/>
                  </a:cubicBezTo>
                  <a:cubicBezTo>
                    <a:pt x="0" y="5"/>
                    <a:pt x="5" y="0"/>
                    <a:pt x="13" y="0"/>
                  </a:cubicBezTo>
                  <a:cubicBezTo>
                    <a:pt x="16" y="0"/>
                    <a:pt x="18" y="0"/>
                    <a:pt x="18" y="1"/>
                  </a:cubicBezTo>
                  <a:cubicBezTo>
                    <a:pt x="18" y="3"/>
                    <a:pt x="18" y="3"/>
                    <a:pt x="18" y="3"/>
                  </a:cubicBezTo>
                  <a:cubicBezTo>
                    <a:pt x="16" y="3"/>
                    <a:pt x="15" y="2"/>
                    <a:pt x="13" y="2"/>
                  </a:cubicBezTo>
                  <a:cubicBezTo>
                    <a:pt x="7" y="2"/>
                    <a:pt x="4" y="6"/>
                    <a:pt x="4" y="12"/>
                  </a:cubicBezTo>
                  <a:cubicBezTo>
                    <a:pt x="4" y="18"/>
                    <a:pt x="7" y="22"/>
                    <a:pt x="13" y="22"/>
                  </a:cubicBezTo>
                  <a:cubicBezTo>
                    <a:pt x="15" y="22"/>
                    <a:pt x="16" y="21"/>
                    <a:pt x="18" y="21"/>
                  </a:cubicBezTo>
                  <a:lnTo>
                    <a:pt x="18" y="23"/>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dirty="0">
                <a:solidFill>
                  <a:srgbClr val="000000"/>
                </a:solidFill>
                <a:latin typeface="Calibri Light" panose="020F0302020204030204" pitchFamily="34" charset="0"/>
                <a:cs typeface="Calibri Light" panose="020F0302020204030204" pitchFamily="34" charset="0"/>
              </a:endParaRPr>
            </a:p>
          </p:txBody>
        </p:sp>
        <p:sp>
          <p:nvSpPr>
            <p:cNvPr id="69" name="Freeform 68">
              <a:extLst>
                <a:ext uri="{FF2B5EF4-FFF2-40B4-BE49-F238E27FC236}">
                  <a16:creationId xmlns:a16="http://schemas.microsoft.com/office/drawing/2014/main" id="{AAFF8C52-F475-EF44-81E4-7F20F5A94C4C}"/>
                </a:ext>
              </a:extLst>
            </p:cNvPr>
            <p:cNvSpPr>
              <a:spLocks/>
            </p:cNvSpPr>
            <p:nvPr userDrawn="1"/>
          </p:nvSpPr>
          <p:spPr bwMode="gray">
            <a:xfrm>
              <a:off x="4892675" y="6445250"/>
              <a:ext cx="57150" cy="76200"/>
            </a:xfrm>
            <a:custGeom>
              <a:avLst/>
              <a:gdLst/>
              <a:ahLst/>
              <a:cxnLst>
                <a:cxn ang="0">
                  <a:pos x="6" y="0"/>
                </a:cxn>
                <a:cxn ang="0">
                  <a:pos x="6" y="20"/>
                </a:cxn>
                <a:cxn ang="0">
                  <a:pos x="30" y="20"/>
                </a:cxn>
                <a:cxn ang="0">
                  <a:pos x="30" y="0"/>
                </a:cxn>
                <a:cxn ang="0">
                  <a:pos x="36" y="0"/>
                </a:cxn>
                <a:cxn ang="0">
                  <a:pos x="36" y="48"/>
                </a:cxn>
                <a:cxn ang="0">
                  <a:pos x="30" y="48"/>
                </a:cxn>
                <a:cxn ang="0">
                  <a:pos x="30" y="26"/>
                </a:cxn>
                <a:cxn ang="0">
                  <a:pos x="6" y="26"/>
                </a:cxn>
                <a:cxn ang="0">
                  <a:pos x="6" y="48"/>
                </a:cxn>
                <a:cxn ang="0">
                  <a:pos x="0" y="48"/>
                </a:cxn>
                <a:cxn ang="0">
                  <a:pos x="0" y="0"/>
                </a:cxn>
                <a:cxn ang="0">
                  <a:pos x="6" y="0"/>
                </a:cxn>
              </a:cxnLst>
              <a:rect l="0" t="0" r="r" b="b"/>
              <a:pathLst>
                <a:path w="36" h="48">
                  <a:moveTo>
                    <a:pt x="6" y="0"/>
                  </a:moveTo>
                  <a:lnTo>
                    <a:pt x="6" y="20"/>
                  </a:lnTo>
                  <a:lnTo>
                    <a:pt x="30" y="20"/>
                  </a:lnTo>
                  <a:lnTo>
                    <a:pt x="30" y="0"/>
                  </a:lnTo>
                  <a:lnTo>
                    <a:pt x="36" y="0"/>
                  </a:lnTo>
                  <a:lnTo>
                    <a:pt x="36" y="48"/>
                  </a:lnTo>
                  <a:lnTo>
                    <a:pt x="30" y="48"/>
                  </a:lnTo>
                  <a:lnTo>
                    <a:pt x="30" y="26"/>
                  </a:lnTo>
                  <a:lnTo>
                    <a:pt x="6" y="26"/>
                  </a:lnTo>
                  <a:lnTo>
                    <a:pt x="6" y="48"/>
                  </a:lnTo>
                  <a:lnTo>
                    <a:pt x="0" y="48"/>
                  </a:lnTo>
                  <a:lnTo>
                    <a:pt x="0" y="0"/>
                  </a:lnTo>
                  <a:lnTo>
                    <a:pt x="6" y="0"/>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dirty="0">
                <a:solidFill>
                  <a:srgbClr val="000000"/>
                </a:solidFill>
                <a:latin typeface="Calibri Light" panose="020F0302020204030204" pitchFamily="34" charset="0"/>
                <a:cs typeface="Calibri Light" panose="020F0302020204030204" pitchFamily="34" charset="0"/>
              </a:endParaRPr>
            </a:p>
          </p:txBody>
        </p:sp>
        <p:sp>
          <p:nvSpPr>
            <p:cNvPr id="70" name="Freeform 69">
              <a:extLst>
                <a:ext uri="{FF2B5EF4-FFF2-40B4-BE49-F238E27FC236}">
                  <a16:creationId xmlns:a16="http://schemas.microsoft.com/office/drawing/2014/main" id="{6376714A-1548-8742-9323-D0EE3E0A7A95}"/>
                </a:ext>
              </a:extLst>
            </p:cNvPr>
            <p:cNvSpPr>
              <a:spLocks noEditPoints="1"/>
            </p:cNvSpPr>
            <p:nvPr userDrawn="1"/>
          </p:nvSpPr>
          <p:spPr bwMode="gray">
            <a:xfrm>
              <a:off x="4965700" y="6445250"/>
              <a:ext cx="63500" cy="76200"/>
            </a:xfrm>
            <a:custGeom>
              <a:avLst/>
              <a:gdLst/>
              <a:ahLst/>
              <a:cxnLst>
                <a:cxn ang="0">
                  <a:pos x="6" y="16"/>
                </a:cxn>
                <a:cxn ang="0">
                  <a:pos x="4" y="24"/>
                </a:cxn>
                <a:cxn ang="0">
                  <a:pos x="0" y="24"/>
                </a:cxn>
                <a:cxn ang="0">
                  <a:pos x="9" y="0"/>
                </a:cxn>
                <a:cxn ang="0">
                  <a:pos x="12" y="0"/>
                </a:cxn>
                <a:cxn ang="0">
                  <a:pos x="20" y="24"/>
                </a:cxn>
                <a:cxn ang="0">
                  <a:pos x="17" y="24"/>
                </a:cxn>
                <a:cxn ang="0">
                  <a:pos x="15" y="16"/>
                </a:cxn>
                <a:cxn ang="0">
                  <a:pos x="6" y="16"/>
                </a:cxn>
                <a:cxn ang="0">
                  <a:pos x="14" y="14"/>
                </a:cxn>
                <a:cxn ang="0">
                  <a:pos x="12" y="7"/>
                </a:cxn>
                <a:cxn ang="0">
                  <a:pos x="10" y="3"/>
                </a:cxn>
                <a:cxn ang="0">
                  <a:pos x="10" y="3"/>
                </a:cxn>
                <a:cxn ang="0">
                  <a:pos x="9" y="7"/>
                </a:cxn>
                <a:cxn ang="0">
                  <a:pos x="7" y="14"/>
                </a:cxn>
                <a:cxn ang="0">
                  <a:pos x="14" y="14"/>
                </a:cxn>
              </a:cxnLst>
              <a:rect l="0" t="0" r="r" b="b"/>
              <a:pathLst>
                <a:path w="20" h="24">
                  <a:moveTo>
                    <a:pt x="6" y="16"/>
                  </a:moveTo>
                  <a:cubicBezTo>
                    <a:pt x="4" y="24"/>
                    <a:pt x="4" y="24"/>
                    <a:pt x="4" y="24"/>
                  </a:cubicBezTo>
                  <a:cubicBezTo>
                    <a:pt x="0" y="24"/>
                    <a:pt x="0" y="24"/>
                    <a:pt x="0" y="24"/>
                  </a:cubicBezTo>
                  <a:cubicBezTo>
                    <a:pt x="9" y="0"/>
                    <a:pt x="9" y="0"/>
                    <a:pt x="9" y="0"/>
                  </a:cubicBezTo>
                  <a:cubicBezTo>
                    <a:pt x="12" y="0"/>
                    <a:pt x="12" y="0"/>
                    <a:pt x="12" y="0"/>
                  </a:cubicBezTo>
                  <a:cubicBezTo>
                    <a:pt x="20" y="24"/>
                    <a:pt x="20" y="24"/>
                    <a:pt x="20" y="24"/>
                  </a:cubicBezTo>
                  <a:cubicBezTo>
                    <a:pt x="17" y="24"/>
                    <a:pt x="17" y="24"/>
                    <a:pt x="17" y="24"/>
                  </a:cubicBezTo>
                  <a:cubicBezTo>
                    <a:pt x="15" y="16"/>
                    <a:pt x="15" y="16"/>
                    <a:pt x="15" y="16"/>
                  </a:cubicBezTo>
                  <a:lnTo>
                    <a:pt x="6" y="16"/>
                  </a:lnTo>
                  <a:close/>
                  <a:moveTo>
                    <a:pt x="14" y="14"/>
                  </a:moveTo>
                  <a:cubicBezTo>
                    <a:pt x="12" y="7"/>
                    <a:pt x="12" y="7"/>
                    <a:pt x="12" y="7"/>
                  </a:cubicBezTo>
                  <a:cubicBezTo>
                    <a:pt x="11" y="6"/>
                    <a:pt x="11" y="4"/>
                    <a:pt x="10" y="3"/>
                  </a:cubicBezTo>
                  <a:cubicBezTo>
                    <a:pt x="10" y="3"/>
                    <a:pt x="10" y="3"/>
                    <a:pt x="10" y="3"/>
                  </a:cubicBezTo>
                  <a:cubicBezTo>
                    <a:pt x="10" y="4"/>
                    <a:pt x="10" y="6"/>
                    <a:pt x="9" y="7"/>
                  </a:cubicBezTo>
                  <a:cubicBezTo>
                    <a:pt x="7" y="14"/>
                    <a:pt x="7" y="14"/>
                    <a:pt x="7" y="14"/>
                  </a:cubicBezTo>
                  <a:lnTo>
                    <a:pt x="14" y="14"/>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dirty="0">
                <a:solidFill>
                  <a:srgbClr val="000000"/>
                </a:solidFill>
                <a:latin typeface="Calibri Light" panose="020F0302020204030204" pitchFamily="34" charset="0"/>
                <a:cs typeface="Calibri Light" panose="020F0302020204030204" pitchFamily="34" charset="0"/>
              </a:endParaRPr>
            </a:p>
          </p:txBody>
        </p:sp>
        <p:sp>
          <p:nvSpPr>
            <p:cNvPr id="71" name="Freeform 70">
              <a:extLst>
                <a:ext uri="{FF2B5EF4-FFF2-40B4-BE49-F238E27FC236}">
                  <a16:creationId xmlns:a16="http://schemas.microsoft.com/office/drawing/2014/main" id="{B241A1A6-8892-E642-B6EB-67D0A65A2FFD}"/>
                </a:ext>
              </a:extLst>
            </p:cNvPr>
            <p:cNvSpPr>
              <a:spLocks noEditPoints="1"/>
            </p:cNvSpPr>
            <p:nvPr userDrawn="1"/>
          </p:nvSpPr>
          <p:spPr bwMode="gray">
            <a:xfrm>
              <a:off x="5048250" y="6445250"/>
              <a:ext cx="47625" cy="76200"/>
            </a:xfrm>
            <a:custGeom>
              <a:avLst/>
              <a:gdLst/>
              <a:ahLst/>
              <a:cxnLst>
                <a:cxn ang="0">
                  <a:pos x="0" y="0"/>
                </a:cxn>
                <a:cxn ang="0">
                  <a:pos x="6" y="0"/>
                </a:cxn>
                <a:cxn ang="0">
                  <a:pos x="13" y="2"/>
                </a:cxn>
                <a:cxn ang="0">
                  <a:pos x="15" y="6"/>
                </a:cxn>
                <a:cxn ang="0">
                  <a:pos x="10" y="12"/>
                </a:cxn>
                <a:cxn ang="0">
                  <a:pos x="10" y="13"/>
                </a:cxn>
                <a:cxn ang="0">
                  <a:pos x="14" y="17"/>
                </a:cxn>
                <a:cxn ang="0">
                  <a:pos x="15" y="24"/>
                </a:cxn>
                <a:cxn ang="0">
                  <a:pos x="12" y="24"/>
                </a:cxn>
                <a:cxn ang="0">
                  <a:pos x="11" y="18"/>
                </a:cxn>
                <a:cxn ang="0">
                  <a:pos x="6" y="14"/>
                </a:cxn>
                <a:cxn ang="0">
                  <a:pos x="3" y="14"/>
                </a:cxn>
                <a:cxn ang="0">
                  <a:pos x="3" y="24"/>
                </a:cxn>
                <a:cxn ang="0">
                  <a:pos x="0" y="24"/>
                </a:cxn>
                <a:cxn ang="0">
                  <a:pos x="0" y="0"/>
                </a:cxn>
                <a:cxn ang="0">
                  <a:pos x="3" y="11"/>
                </a:cxn>
                <a:cxn ang="0">
                  <a:pos x="6" y="11"/>
                </a:cxn>
                <a:cxn ang="0">
                  <a:pos x="11" y="7"/>
                </a:cxn>
                <a:cxn ang="0">
                  <a:pos x="6" y="2"/>
                </a:cxn>
                <a:cxn ang="0">
                  <a:pos x="3" y="3"/>
                </a:cxn>
                <a:cxn ang="0">
                  <a:pos x="3" y="11"/>
                </a:cxn>
              </a:cxnLst>
              <a:rect l="0" t="0" r="r" b="b"/>
              <a:pathLst>
                <a:path w="15" h="24">
                  <a:moveTo>
                    <a:pt x="0" y="0"/>
                  </a:moveTo>
                  <a:cubicBezTo>
                    <a:pt x="1" y="0"/>
                    <a:pt x="4" y="0"/>
                    <a:pt x="6" y="0"/>
                  </a:cubicBezTo>
                  <a:cubicBezTo>
                    <a:pt x="9" y="0"/>
                    <a:pt x="11" y="1"/>
                    <a:pt x="13" y="2"/>
                  </a:cubicBezTo>
                  <a:cubicBezTo>
                    <a:pt x="14" y="3"/>
                    <a:pt x="15" y="5"/>
                    <a:pt x="15" y="6"/>
                  </a:cubicBezTo>
                  <a:cubicBezTo>
                    <a:pt x="15" y="10"/>
                    <a:pt x="13" y="12"/>
                    <a:pt x="10" y="12"/>
                  </a:cubicBezTo>
                  <a:cubicBezTo>
                    <a:pt x="10" y="13"/>
                    <a:pt x="10" y="13"/>
                    <a:pt x="10" y="13"/>
                  </a:cubicBezTo>
                  <a:cubicBezTo>
                    <a:pt x="12" y="13"/>
                    <a:pt x="13" y="15"/>
                    <a:pt x="14" y="17"/>
                  </a:cubicBezTo>
                  <a:cubicBezTo>
                    <a:pt x="14" y="21"/>
                    <a:pt x="15" y="23"/>
                    <a:pt x="15" y="24"/>
                  </a:cubicBezTo>
                  <a:cubicBezTo>
                    <a:pt x="12" y="24"/>
                    <a:pt x="12" y="24"/>
                    <a:pt x="12" y="24"/>
                  </a:cubicBezTo>
                  <a:cubicBezTo>
                    <a:pt x="12" y="23"/>
                    <a:pt x="11" y="21"/>
                    <a:pt x="11" y="18"/>
                  </a:cubicBezTo>
                  <a:cubicBezTo>
                    <a:pt x="10" y="15"/>
                    <a:pt x="9" y="14"/>
                    <a:pt x="6" y="14"/>
                  </a:cubicBezTo>
                  <a:cubicBezTo>
                    <a:pt x="3" y="14"/>
                    <a:pt x="3" y="14"/>
                    <a:pt x="3" y="14"/>
                  </a:cubicBezTo>
                  <a:cubicBezTo>
                    <a:pt x="3" y="24"/>
                    <a:pt x="3" y="24"/>
                    <a:pt x="3" y="24"/>
                  </a:cubicBezTo>
                  <a:cubicBezTo>
                    <a:pt x="0" y="24"/>
                    <a:pt x="0" y="24"/>
                    <a:pt x="0" y="24"/>
                  </a:cubicBezTo>
                  <a:lnTo>
                    <a:pt x="0" y="0"/>
                  </a:lnTo>
                  <a:close/>
                  <a:moveTo>
                    <a:pt x="3" y="11"/>
                  </a:moveTo>
                  <a:cubicBezTo>
                    <a:pt x="6" y="11"/>
                    <a:pt x="6" y="11"/>
                    <a:pt x="6" y="11"/>
                  </a:cubicBezTo>
                  <a:cubicBezTo>
                    <a:pt x="9" y="11"/>
                    <a:pt x="11" y="9"/>
                    <a:pt x="11" y="7"/>
                  </a:cubicBezTo>
                  <a:cubicBezTo>
                    <a:pt x="11" y="4"/>
                    <a:pt x="9" y="2"/>
                    <a:pt x="6" y="2"/>
                  </a:cubicBezTo>
                  <a:cubicBezTo>
                    <a:pt x="5" y="2"/>
                    <a:pt x="4" y="2"/>
                    <a:pt x="3" y="3"/>
                  </a:cubicBezTo>
                  <a:lnTo>
                    <a:pt x="3" y="11"/>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dirty="0">
                <a:solidFill>
                  <a:srgbClr val="000000"/>
                </a:solidFill>
                <a:latin typeface="Calibri Light" panose="020F0302020204030204" pitchFamily="34" charset="0"/>
                <a:cs typeface="Calibri Light" panose="020F0302020204030204" pitchFamily="34" charset="0"/>
              </a:endParaRPr>
            </a:p>
          </p:txBody>
        </p:sp>
        <p:sp>
          <p:nvSpPr>
            <p:cNvPr id="72" name="Freeform 71">
              <a:extLst>
                <a:ext uri="{FF2B5EF4-FFF2-40B4-BE49-F238E27FC236}">
                  <a16:creationId xmlns:a16="http://schemas.microsoft.com/office/drawing/2014/main" id="{09E8339F-209C-5245-98DF-D13BB3C4D607}"/>
                </a:ext>
              </a:extLst>
            </p:cNvPr>
            <p:cNvSpPr>
              <a:spLocks/>
            </p:cNvSpPr>
            <p:nvPr userDrawn="1"/>
          </p:nvSpPr>
          <p:spPr bwMode="gray">
            <a:xfrm>
              <a:off x="5108575" y="6445250"/>
              <a:ext cx="53975" cy="76200"/>
            </a:xfrm>
            <a:custGeom>
              <a:avLst/>
              <a:gdLst/>
              <a:ahLst/>
              <a:cxnLst>
                <a:cxn ang="0">
                  <a:pos x="14" y="6"/>
                </a:cxn>
                <a:cxn ang="0">
                  <a:pos x="0" y="6"/>
                </a:cxn>
                <a:cxn ang="0">
                  <a:pos x="0" y="0"/>
                </a:cxn>
                <a:cxn ang="0">
                  <a:pos x="34" y="0"/>
                </a:cxn>
                <a:cxn ang="0">
                  <a:pos x="34" y="6"/>
                </a:cxn>
                <a:cxn ang="0">
                  <a:pos x="20" y="6"/>
                </a:cxn>
                <a:cxn ang="0">
                  <a:pos x="20" y="48"/>
                </a:cxn>
                <a:cxn ang="0">
                  <a:pos x="14" y="48"/>
                </a:cxn>
                <a:cxn ang="0">
                  <a:pos x="14" y="6"/>
                </a:cxn>
              </a:cxnLst>
              <a:rect l="0" t="0" r="r" b="b"/>
              <a:pathLst>
                <a:path w="34" h="48">
                  <a:moveTo>
                    <a:pt x="14" y="6"/>
                  </a:moveTo>
                  <a:lnTo>
                    <a:pt x="0" y="6"/>
                  </a:lnTo>
                  <a:lnTo>
                    <a:pt x="0" y="0"/>
                  </a:lnTo>
                  <a:lnTo>
                    <a:pt x="34" y="0"/>
                  </a:lnTo>
                  <a:lnTo>
                    <a:pt x="34" y="6"/>
                  </a:lnTo>
                  <a:lnTo>
                    <a:pt x="20" y="6"/>
                  </a:lnTo>
                  <a:lnTo>
                    <a:pt x="20" y="48"/>
                  </a:lnTo>
                  <a:lnTo>
                    <a:pt x="14" y="48"/>
                  </a:lnTo>
                  <a:lnTo>
                    <a:pt x="14" y="6"/>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dirty="0">
                <a:solidFill>
                  <a:srgbClr val="000000"/>
                </a:solidFill>
                <a:latin typeface="Calibri Light" panose="020F0302020204030204" pitchFamily="34" charset="0"/>
                <a:cs typeface="Calibri Light" panose="020F0302020204030204" pitchFamily="34" charset="0"/>
              </a:endParaRPr>
            </a:p>
          </p:txBody>
        </p:sp>
        <p:sp>
          <p:nvSpPr>
            <p:cNvPr id="73" name="Freeform 72">
              <a:extLst>
                <a:ext uri="{FF2B5EF4-FFF2-40B4-BE49-F238E27FC236}">
                  <a16:creationId xmlns:a16="http://schemas.microsoft.com/office/drawing/2014/main" id="{20BAD779-730C-EB45-A8A7-D6DFE6417610}"/>
                </a:ext>
              </a:extLst>
            </p:cNvPr>
            <p:cNvSpPr>
              <a:spLocks/>
            </p:cNvSpPr>
            <p:nvPr userDrawn="1"/>
          </p:nvSpPr>
          <p:spPr bwMode="gray">
            <a:xfrm>
              <a:off x="5178425" y="6445250"/>
              <a:ext cx="41275" cy="76200"/>
            </a:xfrm>
            <a:custGeom>
              <a:avLst/>
              <a:gdLst/>
              <a:ahLst/>
              <a:cxnLst>
                <a:cxn ang="0">
                  <a:pos x="24" y="26"/>
                </a:cxn>
                <a:cxn ang="0">
                  <a:pos x="6" y="26"/>
                </a:cxn>
                <a:cxn ang="0">
                  <a:pos x="6" y="42"/>
                </a:cxn>
                <a:cxn ang="0">
                  <a:pos x="26" y="42"/>
                </a:cxn>
                <a:cxn ang="0">
                  <a:pos x="26" y="48"/>
                </a:cxn>
                <a:cxn ang="0">
                  <a:pos x="0" y="48"/>
                </a:cxn>
                <a:cxn ang="0">
                  <a:pos x="0" y="0"/>
                </a:cxn>
                <a:cxn ang="0">
                  <a:pos x="26" y="0"/>
                </a:cxn>
                <a:cxn ang="0">
                  <a:pos x="26" y="6"/>
                </a:cxn>
                <a:cxn ang="0">
                  <a:pos x="6" y="6"/>
                </a:cxn>
                <a:cxn ang="0">
                  <a:pos x="6" y="20"/>
                </a:cxn>
                <a:cxn ang="0">
                  <a:pos x="24" y="20"/>
                </a:cxn>
                <a:cxn ang="0">
                  <a:pos x="24" y="26"/>
                </a:cxn>
              </a:cxnLst>
              <a:rect l="0" t="0" r="r" b="b"/>
              <a:pathLst>
                <a:path w="26" h="48">
                  <a:moveTo>
                    <a:pt x="24" y="26"/>
                  </a:moveTo>
                  <a:lnTo>
                    <a:pt x="6" y="26"/>
                  </a:lnTo>
                  <a:lnTo>
                    <a:pt x="6" y="42"/>
                  </a:lnTo>
                  <a:lnTo>
                    <a:pt x="26" y="42"/>
                  </a:lnTo>
                  <a:lnTo>
                    <a:pt x="26" y="48"/>
                  </a:lnTo>
                  <a:lnTo>
                    <a:pt x="0" y="48"/>
                  </a:lnTo>
                  <a:lnTo>
                    <a:pt x="0" y="0"/>
                  </a:lnTo>
                  <a:lnTo>
                    <a:pt x="26" y="0"/>
                  </a:lnTo>
                  <a:lnTo>
                    <a:pt x="26" y="6"/>
                  </a:lnTo>
                  <a:lnTo>
                    <a:pt x="6" y="6"/>
                  </a:lnTo>
                  <a:lnTo>
                    <a:pt x="6" y="20"/>
                  </a:lnTo>
                  <a:lnTo>
                    <a:pt x="24" y="20"/>
                  </a:lnTo>
                  <a:lnTo>
                    <a:pt x="24" y="26"/>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dirty="0">
                <a:solidFill>
                  <a:srgbClr val="000000"/>
                </a:solidFill>
                <a:latin typeface="Calibri Light" panose="020F0302020204030204" pitchFamily="34" charset="0"/>
                <a:cs typeface="Calibri Light" panose="020F0302020204030204" pitchFamily="34" charset="0"/>
              </a:endParaRPr>
            </a:p>
          </p:txBody>
        </p:sp>
        <p:sp>
          <p:nvSpPr>
            <p:cNvPr id="74" name="Freeform 73">
              <a:extLst>
                <a:ext uri="{FF2B5EF4-FFF2-40B4-BE49-F238E27FC236}">
                  <a16:creationId xmlns:a16="http://schemas.microsoft.com/office/drawing/2014/main" id="{22309047-A98A-B44A-A029-16E72E7441FE}"/>
                </a:ext>
              </a:extLst>
            </p:cNvPr>
            <p:cNvSpPr>
              <a:spLocks noEditPoints="1"/>
            </p:cNvSpPr>
            <p:nvPr userDrawn="1"/>
          </p:nvSpPr>
          <p:spPr bwMode="gray">
            <a:xfrm>
              <a:off x="5238750" y="6445250"/>
              <a:ext cx="50800" cy="76200"/>
            </a:xfrm>
            <a:custGeom>
              <a:avLst/>
              <a:gdLst/>
              <a:ahLst/>
              <a:cxnLst>
                <a:cxn ang="0">
                  <a:pos x="0" y="0"/>
                </a:cxn>
                <a:cxn ang="0">
                  <a:pos x="6" y="0"/>
                </a:cxn>
                <a:cxn ang="0">
                  <a:pos x="13" y="2"/>
                </a:cxn>
                <a:cxn ang="0">
                  <a:pos x="15" y="6"/>
                </a:cxn>
                <a:cxn ang="0">
                  <a:pos x="10" y="12"/>
                </a:cxn>
                <a:cxn ang="0">
                  <a:pos x="10" y="13"/>
                </a:cxn>
                <a:cxn ang="0">
                  <a:pos x="14" y="17"/>
                </a:cxn>
                <a:cxn ang="0">
                  <a:pos x="16" y="24"/>
                </a:cxn>
                <a:cxn ang="0">
                  <a:pos x="13" y="24"/>
                </a:cxn>
                <a:cxn ang="0">
                  <a:pos x="11" y="18"/>
                </a:cxn>
                <a:cxn ang="0">
                  <a:pos x="6" y="14"/>
                </a:cxn>
                <a:cxn ang="0">
                  <a:pos x="3" y="14"/>
                </a:cxn>
                <a:cxn ang="0">
                  <a:pos x="3" y="24"/>
                </a:cxn>
                <a:cxn ang="0">
                  <a:pos x="0" y="24"/>
                </a:cxn>
                <a:cxn ang="0">
                  <a:pos x="0" y="0"/>
                </a:cxn>
                <a:cxn ang="0">
                  <a:pos x="3" y="11"/>
                </a:cxn>
                <a:cxn ang="0">
                  <a:pos x="6" y="11"/>
                </a:cxn>
                <a:cxn ang="0">
                  <a:pos x="12" y="7"/>
                </a:cxn>
                <a:cxn ang="0">
                  <a:pos x="6" y="2"/>
                </a:cxn>
                <a:cxn ang="0">
                  <a:pos x="3" y="3"/>
                </a:cxn>
                <a:cxn ang="0">
                  <a:pos x="3" y="11"/>
                </a:cxn>
              </a:cxnLst>
              <a:rect l="0" t="0" r="r" b="b"/>
              <a:pathLst>
                <a:path w="16" h="24">
                  <a:moveTo>
                    <a:pt x="0" y="0"/>
                  </a:moveTo>
                  <a:cubicBezTo>
                    <a:pt x="2" y="0"/>
                    <a:pt x="4" y="0"/>
                    <a:pt x="6" y="0"/>
                  </a:cubicBezTo>
                  <a:cubicBezTo>
                    <a:pt x="9" y="0"/>
                    <a:pt x="12" y="1"/>
                    <a:pt x="13" y="2"/>
                  </a:cubicBezTo>
                  <a:cubicBezTo>
                    <a:pt x="14" y="3"/>
                    <a:pt x="15" y="5"/>
                    <a:pt x="15" y="6"/>
                  </a:cubicBezTo>
                  <a:cubicBezTo>
                    <a:pt x="15" y="10"/>
                    <a:pt x="13" y="12"/>
                    <a:pt x="10" y="12"/>
                  </a:cubicBezTo>
                  <a:cubicBezTo>
                    <a:pt x="10" y="13"/>
                    <a:pt x="10" y="13"/>
                    <a:pt x="10" y="13"/>
                  </a:cubicBezTo>
                  <a:cubicBezTo>
                    <a:pt x="12" y="13"/>
                    <a:pt x="13" y="15"/>
                    <a:pt x="14" y="17"/>
                  </a:cubicBezTo>
                  <a:cubicBezTo>
                    <a:pt x="15" y="21"/>
                    <a:pt x="15" y="23"/>
                    <a:pt x="16" y="24"/>
                  </a:cubicBezTo>
                  <a:cubicBezTo>
                    <a:pt x="13" y="24"/>
                    <a:pt x="13" y="24"/>
                    <a:pt x="13" y="24"/>
                  </a:cubicBezTo>
                  <a:cubicBezTo>
                    <a:pt x="12" y="23"/>
                    <a:pt x="12" y="21"/>
                    <a:pt x="11" y="18"/>
                  </a:cubicBezTo>
                  <a:cubicBezTo>
                    <a:pt x="10" y="15"/>
                    <a:pt x="9" y="14"/>
                    <a:pt x="6" y="14"/>
                  </a:cubicBezTo>
                  <a:cubicBezTo>
                    <a:pt x="3" y="14"/>
                    <a:pt x="3" y="14"/>
                    <a:pt x="3" y="14"/>
                  </a:cubicBezTo>
                  <a:cubicBezTo>
                    <a:pt x="3" y="24"/>
                    <a:pt x="3" y="24"/>
                    <a:pt x="3" y="24"/>
                  </a:cubicBezTo>
                  <a:cubicBezTo>
                    <a:pt x="0" y="24"/>
                    <a:pt x="0" y="24"/>
                    <a:pt x="0" y="24"/>
                  </a:cubicBezTo>
                  <a:lnTo>
                    <a:pt x="0" y="0"/>
                  </a:lnTo>
                  <a:close/>
                  <a:moveTo>
                    <a:pt x="3" y="11"/>
                  </a:moveTo>
                  <a:cubicBezTo>
                    <a:pt x="6" y="11"/>
                    <a:pt x="6" y="11"/>
                    <a:pt x="6" y="11"/>
                  </a:cubicBezTo>
                  <a:cubicBezTo>
                    <a:pt x="10" y="11"/>
                    <a:pt x="12" y="9"/>
                    <a:pt x="12" y="7"/>
                  </a:cubicBezTo>
                  <a:cubicBezTo>
                    <a:pt x="12" y="4"/>
                    <a:pt x="10" y="2"/>
                    <a:pt x="6" y="2"/>
                  </a:cubicBezTo>
                  <a:cubicBezTo>
                    <a:pt x="5" y="2"/>
                    <a:pt x="4" y="2"/>
                    <a:pt x="3" y="3"/>
                  </a:cubicBezTo>
                  <a:lnTo>
                    <a:pt x="3" y="11"/>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dirty="0">
                <a:solidFill>
                  <a:srgbClr val="000000"/>
                </a:solidFill>
                <a:latin typeface="Calibri Light" panose="020F0302020204030204" pitchFamily="34" charset="0"/>
                <a:cs typeface="Calibri Light" panose="020F0302020204030204" pitchFamily="34" charset="0"/>
              </a:endParaRPr>
            </a:p>
          </p:txBody>
        </p:sp>
        <p:sp>
          <p:nvSpPr>
            <p:cNvPr id="75" name="Freeform 74">
              <a:extLst>
                <a:ext uri="{FF2B5EF4-FFF2-40B4-BE49-F238E27FC236}">
                  <a16:creationId xmlns:a16="http://schemas.microsoft.com/office/drawing/2014/main" id="{DF5E609B-A1AE-6A47-AA3D-14F2673337E9}"/>
                </a:ext>
              </a:extLst>
            </p:cNvPr>
            <p:cNvSpPr>
              <a:spLocks/>
            </p:cNvSpPr>
            <p:nvPr userDrawn="1"/>
          </p:nvSpPr>
          <p:spPr bwMode="gray">
            <a:xfrm>
              <a:off x="5305425" y="6445250"/>
              <a:ext cx="44450" cy="76200"/>
            </a:xfrm>
            <a:custGeom>
              <a:avLst/>
              <a:gdLst/>
              <a:ahLst/>
              <a:cxnLst>
                <a:cxn ang="0">
                  <a:pos x="26" y="26"/>
                </a:cxn>
                <a:cxn ang="0">
                  <a:pos x="6" y="26"/>
                </a:cxn>
                <a:cxn ang="0">
                  <a:pos x="6" y="42"/>
                </a:cxn>
                <a:cxn ang="0">
                  <a:pos x="28" y="42"/>
                </a:cxn>
                <a:cxn ang="0">
                  <a:pos x="28" y="48"/>
                </a:cxn>
                <a:cxn ang="0">
                  <a:pos x="0" y="48"/>
                </a:cxn>
                <a:cxn ang="0">
                  <a:pos x="0" y="0"/>
                </a:cxn>
                <a:cxn ang="0">
                  <a:pos x="26" y="0"/>
                </a:cxn>
                <a:cxn ang="0">
                  <a:pos x="26" y="6"/>
                </a:cxn>
                <a:cxn ang="0">
                  <a:pos x="6" y="6"/>
                </a:cxn>
                <a:cxn ang="0">
                  <a:pos x="6" y="20"/>
                </a:cxn>
                <a:cxn ang="0">
                  <a:pos x="26" y="20"/>
                </a:cxn>
                <a:cxn ang="0">
                  <a:pos x="26" y="26"/>
                </a:cxn>
              </a:cxnLst>
              <a:rect l="0" t="0" r="r" b="b"/>
              <a:pathLst>
                <a:path w="28" h="48">
                  <a:moveTo>
                    <a:pt x="26" y="26"/>
                  </a:moveTo>
                  <a:lnTo>
                    <a:pt x="6" y="26"/>
                  </a:lnTo>
                  <a:lnTo>
                    <a:pt x="6" y="42"/>
                  </a:lnTo>
                  <a:lnTo>
                    <a:pt x="28" y="42"/>
                  </a:lnTo>
                  <a:lnTo>
                    <a:pt x="28" y="48"/>
                  </a:lnTo>
                  <a:lnTo>
                    <a:pt x="0" y="48"/>
                  </a:lnTo>
                  <a:lnTo>
                    <a:pt x="0" y="0"/>
                  </a:lnTo>
                  <a:lnTo>
                    <a:pt x="26" y="0"/>
                  </a:lnTo>
                  <a:lnTo>
                    <a:pt x="26" y="6"/>
                  </a:lnTo>
                  <a:lnTo>
                    <a:pt x="6" y="6"/>
                  </a:lnTo>
                  <a:lnTo>
                    <a:pt x="6" y="20"/>
                  </a:lnTo>
                  <a:lnTo>
                    <a:pt x="26" y="20"/>
                  </a:lnTo>
                  <a:lnTo>
                    <a:pt x="26" y="26"/>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dirty="0">
                <a:solidFill>
                  <a:srgbClr val="000000"/>
                </a:solidFill>
                <a:latin typeface="Calibri Light" panose="020F0302020204030204" pitchFamily="34" charset="0"/>
                <a:cs typeface="Calibri Light" panose="020F0302020204030204" pitchFamily="34" charset="0"/>
              </a:endParaRPr>
            </a:p>
          </p:txBody>
        </p:sp>
        <p:sp>
          <p:nvSpPr>
            <p:cNvPr id="76" name="Freeform 75">
              <a:extLst>
                <a:ext uri="{FF2B5EF4-FFF2-40B4-BE49-F238E27FC236}">
                  <a16:creationId xmlns:a16="http://schemas.microsoft.com/office/drawing/2014/main" id="{BDE5961F-00C5-4248-9054-9DA727CBC238}"/>
                </a:ext>
              </a:extLst>
            </p:cNvPr>
            <p:cNvSpPr>
              <a:spLocks noEditPoints="1"/>
            </p:cNvSpPr>
            <p:nvPr userDrawn="1"/>
          </p:nvSpPr>
          <p:spPr bwMode="gray">
            <a:xfrm>
              <a:off x="5368925" y="6445250"/>
              <a:ext cx="58738" cy="76200"/>
            </a:xfrm>
            <a:custGeom>
              <a:avLst/>
              <a:gdLst/>
              <a:ahLst/>
              <a:cxnLst>
                <a:cxn ang="0">
                  <a:pos x="0" y="0"/>
                </a:cxn>
                <a:cxn ang="0">
                  <a:pos x="6" y="0"/>
                </a:cxn>
                <a:cxn ang="0">
                  <a:pos x="16" y="3"/>
                </a:cxn>
                <a:cxn ang="0">
                  <a:pos x="19" y="11"/>
                </a:cxn>
                <a:cxn ang="0">
                  <a:pos x="16" y="21"/>
                </a:cxn>
                <a:cxn ang="0">
                  <a:pos x="5" y="24"/>
                </a:cxn>
                <a:cxn ang="0">
                  <a:pos x="0" y="24"/>
                </a:cxn>
                <a:cxn ang="0">
                  <a:pos x="0" y="0"/>
                </a:cxn>
                <a:cxn ang="0">
                  <a:pos x="3" y="22"/>
                </a:cxn>
                <a:cxn ang="0">
                  <a:pos x="6" y="22"/>
                </a:cxn>
                <a:cxn ang="0">
                  <a:pos x="16" y="12"/>
                </a:cxn>
                <a:cxn ang="0">
                  <a:pos x="6" y="2"/>
                </a:cxn>
                <a:cxn ang="0">
                  <a:pos x="3" y="3"/>
                </a:cxn>
                <a:cxn ang="0">
                  <a:pos x="3" y="22"/>
                </a:cxn>
              </a:cxnLst>
              <a:rect l="0" t="0" r="r" b="b"/>
              <a:pathLst>
                <a:path w="19" h="24">
                  <a:moveTo>
                    <a:pt x="0" y="0"/>
                  </a:moveTo>
                  <a:cubicBezTo>
                    <a:pt x="2" y="0"/>
                    <a:pt x="4" y="0"/>
                    <a:pt x="6" y="0"/>
                  </a:cubicBezTo>
                  <a:cubicBezTo>
                    <a:pt x="11" y="0"/>
                    <a:pt x="14" y="1"/>
                    <a:pt x="16" y="3"/>
                  </a:cubicBezTo>
                  <a:cubicBezTo>
                    <a:pt x="18" y="5"/>
                    <a:pt x="19" y="8"/>
                    <a:pt x="19" y="11"/>
                  </a:cubicBezTo>
                  <a:cubicBezTo>
                    <a:pt x="19" y="15"/>
                    <a:pt x="18" y="19"/>
                    <a:pt x="16" y="21"/>
                  </a:cubicBezTo>
                  <a:cubicBezTo>
                    <a:pt x="14" y="23"/>
                    <a:pt x="10" y="24"/>
                    <a:pt x="5" y="24"/>
                  </a:cubicBezTo>
                  <a:cubicBezTo>
                    <a:pt x="3" y="24"/>
                    <a:pt x="1" y="24"/>
                    <a:pt x="0" y="24"/>
                  </a:cubicBezTo>
                  <a:lnTo>
                    <a:pt x="0" y="0"/>
                  </a:lnTo>
                  <a:close/>
                  <a:moveTo>
                    <a:pt x="3" y="22"/>
                  </a:moveTo>
                  <a:cubicBezTo>
                    <a:pt x="4" y="22"/>
                    <a:pt x="5" y="22"/>
                    <a:pt x="6" y="22"/>
                  </a:cubicBezTo>
                  <a:cubicBezTo>
                    <a:pt x="12" y="22"/>
                    <a:pt x="16" y="18"/>
                    <a:pt x="16" y="12"/>
                  </a:cubicBezTo>
                  <a:cubicBezTo>
                    <a:pt x="16" y="6"/>
                    <a:pt x="13" y="2"/>
                    <a:pt x="6" y="2"/>
                  </a:cubicBezTo>
                  <a:cubicBezTo>
                    <a:pt x="5" y="2"/>
                    <a:pt x="4" y="3"/>
                    <a:pt x="3" y="3"/>
                  </a:cubicBezTo>
                  <a:lnTo>
                    <a:pt x="3" y="22"/>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dirty="0">
                <a:solidFill>
                  <a:srgbClr val="000000"/>
                </a:solidFill>
                <a:latin typeface="Calibri Light" panose="020F0302020204030204" pitchFamily="34" charset="0"/>
                <a:cs typeface="Calibri Light" panose="020F0302020204030204" pitchFamily="34" charset="0"/>
              </a:endParaRPr>
            </a:p>
          </p:txBody>
        </p:sp>
        <p:sp>
          <p:nvSpPr>
            <p:cNvPr id="77" name="Freeform 76">
              <a:extLst>
                <a:ext uri="{FF2B5EF4-FFF2-40B4-BE49-F238E27FC236}">
                  <a16:creationId xmlns:a16="http://schemas.microsoft.com/office/drawing/2014/main" id="{04639BE4-D21E-4047-A76A-2543942EF408}"/>
                </a:ext>
              </a:extLst>
            </p:cNvPr>
            <p:cNvSpPr>
              <a:spLocks noEditPoints="1"/>
            </p:cNvSpPr>
            <p:nvPr userDrawn="1"/>
          </p:nvSpPr>
          <p:spPr bwMode="gray">
            <a:xfrm>
              <a:off x="5472113" y="6445250"/>
              <a:ext cx="63500" cy="76200"/>
            </a:xfrm>
            <a:custGeom>
              <a:avLst/>
              <a:gdLst/>
              <a:ahLst/>
              <a:cxnLst>
                <a:cxn ang="0">
                  <a:pos x="6" y="16"/>
                </a:cxn>
                <a:cxn ang="0">
                  <a:pos x="3" y="24"/>
                </a:cxn>
                <a:cxn ang="0">
                  <a:pos x="0" y="24"/>
                </a:cxn>
                <a:cxn ang="0">
                  <a:pos x="8" y="0"/>
                </a:cxn>
                <a:cxn ang="0">
                  <a:pos x="12" y="0"/>
                </a:cxn>
                <a:cxn ang="0">
                  <a:pos x="20" y="24"/>
                </a:cxn>
                <a:cxn ang="0">
                  <a:pos x="17" y="24"/>
                </a:cxn>
                <a:cxn ang="0">
                  <a:pos x="14" y="16"/>
                </a:cxn>
                <a:cxn ang="0">
                  <a:pos x="6" y="16"/>
                </a:cxn>
                <a:cxn ang="0">
                  <a:pos x="13" y="14"/>
                </a:cxn>
                <a:cxn ang="0">
                  <a:pos x="11" y="7"/>
                </a:cxn>
                <a:cxn ang="0">
                  <a:pos x="10" y="3"/>
                </a:cxn>
                <a:cxn ang="0">
                  <a:pos x="10" y="3"/>
                </a:cxn>
                <a:cxn ang="0">
                  <a:pos x="9" y="7"/>
                </a:cxn>
                <a:cxn ang="0">
                  <a:pos x="6" y="14"/>
                </a:cxn>
                <a:cxn ang="0">
                  <a:pos x="13" y="14"/>
                </a:cxn>
              </a:cxnLst>
              <a:rect l="0" t="0" r="r" b="b"/>
              <a:pathLst>
                <a:path w="20" h="24">
                  <a:moveTo>
                    <a:pt x="6" y="16"/>
                  </a:moveTo>
                  <a:cubicBezTo>
                    <a:pt x="3" y="24"/>
                    <a:pt x="3" y="24"/>
                    <a:pt x="3" y="24"/>
                  </a:cubicBezTo>
                  <a:cubicBezTo>
                    <a:pt x="0" y="24"/>
                    <a:pt x="0" y="24"/>
                    <a:pt x="0" y="24"/>
                  </a:cubicBezTo>
                  <a:cubicBezTo>
                    <a:pt x="8" y="0"/>
                    <a:pt x="8" y="0"/>
                    <a:pt x="8" y="0"/>
                  </a:cubicBezTo>
                  <a:cubicBezTo>
                    <a:pt x="12" y="0"/>
                    <a:pt x="12" y="0"/>
                    <a:pt x="12" y="0"/>
                  </a:cubicBezTo>
                  <a:cubicBezTo>
                    <a:pt x="20" y="24"/>
                    <a:pt x="20" y="24"/>
                    <a:pt x="20" y="24"/>
                  </a:cubicBezTo>
                  <a:cubicBezTo>
                    <a:pt x="17" y="24"/>
                    <a:pt x="17" y="24"/>
                    <a:pt x="17" y="24"/>
                  </a:cubicBezTo>
                  <a:cubicBezTo>
                    <a:pt x="14" y="16"/>
                    <a:pt x="14" y="16"/>
                    <a:pt x="14" y="16"/>
                  </a:cubicBezTo>
                  <a:lnTo>
                    <a:pt x="6" y="16"/>
                  </a:lnTo>
                  <a:close/>
                  <a:moveTo>
                    <a:pt x="13" y="14"/>
                  </a:moveTo>
                  <a:cubicBezTo>
                    <a:pt x="11" y="7"/>
                    <a:pt x="11" y="7"/>
                    <a:pt x="11" y="7"/>
                  </a:cubicBezTo>
                  <a:cubicBezTo>
                    <a:pt x="11" y="6"/>
                    <a:pt x="10" y="4"/>
                    <a:pt x="10" y="3"/>
                  </a:cubicBezTo>
                  <a:cubicBezTo>
                    <a:pt x="10" y="3"/>
                    <a:pt x="10" y="3"/>
                    <a:pt x="10" y="3"/>
                  </a:cubicBezTo>
                  <a:cubicBezTo>
                    <a:pt x="9" y="4"/>
                    <a:pt x="9" y="6"/>
                    <a:pt x="9" y="7"/>
                  </a:cubicBezTo>
                  <a:cubicBezTo>
                    <a:pt x="6" y="14"/>
                    <a:pt x="6" y="14"/>
                    <a:pt x="6" y="14"/>
                  </a:cubicBezTo>
                  <a:lnTo>
                    <a:pt x="13" y="14"/>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dirty="0">
                <a:solidFill>
                  <a:srgbClr val="000000"/>
                </a:solidFill>
                <a:latin typeface="Calibri Light" panose="020F0302020204030204" pitchFamily="34" charset="0"/>
                <a:cs typeface="Calibri Light" panose="020F0302020204030204" pitchFamily="34" charset="0"/>
              </a:endParaRPr>
            </a:p>
          </p:txBody>
        </p:sp>
        <p:sp>
          <p:nvSpPr>
            <p:cNvPr id="78" name="Freeform 77">
              <a:extLst>
                <a:ext uri="{FF2B5EF4-FFF2-40B4-BE49-F238E27FC236}">
                  <a16:creationId xmlns:a16="http://schemas.microsoft.com/office/drawing/2014/main" id="{81392832-8F92-5C42-8615-07F0F958EAA6}"/>
                </a:ext>
              </a:extLst>
            </p:cNvPr>
            <p:cNvSpPr>
              <a:spLocks/>
            </p:cNvSpPr>
            <p:nvPr userDrawn="1"/>
          </p:nvSpPr>
          <p:spPr bwMode="gray">
            <a:xfrm>
              <a:off x="5548313" y="6445250"/>
              <a:ext cx="57150" cy="76200"/>
            </a:xfrm>
            <a:custGeom>
              <a:avLst/>
              <a:gdLst/>
              <a:ahLst/>
              <a:cxnLst>
                <a:cxn ang="0">
                  <a:pos x="18" y="23"/>
                </a:cxn>
                <a:cxn ang="0">
                  <a:pos x="11" y="24"/>
                </a:cxn>
                <a:cxn ang="0">
                  <a:pos x="0" y="12"/>
                </a:cxn>
                <a:cxn ang="0">
                  <a:pos x="12" y="0"/>
                </a:cxn>
                <a:cxn ang="0">
                  <a:pos x="18" y="1"/>
                </a:cxn>
                <a:cxn ang="0">
                  <a:pos x="17" y="3"/>
                </a:cxn>
                <a:cxn ang="0">
                  <a:pos x="12" y="2"/>
                </a:cxn>
                <a:cxn ang="0">
                  <a:pos x="3" y="12"/>
                </a:cxn>
                <a:cxn ang="0">
                  <a:pos x="12" y="22"/>
                </a:cxn>
                <a:cxn ang="0">
                  <a:pos x="17" y="21"/>
                </a:cxn>
                <a:cxn ang="0">
                  <a:pos x="18" y="23"/>
                </a:cxn>
              </a:cxnLst>
              <a:rect l="0" t="0" r="r" b="b"/>
              <a:pathLst>
                <a:path w="18" h="24">
                  <a:moveTo>
                    <a:pt x="18" y="23"/>
                  </a:moveTo>
                  <a:cubicBezTo>
                    <a:pt x="16" y="24"/>
                    <a:pt x="14" y="24"/>
                    <a:pt x="11" y="24"/>
                  </a:cubicBezTo>
                  <a:cubicBezTo>
                    <a:pt x="5" y="24"/>
                    <a:pt x="0" y="20"/>
                    <a:pt x="0" y="12"/>
                  </a:cubicBezTo>
                  <a:cubicBezTo>
                    <a:pt x="0" y="5"/>
                    <a:pt x="5" y="0"/>
                    <a:pt x="12" y="0"/>
                  </a:cubicBezTo>
                  <a:cubicBezTo>
                    <a:pt x="15" y="0"/>
                    <a:pt x="17" y="0"/>
                    <a:pt x="18" y="1"/>
                  </a:cubicBezTo>
                  <a:cubicBezTo>
                    <a:pt x="17" y="3"/>
                    <a:pt x="17" y="3"/>
                    <a:pt x="17" y="3"/>
                  </a:cubicBezTo>
                  <a:cubicBezTo>
                    <a:pt x="16" y="3"/>
                    <a:pt x="14" y="2"/>
                    <a:pt x="12" y="2"/>
                  </a:cubicBezTo>
                  <a:cubicBezTo>
                    <a:pt x="6" y="2"/>
                    <a:pt x="3" y="6"/>
                    <a:pt x="3" y="12"/>
                  </a:cubicBezTo>
                  <a:cubicBezTo>
                    <a:pt x="3" y="18"/>
                    <a:pt x="6" y="22"/>
                    <a:pt x="12" y="22"/>
                  </a:cubicBezTo>
                  <a:cubicBezTo>
                    <a:pt x="14" y="22"/>
                    <a:pt x="16" y="21"/>
                    <a:pt x="17" y="21"/>
                  </a:cubicBezTo>
                  <a:lnTo>
                    <a:pt x="18" y="23"/>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dirty="0">
                <a:solidFill>
                  <a:srgbClr val="000000"/>
                </a:solidFill>
                <a:latin typeface="Calibri Light" panose="020F0302020204030204" pitchFamily="34" charset="0"/>
                <a:cs typeface="Calibri Light" panose="020F0302020204030204" pitchFamily="34" charset="0"/>
              </a:endParaRPr>
            </a:p>
          </p:txBody>
        </p:sp>
        <p:sp>
          <p:nvSpPr>
            <p:cNvPr id="79" name="Freeform 78">
              <a:extLst>
                <a:ext uri="{FF2B5EF4-FFF2-40B4-BE49-F238E27FC236}">
                  <a16:creationId xmlns:a16="http://schemas.microsoft.com/office/drawing/2014/main" id="{B16079DE-CB87-0F49-9A37-8243DFC8528C}"/>
                </a:ext>
              </a:extLst>
            </p:cNvPr>
            <p:cNvSpPr>
              <a:spLocks/>
            </p:cNvSpPr>
            <p:nvPr userDrawn="1"/>
          </p:nvSpPr>
          <p:spPr bwMode="gray">
            <a:xfrm>
              <a:off x="5614988" y="6445250"/>
              <a:ext cx="57150" cy="76200"/>
            </a:xfrm>
            <a:custGeom>
              <a:avLst/>
              <a:gdLst/>
              <a:ahLst/>
              <a:cxnLst>
                <a:cxn ang="0">
                  <a:pos x="18" y="23"/>
                </a:cxn>
                <a:cxn ang="0">
                  <a:pos x="12" y="24"/>
                </a:cxn>
                <a:cxn ang="0">
                  <a:pos x="0" y="12"/>
                </a:cxn>
                <a:cxn ang="0">
                  <a:pos x="13" y="0"/>
                </a:cxn>
                <a:cxn ang="0">
                  <a:pos x="18" y="1"/>
                </a:cxn>
                <a:cxn ang="0">
                  <a:pos x="18" y="3"/>
                </a:cxn>
                <a:cxn ang="0">
                  <a:pos x="13" y="2"/>
                </a:cxn>
                <a:cxn ang="0">
                  <a:pos x="4" y="12"/>
                </a:cxn>
                <a:cxn ang="0">
                  <a:pos x="13" y="22"/>
                </a:cxn>
                <a:cxn ang="0">
                  <a:pos x="18" y="21"/>
                </a:cxn>
                <a:cxn ang="0">
                  <a:pos x="18" y="23"/>
                </a:cxn>
              </a:cxnLst>
              <a:rect l="0" t="0" r="r" b="b"/>
              <a:pathLst>
                <a:path w="18" h="24">
                  <a:moveTo>
                    <a:pt x="18" y="23"/>
                  </a:moveTo>
                  <a:cubicBezTo>
                    <a:pt x="17" y="24"/>
                    <a:pt x="15" y="24"/>
                    <a:pt x="12" y="24"/>
                  </a:cubicBezTo>
                  <a:cubicBezTo>
                    <a:pt x="5" y="24"/>
                    <a:pt x="0" y="20"/>
                    <a:pt x="0" y="12"/>
                  </a:cubicBezTo>
                  <a:cubicBezTo>
                    <a:pt x="0" y="5"/>
                    <a:pt x="5" y="0"/>
                    <a:pt x="13" y="0"/>
                  </a:cubicBezTo>
                  <a:cubicBezTo>
                    <a:pt x="16" y="0"/>
                    <a:pt x="18" y="0"/>
                    <a:pt x="18" y="1"/>
                  </a:cubicBezTo>
                  <a:cubicBezTo>
                    <a:pt x="18" y="3"/>
                    <a:pt x="18" y="3"/>
                    <a:pt x="18" y="3"/>
                  </a:cubicBezTo>
                  <a:cubicBezTo>
                    <a:pt x="17" y="3"/>
                    <a:pt x="15" y="2"/>
                    <a:pt x="13" y="2"/>
                  </a:cubicBezTo>
                  <a:cubicBezTo>
                    <a:pt x="7" y="2"/>
                    <a:pt x="4" y="6"/>
                    <a:pt x="4" y="12"/>
                  </a:cubicBezTo>
                  <a:cubicBezTo>
                    <a:pt x="4" y="18"/>
                    <a:pt x="7" y="22"/>
                    <a:pt x="13" y="22"/>
                  </a:cubicBezTo>
                  <a:cubicBezTo>
                    <a:pt x="15" y="22"/>
                    <a:pt x="17" y="21"/>
                    <a:pt x="18" y="21"/>
                  </a:cubicBezTo>
                  <a:lnTo>
                    <a:pt x="18" y="23"/>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dirty="0">
                <a:solidFill>
                  <a:srgbClr val="000000"/>
                </a:solidFill>
                <a:latin typeface="Calibri Light" panose="020F0302020204030204" pitchFamily="34" charset="0"/>
                <a:cs typeface="Calibri Light" panose="020F0302020204030204" pitchFamily="34" charset="0"/>
              </a:endParaRPr>
            </a:p>
          </p:txBody>
        </p:sp>
        <p:sp>
          <p:nvSpPr>
            <p:cNvPr id="80" name="Freeform 79">
              <a:extLst>
                <a:ext uri="{FF2B5EF4-FFF2-40B4-BE49-F238E27FC236}">
                  <a16:creationId xmlns:a16="http://schemas.microsoft.com/office/drawing/2014/main" id="{207ABA13-19A2-BA44-B522-1E73324B997B}"/>
                </a:ext>
              </a:extLst>
            </p:cNvPr>
            <p:cNvSpPr>
              <a:spLocks noEditPoints="1"/>
            </p:cNvSpPr>
            <p:nvPr userDrawn="1"/>
          </p:nvSpPr>
          <p:spPr bwMode="gray">
            <a:xfrm>
              <a:off x="5684838" y="6445250"/>
              <a:ext cx="69850" cy="76200"/>
            </a:xfrm>
            <a:custGeom>
              <a:avLst/>
              <a:gdLst/>
              <a:ahLst/>
              <a:cxnLst>
                <a:cxn ang="0">
                  <a:pos x="11" y="24"/>
                </a:cxn>
                <a:cxn ang="0">
                  <a:pos x="0" y="12"/>
                </a:cxn>
                <a:cxn ang="0">
                  <a:pos x="11" y="0"/>
                </a:cxn>
                <a:cxn ang="0">
                  <a:pos x="22" y="12"/>
                </a:cxn>
                <a:cxn ang="0">
                  <a:pos x="11" y="24"/>
                </a:cxn>
                <a:cxn ang="0">
                  <a:pos x="11" y="22"/>
                </a:cxn>
                <a:cxn ang="0">
                  <a:pos x="19" y="12"/>
                </a:cxn>
                <a:cxn ang="0">
                  <a:pos x="11" y="2"/>
                </a:cxn>
                <a:cxn ang="0">
                  <a:pos x="3" y="12"/>
                </a:cxn>
                <a:cxn ang="0">
                  <a:pos x="11" y="22"/>
                </a:cxn>
              </a:cxnLst>
              <a:rect l="0" t="0" r="r" b="b"/>
              <a:pathLst>
                <a:path w="22" h="24">
                  <a:moveTo>
                    <a:pt x="11" y="24"/>
                  </a:moveTo>
                  <a:cubicBezTo>
                    <a:pt x="4" y="24"/>
                    <a:pt x="0" y="19"/>
                    <a:pt x="0" y="12"/>
                  </a:cubicBezTo>
                  <a:cubicBezTo>
                    <a:pt x="0" y="5"/>
                    <a:pt x="5" y="0"/>
                    <a:pt x="11" y="0"/>
                  </a:cubicBezTo>
                  <a:cubicBezTo>
                    <a:pt x="18" y="0"/>
                    <a:pt x="22" y="5"/>
                    <a:pt x="22" y="12"/>
                  </a:cubicBezTo>
                  <a:cubicBezTo>
                    <a:pt x="22" y="20"/>
                    <a:pt x="17" y="24"/>
                    <a:pt x="11" y="24"/>
                  </a:cubicBezTo>
                  <a:close/>
                  <a:moveTo>
                    <a:pt x="11" y="22"/>
                  </a:moveTo>
                  <a:cubicBezTo>
                    <a:pt x="16" y="22"/>
                    <a:pt x="19" y="17"/>
                    <a:pt x="19" y="12"/>
                  </a:cubicBezTo>
                  <a:cubicBezTo>
                    <a:pt x="19" y="7"/>
                    <a:pt x="16" y="2"/>
                    <a:pt x="11" y="2"/>
                  </a:cubicBezTo>
                  <a:cubicBezTo>
                    <a:pt x="6" y="2"/>
                    <a:pt x="3" y="7"/>
                    <a:pt x="3" y="12"/>
                  </a:cubicBezTo>
                  <a:cubicBezTo>
                    <a:pt x="3" y="17"/>
                    <a:pt x="6" y="22"/>
                    <a:pt x="11" y="22"/>
                  </a:cubicBez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dirty="0">
                <a:solidFill>
                  <a:srgbClr val="000000"/>
                </a:solidFill>
                <a:latin typeface="Calibri Light" panose="020F0302020204030204" pitchFamily="34" charset="0"/>
                <a:cs typeface="Calibri Light" panose="020F0302020204030204" pitchFamily="34" charset="0"/>
              </a:endParaRPr>
            </a:p>
          </p:txBody>
        </p:sp>
        <p:sp>
          <p:nvSpPr>
            <p:cNvPr id="81" name="Freeform 80">
              <a:extLst>
                <a:ext uri="{FF2B5EF4-FFF2-40B4-BE49-F238E27FC236}">
                  <a16:creationId xmlns:a16="http://schemas.microsoft.com/office/drawing/2014/main" id="{439BD064-350A-5948-AA3A-EE1954CD507F}"/>
                </a:ext>
              </a:extLst>
            </p:cNvPr>
            <p:cNvSpPr>
              <a:spLocks/>
            </p:cNvSpPr>
            <p:nvPr userDrawn="1"/>
          </p:nvSpPr>
          <p:spPr bwMode="gray">
            <a:xfrm>
              <a:off x="5773738" y="6445250"/>
              <a:ext cx="53975" cy="76200"/>
            </a:xfrm>
            <a:custGeom>
              <a:avLst/>
              <a:gdLst/>
              <a:ahLst/>
              <a:cxnLst>
                <a:cxn ang="0">
                  <a:pos x="3" y="0"/>
                </a:cxn>
                <a:cxn ang="0">
                  <a:pos x="3" y="14"/>
                </a:cxn>
                <a:cxn ang="0">
                  <a:pos x="9" y="22"/>
                </a:cxn>
                <a:cxn ang="0">
                  <a:pos x="14" y="14"/>
                </a:cxn>
                <a:cxn ang="0">
                  <a:pos x="14" y="0"/>
                </a:cxn>
                <a:cxn ang="0">
                  <a:pos x="17" y="0"/>
                </a:cxn>
                <a:cxn ang="0">
                  <a:pos x="17" y="14"/>
                </a:cxn>
                <a:cxn ang="0">
                  <a:pos x="8" y="24"/>
                </a:cxn>
                <a:cxn ang="0">
                  <a:pos x="0" y="14"/>
                </a:cxn>
                <a:cxn ang="0">
                  <a:pos x="0" y="0"/>
                </a:cxn>
                <a:cxn ang="0">
                  <a:pos x="3" y="0"/>
                </a:cxn>
              </a:cxnLst>
              <a:rect l="0" t="0" r="r" b="b"/>
              <a:pathLst>
                <a:path w="17" h="24">
                  <a:moveTo>
                    <a:pt x="3" y="0"/>
                  </a:moveTo>
                  <a:cubicBezTo>
                    <a:pt x="3" y="14"/>
                    <a:pt x="3" y="14"/>
                    <a:pt x="3" y="14"/>
                  </a:cubicBezTo>
                  <a:cubicBezTo>
                    <a:pt x="3" y="20"/>
                    <a:pt x="5" y="22"/>
                    <a:pt x="9" y="22"/>
                  </a:cubicBezTo>
                  <a:cubicBezTo>
                    <a:pt x="12" y="22"/>
                    <a:pt x="14" y="19"/>
                    <a:pt x="14" y="14"/>
                  </a:cubicBezTo>
                  <a:cubicBezTo>
                    <a:pt x="14" y="0"/>
                    <a:pt x="14" y="0"/>
                    <a:pt x="14" y="0"/>
                  </a:cubicBezTo>
                  <a:cubicBezTo>
                    <a:pt x="17" y="0"/>
                    <a:pt x="17" y="0"/>
                    <a:pt x="17" y="0"/>
                  </a:cubicBezTo>
                  <a:cubicBezTo>
                    <a:pt x="17" y="14"/>
                    <a:pt x="17" y="14"/>
                    <a:pt x="17" y="14"/>
                  </a:cubicBezTo>
                  <a:cubicBezTo>
                    <a:pt x="17" y="21"/>
                    <a:pt x="14" y="24"/>
                    <a:pt x="8" y="24"/>
                  </a:cubicBezTo>
                  <a:cubicBezTo>
                    <a:pt x="4" y="24"/>
                    <a:pt x="0" y="22"/>
                    <a:pt x="0" y="14"/>
                  </a:cubicBezTo>
                  <a:cubicBezTo>
                    <a:pt x="0" y="0"/>
                    <a:pt x="0" y="0"/>
                    <a:pt x="0" y="0"/>
                  </a:cubicBezTo>
                  <a:lnTo>
                    <a:pt x="3" y="0"/>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dirty="0">
                <a:solidFill>
                  <a:srgbClr val="000000"/>
                </a:solidFill>
                <a:latin typeface="Calibri Light" panose="020F0302020204030204" pitchFamily="34" charset="0"/>
                <a:cs typeface="Calibri Light" panose="020F0302020204030204" pitchFamily="34" charset="0"/>
              </a:endParaRPr>
            </a:p>
          </p:txBody>
        </p:sp>
        <p:sp>
          <p:nvSpPr>
            <p:cNvPr id="82" name="Freeform 81">
              <a:extLst>
                <a:ext uri="{FF2B5EF4-FFF2-40B4-BE49-F238E27FC236}">
                  <a16:creationId xmlns:a16="http://schemas.microsoft.com/office/drawing/2014/main" id="{50A36295-4BA0-2945-BA67-FB224C1A5135}"/>
                </a:ext>
              </a:extLst>
            </p:cNvPr>
            <p:cNvSpPr>
              <a:spLocks/>
            </p:cNvSpPr>
            <p:nvPr userDrawn="1"/>
          </p:nvSpPr>
          <p:spPr bwMode="gray">
            <a:xfrm>
              <a:off x="5853113" y="6445250"/>
              <a:ext cx="57150" cy="76200"/>
            </a:xfrm>
            <a:custGeom>
              <a:avLst/>
              <a:gdLst/>
              <a:ahLst/>
              <a:cxnLst>
                <a:cxn ang="0">
                  <a:pos x="0" y="24"/>
                </a:cxn>
                <a:cxn ang="0">
                  <a:pos x="0" y="0"/>
                </a:cxn>
                <a:cxn ang="0">
                  <a:pos x="3" y="0"/>
                </a:cxn>
                <a:cxn ang="0">
                  <a:pos x="11" y="12"/>
                </a:cxn>
                <a:cxn ang="0">
                  <a:pos x="15" y="20"/>
                </a:cxn>
                <a:cxn ang="0">
                  <a:pos x="15" y="20"/>
                </a:cxn>
                <a:cxn ang="0">
                  <a:pos x="15" y="10"/>
                </a:cxn>
                <a:cxn ang="0">
                  <a:pos x="15" y="0"/>
                </a:cxn>
                <a:cxn ang="0">
                  <a:pos x="18" y="0"/>
                </a:cxn>
                <a:cxn ang="0">
                  <a:pos x="18" y="24"/>
                </a:cxn>
                <a:cxn ang="0">
                  <a:pos x="15" y="24"/>
                </a:cxn>
                <a:cxn ang="0">
                  <a:pos x="7" y="12"/>
                </a:cxn>
                <a:cxn ang="0">
                  <a:pos x="3" y="4"/>
                </a:cxn>
                <a:cxn ang="0">
                  <a:pos x="3" y="4"/>
                </a:cxn>
                <a:cxn ang="0">
                  <a:pos x="3" y="14"/>
                </a:cxn>
                <a:cxn ang="0">
                  <a:pos x="3" y="24"/>
                </a:cxn>
                <a:cxn ang="0">
                  <a:pos x="0" y="24"/>
                </a:cxn>
              </a:cxnLst>
              <a:rect l="0" t="0" r="r" b="b"/>
              <a:pathLst>
                <a:path w="18" h="24">
                  <a:moveTo>
                    <a:pt x="0" y="24"/>
                  </a:moveTo>
                  <a:cubicBezTo>
                    <a:pt x="0" y="0"/>
                    <a:pt x="0" y="0"/>
                    <a:pt x="0" y="0"/>
                  </a:cubicBezTo>
                  <a:cubicBezTo>
                    <a:pt x="3" y="0"/>
                    <a:pt x="3" y="0"/>
                    <a:pt x="3" y="0"/>
                  </a:cubicBezTo>
                  <a:cubicBezTo>
                    <a:pt x="11" y="12"/>
                    <a:pt x="11" y="12"/>
                    <a:pt x="11" y="12"/>
                  </a:cubicBezTo>
                  <a:cubicBezTo>
                    <a:pt x="13" y="15"/>
                    <a:pt x="14" y="17"/>
                    <a:pt x="15" y="20"/>
                  </a:cubicBezTo>
                  <a:cubicBezTo>
                    <a:pt x="15" y="20"/>
                    <a:pt x="15" y="20"/>
                    <a:pt x="15" y="20"/>
                  </a:cubicBezTo>
                  <a:cubicBezTo>
                    <a:pt x="15" y="17"/>
                    <a:pt x="15" y="14"/>
                    <a:pt x="15" y="10"/>
                  </a:cubicBezTo>
                  <a:cubicBezTo>
                    <a:pt x="15" y="0"/>
                    <a:pt x="15" y="0"/>
                    <a:pt x="15" y="0"/>
                  </a:cubicBezTo>
                  <a:cubicBezTo>
                    <a:pt x="18" y="0"/>
                    <a:pt x="18" y="0"/>
                    <a:pt x="18" y="0"/>
                  </a:cubicBezTo>
                  <a:cubicBezTo>
                    <a:pt x="18" y="24"/>
                    <a:pt x="18" y="24"/>
                    <a:pt x="18" y="24"/>
                  </a:cubicBezTo>
                  <a:cubicBezTo>
                    <a:pt x="15" y="24"/>
                    <a:pt x="15" y="24"/>
                    <a:pt x="15" y="24"/>
                  </a:cubicBezTo>
                  <a:cubicBezTo>
                    <a:pt x="7" y="12"/>
                    <a:pt x="7" y="12"/>
                    <a:pt x="7" y="12"/>
                  </a:cubicBezTo>
                  <a:cubicBezTo>
                    <a:pt x="5" y="9"/>
                    <a:pt x="4" y="6"/>
                    <a:pt x="3" y="4"/>
                  </a:cubicBezTo>
                  <a:cubicBezTo>
                    <a:pt x="3" y="4"/>
                    <a:pt x="3" y="4"/>
                    <a:pt x="3" y="4"/>
                  </a:cubicBezTo>
                  <a:cubicBezTo>
                    <a:pt x="3" y="7"/>
                    <a:pt x="3" y="10"/>
                    <a:pt x="3" y="14"/>
                  </a:cubicBezTo>
                  <a:cubicBezTo>
                    <a:pt x="3" y="24"/>
                    <a:pt x="3" y="24"/>
                    <a:pt x="3" y="24"/>
                  </a:cubicBezTo>
                  <a:lnTo>
                    <a:pt x="0" y="24"/>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dirty="0">
                <a:solidFill>
                  <a:srgbClr val="000000"/>
                </a:solidFill>
                <a:latin typeface="Calibri Light" panose="020F0302020204030204" pitchFamily="34" charset="0"/>
                <a:cs typeface="Calibri Light" panose="020F0302020204030204" pitchFamily="34" charset="0"/>
              </a:endParaRPr>
            </a:p>
          </p:txBody>
        </p:sp>
        <p:sp>
          <p:nvSpPr>
            <p:cNvPr id="83" name="Freeform 82">
              <a:extLst>
                <a:ext uri="{FF2B5EF4-FFF2-40B4-BE49-F238E27FC236}">
                  <a16:creationId xmlns:a16="http://schemas.microsoft.com/office/drawing/2014/main" id="{A3054AE7-0701-1548-B30C-9706703C73F6}"/>
                </a:ext>
              </a:extLst>
            </p:cNvPr>
            <p:cNvSpPr>
              <a:spLocks/>
            </p:cNvSpPr>
            <p:nvPr userDrawn="1"/>
          </p:nvSpPr>
          <p:spPr bwMode="gray">
            <a:xfrm>
              <a:off x="5922963" y="6445250"/>
              <a:ext cx="57150" cy="76200"/>
            </a:xfrm>
            <a:custGeom>
              <a:avLst/>
              <a:gdLst/>
              <a:ahLst/>
              <a:cxnLst>
                <a:cxn ang="0">
                  <a:pos x="16" y="6"/>
                </a:cxn>
                <a:cxn ang="0">
                  <a:pos x="0" y="6"/>
                </a:cxn>
                <a:cxn ang="0">
                  <a:pos x="0" y="0"/>
                </a:cxn>
                <a:cxn ang="0">
                  <a:pos x="36" y="0"/>
                </a:cxn>
                <a:cxn ang="0">
                  <a:pos x="36" y="6"/>
                </a:cxn>
                <a:cxn ang="0">
                  <a:pos x="22" y="6"/>
                </a:cxn>
                <a:cxn ang="0">
                  <a:pos x="22" y="48"/>
                </a:cxn>
                <a:cxn ang="0">
                  <a:pos x="16" y="48"/>
                </a:cxn>
                <a:cxn ang="0">
                  <a:pos x="16" y="6"/>
                </a:cxn>
              </a:cxnLst>
              <a:rect l="0" t="0" r="r" b="b"/>
              <a:pathLst>
                <a:path w="36" h="48">
                  <a:moveTo>
                    <a:pt x="16" y="6"/>
                  </a:moveTo>
                  <a:lnTo>
                    <a:pt x="0" y="6"/>
                  </a:lnTo>
                  <a:lnTo>
                    <a:pt x="0" y="0"/>
                  </a:lnTo>
                  <a:lnTo>
                    <a:pt x="36" y="0"/>
                  </a:lnTo>
                  <a:lnTo>
                    <a:pt x="36" y="6"/>
                  </a:lnTo>
                  <a:lnTo>
                    <a:pt x="22" y="6"/>
                  </a:lnTo>
                  <a:lnTo>
                    <a:pt x="22" y="48"/>
                  </a:lnTo>
                  <a:lnTo>
                    <a:pt x="16" y="48"/>
                  </a:lnTo>
                  <a:lnTo>
                    <a:pt x="16" y="6"/>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dirty="0">
                <a:solidFill>
                  <a:srgbClr val="000000"/>
                </a:solidFill>
                <a:latin typeface="Calibri Light" panose="020F0302020204030204" pitchFamily="34" charset="0"/>
                <a:cs typeface="Calibri Light" panose="020F0302020204030204" pitchFamily="34" charset="0"/>
              </a:endParaRPr>
            </a:p>
          </p:txBody>
        </p:sp>
        <p:sp>
          <p:nvSpPr>
            <p:cNvPr id="84" name="Freeform 83">
              <a:extLst>
                <a:ext uri="{FF2B5EF4-FFF2-40B4-BE49-F238E27FC236}">
                  <a16:creationId xmlns:a16="http://schemas.microsoft.com/office/drawing/2014/main" id="{E84D2F57-4EEC-EF40-B78A-D00E7EED615C}"/>
                </a:ext>
              </a:extLst>
            </p:cNvPr>
            <p:cNvSpPr>
              <a:spLocks noEditPoints="1"/>
            </p:cNvSpPr>
            <p:nvPr userDrawn="1"/>
          </p:nvSpPr>
          <p:spPr bwMode="gray">
            <a:xfrm>
              <a:off x="5980113" y="6445250"/>
              <a:ext cx="63500" cy="76200"/>
            </a:xfrm>
            <a:custGeom>
              <a:avLst/>
              <a:gdLst/>
              <a:ahLst/>
              <a:cxnLst>
                <a:cxn ang="0">
                  <a:pos x="6" y="16"/>
                </a:cxn>
                <a:cxn ang="0">
                  <a:pos x="3" y="24"/>
                </a:cxn>
                <a:cxn ang="0">
                  <a:pos x="0" y="24"/>
                </a:cxn>
                <a:cxn ang="0">
                  <a:pos x="8" y="0"/>
                </a:cxn>
                <a:cxn ang="0">
                  <a:pos x="12" y="0"/>
                </a:cxn>
                <a:cxn ang="0">
                  <a:pos x="20" y="24"/>
                </a:cxn>
                <a:cxn ang="0">
                  <a:pos x="17" y="24"/>
                </a:cxn>
                <a:cxn ang="0">
                  <a:pos x="14" y="16"/>
                </a:cxn>
                <a:cxn ang="0">
                  <a:pos x="6" y="16"/>
                </a:cxn>
                <a:cxn ang="0">
                  <a:pos x="14" y="14"/>
                </a:cxn>
                <a:cxn ang="0">
                  <a:pos x="11" y="7"/>
                </a:cxn>
                <a:cxn ang="0">
                  <a:pos x="10" y="3"/>
                </a:cxn>
                <a:cxn ang="0">
                  <a:pos x="10" y="3"/>
                </a:cxn>
                <a:cxn ang="0">
                  <a:pos x="9" y="7"/>
                </a:cxn>
                <a:cxn ang="0">
                  <a:pos x="7" y="14"/>
                </a:cxn>
                <a:cxn ang="0">
                  <a:pos x="14" y="14"/>
                </a:cxn>
              </a:cxnLst>
              <a:rect l="0" t="0" r="r" b="b"/>
              <a:pathLst>
                <a:path w="20" h="24">
                  <a:moveTo>
                    <a:pt x="6" y="16"/>
                  </a:moveTo>
                  <a:cubicBezTo>
                    <a:pt x="3" y="24"/>
                    <a:pt x="3" y="24"/>
                    <a:pt x="3" y="24"/>
                  </a:cubicBezTo>
                  <a:cubicBezTo>
                    <a:pt x="0" y="24"/>
                    <a:pt x="0" y="24"/>
                    <a:pt x="0" y="24"/>
                  </a:cubicBezTo>
                  <a:cubicBezTo>
                    <a:pt x="8" y="0"/>
                    <a:pt x="8" y="0"/>
                    <a:pt x="8" y="0"/>
                  </a:cubicBezTo>
                  <a:cubicBezTo>
                    <a:pt x="12" y="0"/>
                    <a:pt x="12" y="0"/>
                    <a:pt x="12" y="0"/>
                  </a:cubicBezTo>
                  <a:cubicBezTo>
                    <a:pt x="20" y="24"/>
                    <a:pt x="20" y="24"/>
                    <a:pt x="20" y="24"/>
                  </a:cubicBezTo>
                  <a:cubicBezTo>
                    <a:pt x="17" y="24"/>
                    <a:pt x="17" y="24"/>
                    <a:pt x="17" y="24"/>
                  </a:cubicBezTo>
                  <a:cubicBezTo>
                    <a:pt x="14" y="16"/>
                    <a:pt x="14" y="16"/>
                    <a:pt x="14" y="16"/>
                  </a:cubicBezTo>
                  <a:lnTo>
                    <a:pt x="6" y="16"/>
                  </a:lnTo>
                  <a:close/>
                  <a:moveTo>
                    <a:pt x="14" y="14"/>
                  </a:moveTo>
                  <a:cubicBezTo>
                    <a:pt x="11" y="7"/>
                    <a:pt x="11" y="7"/>
                    <a:pt x="11" y="7"/>
                  </a:cubicBezTo>
                  <a:cubicBezTo>
                    <a:pt x="11" y="6"/>
                    <a:pt x="11" y="4"/>
                    <a:pt x="10" y="3"/>
                  </a:cubicBezTo>
                  <a:cubicBezTo>
                    <a:pt x="10" y="3"/>
                    <a:pt x="10" y="3"/>
                    <a:pt x="10" y="3"/>
                  </a:cubicBezTo>
                  <a:cubicBezTo>
                    <a:pt x="10" y="4"/>
                    <a:pt x="9" y="6"/>
                    <a:pt x="9" y="7"/>
                  </a:cubicBezTo>
                  <a:cubicBezTo>
                    <a:pt x="7" y="14"/>
                    <a:pt x="7" y="14"/>
                    <a:pt x="7" y="14"/>
                  </a:cubicBezTo>
                  <a:lnTo>
                    <a:pt x="14" y="14"/>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dirty="0">
                <a:solidFill>
                  <a:srgbClr val="000000"/>
                </a:solidFill>
                <a:latin typeface="Calibri Light" panose="020F0302020204030204" pitchFamily="34" charset="0"/>
                <a:cs typeface="Calibri Light" panose="020F0302020204030204" pitchFamily="34" charset="0"/>
              </a:endParaRPr>
            </a:p>
          </p:txBody>
        </p:sp>
        <p:sp>
          <p:nvSpPr>
            <p:cNvPr id="85" name="Freeform 84">
              <a:extLst>
                <a:ext uri="{FF2B5EF4-FFF2-40B4-BE49-F238E27FC236}">
                  <a16:creationId xmlns:a16="http://schemas.microsoft.com/office/drawing/2014/main" id="{81C8CA0E-936D-C74B-ADD4-E596AE7F0C34}"/>
                </a:ext>
              </a:extLst>
            </p:cNvPr>
            <p:cNvSpPr>
              <a:spLocks/>
            </p:cNvSpPr>
            <p:nvPr userDrawn="1"/>
          </p:nvSpPr>
          <p:spPr bwMode="gray">
            <a:xfrm>
              <a:off x="6062663" y="6445250"/>
              <a:ext cx="57150" cy="76200"/>
            </a:xfrm>
            <a:custGeom>
              <a:avLst/>
              <a:gdLst/>
              <a:ahLst/>
              <a:cxnLst>
                <a:cxn ang="0">
                  <a:pos x="0" y="24"/>
                </a:cxn>
                <a:cxn ang="0">
                  <a:pos x="0" y="0"/>
                </a:cxn>
                <a:cxn ang="0">
                  <a:pos x="3" y="0"/>
                </a:cxn>
                <a:cxn ang="0">
                  <a:pos x="11" y="12"/>
                </a:cxn>
                <a:cxn ang="0">
                  <a:pos x="15" y="20"/>
                </a:cxn>
                <a:cxn ang="0">
                  <a:pos x="15" y="20"/>
                </a:cxn>
                <a:cxn ang="0">
                  <a:pos x="15" y="10"/>
                </a:cxn>
                <a:cxn ang="0">
                  <a:pos x="15" y="0"/>
                </a:cxn>
                <a:cxn ang="0">
                  <a:pos x="18" y="0"/>
                </a:cxn>
                <a:cxn ang="0">
                  <a:pos x="18" y="24"/>
                </a:cxn>
                <a:cxn ang="0">
                  <a:pos x="15" y="24"/>
                </a:cxn>
                <a:cxn ang="0">
                  <a:pos x="7" y="12"/>
                </a:cxn>
                <a:cxn ang="0">
                  <a:pos x="3" y="4"/>
                </a:cxn>
                <a:cxn ang="0">
                  <a:pos x="2" y="4"/>
                </a:cxn>
                <a:cxn ang="0">
                  <a:pos x="3" y="14"/>
                </a:cxn>
                <a:cxn ang="0">
                  <a:pos x="3" y="24"/>
                </a:cxn>
                <a:cxn ang="0">
                  <a:pos x="0" y="24"/>
                </a:cxn>
              </a:cxnLst>
              <a:rect l="0" t="0" r="r" b="b"/>
              <a:pathLst>
                <a:path w="18" h="24">
                  <a:moveTo>
                    <a:pt x="0" y="24"/>
                  </a:moveTo>
                  <a:cubicBezTo>
                    <a:pt x="0" y="0"/>
                    <a:pt x="0" y="0"/>
                    <a:pt x="0" y="0"/>
                  </a:cubicBezTo>
                  <a:cubicBezTo>
                    <a:pt x="3" y="0"/>
                    <a:pt x="3" y="0"/>
                    <a:pt x="3" y="0"/>
                  </a:cubicBezTo>
                  <a:cubicBezTo>
                    <a:pt x="11" y="12"/>
                    <a:pt x="11" y="12"/>
                    <a:pt x="11" y="12"/>
                  </a:cubicBezTo>
                  <a:cubicBezTo>
                    <a:pt x="12" y="15"/>
                    <a:pt x="14" y="17"/>
                    <a:pt x="15" y="20"/>
                  </a:cubicBezTo>
                  <a:cubicBezTo>
                    <a:pt x="15" y="20"/>
                    <a:pt x="15" y="20"/>
                    <a:pt x="15" y="20"/>
                  </a:cubicBezTo>
                  <a:cubicBezTo>
                    <a:pt x="15" y="17"/>
                    <a:pt x="15" y="14"/>
                    <a:pt x="15" y="10"/>
                  </a:cubicBezTo>
                  <a:cubicBezTo>
                    <a:pt x="15" y="0"/>
                    <a:pt x="15" y="0"/>
                    <a:pt x="15" y="0"/>
                  </a:cubicBezTo>
                  <a:cubicBezTo>
                    <a:pt x="18" y="0"/>
                    <a:pt x="18" y="0"/>
                    <a:pt x="18" y="0"/>
                  </a:cubicBezTo>
                  <a:cubicBezTo>
                    <a:pt x="18" y="24"/>
                    <a:pt x="18" y="24"/>
                    <a:pt x="18" y="24"/>
                  </a:cubicBezTo>
                  <a:cubicBezTo>
                    <a:pt x="15" y="24"/>
                    <a:pt x="15" y="24"/>
                    <a:pt x="15" y="24"/>
                  </a:cubicBezTo>
                  <a:cubicBezTo>
                    <a:pt x="7" y="12"/>
                    <a:pt x="7" y="12"/>
                    <a:pt x="7" y="12"/>
                  </a:cubicBezTo>
                  <a:cubicBezTo>
                    <a:pt x="5" y="9"/>
                    <a:pt x="4" y="6"/>
                    <a:pt x="3" y="4"/>
                  </a:cubicBezTo>
                  <a:cubicBezTo>
                    <a:pt x="2" y="4"/>
                    <a:pt x="2" y="4"/>
                    <a:pt x="2" y="4"/>
                  </a:cubicBezTo>
                  <a:cubicBezTo>
                    <a:pt x="3" y="7"/>
                    <a:pt x="3" y="10"/>
                    <a:pt x="3" y="14"/>
                  </a:cubicBezTo>
                  <a:cubicBezTo>
                    <a:pt x="3" y="24"/>
                    <a:pt x="3" y="24"/>
                    <a:pt x="3" y="24"/>
                  </a:cubicBezTo>
                  <a:lnTo>
                    <a:pt x="0" y="24"/>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dirty="0">
                <a:solidFill>
                  <a:srgbClr val="000000"/>
                </a:solidFill>
                <a:latin typeface="Calibri Light" panose="020F0302020204030204" pitchFamily="34" charset="0"/>
                <a:cs typeface="Calibri Light" panose="020F0302020204030204" pitchFamily="34" charset="0"/>
              </a:endParaRPr>
            </a:p>
          </p:txBody>
        </p:sp>
        <p:sp>
          <p:nvSpPr>
            <p:cNvPr id="86" name="Freeform 85">
              <a:extLst>
                <a:ext uri="{FF2B5EF4-FFF2-40B4-BE49-F238E27FC236}">
                  <a16:creationId xmlns:a16="http://schemas.microsoft.com/office/drawing/2014/main" id="{DAC5AD31-CCF8-CD48-8417-BE51E19A31D7}"/>
                </a:ext>
              </a:extLst>
            </p:cNvPr>
            <p:cNvSpPr>
              <a:spLocks/>
            </p:cNvSpPr>
            <p:nvPr userDrawn="1"/>
          </p:nvSpPr>
          <p:spPr bwMode="gray">
            <a:xfrm>
              <a:off x="6132513" y="6445250"/>
              <a:ext cx="57150" cy="76200"/>
            </a:xfrm>
            <a:custGeom>
              <a:avLst/>
              <a:gdLst/>
              <a:ahLst/>
              <a:cxnLst>
                <a:cxn ang="0">
                  <a:pos x="16" y="6"/>
                </a:cxn>
                <a:cxn ang="0">
                  <a:pos x="0" y="6"/>
                </a:cxn>
                <a:cxn ang="0">
                  <a:pos x="0" y="0"/>
                </a:cxn>
                <a:cxn ang="0">
                  <a:pos x="36" y="0"/>
                </a:cxn>
                <a:cxn ang="0">
                  <a:pos x="36" y="6"/>
                </a:cxn>
                <a:cxn ang="0">
                  <a:pos x="22" y="6"/>
                </a:cxn>
                <a:cxn ang="0">
                  <a:pos x="22" y="48"/>
                </a:cxn>
                <a:cxn ang="0">
                  <a:pos x="16" y="48"/>
                </a:cxn>
                <a:cxn ang="0">
                  <a:pos x="16" y="6"/>
                </a:cxn>
              </a:cxnLst>
              <a:rect l="0" t="0" r="r" b="b"/>
              <a:pathLst>
                <a:path w="36" h="48">
                  <a:moveTo>
                    <a:pt x="16" y="6"/>
                  </a:moveTo>
                  <a:lnTo>
                    <a:pt x="0" y="6"/>
                  </a:lnTo>
                  <a:lnTo>
                    <a:pt x="0" y="0"/>
                  </a:lnTo>
                  <a:lnTo>
                    <a:pt x="36" y="0"/>
                  </a:lnTo>
                  <a:lnTo>
                    <a:pt x="36" y="6"/>
                  </a:lnTo>
                  <a:lnTo>
                    <a:pt x="22" y="6"/>
                  </a:lnTo>
                  <a:lnTo>
                    <a:pt x="22" y="48"/>
                  </a:lnTo>
                  <a:lnTo>
                    <a:pt x="16" y="48"/>
                  </a:lnTo>
                  <a:lnTo>
                    <a:pt x="16" y="6"/>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dirty="0">
                <a:solidFill>
                  <a:srgbClr val="000000"/>
                </a:solidFill>
                <a:latin typeface="Calibri Light" panose="020F0302020204030204" pitchFamily="34" charset="0"/>
                <a:cs typeface="Calibri Light" panose="020F0302020204030204" pitchFamily="34" charset="0"/>
              </a:endParaRPr>
            </a:p>
          </p:txBody>
        </p:sp>
        <p:sp>
          <p:nvSpPr>
            <p:cNvPr id="87" name="Freeform 86">
              <a:extLst>
                <a:ext uri="{FF2B5EF4-FFF2-40B4-BE49-F238E27FC236}">
                  <a16:creationId xmlns:a16="http://schemas.microsoft.com/office/drawing/2014/main" id="{A2C0DD4A-5F15-A54D-A47F-B8681A6D3A84}"/>
                </a:ext>
              </a:extLst>
            </p:cNvPr>
            <p:cNvSpPr>
              <a:spLocks/>
            </p:cNvSpPr>
            <p:nvPr userDrawn="1"/>
          </p:nvSpPr>
          <p:spPr bwMode="gray">
            <a:xfrm>
              <a:off x="6199188" y="6445250"/>
              <a:ext cx="47625" cy="76200"/>
            </a:xfrm>
            <a:custGeom>
              <a:avLst/>
              <a:gdLst/>
              <a:ahLst/>
              <a:cxnLst>
                <a:cxn ang="0">
                  <a:pos x="1" y="20"/>
                </a:cxn>
                <a:cxn ang="0">
                  <a:pos x="6" y="22"/>
                </a:cxn>
                <a:cxn ang="0">
                  <a:pos x="11" y="18"/>
                </a:cxn>
                <a:cxn ang="0">
                  <a:pos x="7" y="13"/>
                </a:cxn>
                <a:cxn ang="0">
                  <a:pos x="1" y="6"/>
                </a:cxn>
                <a:cxn ang="0">
                  <a:pos x="8" y="0"/>
                </a:cxn>
                <a:cxn ang="0">
                  <a:pos x="14" y="1"/>
                </a:cxn>
                <a:cxn ang="0">
                  <a:pos x="13" y="3"/>
                </a:cxn>
                <a:cxn ang="0">
                  <a:pos x="8" y="2"/>
                </a:cxn>
                <a:cxn ang="0">
                  <a:pos x="4" y="6"/>
                </a:cxn>
                <a:cxn ang="0">
                  <a:pos x="9" y="10"/>
                </a:cxn>
                <a:cxn ang="0">
                  <a:pos x="15" y="17"/>
                </a:cxn>
                <a:cxn ang="0">
                  <a:pos x="6" y="24"/>
                </a:cxn>
                <a:cxn ang="0">
                  <a:pos x="0" y="23"/>
                </a:cxn>
                <a:cxn ang="0">
                  <a:pos x="1" y="20"/>
                </a:cxn>
              </a:cxnLst>
              <a:rect l="0" t="0" r="r" b="b"/>
              <a:pathLst>
                <a:path w="15" h="24">
                  <a:moveTo>
                    <a:pt x="1" y="20"/>
                  </a:moveTo>
                  <a:cubicBezTo>
                    <a:pt x="2" y="21"/>
                    <a:pt x="4" y="22"/>
                    <a:pt x="6" y="22"/>
                  </a:cubicBezTo>
                  <a:cubicBezTo>
                    <a:pt x="10" y="22"/>
                    <a:pt x="11" y="20"/>
                    <a:pt x="11" y="18"/>
                  </a:cubicBezTo>
                  <a:cubicBezTo>
                    <a:pt x="11" y="15"/>
                    <a:pt x="10" y="14"/>
                    <a:pt x="7" y="13"/>
                  </a:cubicBezTo>
                  <a:cubicBezTo>
                    <a:pt x="3" y="12"/>
                    <a:pt x="1" y="10"/>
                    <a:pt x="1" y="6"/>
                  </a:cubicBezTo>
                  <a:cubicBezTo>
                    <a:pt x="1" y="2"/>
                    <a:pt x="4" y="0"/>
                    <a:pt x="8" y="0"/>
                  </a:cubicBezTo>
                  <a:cubicBezTo>
                    <a:pt x="11" y="0"/>
                    <a:pt x="13" y="0"/>
                    <a:pt x="14" y="1"/>
                  </a:cubicBezTo>
                  <a:cubicBezTo>
                    <a:pt x="13" y="3"/>
                    <a:pt x="13" y="3"/>
                    <a:pt x="13" y="3"/>
                  </a:cubicBezTo>
                  <a:cubicBezTo>
                    <a:pt x="12" y="3"/>
                    <a:pt x="10" y="2"/>
                    <a:pt x="8" y="2"/>
                  </a:cubicBezTo>
                  <a:cubicBezTo>
                    <a:pt x="5" y="2"/>
                    <a:pt x="4" y="4"/>
                    <a:pt x="4" y="6"/>
                  </a:cubicBezTo>
                  <a:cubicBezTo>
                    <a:pt x="4" y="8"/>
                    <a:pt x="5" y="9"/>
                    <a:pt x="9" y="10"/>
                  </a:cubicBezTo>
                  <a:cubicBezTo>
                    <a:pt x="13" y="12"/>
                    <a:pt x="15" y="14"/>
                    <a:pt x="15" y="17"/>
                  </a:cubicBezTo>
                  <a:cubicBezTo>
                    <a:pt x="15" y="21"/>
                    <a:pt x="12" y="24"/>
                    <a:pt x="6" y="24"/>
                  </a:cubicBezTo>
                  <a:cubicBezTo>
                    <a:pt x="4" y="24"/>
                    <a:pt x="1" y="24"/>
                    <a:pt x="0" y="23"/>
                  </a:cubicBezTo>
                  <a:lnTo>
                    <a:pt x="1" y="20"/>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dirty="0">
                <a:solidFill>
                  <a:srgbClr val="000000"/>
                </a:solidFill>
                <a:latin typeface="Calibri Light" panose="020F0302020204030204" pitchFamily="34" charset="0"/>
                <a:cs typeface="Calibri Light" panose="020F0302020204030204" pitchFamily="34" charset="0"/>
              </a:endParaRPr>
            </a:p>
          </p:txBody>
        </p:sp>
      </p:grpSp>
      <p:sp>
        <p:nvSpPr>
          <p:cNvPr id="48" name="Round Single Corner Rectangle 27">
            <a:extLst>
              <a:ext uri="{FF2B5EF4-FFF2-40B4-BE49-F238E27FC236}">
                <a16:creationId xmlns:a16="http://schemas.microsoft.com/office/drawing/2014/main" id="{097F4F4E-16C6-9D4C-A107-F1AADCA1EE4B}"/>
              </a:ext>
            </a:extLst>
          </p:cNvPr>
          <p:cNvSpPr/>
          <p:nvPr userDrawn="1"/>
        </p:nvSpPr>
        <p:spPr>
          <a:xfrm>
            <a:off x="6315455" y="3337559"/>
            <a:ext cx="1824536" cy="1805941"/>
          </a:xfrm>
          <a:prstGeom prst="round1Rect">
            <a:avLst>
              <a:gd name="adj" fmla="val 0"/>
            </a:avLst>
          </a:prstGeom>
          <a:gradFill>
            <a:gsLst>
              <a:gs pos="0">
                <a:schemeClr val="accent2">
                  <a:alpha val="60000"/>
                </a:schemeClr>
              </a:gs>
              <a:gs pos="99000">
                <a:schemeClr val="accent4">
                  <a:alpha val="75000"/>
                </a:schemeClr>
              </a:gs>
            </a:gsLst>
            <a:lin ang="5400000" scaled="1"/>
          </a:gra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n-US" sz="1350" dirty="0">
              <a:latin typeface="Calibri Light" panose="020F0302020204030204" pitchFamily="34" charset="0"/>
              <a:cs typeface="Calibri Light" panose="020F0302020204030204" pitchFamily="34" charset="0"/>
            </a:endParaRPr>
          </a:p>
        </p:txBody>
      </p:sp>
    </p:spTree>
    <p:extLst>
      <p:ext uri="{BB962C8B-B14F-4D97-AF65-F5344CB8AC3E}">
        <p14:creationId xmlns:p14="http://schemas.microsoft.com/office/powerpoint/2010/main" val="24741271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wipe(left)">
                                      <p:cBhvr>
                                        <p:cTn id="7" dur="500"/>
                                        <p:tgtEl>
                                          <p:spTgt spid="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 grpId="0" animBg="1"/>
    </p:bldLst>
  </p:timing>
  <p:hf hdr="0" dt="0"/>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1/3 teal 2/3 text">
    <p:spTree>
      <p:nvGrpSpPr>
        <p:cNvPr id="1" name=""/>
        <p:cNvGrpSpPr/>
        <p:nvPr/>
      </p:nvGrpSpPr>
      <p:grpSpPr>
        <a:xfrm>
          <a:off x="0" y="0"/>
          <a:ext cx="0" cy="0"/>
          <a:chOff x="0" y="0"/>
          <a:chExt cx="0" cy="0"/>
        </a:xfrm>
      </p:grpSpPr>
      <p:sp>
        <p:nvSpPr>
          <p:cNvPr id="15" name="Round Single Corner Rectangle 37">
            <a:extLst>
              <a:ext uri="{FF2B5EF4-FFF2-40B4-BE49-F238E27FC236}">
                <a16:creationId xmlns:a16="http://schemas.microsoft.com/office/drawing/2014/main" id="{5861FCAB-2590-A144-9CE2-DC1D4C9840D9}"/>
              </a:ext>
            </a:extLst>
          </p:cNvPr>
          <p:cNvSpPr/>
          <p:nvPr userDrawn="1"/>
        </p:nvSpPr>
        <p:spPr>
          <a:xfrm>
            <a:off x="398462" y="0"/>
            <a:ext cx="2880000" cy="4725988"/>
          </a:xfrm>
          <a:prstGeom prst="round1Rect">
            <a:avLst>
              <a:gd name="adj" fmla="val 0"/>
            </a:avLst>
          </a:prstGeom>
          <a:gradFill>
            <a:gsLst>
              <a:gs pos="0">
                <a:srgbClr val="07A9A1">
                  <a:alpha val="85000"/>
                </a:srgbClr>
              </a:gs>
              <a:gs pos="100000">
                <a:srgbClr val="0B776D"/>
              </a:gs>
            </a:gsLst>
            <a:lin ang="5400000" scaled="1"/>
          </a:gra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dirty="0">
              <a:ln>
                <a:noFill/>
              </a:ln>
              <a:solidFill>
                <a:srgbClr val="000000"/>
              </a:solidFill>
              <a:effectLst/>
              <a:uLnTx/>
              <a:uFillTx/>
              <a:latin typeface="Calibri Light" panose="020F0302020204030204" pitchFamily="34" charset="0"/>
              <a:ea typeface="+mn-ea"/>
              <a:cs typeface="Calibri Light" panose="020F0302020204030204" pitchFamily="34" charset="0"/>
            </a:endParaRPr>
          </a:p>
        </p:txBody>
      </p:sp>
      <p:cxnSp>
        <p:nvCxnSpPr>
          <p:cNvPr id="16" name="Straight Connector 15">
            <a:extLst>
              <a:ext uri="{FF2B5EF4-FFF2-40B4-BE49-F238E27FC236}">
                <a16:creationId xmlns:a16="http://schemas.microsoft.com/office/drawing/2014/main" id="{BC417DE8-712D-744C-9043-248E2A5E7BA0}"/>
              </a:ext>
            </a:extLst>
          </p:cNvPr>
          <p:cNvCxnSpPr>
            <a:cxnSpLocks/>
          </p:cNvCxnSpPr>
          <p:nvPr userDrawn="1"/>
        </p:nvCxnSpPr>
        <p:spPr>
          <a:xfrm>
            <a:off x="785762" y="1388788"/>
            <a:ext cx="369702" cy="0"/>
          </a:xfrm>
          <a:prstGeom prst="line">
            <a:avLst/>
          </a:prstGeom>
          <a:ln w="3175">
            <a:solidFill>
              <a:schemeClr val="bg1"/>
            </a:solidFill>
          </a:ln>
        </p:spPr>
        <p:style>
          <a:lnRef idx="1">
            <a:schemeClr val="accent1"/>
          </a:lnRef>
          <a:fillRef idx="0">
            <a:schemeClr val="accent1"/>
          </a:fillRef>
          <a:effectRef idx="0">
            <a:schemeClr val="accent1"/>
          </a:effectRef>
          <a:fontRef idx="minor">
            <a:schemeClr val="tx1"/>
          </a:fontRef>
        </p:style>
      </p:cxnSp>
      <p:sp>
        <p:nvSpPr>
          <p:cNvPr id="17" name="Text Placeholder 23">
            <a:extLst>
              <a:ext uri="{FF2B5EF4-FFF2-40B4-BE49-F238E27FC236}">
                <a16:creationId xmlns:a16="http://schemas.microsoft.com/office/drawing/2014/main" id="{EC47A938-94B1-124C-AABC-B61248CB8132}"/>
              </a:ext>
            </a:extLst>
          </p:cNvPr>
          <p:cNvSpPr>
            <a:spLocks noGrp="1"/>
          </p:cNvSpPr>
          <p:nvPr userDrawn="1">
            <p:ph type="body" sz="quarter" idx="10" hasCustomPrompt="1"/>
          </p:nvPr>
        </p:nvSpPr>
        <p:spPr>
          <a:xfrm>
            <a:off x="775131" y="738595"/>
            <a:ext cx="2140317" cy="346503"/>
          </a:xfrm>
          <a:prstGeom prst="rect">
            <a:avLst/>
          </a:prstGeom>
        </p:spPr>
        <p:txBody>
          <a:bodyPr lIns="0" tIns="0" rIns="0" bIns="0"/>
          <a:lstStyle>
            <a:lvl1pPr marL="3175" indent="-3175">
              <a:spcBef>
                <a:spcPts val="0"/>
              </a:spcBef>
              <a:buNone/>
              <a:tabLst/>
              <a:defRPr sz="2000" b="0" i="0">
                <a:solidFill>
                  <a:schemeClr val="bg1"/>
                </a:solidFill>
                <a:latin typeface="Calibri Light" panose="020F0302020204030204" pitchFamily="34" charset="0"/>
                <a:cs typeface="Calibri Light" panose="020F0302020204030204" pitchFamily="34" charset="0"/>
              </a:defRPr>
            </a:lvl1pPr>
            <a:lvl2pPr>
              <a:buNone/>
              <a:defRPr sz="1600"/>
            </a:lvl2pPr>
            <a:lvl3pPr>
              <a:buNone/>
              <a:defRPr sz="1600"/>
            </a:lvl3pPr>
            <a:lvl4pPr>
              <a:buNone/>
              <a:defRPr sz="1600"/>
            </a:lvl4pPr>
            <a:lvl5pPr>
              <a:buNone/>
              <a:defRPr sz="1600"/>
            </a:lvl5pPr>
          </a:lstStyle>
          <a:p>
            <a:pPr lvl="0"/>
            <a:r>
              <a:rPr lang="en-GB" dirty="0"/>
              <a:t>Click to add Slide Title</a:t>
            </a:r>
          </a:p>
        </p:txBody>
      </p:sp>
      <p:sp>
        <p:nvSpPr>
          <p:cNvPr id="22" name="Text Placeholder 23">
            <a:extLst>
              <a:ext uri="{FF2B5EF4-FFF2-40B4-BE49-F238E27FC236}">
                <a16:creationId xmlns:a16="http://schemas.microsoft.com/office/drawing/2014/main" id="{7F47081B-942D-B447-96AE-ACF819645F2F}"/>
              </a:ext>
            </a:extLst>
          </p:cNvPr>
          <p:cNvSpPr>
            <a:spLocks noGrp="1"/>
          </p:cNvSpPr>
          <p:nvPr userDrawn="1">
            <p:ph type="body" sz="quarter" idx="11" hasCustomPrompt="1"/>
          </p:nvPr>
        </p:nvSpPr>
        <p:spPr>
          <a:xfrm>
            <a:off x="785763" y="1838963"/>
            <a:ext cx="2140317" cy="346503"/>
          </a:xfrm>
          <a:prstGeom prst="rect">
            <a:avLst/>
          </a:prstGeom>
        </p:spPr>
        <p:txBody>
          <a:bodyPr lIns="0" tIns="0" rIns="0" bIns="0"/>
          <a:lstStyle>
            <a:lvl1pPr marL="3175" indent="-3175">
              <a:spcBef>
                <a:spcPts val="0"/>
              </a:spcBef>
              <a:spcAft>
                <a:spcPts val="500"/>
              </a:spcAft>
              <a:buNone/>
              <a:tabLst/>
              <a:defRPr sz="1600" b="0" i="0">
                <a:solidFill>
                  <a:schemeClr val="bg1"/>
                </a:solidFill>
                <a:latin typeface="Calibri Light" panose="020F0302020204030204" pitchFamily="34" charset="0"/>
                <a:cs typeface="Calibri Light" panose="020F0302020204030204" pitchFamily="34" charset="0"/>
              </a:defRPr>
            </a:lvl1pPr>
            <a:lvl2pPr>
              <a:buNone/>
              <a:defRPr sz="1600"/>
            </a:lvl2pPr>
            <a:lvl3pPr>
              <a:buNone/>
              <a:defRPr sz="1600"/>
            </a:lvl3pPr>
            <a:lvl4pPr>
              <a:buNone/>
              <a:defRPr sz="1600"/>
            </a:lvl4pPr>
            <a:lvl5pPr>
              <a:buNone/>
              <a:defRPr sz="1600"/>
            </a:lvl5pPr>
          </a:lstStyle>
          <a:p>
            <a:pPr lvl="0"/>
            <a:r>
              <a:rPr lang="en-GB" dirty="0"/>
              <a:t>Click to add text</a:t>
            </a:r>
          </a:p>
        </p:txBody>
      </p:sp>
      <p:sp>
        <p:nvSpPr>
          <p:cNvPr id="19" name="Title 1">
            <a:extLst>
              <a:ext uri="{FF2B5EF4-FFF2-40B4-BE49-F238E27FC236}">
                <a16:creationId xmlns:a16="http://schemas.microsoft.com/office/drawing/2014/main" id="{4D7731E5-696A-7C42-B0B8-CA16BCA6071D}"/>
              </a:ext>
            </a:extLst>
          </p:cNvPr>
          <p:cNvSpPr txBox="1">
            <a:spLocks/>
          </p:cNvSpPr>
          <p:nvPr userDrawn="1"/>
        </p:nvSpPr>
        <p:spPr bwMode="gray">
          <a:xfrm>
            <a:off x="786206" y="217970"/>
            <a:ext cx="2498764" cy="184301"/>
          </a:xfrm>
          <a:prstGeom prst="rect">
            <a:avLst/>
          </a:prstGeom>
        </p:spPr>
        <p:txBody>
          <a:bodyPr vert="horz" lIns="0" tIns="0" rIns="0" bIns="0" rtlCol="0" anchor="t" anchorCtr="0">
            <a:normAutofit/>
          </a:bodyPr>
          <a:lstStyle>
            <a:lvl1pPr algn="l" defTabSz="685800" rtl="0" eaLnBrk="1" latinLnBrk="0" hangingPunct="1">
              <a:spcBef>
                <a:spcPct val="0"/>
              </a:spcBef>
              <a:buNone/>
              <a:defRPr lang="en-GB" sz="4000" kern="1200" dirty="0">
                <a:solidFill>
                  <a:srgbClr val="00766B"/>
                </a:solidFill>
                <a:latin typeface="+mn-lt"/>
                <a:ea typeface="Arial" charset="0"/>
                <a:cs typeface="Arial" charset="0"/>
              </a:defRPr>
            </a:lvl1pPr>
          </a:lstStyle>
          <a:p>
            <a:pPr defTabSz="913271">
              <a:lnSpc>
                <a:spcPct val="90000"/>
              </a:lnSpc>
              <a:spcBef>
                <a:spcPts val="1000"/>
              </a:spcBef>
              <a:buFont typeface="Arial" panose="020B0604020202020204" pitchFamily="34" charset="0"/>
              <a:buNone/>
            </a:pPr>
            <a:r>
              <a:rPr lang="en-GB" sz="750" dirty="0">
                <a:solidFill>
                  <a:schemeClr val="bg1"/>
                </a:solidFill>
                <a:latin typeface="Calibri Light" panose="020F0302020204030204" pitchFamily="34" charset="0"/>
                <a:cs typeface="Calibri Light" panose="020F0302020204030204" pitchFamily="34" charset="0"/>
              </a:rPr>
              <a:t>Page </a:t>
            </a:r>
            <a:fld id="{53E7601D-6FDA-7B44-B5BA-3778DAD9E216}" type="slidenum">
              <a:rPr lang="en-GB" sz="750" smtClean="0">
                <a:solidFill>
                  <a:schemeClr val="bg1"/>
                </a:solidFill>
                <a:latin typeface="Calibri Light" panose="020F0302020204030204" pitchFamily="34" charset="0"/>
                <a:cs typeface="Calibri Light" panose="020F0302020204030204" pitchFamily="34" charset="0"/>
              </a:rPr>
              <a:t>‹#›</a:t>
            </a:fld>
            <a:endParaRPr lang="en-GB" sz="750" dirty="0">
              <a:solidFill>
                <a:schemeClr val="bg1"/>
              </a:solidFill>
              <a:latin typeface="Calibri Light" panose="020F0302020204030204" pitchFamily="34" charset="0"/>
              <a:cs typeface="Calibri Light" panose="020F0302020204030204" pitchFamily="34" charset="0"/>
            </a:endParaRPr>
          </a:p>
        </p:txBody>
      </p:sp>
      <p:sp>
        <p:nvSpPr>
          <p:cNvPr id="20" name="Rectangle 19">
            <a:extLst>
              <a:ext uri="{FF2B5EF4-FFF2-40B4-BE49-F238E27FC236}">
                <a16:creationId xmlns:a16="http://schemas.microsoft.com/office/drawing/2014/main" id="{626CA295-5365-9545-B0B9-F98FC0289AFF}"/>
              </a:ext>
            </a:extLst>
          </p:cNvPr>
          <p:cNvSpPr/>
          <p:nvPr userDrawn="1"/>
        </p:nvSpPr>
        <p:spPr>
          <a:xfrm rot="16200000">
            <a:off x="978728" y="-193605"/>
            <a:ext cx="98580" cy="48579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solidFill>
                <a:schemeClr val="bg1"/>
              </a:solidFill>
              <a:latin typeface="Calibri Light" panose="020F0302020204030204" pitchFamily="34" charset="0"/>
              <a:cs typeface="Calibri Light" panose="020F0302020204030204" pitchFamily="34" charset="0"/>
            </a:endParaRPr>
          </a:p>
        </p:txBody>
      </p:sp>
      <p:sp>
        <p:nvSpPr>
          <p:cNvPr id="9" name="Text Placeholder 23">
            <a:extLst>
              <a:ext uri="{FF2B5EF4-FFF2-40B4-BE49-F238E27FC236}">
                <a16:creationId xmlns:a16="http://schemas.microsoft.com/office/drawing/2014/main" id="{E5204E96-50F6-7846-B57C-47CDDB6B6085}"/>
              </a:ext>
            </a:extLst>
          </p:cNvPr>
          <p:cNvSpPr>
            <a:spLocks noGrp="1"/>
          </p:cNvSpPr>
          <p:nvPr>
            <p:ph type="body" sz="quarter" idx="12" hasCustomPrompt="1"/>
          </p:nvPr>
        </p:nvSpPr>
        <p:spPr>
          <a:xfrm>
            <a:off x="3526973" y="653904"/>
            <a:ext cx="5264228" cy="346503"/>
          </a:xfrm>
          <a:prstGeom prst="rect">
            <a:avLst/>
          </a:prstGeom>
        </p:spPr>
        <p:txBody>
          <a:bodyPr lIns="0" tIns="0" rIns="0" bIns="0"/>
          <a:lstStyle>
            <a:lvl1pPr marL="3175" indent="-3175">
              <a:buNone/>
              <a:tabLst/>
              <a:defRPr sz="2000" b="0" i="0">
                <a:solidFill>
                  <a:schemeClr val="tx1">
                    <a:lumMod val="85000"/>
                    <a:lumOff val="15000"/>
                  </a:schemeClr>
                </a:solidFill>
                <a:latin typeface="Calibri Light" panose="020F0302020204030204" pitchFamily="34" charset="0"/>
                <a:cs typeface="Calibri Light" panose="020F0302020204030204" pitchFamily="34" charset="0"/>
              </a:defRPr>
            </a:lvl1pPr>
            <a:lvl2pPr>
              <a:buNone/>
              <a:defRPr sz="1600"/>
            </a:lvl2pPr>
            <a:lvl3pPr>
              <a:buNone/>
              <a:defRPr sz="1600"/>
            </a:lvl3pPr>
            <a:lvl4pPr>
              <a:buNone/>
              <a:defRPr sz="1600"/>
            </a:lvl4pPr>
            <a:lvl5pPr>
              <a:buNone/>
              <a:defRPr sz="1600"/>
            </a:lvl5pPr>
          </a:lstStyle>
          <a:p>
            <a:pPr lvl="0"/>
            <a:r>
              <a:rPr lang="en-GB" dirty="0"/>
              <a:t>Click to add Slide Title</a:t>
            </a:r>
          </a:p>
        </p:txBody>
      </p:sp>
      <p:pic>
        <p:nvPicPr>
          <p:cNvPr id="11" name="Picture 10" descr="Price Bailey logo"/>
          <p:cNvPicPr>
            <a:picLocks noChangeAspect="1"/>
          </p:cNvPicPr>
          <p:nvPr userDrawn="1"/>
        </p:nvPicPr>
        <p:blipFill>
          <a:blip r:embed="rId2" cstate="email">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7963200" y="288000"/>
            <a:ext cx="828000" cy="161062"/>
          </a:xfrm>
          <a:prstGeom prst="rect">
            <a:avLst/>
          </a:prstGeom>
          <a:noFill/>
          <a:ln>
            <a:noFill/>
          </a:ln>
        </p:spPr>
      </p:pic>
      <p:sp>
        <p:nvSpPr>
          <p:cNvPr id="12" name="Text Placeholder 2"/>
          <p:cNvSpPr>
            <a:spLocks noGrp="1"/>
          </p:cNvSpPr>
          <p:nvPr>
            <p:ph type="body" sz="quarter" idx="17" hasCustomPrompt="1"/>
          </p:nvPr>
        </p:nvSpPr>
        <p:spPr>
          <a:xfrm>
            <a:off x="3526972" y="1204176"/>
            <a:ext cx="5264228" cy="3521812"/>
          </a:xfrm>
          <a:prstGeom prst="rect">
            <a:avLst/>
          </a:prstGeom>
        </p:spPr>
        <p:txBody>
          <a:bodyPr/>
          <a:lstStyle>
            <a:lvl1pPr marL="228600" indent="-228600">
              <a:buClr>
                <a:schemeClr val="accent3"/>
              </a:buClr>
              <a:buFont typeface="Wingdings" panose="05000000000000000000" pitchFamily="2" charset="2"/>
              <a:buChar char="§"/>
              <a:defRPr sz="1600">
                <a:latin typeface="+mj-lt"/>
              </a:defRPr>
            </a:lvl1pPr>
            <a:lvl2pPr marL="541338" indent="-274638">
              <a:buClr>
                <a:schemeClr val="accent3"/>
              </a:buClr>
              <a:buFont typeface="Wingdings" panose="05000000000000000000" pitchFamily="2" charset="2"/>
              <a:buChar char="§"/>
              <a:defRPr sz="1400">
                <a:latin typeface="+mj-lt"/>
              </a:defRPr>
            </a:lvl2pPr>
            <a:lvl3pPr marL="898525" indent="-357188">
              <a:buClr>
                <a:schemeClr val="accent3"/>
              </a:buClr>
              <a:buFont typeface="Wingdings" panose="05000000000000000000" pitchFamily="2" charset="2"/>
              <a:buChar char="§"/>
              <a:defRPr sz="1200"/>
            </a:lvl3pPr>
            <a:lvl4pPr>
              <a:defRPr/>
            </a:lvl4pPr>
            <a:lvl5pPr>
              <a:defRPr/>
            </a:lvl5pPr>
          </a:lstStyle>
          <a:p>
            <a:pPr lvl="0"/>
            <a:r>
              <a:rPr lang="en-US" dirty="0"/>
              <a:t>Add text</a:t>
            </a:r>
          </a:p>
          <a:p>
            <a:pPr lvl="1"/>
            <a:r>
              <a:rPr lang="en-US" dirty="0"/>
              <a:t>Second level</a:t>
            </a:r>
          </a:p>
          <a:p>
            <a:pPr lvl="2"/>
            <a:r>
              <a:rPr lang="en-US" dirty="0"/>
              <a:t>Third level</a:t>
            </a:r>
          </a:p>
        </p:txBody>
      </p:sp>
    </p:spTree>
    <p:extLst>
      <p:ext uri="{BB962C8B-B14F-4D97-AF65-F5344CB8AC3E}">
        <p14:creationId xmlns:p14="http://schemas.microsoft.com/office/powerpoint/2010/main" val="498901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wipe(left)">
                                      <p:cBhvr>
                                        <p:cTn id="7"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Lst>
  </p:timing>
  <p:extLst>
    <p:ext uri="{DCECCB84-F9BA-43D5-87BE-67443E8EF086}">
      <p15:sldGuideLst xmlns:p15="http://schemas.microsoft.com/office/powerpoint/2012/main">
        <p15:guide id="1" orient="horz" pos="1620">
          <p15:clr>
            <a:srgbClr val="FBAE40"/>
          </p15:clr>
        </p15:guide>
        <p15:guide id="2" pos="2880">
          <p15:clr>
            <a:srgbClr val="FBAE40"/>
          </p15:clr>
        </p15:guide>
        <p15:guide id="3" pos="251">
          <p15:clr>
            <a:srgbClr val="FBAE40"/>
          </p15:clr>
        </p15:guide>
        <p15:guide id="4" orient="horz" pos="486">
          <p15:clr>
            <a:srgbClr val="FBAE40"/>
          </p15:clr>
        </p15:guide>
        <p15:guide id="5" pos="5505">
          <p15:clr>
            <a:srgbClr val="FBAE40"/>
          </p15:clr>
        </p15:guide>
        <p15:guide id="6" pos="1487">
          <p15:clr>
            <a:srgbClr val="FBAE40"/>
          </p15:clr>
        </p15:guide>
        <p15:guide id="8" orient="horz" pos="2977">
          <p15:clr>
            <a:srgbClr val="FBAE40"/>
          </p15:clr>
        </p15:guide>
        <p15:guide id="9" pos="3131">
          <p15:clr>
            <a:srgbClr val="FBAE40"/>
          </p15:clr>
        </p15:guide>
      </p15:sldGuideLst>
    </p:ext>
  </p:extLst>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Tube Map ">
    <p:spTree>
      <p:nvGrpSpPr>
        <p:cNvPr id="1" name=""/>
        <p:cNvGrpSpPr/>
        <p:nvPr/>
      </p:nvGrpSpPr>
      <p:grpSpPr>
        <a:xfrm>
          <a:off x="0" y="0"/>
          <a:ext cx="0" cy="0"/>
          <a:chOff x="0" y="0"/>
          <a:chExt cx="0" cy="0"/>
        </a:xfrm>
      </p:grpSpPr>
      <p:pic>
        <p:nvPicPr>
          <p:cNvPr id="8" name="Graphic 3">
            <a:extLst>
              <a:ext uri="{FF2B5EF4-FFF2-40B4-BE49-F238E27FC236}">
                <a16:creationId xmlns:a16="http://schemas.microsoft.com/office/drawing/2014/main" id="{57189755-8619-4847-8FF0-15754CE8463B}"/>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 xmlns:asvg="http://schemas.microsoft.com/office/drawing/2016/SVG/main" r:embed="rId3"/>
              </a:ext>
            </a:extLst>
          </a:blip>
          <a:stretch>
            <a:fillRect/>
          </a:stretch>
        </p:blipFill>
        <p:spPr>
          <a:xfrm>
            <a:off x="933492" y="0"/>
            <a:ext cx="7277015" cy="5143500"/>
          </a:xfrm>
          <a:prstGeom prst="rect">
            <a:avLst/>
          </a:prstGeom>
        </p:spPr>
      </p:pic>
      <p:sp>
        <p:nvSpPr>
          <p:cNvPr id="30" name="Rectangle 29">
            <a:extLst>
              <a:ext uri="{FF2B5EF4-FFF2-40B4-BE49-F238E27FC236}">
                <a16:creationId xmlns:a16="http://schemas.microsoft.com/office/drawing/2014/main" id="{BBC5455D-5360-884C-8323-6F3351355F20}"/>
              </a:ext>
            </a:extLst>
          </p:cNvPr>
          <p:cNvSpPr/>
          <p:nvPr userDrawn="1"/>
        </p:nvSpPr>
        <p:spPr>
          <a:xfrm rot="16200000">
            <a:off x="594713" y="-193605"/>
            <a:ext cx="98580" cy="48579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solidFill>
                <a:schemeClr val="bg1"/>
              </a:solidFill>
              <a:latin typeface="Calibri Light" panose="020F0302020204030204" pitchFamily="34" charset="0"/>
              <a:cs typeface="Calibri Light" panose="020F0302020204030204" pitchFamily="34" charset="0"/>
            </a:endParaRPr>
          </a:p>
        </p:txBody>
      </p:sp>
      <p:sp>
        <p:nvSpPr>
          <p:cNvPr id="32" name="Rectangle 31">
            <a:extLst>
              <a:ext uri="{FF2B5EF4-FFF2-40B4-BE49-F238E27FC236}">
                <a16:creationId xmlns:a16="http://schemas.microsoft.com/office/drawing/2014/main" id="{7C933DFE-721D-C645-A480-BFC4606311DA}"/>
              </a:ext>
            </a:extLst>
          </p:cNvPr>
          <p:cNvSpPr/>
          <p:nvPr userDrawn="1"/>
        </p:nvSpPr>
        <p:spPr>
          <a:xfrm rot="16200000">
            <a:off x="594713" y="-193605"/>
            <a:ext cx="98580" cy="48579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solidFill>
                <a:schemeClr val="bg1"/>
              </a:solidFill>
              <a:latin typeface="Calibri Light" panose="020F0302020204030204" pitchFamily="34" charset="0"/>
              <a:cs typeface="Calibri Light" panose="020F0302020204030204" pitchFamily="34" charset="0"/>
            </a:endParaRPr>
          </a:p>
        </p:txBody>
      </p:sp>
      <p:sp>
        <p:nvSpPr>
          <p:cNvPr id="33" name="Title 1">
            <a:extLst>
              <a:ext uri="{FF2B5EF4-FFF2-40B4-BE49-F238E27FC236}">
                <a16:creationId xmlns:a16="http://schemas.microsoft.com/office/drawing/2014/main" id="{B5EEB185-D364-4343-A63A-C8644432D49B}"/>
              </a:ext>
            </a:extLst>
          </p:cNvPr>
          <p:cNvSpPr txBox="1">
            <a:spLocks/>
          </p:cNvSpPr>
          <p:nvPr userDrawn="1"/>
        </p:nvSpPr>
        <p:spPr bwMode="gray">
          <a:xfrm>
            <a:off x="401108" y="217970"/>
            <a:ext cx="1826414" cy="111620"/>
          </a:xfrm>
          <a:prstGeom prst="rect">
            <a:avLst/>
          </a:prstGeom>
        </p:spPr>
        <p:txBody>
          <a:bodyPr vert="horz" lIns="0" tIns="0" rIns="0" bIns="0" rtlCol="0" anchor="t" anchorCtr="0">
            <a:normAutofit/>
          </a:bodyPr>
          <a:lstStyle>
            <a:lvl1pPr algn="l" defTabSz="685800" rtl="0" eaLnBrk="1" latinLnBrk="0" hangingPunct="1">
              <a:spcBef>
                <a:spcPct val="0"/>
              </a:spcBef>
              <a:buNone/>
              <a:defRPr lang="en-GB" sz="4000" kern="1200" dirty="0">
                <a:solidFill>
                  <a:srgbClr val="00766B"/>
                </a:solidFill>
                <a:latin typeface="+mn-lt"/>
                <a:ea typeface="Arial" charset="0"/>
                <a:cs typeface="Arial" charset="0"/>
              </a:defRPr>
            </a:lvl1pPr>
          </a:lstStyle>
          <a:p>
            <a:pPr defTabSz="913271">
              <a:lnSpc>
                <a:spcPct val="90000"/>
              </a:lnSpc>
              <a:spcBef>
                <a:spcPts val="1000"/>
              </a:spcBef>
              <a:buFont typeface="Arial" panose="020B0604020202020204" pitchFamily="34" charset="0"/>
              <a:buNone/>
            </a:pPr>
            <a:r>
              <a:rPr lang="en-GB" sz="750" dirty="0">
                <a:solidFill>
                  <a:schemeClr val="tx1">
                    <a:lumMod val="85000"/>
                    <a:lumOff val="15000"/>
                  </a:schemeClr>
                </a:solidFill>
                <a:latin typeface="Calibri Light" panose="020F0302020204030204" pitchFamily="34" charset="0"/>
                <a:cs typeface="Calibri Light" panose="020F0302020204030204" pitchFamily="34" charset="0"/>
              </a:rPr>
              <a:t>Page </a:t>
            </a:r>
            <a:fld id="{53E7601D-6FDA-7B44-B5BA-3778DAD9E216}" type="slidenum">
              <a:rPr lang="en-GB" sz="750" smtClean="0">
                <a:solidFill>
                  <a:schemeClr val="tx1">
                    <a:lumMod val="85000"/>
                    <a:lumOff val="15000"/>
                  </a:schemeClr>
                </a:solidFill>
                <a:latin typeface="Calibri Light" panose="020F0302020204030204" pitchFamily="34" charset="0"/>
                <a:cs typeface="Calibri Light" panose="020F0302020204030204" pitchFamily="34" charset="0"/>
              </a:rPr>
              <a:t>‹#›</a:t>
            </a:fld>
            <a:endParaRPr lang="en-GB" sz="750" dirty="0">
              <a:solidFill>
                <a:schemeClr val="tx1">
                  <a:lumMod val="85000"/>
                  <a:lumOff val="15000"/>
                </a:schemeClr>
              </a:solidFill>
              <a:latin typeface="Calibri Light" panose="020F0302020204030204" pitchFamily="34" charset="0"/>
              <a:cs typeface="Calibri Light" panose="020F0302020204030204" pitchFamily="34" charset="0"/>
            </a:endParaRPr>
          </a:p>
        </p:txBody>
      </p:sp>
      <p:pic>
        <p:nvPicPr>
          <p:cNvPr id="7" name="Picture 6" descr="Price Bailey logo"/>
          <p:cNvPicPr>
            <a:picLocks noChangeAspect="1"/>
          </p:cNvPicPr>
          <p:nvPr userDrawn="1"/>
        </p:nvPicPr>
        <p:blipFill>
          <a:blip r:embed="rId4" cstate="email">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7963200" y="288000"/>
            <a:ext cx="828000" cy="161062"/>
          </a:xfrm>
          <a:prstGeom prst="rect">
            <a:avLst/>
          </a:prstGeom>
          <a:noFill/>
          <a:ln>
            <a:noFill/>
          </a:ln>
        </p:spPr>
      </p:pic>
    </p:spTree>
    <p:extLst>
      <p:ext uri="{BB962C8B-B14F-4D97-AF65-F5344CB8AC3E}">
        <p14:creationId xmlns:p14="http://schemas.microsoft.com/office/powerpoint/2010/main" val="21919890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0"/>
                                        </p:tgtEl>
                                        <p:attrNameLst>
                                          <p:attrName>style.visibility</p:attrName>
                                        </p:attrNameLst>
                                      </p:cBhvr>
                                      <p:to>
                                        <p:strVal val="visible"/>
                                      </p:to>
                                    </p:set>
                                    <p:animEffect transition="in" filter="wipe(left)">
                                      <p:cBhvr>
                                        <p:cTn id="7" dur="500"/>
                                        <p:tgtEl>
                                          <p:spTgt spid="30"/>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32"/>
                                        </p:tgtEl>
                                        <p:attrNameLst>
                                          <p:attrName>style.visibility</p:attrName>
                                        </p:attrNameLst>
                                      </p:cBhvr>
                                      <p:to>
                                        <p:strVal val="visible"/>
                                      </p:to>
                                    </p:set>
                                    <p:animEffect transition="in" filter="wipe(left)">
                                      <p:cBhvr>
                                        <p:cTn id="11" dur="5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P spid="32" grpId="0" animBg="1"/>
    </p:bldLst>
  </p:timing>
  <p:extLst>
    <p:ext uri="{DCECCB84-F9BA-43D5-87BE-67443E8EF086}">
      <p15:sldGuideLst xmlns:p15="http://schemas.microsoft.com/office/powerpoint/2012/main">
        <p15:guide id="1" orient="horz" pos="1620">
          <p15:clr>
            <a:srgbClr val="FBAE40"/>
          </p15:clr>
        </p15:guide>
        <p15:guide id="2" pos="2880">
          <p15:clr>
            <a:srgbClr val="FBAE40"/>
          </p15:clr>
        </p15:guide>
        <p15:guide id="3" pos="251">
          <p15:clr>
            <a:srgbClr val="FBAE40"/>
          </p15:clr>
        </p15:guide>
        <p15:guide id="4" orient="horz" pos="486">
          <p15:clr>
            <a:srgbClr val="FBAE40"/>
          </p15:clr>
        </p15:guide>
        <p15:guide id="5" pos="5505">
          <p15:clr>
            <a:srgbClr val="FBAE40"/>
          </p15:clr>
        </p15:guide>
        <p15:guide id="6" pos="1646">
          <p15:clr>
            <a:srgbClr val="FBAE40"/>
          </p15:clr>
        </p15:guide>
        <p15:guide id="8" orient="horz" pos="2977">
          <p15:clr>
            <a:srgbClr val="FBAE40"/>
          </p15:clr>
        </p15:guide>
        <p15:guide id="9" pos="3131">
          <p15:clr>
            <a:srgbClr val="FBAE40"/>
          </p15:clr>
        </p15:guide>
      </p15:sldGuideLst>
    </p:ext>
  </p:extLst>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PB picture left">
    <p:spTree>
      <p:nvGrpSpPr>
        <p:cNvPr id="1" name=""/>
        <p:cNvGrpSpPr/>
        <p:nvPr/>
      </p:nvGrpSpPr>
      <p:grpSpPr>
        <a:xfrm>
          <a:off x="0" y="0"/>
          <a:ext cx="0" cy="0"/>
          <a:chOff x="0" y="0"/>
          <a:chExt cx="0" cy="0"/>
        </a:xfrm>
      </p:grpSpPr>
      <p:pic>
        <p:nvPicPr>
          <p:cNvPr id="2" name="Picture 1"/>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0" y="4429"/>
            <a:ext cx="4559300" cy="5143500"/>
          </a:xfrm>
          <a:prstGeom prst="rect">
            <a:avLst/>
          </a:prstGeom>
        </p:spPr>
      </p:pic>
      <p:sp>
        <p:nvSpPr>
          <p:cNvPr id="12" name="Round Single Corner Rectangle 37">
            <a:extLst>
              <a:ext uri="{FF2B5EF4-FFF2-40B4-BE49-F238E27FC236}">
                <a16:creationId xmlns:a16="http://schemas.microsoft.com/office/drawing/2014/main" id="{6C758AED-626F-804C-9EE3-2D1BFE7D00B0}"/>
              </a:ext>
            </a:extLst>
          </p:cNvPr>
          <p:cNvSpPr/>
          <p:nvPr userDrawn="1"/>
        </p:nvSpPr>
        <p:spPr>
          <a:xfrm>
            <a:off x="2274888" y="-1"/>
            <a:ext cx="2297112" cy="5143499"/>
          </a:xfrm>
          <a:prstGeom prst="round1Rect">
            <a:avLst>
              <a:gd name="adj" fmla="val 0"/>
            </a:avLst>
          </a:prstGeom>
          <a:gradFill>
            <a:gsLst>
              <a:gs pos="0">
                <a:schemeClr val="accent2">
                  <a:alpha val="85000"/>
                </a:schemeClr>
              </a:gs>
              <a:gs pos="100000">
                <a:schemeClr val="accent4"/>
              </a:gs>
            </a:gsLst>
            <a:lin ang="5400000" scaled="1"/>
          </a:gradFill>
          <a:ln>
            <a:noFill/>
          </a:ln>
        </p:spPr>
        <p:style>
          <a:lnRef idx="2">
            <a:schemeClr val="dk1"/>
          </a:lnRef>
          <a:fillRef idx="1">
            <a:schemeClr val="lt1"/>
          </a:fillRef>
          <a:effectRef idx="0">
            <a:schemeClr val="dk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dirty="0">
              <a:ln>
                <a:noFill/>
              </a:ln>
              <a:solidFill>
                <a:srgbClr val="000000"/>
              </a:solidFill>
              <a:effectLst/>
              <a:uLnTx/>
              <a:uFillTx/>
              <a:latin typeface="Calibri Light" panose="020F0302020204030204" pitchFamily="34" charset="0"/>
              <a:ea typeface="+mn-ea"/>
              <a:cs typeface="Calibri Light" panose="020F0302020204030204" pitchFamily="34" charset="0"/>
            </a:endParaRPr>
          </a:p>
        </p:txBody>
      </p:sp>
      <p:sp>
        <p:nvSpPr>
          <p:cNvPr id="40" name="Title 1">
            <a:extLst>
              <a:ext uri="{FF2B5EF4-FFF2-40B4-BE49-F238E27FC236}">
                <a16:creationId xmlns:a16="http://schemas.microsoft.com/office/drawing/2014/main" id="{34C558BF-4AE3-2544-8901-B1F63AA0C56B}"/>
              </a:ext>
            </a:extLst>
          </p:cNvPr>
          <p:cNvSpPr txBox="1">
            <a:spLocks/>
          </p:cNvSpPr>
          <p:nvPr userDrawn="1"/>
        </p:nvSpPr>
        <p:spPr bwMode="gray">
          <a:xfrm>
            <a:off x="402191" y="217970"/>
            <a:ext cx="2498764" cy="184301"/>
          </a:xfrm>
          <a:prstGeom prst="rect">
            <a:avLst/>
          </a:prstGeom>
        </p:spPr>
        <p:txBody>
          <a:bodyPr vert="horz" lIns="0" tIns="0" rIns="0" bIns="0" rtlCol="0" anchor="t" anchorCtr="0">
            <a:normAutofit/>
          </a:bodyPr>
          <a:lstStyle>
            <a:lvl1pPr algn="l" defTabSz="685800" rtl="0" eaLnBrk="1" latinLnBrk="0" hangingPunct="1">
              <a:spcBef>
                <a:spcPct val="0"/>
              </a:spcBef>
              <a:buNone/>
              <a:defRPr lang="en-GB" sz="4000" kern="1200" dirty="0">
                <a:solidFill>
                  <a:srgbClr val="00766B"/>
                </a:solidFill>
                <a:latin typeface="+mn-lt"/>
                <a:ea typeface="Arial" charset="0"/>
                <a:cs typeface="Arial" charset="0"/>
              </a:defRPr>
            </a:lvl1pPr>
          </a:lstStyle>
          <a:p>
            <a:pPr marL="0" marR="0" lvl="0" indent="0" algn="l" defTabSz="913271"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GB" sz="750" b="0" i="0" u="none" strike="noStrike" kern="1200" cap="none" spc="0" normalizeH="0" baseline="0" noProof="0" dirty="0">
                <a:ln>
                  <a:noFill/>
                </a:ln>
                <a:solidFill>
                  <a:srgbClr val="FFFFFF"/>
                </a:solidFill>
                <a:effectLst/>
                <a:uLnTx/>
                <a:uFillTx/>
                <a:latin typeface="Calibri Light" panose="020F0302020204030204" pitchFamily="34" charset="0"/>
                <a:cs typeface="Calibri Light" panose="020F0302020204030204" pitchFamily="34" charset="0"/>
              </a:rPr>
              <a:t>Page </a:t>
            </a:r>
            <a:fld id="{53E7601D-6FDA-7B44-B5BA-3778DAD9E216}" type="slidenum">
              <a:rPr kumimoji="0" lang="en-GB" sz="750" b="0" i="0" u="none" strike="noStrike" kern="1200" cap="none" spc="0" normalizeH="0" baseline="0" noProof="0" smtClean="0">
                <a:ln>
                  <a:noFill/>
                </a:ln>
                <a:solidFill>
                  <a:srgbClr val="FFFFFF"/>
                </a:solidFill>
                <a:effectLst/>
                <a:uLnTx/>
                <a:uFillTx/>
                <a:latin typeface="Calibri Light" panose="020F0302020204030204" pitchFamily="34" charset="0"/>
                <a:cs typeface="Calibri Light" panose="020F0302020204030204" pitchFamily="34" charset="0"/>
              </a:rPr>
              <a:pPr marL="0" marR="0" lvl="0" indent="0" algn="l" defTabSz="913271" rtl="0" eaLnBrk="1" fontAlgn="auto" latinLnBrk="0" hangingPunct="1">
                <a:lnSpc>
                  <a:spcPct val="90000"/>
                </a:lnSpc>
                <a:spcBef>
                  <a:spcPts val="1000"/>
                </a:spcBef>
                <a:spcAft>
                  <a:spcPts val="0"/>
                </a:spcAft>
                <a:buClrTx/>
                <a:buSzTx/>
                <a:buFont typeface="Arial" panose="020B0604020202020204" pitchFamily="34" charset="0"/>
                <a:buNone/>
                <a:tabLst/>
                <a:defRPr/>
              </a:pPr>
              <a:t>‹#›</a:t>
            </a:fld>
            <a:endParaRPr kumimoji="0" lang="en-GB" sz="750" b="0" i="0" u="none" strike="noStrike" kern="1200" cap="none" spc="0" normalizeH="0" baseline="0" noProof="0" dirty="0">
              <a:ln>
                <a:noFill/>
              </a:ln>
              <a:solidFill>
                <a:srgbClr val="FFFFFF"/>
              </a:solidFill>
              <a:effectLst/>
              <a:uLnTx/>
              <a:uFillTx/>
              <a:latin typeface="Calibri Light" panose="020F0302020204030204" pitchFamily="34" charset="0"/>
              <a:cs typeface="Calibri Light" panose="020F0302020204030204" pitchFamily="34" charset="0"/>
            </a:endParaRPr>
          </a:p>
        </p:txBody>
      </p:sp>
      <p:sp>
        <p:nvSpPr>
          <p:cNvPr id="41" name="Rectangle 40">
            <a:extLst>
              <a:ext uri="{FF2B5EF4-FFF2-40B4-BE49-F238E27FC236}">
                <a16:creationId xmlns:a16="http://schemas.microsoft.com/office/drawing/2014/main" id="{D5B58787-1192-474E-B082-D4F2B6E903B9}"/>
              </a:ext>
            </a:extLst>
          </p:cNvPr>
          <p:cNvSpPr/>
          <p:nvPr userDrawn="1"/>
        </p:nvSpPr>
        <p:spPr>
          <a:xfrm rot="16200000">
            <a:off x="594713" y="-193605"/>
            <a:ext cx="98580" cy="48579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srgbClr val="FFFFFF"/>
              </a:solidFill>
              <a:effectLst/>
              <a:uLnTx/>
              <a:uFillTx/>
              <a:latin typeface="Calibri Light" panose="020F0302020204030204" pitchFamily="34" charset="0"/>
              <a:ea typeface="+mn-ea"/>
              <a:cs typeface="Calibri Light" panose="020F0302020204030204" pitchFamily="34" charset="0"/>
            </a:endParaRPr>
          </a:p>
        </p:txBody>
      </p:sp>
      <p:sp>
        <p:nvSpPr>
          <p:cNvPr id="44" name="Text Placeholder 23">
            <a:extLst>
              <a:ext uri="{FF2B5EF4-FFF2-40B4-BE49-F238E27FC236}">
                <a16:creationId xmlns:a16="http://schemas.microsoft.com/office/drawing/2014/main" id="{C85A8AC0-EDAC-2546-A356-3ACD244E6998}"/>
              </a:ext>
            </a:extLst>
          </p:cNvPr>
          <p:cNvSpPr>
            <a:spLocks noGrp="1"/>
          </p:cNvSpPr>
          <p:nvPr>
            <p:ph type="body" sz="quarter" idx="11" hasCustomPrompt="1"/>
          </p:nvPr>
        </p:nvSpPr>
        <p:spPr>
          <a:xfrm>
            <a:off x="4974319" y="1254736"/>
            <a:ext cx="3764869" cy="3467051"/>
          </a:xfrm>
          <a:prstGeom prst="rect">
            <a:avLst/>
          </a:prstGeom>
        </p:spPr>
        <p:txBody>
          <a:bodyPr lIns="0" tIns="0" rIns="0" bIns="0" numCol="1" spcCol="360000"/>
          <a:lstStyle>
            <a:lvl1pPr marL="3175" indent="-3175">
              <a:spcBef>
                <a:spcPts val="0"/>
              </a:spcBef>
              <a:spcAft>
                <a:spcPts val="500"/>
              </a:spcAft>
              <a:buNone/>
              <a:tabLst/>
              <a:defRPr sz="900" b="0" i="0">
                <a:solidFill>
                  <a:schemeClr val="tx1">
                    <a:lumMod val="95000"/>
                    <a:lumOff val="5000"/>
                  </a:schemeClr>
                </a:solidFill>
                <a:latin typeface="Calibri Light" panose="020F0302020204030204" pitchFamily="34" charset="0"/>
                <a:cs typeface="Calibri Light" panose="020F0302020204030204" pitchFamily="34" charset="0"/>
              </a:defRPr>
            </a:lvl1pPr>
            <a:lvl2pPr>
              <a:buNone/>
              <a:defRPr sz="1600"/>
            </a:lvl2pPr>
            <a:lvl3pPr>
              <a:buNone/>
              <a:defRPr sz="1600"/>
            </a:lvl3pPr>
            <a:lvl4pPr>
              <a:buNone/>
              <a:defRPr sz="1600"/>
            </a:lvl4pPr>
            <a:lvl5pPr>
              <a:buNone/>
              <a:defRPr sz="1600"/>
            </a:lvl5pPr>
          </a:lstStyle>
          <a:p>
            <a:pPr lvl="0"/>
            <a:r>
              <a:rPr lang="en-GB" dirty="0"/>
              <a:t>Click to edit body copy</a:t>
            </a:r>
          </a:p>
        </p:txBody>
      </p:sp>
      <p:sp>
        <p:nvSpPr>
          <p:cNvPr id="45" name="Text Placeholder 23">
            <a:extLst>
              <a:ext uri="{FF2B5EF4-FFF2-40B4-BE49-F238E27FC236}">
                <a16:creationId xmlns:a16="http://schemas.microsoft.com/office/drawing/2014/main" id="{1FC84B2B-33C8-3C43-803E-0BB02DB16C4E}"/>
              </a:ext>
            </a:extLst>
          </p:cNvPr>
          <p:cNvSpPr>
            <a:spLocks noGrp="1"/>
          </p:cNvSpPr>
          <p:nvPr>
            <p:ph type="body" sz="quarter" idx="13" hasCustomPrompt="1"/>
          </p:nvPr>
        </p:nvSpPr>
        <p:spPr>
          <a:xfrm>
            <a:off x="4963687" y="738966"/>
            <a:ext cx="3775502" cy="346503"/>
          </a:xfrm>
          <a:prstGeom prst="rect">
            <a:avLst/>
          </a:prstGeom>
        </p:spPr>
        <p:txBody>
          <a:bodyPr lIns="0" tIns="0" rIns="0" bIns="0"/>
          <a:lstStyle>
            <a:lvl1pPr marL="3175" indent="-3175">
              <a:spcBef>
                <a:spcPts val="0"/>
              </a:spcBef>
              <a:buNone/>
              <a:tabLst/>
              <a:defRPr sz="1600" b="0" i="0">
                <a:solidFill>
                  <a:schemeClr val="tx1">
                    <a:lumMod val="85000"/>
                    <a:lumOff val="15000"/>
                  </a:schemeClr>
                </a:solidFill>
                <a:latin typeface="Calibri Light" panose="020F0302020204030204" pitchFamily="34" charset="0"/>
                <a:cs typeface="Calibri Light" panose="020F0302020204030204" pitchFamily="34" charset="0"/>
              </a:defRPr>
            </a:lvl1pPr>
            <a:lvl2pPr>
              <a:buNone/>
              <a:defRPr sz="1600"/>
            </a:lvl2pPr>
            <a:lvl3pPr>
              <a:buNone/>
              <a:defRPr sz="1600"/>
            </a:lvl3pPr>
            <a:lvl4pPr>
              <a:buNone/>
              <a:defRPr sz="1600"/>
            </a:lvl4pPr>
            <a:lvl5pPr>
              <a:buNone/>
              <a:defRPr sz="1600"/>
            </a:lvl5pPr>
          </a:lstStyle>
          <a:p>
            <a:pPr lvl="0"/>
            <a:r>
              <a:rPr lang="en-GB" dirty="0"/>
              <a:t>Click to edit Slide Title</a:t>
            </a:r>
          </a:p>
        </p:txBody>
      </p:sp>
      <p:pic>
        <p:nvPicPr>
          <p:cNvPr id="20" name="Picture 19" descr="Price Bailey logo"/>
          <p:cNvPicPr>
            <a:picLocks noChangeAspect="1"/>
          </p:cNvPicPr>
          <p:nvPr userDrawn="1"/>
        </p:nvPicPr>
        <p:blipFill>
          <a:blip r:embed="rId3" cstate="screen">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7963200" y="288000"/>
            <a:ext cx="828000" cy="161062"/>
          </a:xfrm>
          <a:prstGeom prst="rect">
            <a:avLst/>
          </a:prstGeom>
          <a:noFill/>
          <a:ln>
            <a:noFill/>
          </a:ln>
        </p:spPr>
      </p:pic>
      <p:sp>
        <p:nvSpPr>
          <p:cNvPr id="15" name="Text Placeholder 23">
            <a:extLst>
              <a:ext uri="{FF2B5EF4-FFF2-40B4-BE49-F238E27FC236}">
                <a16:creationId xmlns:a16="http://schemas.microsoft.com/office/drawing/2014/main" id="{9CC7F7B2-E491-4D43-BC5F-E56BE0BEBDC1}"/>
              </a:ext>
            </a:extLst>
          </p:cNvPr>
          <p:cNvSpPr>
            <a:spLocks noGrp="1"/>
          </p:cNvSpPr>
          <p:nvPr>
            <p:ph type="body" sz="quarter" idx="15" hasCustomPrompt="1"/>
          </p:nvPr>
        </p:nvSpPr>
        <p:spPr>
          <a:xfrm>
            <a:off x="2694891" y="1254736"/>
            <a:ext cx="1457105" cy="584775"/>
          </a:xfrm>
          <a:prstGeom prst="rect">
            <a:avLst/>
          </a:prstGeom>
        </p:spPr>
        <p:txBody>
          <a:bodyPr lIns="0" tIns="0" rIns="0" bIns="0" numCol="1" spcCol="360000"/>
          <a:lstStyle>
            <a:lvl1pPr marL="3175" indent="-3175">
              <a:spcBef>
                <a:spcPts val="0"/>
              </a:spcBef>
              <a:spcAft>
                <a:spcPts val="500"/>
              </a:spcAft>
              <a:buNone/>
              <a:tabLst/>
              <a:defRPr sz="1000" b="0" i="0">
                <a:solidFill>
                  <a:schemeClr val="bg1"/>
                </a:solidFill>
                <a:latin typeface="Calibri Light" panose="020F0302020204030204" pitchFamily="34" charset="0"/>
                <a:cs typeface="Calibri Light" panose="020F0302020204030204" pitchFamily="34" charset="0"/>
              </a:defRPr>
            </a:lvl1pPr>
            <a:lvl2pPr>
              <a:buNone/>
              <a:defRPr sz="1600"/>
            </a:lvl2pPr>
            <a:lvl3pPr>
              <a:buNone/>
              <a:defRPr sz="1600"/>
            </a:lvl3pPr>
            <a:lvl4pPr>
              <a:buNone/>
              <a:defRPr sz="1600"/>
            </a:lvl4pPr>
            <a:lvl5pPr>
              <a:buNone/>
              <a:defRPr sz="1600"/>
            </a:lvl5pPr>
          </a:lstStyle>
          <a:p>
            <a:pPr lvl="0"/>
            <a:r>
              <a:rPr lang="en-GB" dirty="0"/>
              <a:t>Click to edit body copy</a:t>
            </a:r>
          </a:p>
        </p:txBody>
      </p:sp>
      <p:sp>
        <p:nvSpPr>
          <p:cNvPr id="16" name="Text Placeholder 23">
            <a:extLst>
              <a:ext uri="{FF2B5EF4-FFF2-40B4-BE49-F238E27FC236}">
                <a16:creationId xmlns:a16="http://schemas.microsoft.com/office/drawing/2014/main" id="{9CC7F7B2-E491-4D43-BC5F-E56BE0BEBDC1}"/>
              </a:ext>
            </a:extLst>
          </p:cNvPr>
          <p:cNvSpPr>
            <a:spLocks noGrp="1"/>
          </p:cNvSpPr>
          <p:nvPr>
            <p:ph type="body" sz="quarter" idx="16" hasCustomPrompt="1"/>
          </p:nvPr>
        </p:nvSpPr>
        <p:spPr>
          <a:xfrm>
            <a:off x="2694891" y="4137012"/>
            <a:ext cx="1457105" cy="584775"/>
          </a:xfrm>
          <a:prstGeom prst="rect">
            <a:avLst/>
          </a:prstGeom>
        </p:spPr>
        <p:txBody>
          <a:bodyPr lIns="0" tIns="0" rIns="0" bIns="0" numCol="1" spcCol="360000"/>
          <a:lstStyle>
            <a:lvl1pPr marL="3175" indent="-3175">
              <a:spcBef>
                <a:spcPts val="0"/>
              </a:spcBef>
              <a:spcAft>
                <a:spcPts val="500"/>
              </a:spcAft>
              <a:buNone/>
              <a:tabLst/>
              <a:defRPr sz="1000" b="0" i="0">
                <a:solidFill>
                  <a:schemeClr val="bg1"/>
                </a:solidFill>
                <a:latin typeface="Calibri Light" panose="020F0302020204030204" pitchFamily="34" charset="0"/>
                <a:cs typeface="Calibri Light" panose="020F0302020204030204" pitchFamily="34" charset="0"/>
              </a:defRPr>
            </a:lvl1pPr>
            <a:lvl2pPr>
              <a:buNone/>
              <a:defRPr sz="1600"/>
            </a:lvl2pPr>
            <a:lvl3pPr>
              <a:buNone/>
              <a:defRPr sz="1600"/>
            </a:lvl3pPr>
            <a:lvl4pPr>
              <a:buNone/>
              <a:defRPr sz="1600"/>
            </a:lvl4pPr>
            <a:lvl5pPr>
              <a:buNone/>
              <a:defRPr sz="1600"/>
            </a:lvl5pPr>
          </a:lstStyle>
          <a:p>
            <a:pPr lvl="0"/>
            <a:r>
              <a:rPr lang="en-GB" dirty="0"/>
              <a:t>Click to edit body copy</a:t>
            </a:r>
          </a:p>
        </p:txBody>
      </p:sp>
      <p:sp>
        <p:nvSpPr>
          <p:cNvPr id="17" name="Text Placeholder 23">
            <a:extLst>
              <a:ext uri="{FF2B5EF4-FFF2-40B4-BE49-F238E27FC236}">
                <a16:creationId xmlns:a16="http://schemas.microsoft.com/office/drawing/2014/main" id="{9CC7F7B2-E491-4D43-BC5F-E56BE0BEBDC1}"/>
              </a:ext>
            </a:extLst>
          </p:cNvPr>
          <p:cNvSpPr>
            <a:spLocks noGrp="1"/>
          </p:cNvSpPr>
          <p:nvPr>
            <p:ph type="body" sz="quarter" idx="17" hasCustomPrompt="1"/>
          </p:nvPr>
        </p:nvSpPr>
        <p:spPr>
          <a:xfrm>
            <a:off x="2694891" y="2699772"/>
            <a:ext cx="1457105" cy="584775"/>
          </a:xfrm>
          <a:prstGeom prst="rect">
            <a:avLst/>
          </a:prstGeom>
        </p:spPr>
        <p:txBody>
          <a:bodyPr lIns="0" tIns="0" rIns="0" bIns="0" numCol="1" spcCol="360000"/>
          <a:lstStyle>
            <a:lvl1pPr marL="3175" indent="-3175">
              <a:spcBef>
                <a:spcPts val="0"/>
              </a:spcBef>
              <a:spcAft>
                <a:spcPts val="500"/>
              </a:spcAft>
              <a:buNone/>
              <a:tabLst/>
              <a:defRPr sz="1000" b="0" i="0">
                <a:solidFill>
                  <a:schemeClr val="bg1"/>
                </a:solidFill>
                <a:latin typeface="Calibri Light" panose="020F0302020204030204" pitchFamily="34" charset="0"/>
                <a:cs typeface="Calibri Light" panose="020F0302020204030204" pitchFamily="34" charset="0"/>
              </a:defRPr>
            </a:lvl1pPr>
            <a:lvl2pPr>
              <a:buNone/>
              <a:defRPr sz="1600"/>
            </a:lvl2pPr>
            <a:lvl3pPr>
              <a:buNone/>
              <a:defRPr sz="1600"/>
            </a:lvl3pPr>
            <a:lvl4pPr>
              <a:buNone/>
              <a:defRPr sz="1600"/>
            </a:lvl4pPr>
            <a:lvl5pPr>
              <a:buNone/>
              <a:defRPr sz="1600"/>
            </a:lvl5pPr>
          </a:lstStyle>
          <a:p>
            <a:pPr lvl="0"/>
            <a:r>
              <a:rPr lang="en-GB" dirty="0"/>
              <a:t>Click to edit body copy</a:t>
            </a:r>
          </a:p>
        </p:txBody>
      </p:sp>
    </p:spTree>
    <p:extLst>
      <p:ext uri="{BB962C8B-B14F-4D97-AF65-F5344CB8AC3E}">
        <p14:creationId xmlns:p14="http://schemas.microsoft.com/office/powerpoint/2010/main" val="24995776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wipe(left)">
                                      <p:cBhvr>
                                        <p:cTn id="7" dur="500"/>
                                        <p:tgtEl>
                                          <p:spTgt spid="4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Lst>
  </p:timing>
  <p:extLst>
    <p:ext uri="{DCECCB84-F9BA-43D5-87BE-67443E8EF086}">
      <p15:sldGuideLst xmlns:p15="http://schemas.microsoft.com/office/powerpoint/2012/main">
        <p15:guide id="1" orient="horz" pos="1620">
          <p15:clr>
            <a:srgbClr val="FBAE40"/>
          </p15:clr>
        </p15:guide>
        <p15:guide id="2" pos="2880">
          <p15:clr>
            <a:srgbClr val="FBAE40"/>
          </p15:clr>
        </p15:guide>
        <p15:guide id="3" pos="251">
          <p15:clr>
            <a:srgbClr val="FBAE40"/>
          </p15:clr>
        </p15:guide>
        <p15:guide id="4" orient="horz" pos="486">
          <p15:clr>
            <a:srgbClr val="FBAE40"/>
          </p15:clr>
        </p15:guide>
        <p15:guide id="5" pos="5505">
          <p15:clr>
            <a:srgbClr val="FBAE40"/>
          </p15:clr>
        </p15:guide>
        <p15:guide id="6" pos="1433">
          <p15:clr>
            <a:srgbClr val="FBAE40"/>
          </p15:clr>
        </p15:guide>
        <p15:guide id="8" orient="horz" pos="2977">
          <p15:clr>
            <a:srgbClr val="FBAE40"/>
          </p15:clr>
        </p15:guide>
        <p15:guide id="9" pos="3131">
          <p15:clr>
            <a:srgbClr val="FBAE40"/>
          </p15:clr>
        </p15:guide>
        <p15:guide id="10" pos="1695">
          <p15:clr>
            <a:srgbClr val="FBAE40"/>
          </p15:clr>
        </p15:guide>
        <p15:guide id="11" pos="2619">
          <p15:clr>
            <a:srgbClr val="FBAE40"/>
          </p15:clr>
        </p15:guide>
      </p15:sldGuideLst>
    </p:ext>
  </p:extLst>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PB picture left 2">
    <p:spTree>
      <p:nvGrpSpPr>
        <p:cNvPr id="1" name=""/>
        <p:cNvGrpSpPr/>
        <p:nvPr/>
      </p:nvGrpSpPr>
      <p:grpSpPr>
        <a:xfrm>
          <a:off x="0" y="0"/>
          <a:ext cx="0" cy="0"/>
          <a:chOff x="0" y="0"/>
          <a:chExt cx="0" cy="0"/>
        </a:xfrm>
      </p:grpSpPr>
      <p:pic>
        <p:nvPicPr>
          <p:cNvPr id="2" name="Picture 1"/>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flipH="1">
            <a:off x="-9525" y="1"/>
            <a:ext cx="4562474" cy="5143500"/>
          </a:xfrm>
          <a:prstGeom prst="rect">
            <a:avLst/>
          </a:prstGeom>
        </p:spPr>
      </p:pic>
      <p:sp>
        <p:nvSpPr>
          <p:cNvPr id="12" name="Round Single Corner Rectangle 37">
            <a:extLst>
              <a:ext uri="{FF2B5EF4-FFF2-40B4-BE49-F238E27FC236}">
                <a16:creationId xmlns:a16="http://schemas.microsoft.com/office/drawing/2014/main" id="{6C758AED-626F-804C-9EE3-2D1BFE7D00B0}"/>
              </a:ext>
            </a:extLst>
          </p:cNvPr>
          <p:cNvSpPr/>
          <p:nvPr userDrawn="1"/>
        </p:nvSpPr>
        <p:spPr>
          <a:xfrm>
            <a:off x="2274888" y="-1"/>
            <a:ext cx="2297112" cy="5143499"/>
          </a:xfrm>
          <a:prstGeom prst="round1Rect">
            <a:avLst>
              <a:gd name="adj" fmla="val 0"/>
            </a:avLst>
          </a:prstGeom>
          <a:gradFill>
            <a:gsLst>
              <a:gs pos="0">
                <a:schemeClr val="accent2">
                  <a:alpha val="85000"/>
                </a:schemeClr>
              </a:gs>
              <a:gs pos="100000">
                <a:schemeClr val="accent4"/>
              </a:gs>
            </a:gsLst>
            <a:lin ang="5400000" scaled="1"/>
          </a:gradFill>
          <a:ln>
            <a:noFill/>
          </a:ln>
        </p:spPr>
        <p:style>
          <a:lnRef idx="2">
            <a:schemeClr val="dk1"/>
          </a:lnRef>
          <a:fillRef idx="1">
            <a:schemeClr val="lt1"/>
          </a:fillRef>
          <a:effectRef idx="0">
            <a:schemeClr val="dk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dirty="0">
              <a:ln>
                <a:noFill/>
              </a:ln>
              <a:solidFill>
                <a:srgbClr val="000000"/>
              </a:solidFill>
              <a:effectLst/>
              <a:uLnTx/>
              <a:uFillTx/>
              <a:latin typeface="Calibri Light" panose="020F0302020204030204" pitchFamily="34" charset="0"/>
              <a:ea typeface="+mn-ea"/>
              <a:cs typeface="Calibri Light" panose="020F0302020204030204" pitchFamily="34" charset="0"/>
            </a:endParaRPr>
          </a:p>
        </p:txBody>
      </p:sp>
      <p:sp>
        <p:nvSpPr>
          <p:cNvPr id="40" name="Title 1">
            <a:extLst>
              <a:ext uri="{FF2B5EF4-FFF2-40B4-BE49-F238E27FC236}">
                <a16:creationId xmlns:a16="http://schemas.microsoft.com/office/drawing/2014/main" id="{34C558BF-4AE3-2544-8901-B1F63AA0C56B}"/>
              </a:ext>
            </a:extLst>
          </p:cNvPr>
          <p:cNvSpPr txBox="1">
            <a:spLocks/>
          </p:cNvSpPr>
          <p:nvPr userDrawn="1"/>
        </p:nvSpPr>
        <p:spPr bwMode="gray">
          <a:xfrm>
            <a:off x="402191" y="217970"/>
            <a:ext cx="2498764" cy="184301"/>
          </a:xfrm>
          <a:prstGeom prst="rect">
            <a:avLst/>
          </a:prstGeom>
        </p:spPr>
        <p:txBody>
          <a:bodyPr vert="horz" lIns="0" tIns="0" rIns="0" bIns="0" rtlCol="0" anchor="t" anchorCtr="0">
            <a:normAutofit/>
          </a:bodyPr>
          <a:lstStyle>
            <a:lvl1pPr algn="l" defTabSz="685800" rtl="0" eaLnBrk="1" latinLnBrk="0" hangingPunct="1">
              <a:spcBef>
                <a:spcPct val="0"/>
              </a:spcBef>
              <a:buNone/>
              <a:defRPr lang="en-GB" sz="4000" kern="1200" dirty="0">
                <a:solidFill>
                  <a:srgbClr val="00766B"/>
                </a:solidFill>
                <a:latin typeface="+mn-lt"/>
                <a:ea typeface="Arial" charset="0"/>
                <a:cs typeface="Arial" charset="0"/>
              </a:defRPr>
            </a:lvl1pPr>
          </a:lstStyle>
          <a:p>
            <a:pPr marL="0" marR="0" lvl="0" indent="0" algn="l" defTabSz="913271"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GB" sz="750" b="0" i="0" u="none" strike="noStrike" kern="1200" cap="none" spc="0" normalizeH="0" baseline="0" noProof="0" dirty="0">
                <a:ln>
                  <a:noFill/>
                </a:ln>
                <a:solidFill>
                  <a:srgbClr val="FFFFFF"/>
                </a:solidFill>
                <a:effectLst/>
                <a:uLnTx/>
                <a:uFillTx/>
                <a:latin typeface="Calibri Light" panose="020F0302020204030204" pitchFamily="34" charset="0"/>
                <a:cs typeface="Calibri Light" panose="020F0302020204030204" pitchFamily="34" charset="0"/>
              </a:rPr>
              <a:t>Page </a:t>
            </a:r>
            <a:fld id="{53E7601D-6FDA-7B44-B5BA-3778DAD9E216}" type="slidenum">
              <a:rPr kumimoji="0" lang="en-GB" sz="750" b="0" i="0" u="none" strike="noStrike" kern="1200" cap="none" spc="0" normalizeH="0" baseline="0" noProof="0" smtClean="0">
                <a:ln>
                  <a:noFill/>
                </a:ln>
                <a:solidFill>
                  <a:srgbClr val="FFFFFF"/>
                </a:solidFill>
                <a:effectLst/>
                <a:uLnTx/>
                <a:uFillTx/>
                <a:latin typeface="Calibri Light" panose="020F0302020204030204" pitchFamily="34" charset="0"/>
                <a:cs typeface="Calibri Light" panose="020F0302020204030204" pitchFamily="34" charset="0"/>
              </a:rPr>
              <a:pPr marL="0" marR="0" lvl="0" indent="0" algn="l" defTabSz="913271" rtl="0" eaLnBrk="1" fontAlgn="auto" latinLnBrk="0" hangingPunct="1">
                <a:lnSpc>
                  <a:spcPct val="90000"/>
                </a:lnSpc>
                <a:spcBef>
                  <a:spcPts val="1000"/>
                </a:spcBef>
                <a:spcAft>
                  <a:spcPts val="0"/>
                </a:spcAft>
                <a:buClrTx/>
                <a:buSzTx/>
                <a:buFont typeface="Arial" panose="020B0604020202020204" pitchFamily="34" charset="0"/>
                <a:buNone/>
                <a:tabLst/>
                <a:defRPr/>
              </a:pPr>
              <a:t>‹#›</a:t>
            </a:fld>
            <a:endParaRPr kumimoji="0" lang="en-GB" sz="750" b="0" i="0" u="none" strike="noStrike" kern="1200" cap="none" spc="0" normalizeH="0" baseline="0" noProof="0" dirty="0">
              <a:ln>
                <a:noFill/>
              </a:ln>
              <a:solidFill>
                <a:srgbClr val="FFFFFF"/>
              </a:solidFill>
              <a:effectLst/>
              <a:uLnTx/>
              <a:uFillTx/>
              <a:latin typeface="Calibri Light" panose="020F0302020204030204" pitchFamily="34" charset="0"/>
              <a:cs typeface="Calibri Light" panose="020F0302020204030204" pitchFamily="34" charset="0"/>
            </a:endParaRPr>
          </a:p>
        </p:txBody>
      </p:sp>
      <p:sp>
        <p:nvSpPr>
          <p:cNvPr id="41" name="Rectangle 40">
            <a:extLst>
              <a:ext uri="{FF2B5EF4-FFF2-40B4-BE49-F238E27FC236}">
                <a16:creationId xmlns:a16="http://schemas.microsoft.com/office/drawing/2014/main" id="{D5B58787-1192-474E-B082-D4F2B6E903B9}"/>
              </a:ext>
            </a:extLst>
          </p:cNvPr>
          <p:cNvSpPr/>
          <p:nvPr userDrawn="1"/>
        </p:nvSpPr>
        <p:spPr>
          <a:xfrm rot="16200000">
            <a:off x="594713" y="-193605"/>
            <a:ext cx="98580" cy="48579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srgbClr val="FFFFFF"/>
              </a:solidFill>
              <a:effectLst/>
              <a:uLnTx/>
              <a:uFillTx/>
              <a:latin typeface="Calibri Light" panose="020F0302020204030204" pitchFamily="34" charset="0"/>
              <a:ea typeface="+mn-ea"/>
              <a:cs typeface="Calibri Light" panose="020F0302020204030204" pitchFamily="34" charset="0"/>
            </a:endParaRPr>
          </a:p>
        </p:txBody>
      </p:sp>
      <p:sp>
        <p:nvSpPr>
          <p:cNvPr id="44" name="Text Placeholder 23">
            <a:extLst>
              <a:ext uri="{FF2B5EF4-FFF2-40B4-BE49-F238E27FC236}">
                <a16:creationId xmlns:a16="http://schemas.microsoft.com/office/drawing/2014/main" id="{C85A8AC0-EDAC-2546-A356-3ACD244E6998}"/>
              </a:ext>
            </a:extLst>
          </p:cNvPr>
          <p:cNvSpPr>
            <a:spLocks noGrp="1"/>
          </p:cNvSpPr>
          <p:nvPr>
            <p:ph type="body" sz="quarter" idx="11" hasCustomPrompt="1"/>
          </p:nvPr>
        </p:nvSpPr>
        <p:spPr>
          <a:xfrm>
            <a:off x="4974319" y="1254736"/>
            <a:ext cx="3764869" cy="3467051"/>
          </a:xfrm>
          <a:prstGeom prst="rect">
            <a:avLst/>
          </a:prstGeom>
        </p:spPr>
        <p:txBody>
          <a:bodyPr lIns="0" tIns="0" rIns="0" bIns="0" numCol="1" spcCol="360000"/>
          <a:lstStyle>
            <a:lvl1pPr marL="3175" indent="-3175">
              <a:spcBef>
                <a:spcPts val="0"/>
              </a:spcBef>
              <a:spcAft>
                <a:spcPts val="500"/>
              </a:spcAft>
              <a:buNone/>
              <a:tabLst/>
              <a:defRPr sz="900" b="0" i="0">
                <a:solidFill>
                  <a:schemeClr val="tx1">
                    <a:lumMod val="95000"/>
                    <a:lumOff val="5000"/>
                  </a:schemeClr>
                </a:solidFill>
                <a:latin typeface="Calibri Light" panose="020F0302020204030204" pitchFamily="34" charset="0"/>
                <a:cs typeface="Calibri Light" panose="020F0302020204030204" pitchFamily="34" charset="0"/>
              </a:defRPr>
            </a:lvl1pPr>
            <a:lvl2pPr>
              <a:buNone/>
              <a:defRPr sz="1600"/>
            </a:lvl2pPr>
            <a:lvl3pPr>
              <a:buNone/>
              <a:defRPr sz="1600"/>
            </a:lvl3pPr>
            <a:lvl4pPr>
              <a:buNone/>
              <a:defRPr sz="1600"/>
            </a:lvl4pPr>
            <a:lvl5pPr>
              <a:buNone/>
              <a:defRPr sz="1600"/>
            </a:lvl5pPr>
          </a:lstStyle>
          <a:p>
            <a:pPr lvl="0"/>
            <a:r>
              <a:rPr lang="en-GB" dirty="0"/>
              <a:t>Click to edit body copy</a:t>
            </a:r>
          </a:p>
        </p:txBody>
      </p:sp>
      <p:sp>
        <p:nvSpPr>
          <p:cNvPr id="45" name="Text Placeholder 23">
            <a:extLst>
              <a:ext uri="{FF2B5EF4-FFF2-40B4-BE49-F238E27FC236}">
                <a16:creationId xmlns:a16="http://schemas.microsoft.com/office/drawing/2014/main" id="{1FC84B2B-33C8-3C43-803E-0BB02DB16C4E}"/>
              </a:ext>
            </a:extLst>
          </p:cNvPr>
          <p:cNvSpPr>
            <a:spLocks noGrp="1"/>
          </p:cNvSpPr>
          <p:nvPr>
            <p:ph type="body" sz="quarter" idx="13" hasCustomPrompt="1"/>
          </p:nvPr>
        </p:nvSpPr>
        <p:spPr>
          <a:xfrm>
            <a:off x="4963687" y="738966"/>
            <a:ext cx="3775502" cy="346503"/>
          </a:xfrm>
          <a:prstGeom prst="rect">
            <a:avLst/>
          </a:prstGeom>
        </p:spPr>
        <p:txBody>
          <a:bodyPr lIns="0" tIns="0" rIns="0" bIns="0"/>
          <a:lstStyle>
            <a:lvl1pPr marL="3175" indent="-3175">
              <a:spcBef>
                <a:spcPts val="0"/>
              </a:spcBef>
              <a:buNone/>
              <a:tabLst/>
              <a:defRPr sz="1600" b="0" i="0">
                <a:solidFill>
                  <a:schemeClr val="tx1">
                    <a:lumMod val="85000"/>
                    <a:lumOff val="15000"/>
                  </a:schemeClr>
                </a:solidFill>
                <a:latin typeface="Calibri Light" panose="020F0302020204030204" pitchFamily="34" charset="0"/>
                <a:cs typeface="Calibri Light" panose="020F0302020204030204" pitchFamily="34" charset="0"/>
              </a:defRPr>
            </a:lvl1pPr>
            <a:lvl2pPr>
              <a:buNone/>
              <a:defRPr sz="1600"/>
            </a:lvl2pPr>
            <a:lvl3pPr>
              <a:buNone/>
              <a:defRPr sz="1600"/>
            </a:lvl3pPr>
            <a:lvl4pPr>
              <a:buNone/>
              <a:defRPr sz="1600"/>
            </a:lvl4pPr>
            <a:lvl5pPr>
              <a:buNone/>
              <a:defRPr sz="1600"/>
            </a:lvl5pPr>
          </a:lstStyle>
          <a:p>
            <a:pPr lvl="0"/>
            <a:r>
              <a:rPr lang="en-GB" dirty="0"/>
              <a:t>Click to edit Slide Title</a:t>
            </a:r>
          </a:p>
        </p:txBody>
      </p:sp>
      <p:pic>
        <p:nvPicPr>
          <p:cNvPr id="20" name="Picture 19" descr="Price Bailey logo"/>
          <p:cNvPicPr>
            <a:picLocks noChangeAspect="1"/>
          </p:cNvPicPr>
          <p:nvPr userDrawn="1"/>
        </p:nvPicPr>
        <p:blipFill>
          <a:blip r:embed="rId3" cstate="screen">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7963200" y="288000"/>
            <a:ext cx="828000" cy="161062"/>
          </a:xfrm>
          <a:prstGeom prst="rect">
            <a:avLst/>
          </a:prstGeom>
          <a:noFill/>
          <a:ln>
            <a:noFill/>
          </a:ln>
        </p:spPr>
      </p:pic>
      <p:sp>
        <p:nvSpPr>
          <p:cNvPr id="15" name="Text Placeholder 23">
            <a:extLst>
              <a:ext uri="{FF2B5EF4-FFF2-40B4-BE49-F238E27FC236}">
                <a16:creationId xmlns:a16="http://schemas.microsoft.com/office/drawing/2014/main" id="{9CC7F7B2-E491-4D43-BC5F-E56BE0BEBDC1}"/>
              </a:ext>
            </a:extLst>
          </p:cNvPr>
          <p:cNvSpPr>
            <a:spLocks noGrp="1"/>
          </p:cNvSpPr>
          <p:nvPr>
            <p:ph type="body" sz="quarter" idx="15" hasCustomPrompt="1"/>
          </p:nvPr>
        </p:nvSpPr>
        <p:spPr>
          <a:xfrm>
            <a:off x="2694891" y="1254736"/>
            <a:ext cx="1457105" cy="584775"/>
          </a:xfrm>
          <a:prstGeom prst="rect">
            <a:avLst/>
          </a:prstGeom>
        </p:spPr>
        <p:txBody>
          <a:bodyPr lIns="0" tIns="0" rIns="0" bIns="0" numCol="1" spcCol="360000"/>
          <a:lstStyle>
            <a:lvl1pPr marL="3175" indent="-3175">
              <a:spcBef>
                <a:spcPts val="0"/>
              </a:spcBef>
              <a:spcAft>
                <a:spcPts val="500"/>
              </a:spcAft>
              <a:buNone/>
              <a:tabLst/>
              <a:defRPr sz="1000" b="0" i="0">
                <a:solidFill>
                  <a:schemeClr val="bg1"/>
                </a:solidFill>
                <a:latin typeface="Calibri Light" panose="020F0302020204030204" pitchFamily="34" charset="0"/>
                <a:cs typeface="Calibri Light" panose="020F0302020204030204" pitchFamily="34" charset="0"/>
              </a:defRPr>
            </a:lvl1pPr>
            <a:lvl2pPr>
              <a:buNone/>
              <a:defRPr sz="1600"/>
            </a:lvl2pPr>
            <a:lvl3pPr>
              <a:buNone/>
              <a:defRPr sz="1600"/>
            </a:lvl3pPr>
            <a:lvl4pPr>
              <a:buNone/>
              <a:defRPr sz="1600"/>
            </a:lvl4pPr>
            <a:lvl5pPr>
              <a:buNone/>
              <a:defRPr sz="1600"/>
            </a:lvl5pPr>
          </a:lstStyle>
          <a:p>
            <a:pPr lvl="0"/>
            <a:r>
              <a:rPr lang="en-GB" dirty="0"/>
              <a:t>Click to edit body copy</a:t>
            </a:r>
          </a:p>
        </p:txBody>
      </p:sp>
      <p:sp>
        <p:nvSpPr>
          <p:cNvPr id="16" name="Text Placeholder 23">
            <a:extLst>
              <a:ext uri="{FF2B5EF4-FFF2-40B4-BE49-F238E27FC236}">
                <a16:creationId xmlns:a16="http://schemas.microsoft.com/office/drawing/2014/main" id="{9CC7F7B2-E491-4D43-BC5F-E56BE0BEBDC1}"/>
              </a:ext>
            </a:extLst>
          </p:cNvPr>
          <p:cNvSpPr>
            <a:spLocks noGrp="1"/>
          </p:cNvSpPr>
          <p:nvPr>
            <p:ph type="body" sz="quarter" idx="16" hasCustomPrompt="1"/>
          </p:nvPr>
        </p:nvSpPr>
        <p:spPr>
          <a:xfrm>
            <a:off x="2694891" y="4137012"/>
            <a:ext cx="1457105" cy="584775"/>
          </a:xfrm>
          <a:prstGeom prst="rect">
            <a:avLst/>
          </a:prstGeom>
        </p:spPr>
        <p:txBody>
          <a:bodyPr lIns="0" tIns="0" rIns="0" bIns="0" numCol="1" spcCol="360000"/>
          <a:lstStyle>
            <a:lvl1pPr marL="3175" indent="-3175">
              <a:spcBef>
                <a:spcPts val="0"/>
              </a:spcBef>
              <a:spcAft>
                <a:spcPts val="500"/>
              </a:spcAft>
              <a:buNone/>
              <a:tabLst/>
              <a:defRPr sz="1000" b="0" i="0">
                <a:solidFill>
                  <a:schemeClr val="bg1"/>
                </a:solidFill>
                <a:latin typeface="Calibri Light" panose="020F0302020204030204" pitchFamily="34" charset="0"/>
                <a:cs typeface="Calibri Light" panose="020F0302020204030204" pitchFamily="34" charset="0"/>
              </a:defRPr>
            </a:lvl1pPr>
            <a:lvl2pPr>
              <a:buNone/>
              <a:defRPr sz="1600"/>
            </a:lvl2pPr>
            <a:lvl3pPr>
              <a:buNone/>
              <a:defRPr sz="1600"/>
            </a:lvl3pPr>
            <a:lvl4pPr>
              <a:buNone/>
              <a:defRPr sz="1600"/>
            </a:lvl4pPr>
            <a:lvl5pPr>
              <a:buNone/>
              <a:defRPr sz="1600"/>
            </a:lvl5pPr>
          </a:lstStyle>
          <a:p>
            <a:pPr lvl="0"/>
            <a:r>
              <a:rPr lang="en-GB" dirty="0"/>
              <a:t>Click to edit body copy</a:t>
            </a:r>
          </a:p>
        </p:txBody>
      </p:sp>
      <p:sp>
        <p:nvSpPr>
          <p:cNvPr id="17" name="Text Placeholder 23">
            <a:extLst>
              <a:ext uri="{FF2B5EF4-FFF2-40B4-BE49-F238E27FC236}">
                <a16:creationId xmlns:a16="http://schemas.microsoft.com/office/drawing/2014/main" id="{9CC7F7B2-E491-4D43-BC5F-E56BE0BEBDC1}"/>
              </a:ext>
            </a:extLst>
          </p:cNvPr>
          <p:cNvSpPr>
            <a:spLocks noGrp="1"/>
          </p:cNvSpPr>
          <p:nvPr>
            <p:ph type="body" sz="quarter" idx="17" hasCustomPrompt="1"/>
          </p:nvPr>
        </p:nvSpPr>
        <p:spPr>
          <a:xfrm>
            <a:off x="2694891" y="2699772"/>
            <a:ext cx="1457105" cy="584775"/>
          </a:xfrm>
          <a:prstGeom prst="rect">
            <a:avLst/>
          </a:prstGeom>
        </p:spPr>
        <p:txBody>
          <a:bodyPr lIns="0" tIns="0" rIns="0" bIns="0" numCol="1" spcCol="360000"/>
          <a:lstStyle>
            <a:lvl1pPr marL="3175" indent="-3175">
              <a:spcBef>
                <a:spcPts val="0"/>
              </a:spcBef>
              <a:spcAft>
                <a:spcPts val="500"/>
              </a:spcAft>
              <a:buNone/>
              <a:tabLst/>
              <a:defRPr sz="1000" b="0" i="0">
                <a:solidFill>
                  <a:schemeClr val="bg1"/>
                </a:solidFill>
                <a:latin typeface="Calibri Light" panose="020F0302020204030204" pitchFamily="34" charset="0"/>
                <a:cs typeface="Calibri Light" panose="020F0302020204030204" pitchFamily="34" charset="0"/>
              </a:defRPr>
            </a:lvl1pPr>
            <a:lvl2pPr>
              <a:buNone/>
              <a:defRPr sz="1600"/>
            </a:lvl2pPr>
            <a:lvl3pPr>
              <a:buNone/>
              <a:defRPr sz="1600"/>
            </a:lvl3pPr>
            <a:lvl4pPr>
              <a:buNone/>
              <a:defRPr sz="1600"/>
            </a:lvl4pPr>
            <a:lvl5pPr>
              <a:buNone/>
              <a:defRPr sz="1600"/>
            </a:lvl5pPr>
          </a:lstStyle>
          <a:p>
            <a:pPr lvl="0"/>
            <a:r>
              <a:rPr lang="en-GB" dirty="0"/>
              <a:t>Click to edit body copy</a:t>
            </a:r>
          </a:p>
        </p:txBody>
      </p:sp>
    </p:spTree>
    <p:extLst>
      <p:ext uri="{BB962C8B-B14F-4D97-AF65-F5344CB8AC3E}">
        <p14:creationId xmlns:p14="http://schemas.microsoft.com/office/powerpoint/2010/main" val="36880263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wipe(left)">
                                      <p:cBhvr>
                                        <p:cTn id="7" dur="500"/>
                                        <p:tgtEl>
                                          <p:spTgt spid="4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Lst>
  </p:timing>
  <p:extLst>
    <p:ext uri="{DCECCB84-F9BA-43D5-87BE-67443E8EF086}">
      <p15:sldGuideLst xmlns:p15="http://schemas.microsoft.com/office/powerpoint/2012/main">
        <p15:guide id="1" orient="horz" pos="1620">
          <p15:clr>
            <a:srgbClr val="FBAE40"/>
          </p15:clr>
        </p15:guide>
        <p15:guide id="2" pos="2880">
          <p15:clr>
            <a:srgbClr val="FBAE40"/>
          </p15:clr>
        </p15:guide>
        <p15:guide id="3" pos="251">
          <p15:clr>
            <a:srgbClr val="FBAE40"/>
          </p15:clr>
        </p15:guide>
        <p15:guide id="4" orient="horz" pos="486">
          <p15:clr>
            <a:srgbClr val="FBAE40"/>
          </p15:clr>
        </p15:guide>
        <p15:guide id="5" pos="5505">
          <p15:clr>
            <a:srgbClr val="FBAE40"/>
          </p15:clr>
        </p15:guide>
        <p15:guide id="6" pos="1433">
          <p15:clr>
            <a:srgbClr val="FBAE40"/>
          </p15:clr>
        </p15:guide>
        <p15:guide id="8" orient="horz" pos="2977">
          <p15:clr>
            <a:srgbClr val="FBAE40"/>
          </p15:clr>
        </p15:guide>
        <p15:guide id="9" pos="3131">
          <p15:clr>
            <a:srgbClr val="FBAE40"/>
          </p15:clr>
        </p15:guide>
        <p15:guide id="10" pos="1695">
          <p15:clr>
            <a:srgbClr val="FBAE40"/>
          </p15:clr>
        </p15:guide>
        <p15:guide id="11" pos="2619">
          <p15:clr>
            <a:srgbClr val="FBAE40"/>
          </p15:clr>
        </p15:guide>
      </p15:sldGuideLst>
    </p:ext>
  </p:extLst>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PB picture left 3">
    <p:spTree>
      <p:nvGrpSpPr>
        <p:cNvPr id="1" name=""/>
        <p:cNvGrpSpPr/>
        <p:nvPr/>
      </p:nvGrpSpPr>
      <p:grpSpPr>
        <a:xfrm>
          <a:off x="0" y="0"/>
          <a:ext cx="0" cy="0"/>
          <a:chOff x="0" y="0"/>
          <a:chExt cx="0" cy="0"/>
        </a:xfrm>
      </p:grpSpPr>
      <p:pic>
        <p:nvPicPr>
          <p:cNvPr id="2" name="Picture 1"/>
          <p:cNvPicPr>
            <a:picLocks noChangeAspect="1"/>
          </p:cNvPicPr>
          <p:nvPr userDrawn="1"/>
        </p:nvPicPr>
        <p:blipFill rotWithShape="1">
          <a:blip r:embed="rId2" cstate="screen">
            <a:extLst>
              <a:ext uri="{28A0092B-C50C-407E-A947-70E740481C1C}">
                <a14:useLocalDpi xmlns:a14="http://schemas.microsoft.com/office/drawing/2010/main"/>
              </a:ext>
            </a:extLst>
          </a:blip>
          <a:srcRect r="-2"/>
          <a:stretch/>
        </p:blipFill>
        <p:spPr>
          <a:xfrm>
            <a:off x="29029" y="1"/>
            <a:ext cx="4542971" cy="5109028"/>
          </a:xfrm>
          <a:prstGeom prst="rect">
            <a:avLst/>
          </a:prstGeom>
        </p:spPr>
      </p:pic>
      <p:sp>
        <p:nvSpPr>
          <p:cNvPr id="12" name="Round Single Corner Rectangle 37">
            <a:extLst>
              <a:ext uri="{FF2B5EF4-FFF2-40B4-BE49-F238E27FC236}">
                <a16:creationId xmlns:a16="http://schemas.microsoft.com/office/drawing/2014/main" id="{6C758AED-626F-804C-9EE3-2D1BFE7D00B0}"/>
              </a:ext>
            </a:extLst>
          </p:cNvPr>
          <p:cNvSpPr/>
          <p:nvPr userDrawn="1"/>
        </p:nvSpPr>
        <p:spPr>
          <a:xfrm>
            <a:off x="2274888" y="-1"/>
            <a:ext cx="2297112" cy="5143499"/>
          </a:xfrm>
          <a:prstGeom prst="round1Rect">
            <a:avLst>
              <a:gd name="adj" fmla="val 0"/>
            </a:avLst>
          </a:prstGeom>
          <a:gradFill>
            <a:gsLst>
              <a:gs pos="0">
                <a:schemeClr val="accent2">
                  <a:alpha val="85000"/>
                </a:schemeClr>
              </a:gs>
              <a:gs pos="100000">
                <a:schemeClr val="accent4"/>
              </a:gs>
            </a:gsLst>
            <a:lin ang="5400000" scaled="1"/>
          </a:gradFill>
          <a:ln>
            <a:noFill/>
          </a:ln>
        </p:spPr>
        <p:style>
          <a:lnRef idx="2">
            <a:schemeClr val="dk1"/>
          </a:lnRef>
          <a:fillRef idx="1">
            <a:schemeClr val="lt1"/>
          </a:fillRef>
          <a:effectRef idx="0">
            <a:schemeClr val="dk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dirty="0">
              <a:ln>
                <a:noFill/>
              </a:ln>
              <a:solidFill>
                <a:srgbClr val="000000"/>
              </a:solidFill>
              <a:effectLst/>
              <a:uLnTx/>
              <a:uFillTx/>
              <a:latin typeface="Calibri Light" panose="020F0302020204030204" pitchFamily="34" charset="0"/>
              <a:ea typeface="+mn-ea"/>
              <a:cs typeface="Calibri Light" panose="020F0302020204030204" pitchFamily="34" charset="0"/>
            </a:endParaRPr>
          </a:p>
        </p:txBody>
      </p:sp>
      <p:sp>
        <p:nvSpPr>
          <p:cNvPr id="40" name="Title 1">
            <a:extLst>
              <a:ext uri="{FF2B5EF4-FFF2-40B4-BE49-F238E27FC236}">
                <a16:creationId xmlns:a16="http://schemas.microsoft.com/office/drawing/2014/main" id="{34C558BF-4AE3-2544-8901-B1F63AA0C56B}"/>
              </a:ext>
            </a:extLst>
          </p:cNvPr>
          <p:cNvSpPr txBox="1">
            <a:spLocks/>
          </p:cNvSpPr>
          <p:nvPr userDrawn="1"/>
        </p:nvSpPr>
        <p:spPr bwMode="gray">
          <a:xfrm>
            <a:off x="402191" y="217970"/>
            <a:ext cx="2498764" cy="184301"/>
          </a:xfrm>
          <a:prstGeom prst="rect">
            <a:avLst/>
          </a:prstGeom>
        </p:spPr>
        <p:txBody>
          <a:bodyPr vert="horz" lIns="0" tIns="0" rIns="0" bIns="0" rtlCol="0" anchor="t" anchorCtr="0">
            <a:normAutofit/>
          </a:bodyPr>
          <a:lstStyle>
            <a:lvl1pPr algn="l" defTabSz="685800" rtl="0" eaLnBrk="1" latinLnBrk="0" hangingPunct="1">
              <a:spcBef>
                <a:spcPct val="0"/>
              </a:spcBef>
              <a:buNone/>
              <a:defRPr lang="en-GB" sz="4000" kern="1200" dirty="0">
                <a:solidFill>
                  <a:srgbClr val="00766B"/>
                </a:solidFill>
                <a:latin typeface="+mn-lt"/>
                <a:ea typeface="Arial" charset="0"/>
                <a:cs typeface="Arial" charset="0"/>
              </a:defRPr>
            </a:lvl1pPr>
          </a:lstStyle>
          <a:p>
            <a:pPr marL="0" marR="0" lvl="0" indent="0" algn="l" defTabSz="913271"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GB" sz="750" b="0" i="0" u="none" strike="noStrike" kern="1200" cap="none" spc="0" normalizeH="0" baseline="0" noProof="0" dirty="0">
                <a:ln>
                  <a:noFill/>
                </a:ln>
                <a:solidFill>
                  <a:srgbClr val="FFFFFF"/>
                </a:solidFill>
                <a:effectLst/>
                <a:uLnTx/>
                <a:uFillTx/>
                <a:latin typeface="Calibri Light" panose="020F0302020204030204" pitchFamily="34" charset="0"/>
                <a:cs typeface="Calibri Light" panose="020F0302020204030204" pitchFamily="34" charset="0"/>
              </a:rPr>
              <a:t>Page </a:t>
            </a:r>
            <a:fld id="{53E7601D-6FDA-7B44-B5BA-3778DAD9E216}" type="slidenum">
              <a:rPr kumimoji="0" lang="en-GB" sz="750" b="0" i="0" u="none" strike="noStrike" kern="1200" cap="none" spc="0" normalizeH="0" baseline="0" noProof="0" smtClean="0">
                <a:ln>
                  <a:noFill/>
                </a:ln>
                <a:solidFill>
                  <a:srgbClr val="FFFFFF"/>
                </a:solidFill>
                <a:effectLst/>
                <a:uLnTx/>
                <a:uFillTx/>
                <a:latin typeface="Calibri Light" panose="020F0302020204030204" pitchFamily="34" charset="0"/>
                <a:cs typeface="Calibri Light" panose="020F0302020204030204" pitchFamily="34" charset="0"/>
              </a:rPr>
              <a:pPr marL="0" marR="0" lvl="0" indent="0" algn="l" defTabSz="913271" rtl="0" eaLnBrk="1" fontAlgn="auto" latinLnBrk="0" hangingPunct="1">
                <a:lnSpc>
                  <a:spcPct val="90000"/>
                </a:lnSpc>
                <a:spcBef>
                  <a:spcPts val="1000"/>
                </a:spcBef>
                <a:spcAft>
                  <a:spcPts val="0"/>
                </a:spcAft>
                <a:buClrTx/>
                <a:buSzTx/>
                <a:buFont typeface="Arial" panose="020B0604020202020204" pitchFamily="34" charset="0"/>
                <a:buNone/>
                <a:tabLst/>
                <a:defRPr/>
              </a:pPr>
              <a:t>‹#›</a:t>
            </a:fld>
            <a:endParaRPr kumimoji="0" lang="en-GB" sz="750" b="0" i="0" u="none" strike="noStrike" kern="1200" cap="none" spc="0" normalizeH="0" baseline="0" noProof="0" dirty="0">
              <a:ln>
                <a:noFill/>
              </a:ln>
              <a:solidFill>
                <a:srgbClr val="FFFFFF"/>
              </a:solidFill>
              <a:effectLst/>
              <a:uLnTx/>
              <a:uFillTx/>
              <a:latin typeface="Calibri Light" panose="020F0302020204030204" pitchFamily="34" charset="0"/>
              <a:cs typeface="Calibri Light" panose="020F0302020204030204" pitchFamily="34" charset="0"/>
            </a:endParaRPr>
          </a:p>
        </p:txBody>
      </p:sp>
      <p:sp>
        <p:nvSpPr>
          <p:cNvPr id="41" name="Rectangle 40">
            <a:extLst>
              <a:ext uri="{FF2B5EF4-FFF2-40B4-BE49-F238E27FC236}">
                <a16:creationId xmlns:a16="http://schemas.microsoft.com/office/drawing/2014/main" id="{D5B58787-1192-474E-B082-D4F2B6E903B9}"/>
              </a:ext>
            </a:extLst>
          </p:cNvPr>
          <p:cNvSpPr/>
          <p:nvPr userDrawn="1"/>
        </p:nvSpPr>
        <p:spPr>
          <a:xfrm rot="16200000">
            <a:off x="594713" y="-193605"/>
            <a:ext cx="98580" cy="48579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srgbClr val="FFFFFF"/>
              </a:solidFill>
              <a:effectLst/>
              <a:uLnTx/>
              <a:uFillTx/>
              <a:latin typeface="Calibri Light" panose="020F0302020204030204" pitchFamily="34" charset="0"/>
              <a:ea typeface="+mn-ea"/>
              <a:cs typeface="Calibri Light" panose="020F0302020204030204" pitchFamily="34" charset="0"/>
            </a:endParaRPr>
          </a:p>
        </p:txBody>
      </p:sp>
      <p:sp>
        <p:nvSpPr>
          <p:cNvPr id="44" name="Text Placeholder 23">
            <a:extLst>
              <a:ext uri="{FF2B5EF4-FFF2-40B4-BE49-F238E27FC236}">
                <a16:creationId xmlns:a16="http://schemas.microsoft.com/office/drawing/2014/main" id="{C85A8AC0-EDAC-2546-A356-3ACD244E6998}"/>
              </a:ext>
            </a:extLst>
          </p:cNvPr>
          <p:cNvSpPr>
            <a:spLocks noGrp="1"/>
          </p:cNvSpPr>
          <p:nvPr>
            <p:ph type="body" sz="quarter" idx="11" hasCustomPrompt="1"/>
          </p:nvPr>
        </p:nvSpPr>
        <p:spPr>
          <a:xfrm>
            <a:off x="4974319" y="1254736"/>
            <a:ext cx="3764869" cy="3467051"/>
          </a:xfrm>
          <a:prstGeom prst="rect">
            <a:avLst/>
          </a:prstGeom>
        </p:spPr>
        <p:txBody>
          <a:bodyPr lIns="0" tIns="0" rIns="0" bIns="0" numCol="1" spcCol="360000"/>
          <a:lstStyle>
            <a:lvl1pPr marL="3175" indent="-3175">
              <a:spcBef>
                <a:spcPts val="0"/>
              </a:spcBef>
              <a:spcAft>
                <a:spcPts val="500"/>
              </a:spcAft>
              <a:buNone/>
              <a:tabLst/>
              <a:defRPr sz="900" b="0" i="0">
                <a:solidFill>
                  <a:schemeClr val="tx1">
                    <a:lumMod val="95000"/>
                    <a:lumOff val="5000"/>
                  </a:schemeClr>
                </a:solidFill>
                <a:latin typeface="Calibri Light" panose="020F0302020204030204" pitchFamily="34" charset="0"/>
                <a:cs typeface="Calibri Light" panose="020F0302020204030204" pitchFamily="34" charset="0"/>
              </a:defRPr>
            </a:lvl1pPr>
            <a:lvl2pPr>
              <a:buNone/>
              <a:defRPr sz="1600"/>
            </a:lvl2pPr>
            <a:lvl3pPr>
              <a:buNone/>
              <a:defRPr sz="1600"/>
            </a:lvl3pPr>
            <a:lvl4pPr>
              <a:buNone/>
              <a:defRPr sz="1600"/>
            </a:lvl4pPr>
            <a:lvl5pPr>
              <a:buNone/>
              <a:defRPr sz="1600"/>
            </a:lvl5pPr>
          </a:lstStyle>
          <a:p>
            <a:pPr lvl="0"/>
            <a:r>
              <a:rPr lang="en-GB" dirty="0"/>
              <a:t>Click to edit body copy</a:t>
            </a:r>
          </a:p>
        </p:txBody>
      </p:sp>
      <p:sp>
        <p:nvSpPr>
          <p:cNvPr id="45" name="Text Placeholder 23">
            <a:extLst>
              <a:ext uri="{FF2B5EF4-FFF2-40B4-BE49-F238E27FC236}">
                <a16:creationId xmlns:a16="http://schemas.microsoft.com/office/drawing/2014/main" id="{1FC84B2B-33C8-3C43-803E-0BB02DB16C4E}"/>
              </a:ext>
            </a:extLst>
          </p:cNvPr>
          <p:cNvSpPr>
            <a:spLocks noGrp="1"/>
          </p:cNvSpPr>
          <p:nvPr>
            <p:ph type="body" sz="quarter" idx="13" hasCustomPrompt="1"/>
          </p:nvPr>
        </p:nvSpPr>
        <p:spPr>
          <a:xfrm>
            <a:off x="4963687" y="738966"/>
            <a:ext cx="3775502" cy="346503"/>
          </a:xfrm>
          <a:prstGeom prst="rect">
            <a:avLst/>
          </a:prstGeom>
        </p:spPr>
        <p:txBody>
          <a:bodyPr lIns="0" tIns="0" rIns="0" bIns="0"/>
          <a:lstStyle>
            <a:lvl1pPr marL="3175" indent="-3175">
              <a:spcBef>
                <a:spcPts val="0"/>
              </a:spcBef>
              <a:buNone/>
              <a:tabLst/>
              <a:defRPr sz="1600" b="0" i="0">
                <a:solidFill>
                  <a:schemeClr val="tx1">
                    <a:lumMod val="85000"/>
                    <a:lumOff val="15000"/>
                  </a:schemeClr>
                </a:solidFill>
                <a:latin typeface="Calibri Light" panose="020F0302020204030204" pitchFamily="34" charset="0"/>
                <a:cs typeface="Calibri Light" panose="020F0302020204030204" pitchFamily="34" charset="0"/>
              </a:defRPr>
            </a:lvl1pPr>
            <a:lvl2pPr>
              <a:buNone/>
              <a:defRPr sz="1600"/>
            </a:lvl2pPr>
            <a:lvl3pPr>
              <a:buNone/>
              <a:defRPr sz="1600"/>
            </a:lvl3pPr>
            <a:lvl4pPr>
              <a:buNone/>
              <a:defRPr sz="1600"/>
            </a:lvl4pPr>
            <a:lvl5pPr>
              <a:buNone/>
              <a:defRPr sz="1600"/>
            </a:lvl5pPr>
          </a:lstStyle>
          <a:p>
            <a:pPr lvl="0"/>
            <a:r>
              <a:rPr lang="en-GB" dirty="0"/>
              <a:t>Click to edit Slide Title</a:t>
            </a:r>
          </a:p>
        </p:txBody>
      </p:sp>
      <p:pic>
        <p:nvPicPr>
          <p:cNvPr id="20" name="Picture 19" descr="Price Bailey logo"/>
          <p:cNvPicPr>
            <a:picLocks noChangeAspect="1"/>
          </p:cNvPicPr>
          <p:nvPr userDrawn="1"/>
        </p:nvPicPr>
        <p:blipFill>
          <a:blip r:embed="rId3" cstate="screen">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7963200" y="288000"/>
            <a:ext cx="828000" cy="161062"/>
          </a:xfrm>
          <a:prstGeom prst="rect">
            <a:avLst/>
          </a:prstGeom>
          <a:noFill/>
          <a:ln>
            <a:noFill/>
          </a:ln>
        </p:spPr>
      </p:pic>
      <p:sp>
        <p:nvSpPr>
          <p:cNvPr id="15" name="Text Placeholder 23">
            <a:extLst>
              <a:ext uri="{FF2B5EF4-FFF2-40B4-BE49-F238E27FC236}">
                <a16:creationId xmlns:a16="http://schemas.microsoft.com/office/drawing/2014/main" id="{9CC7F7B2-E491-4D43-BC5F-E56BE0BEBDC1}"/>
              </a:ext>
            </a:extLst>
          </p:cNvPr>
          <p:cNvSpPr>
            <a:spLocks noGrp="1"/>
          </p:cNvSpPr>
          <p:nvPr>
            <p:ph type="body" sz="quarter" idx="15" hasCustomPrompt="1"/>
          </p:nvPr>
        </p:nvSpPr>
        <p:spPr>
          <a:xfrm>
            <a:off x="2694891" y="1254736"/>
            <a:ext cx="1457105" cy="584775"/>
          </a:xfrm>
          <a:prstGeom prst="rect">
            <a:avLst/>
          </a:prstGeom>
        </p:spPr>
        <p:txBody>
          <a:bodyPr lIns="0" tIns="0" rIns="0" bIns="0" numCol="1" spcCol="360000"/>
          <a:lstStyle>
            <a:lvl1pPr marL="3175" indent="-3175">
              <a:spcBef>
                <a:spcPts val="0"/>
              </a:spcBef>
              <a:spcAft>
                <a:spcPts val="500"/>
              </a:spcAft>
              <a:buNone/>
              <a:tabLst/>
              <a:defRPr sz="1000" b="0" i="0">
                <a:solidFill>
                  <a:schemeClr val="bg1"/>
                </a:solidFill>
                <a:latin typeface="Calibri Light" panose="020F0302020204030204" pitchFamily="34" charset="0"/>
                <a:cs typeface="Calibri Light" panose="020F0302020204030204" pitchFamily="34" charset="0"/>
              </a:defRPr>
            </a:lvl1pPr>
            <a:lvl2pPr>
              <a:buNone/>
              <a:defRPr sz="1600"/>
            </a:lvl2pPr>
            <a:lvl3pPr>
              <a:buNone/>
              <a:defRPr sz="1600"/>
            </a:lvl3pPr>
            <a:lvl4pPr>
              <a:buNone/>
              <a:defRPr sz="1600"/>
            </a:lvl4pPr>
            <a:lvl5pPr>
              <a:buNone/>
              <a:defRPr sz="1600"/>
            </a:lvl5pPr>
          </a:lstStyle>
          <a:p>
            <a:pPr lvl="0"/>
            <a:r>
              <a:rPr lang="en-GB" dirty="0"/>
              <a:t>Click to edit body copy</a:t>
            </a:r>
          </a:p>
        </p:txBody>
      </p:sp>
      <p:sp>
        <p:nvSpPr>
          <p:cNvPr id="16" name="Text Placeholder 23">
            <a:extLst>
              <a:ext uri="{FF2B5EF4-FFF2-40B4-BE49-F238E27FC236}">
                <a16:creationId xmlns:a16="http://schemas.microsoft.com/office/drawing/2014/main" id="{9CC7F7B2-E491-4D43-BC5F-E56BE0BEBDC1}"/>
              </a:ext>
            </a:extLst>
          </p:cNvPr>
          <p:cNvSpPr>
            <a:spLocks noGrp="1"/>
          </p:cNvSpPr>
          <p:nvPr>
            <p:ph type="body" sz="quarter" idx="16" hasCustomPrompt="1"/>
          </p:nvPr>
        </p:nvSpPr>
        <p:spPr>
          <a:xfrm>
            <a:off x="2694891" y="4137012"/>
            <a:ext cx="1457105" cy="584775"/>
          </a:xfrm>
          <a:prstGeom prst="rect">
            <a:avLst/>
          </a:prstGeom>
        </p:spPr>
        <p:txBody>
          <a:bodyPr lIns="0" tIns="0" rIns="0" bIns="0" numCol="1" spcCol="360000"/>
          <a:lstStyle>
            <a:lvl1pPr marL="3175" indent="-3175">
              <a:spcBef>
                <a:spcPts val="0"/>
              </a:spcBef>
              <a:spcAft>
                <a:spcPts val="500"/>
              </a:spcAft>
              <a:buNone/>
              <a:tabLst/>
              <a:defRPr sz="1000" b="0" i="0">
                <a:solidFill>
                  <a:schemeClr val="bg1"/>
                </a:solidFill>
                <a:latin typeface="Calibri Light" panose="020F0302020204030204" pitchFamily="34" charset="0"/>
                <a:cs typeface="Calibri Light" panose="020F0302020204030204" pitchFamily="34" charset="0"/>
              </a:defRPr>
            </a:lvl1pPr>
            <a:lvl2pPr>
              <a:buNone/>
              <a:defRPr sz="1600"/>
            </a:lvl2pPr>
            <a:lvl3pPr>
              <a:buNone/>
              <a:defRPr sz="1600"/>
            </a:lvl3pPr>
            <a:lvl4pPr>
              <a:buNone/>
              <a:defRPr sz="1600"/>
            </a:lvl4pPr>
            <a:lvl5pPr>
              <a:buNone/>
              <a:defRPr sz="1600"/>
            </a:lvl5pPr>
          </a:lstStyle>
          <a:p>
            <a:pPr lvl="0"/>
            <a:r>
              <a:rPr lang="en-GB" dirty="0"/>
              <a:t>Click to edit body copy</a:t>
            </a:r>
          </a:p>
        </p:txBody>
      </p:sp>
      <p:sp>
        <p:nvSpPr>
          <p:cNvPr id="17" name="Text Placeholder 23">
            <a:extLst>
              <a:ext uri="{FF2B5EF4-FFF2-40B4-BE49-F238E27FC236}">
                <a16:creationId xmlns:a16="http://schemas.microsoft.com/office/drawing/2014/main" id="{9CC7F7B2-E491-4D43-BC5F-E56BE0BEBDC1}"/>
              </a:ext>
            </a:extLst>
          </p:cNvPr>
          <p:cNvSpPr>
            <a:spLocks noGrp="1"/>
          </p:cNvSpPr>
          <p:nvPr>
            <p:ph type="body" sz="quarter" idx="17" hasCustomPrompt="1"/>
          </p:nvPr>
        </p:nvSpPr>
        <p:spPr>
          <a:xfrm>
            <a:off x="2694891" y="2699772"/>
            <a:ext cx="1457105" cy="584775"/>
          </a:xfrm>
          <a:prstGeom prst="rect">
            <a:avLst/>
          </a:prstGeom>
        </p:spPr>
        <p:txBody>
          <a:bodyPr lIns="0" tIns="0" rIns="0" bIns="0" numCol="1" spcCol="360000"/>
          <a:lstStyle>
            <a:lvl1pPr marL="3175" indent="-3175">
              <a:spcBef>
                <a:spcPts val="0"/>
              </a:spcBef>
              <a:spcAft>
                <a:spcPts val="500"/>
              </a:spcAft>
              <a:buNone/>
              <a:tabLst/>
              <a:defRPr sz="1000" b="0" i="0">
                <a:solidFill>
                  <a:schemeClr val="bg1"/>
                </a:solidFill>
                <a:latin typeface="Calibri Light" panose="020F0302020204030204" pitchFamily="34" charset="0"/>
                <a:cs typeface="Calibri Light" panose="020F0302020204030204" pitchFamily="34" charset="0"/>
              </a:defRPr>
            </a:lvl1pPr>
            <a:lvl2pPr>
              <a:buNone/>
              <a:defRPr sz="1600"/>
            </a:lvl2pPr>
            <a:lvl3pPr>
              <a:buNone/>
              <a:defRPr sz="1600"/>
            </a:lvl3pPr>
            <a:lvl4pPr>
              <a:buNone/>
              <a:defRPr sz="1600"/>
            </a:lvl4pPr>
            <a:lvl5pPr>
              <a:buNone/>
              <a:defRPr sz="1600"/>
            </a:lvl5pPr>
          </a:lstStyle>
          <a:p>
            <a:pPr lvl="0"/>
            <a:r>
              <a:rPr lang="en-GB" dirty="0"/>
              <a:t>Click to edit body copy</a:t>
            </a:r>
          </a:p>
        </p:txBody>
      </p:sp>
    </p:spTree>
    <p:extLst>
      <p:ext uri="{BB962C8B-B14F-4D97-AF65-F5344CB8AC3E}">
        <p14:creationId xmlns:p14="http://schemas.microsoft.com/office/powerpoint/2010/main" val="41670226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wipe(left)">
                                      <p:cBhvr>
                                        <p:cTn id="7" dur="500"/>
                                        <p:tgtEl>
                                          <p:spTgt spid="4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Lst>
  </p:timing>
  <p:extLst>
    <p:ext uri="{DCECCB84-F9BA-43D5-87BE-67443E8EF086}">
      <p15:sldGuideLst xmlns:p15="http://schemas.microsoft.com/office/powerpoint/2012/main">
        <p15:guide id="1" orient="horz" pos="1620">
          <p15:clr>
            <a:srgbClr val="FBAE40"/>
          </p15:clr>
        </p15:guide>
        <p15:guide id="2" pos="2880">
          <p15:clr>
            <a:srgbClr val="FBAE40"/>
          </p15:clr>
        </p15:guide>
        <p15:guide id="3" pos="251">
          <p15:clr>
            <a:srgbClr val="FBAE40"/>
          </p15:clr>
        </p15:guide>
        <p15:guide id="4" orient="horz" pos="486">
          <p15:clr>
            <a:srgbClr val="FBAE40"/>
          </p15:clr>
        </p15:guide>
        <p15:guide id="5" pos="5505">
          <p15:clr>
            <a:srgbClr val="FBAE40"/>
          </p15:clr>
        </p15:guide>
        <p15:guide id="6" pos="1433">
          <p15:clr>
            <a:srgbClr val="FBAE40"/>
          </p15:clr>
        </p15:guide>
        <p15:guide id="8" orient="horz" pos="2977">
          <p15:clr>
            <a:srgbClr val="FBAE40"/>
          </p15:clr>
        </p15:guide>
        <p15:guide id="9" pos="3131">
          <p15:clr>
            <a:srgbClr val="FBAE40"/>
          </p15:clr>
        </p15:guide>
        <p15:guide id="10" pos="1695">
          <p15:clr>
            <a:srgbClr val="FBAE40"/>
          </p15:clr>
        </p15:guide>
        <p15:guide id="11" pos="2619">
          <p15:clr>
            <a:srgbClr val="FBAE40"/>
          </p15:clr>
        </p15:guide>
      </p15:sldGuideLst>
    </p:ext>
  </p:extLst>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PB image right">
    <p:spTree>
      <p:nvGrpSpPr>
        <p:cNvPr id="1" name=""/>
        <p:cNvGrpSpPr/>
        <p:nvPr/>
      </p:nvGrpSpPr>
      <p:grpSpPr>
        <a:xfrm>
          <a:off x="0" y="0"/>
          <a:ext cx="0" cy="0"/>
          <a:chOff x="0" y="0"/>
          <a:chExt cx="0" cy="0"/>
        </a:xfrm>
      </p:grpSpPr>
      <p:pic>
        <p:nvPicPr>
          <p:cNvPr id="2" name="Picture 1"/>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4559300" y="-1509"/>
            <a:ext cx="4570396" cy="5143500"/>
          </a:xfrm>
          <a:prstGeom prst="rect">
            <a:avLst/>
          </a:prstGeom>
        </p:spPr>
      </p:pic>
      <p:sp>
        <p:nvSpPr>
          <p:cNvPr id="12" name="Round Single Corner Rectangle 37">
            <a:extLst>
              <a:ext uri="{FF2B5EF4-FFF2-40B4-BE49-F238E27FC236}">
                <a16:creationId xmlns:a16="http://schemas.microsoft.com/office/drawing/2014/main" id="{6C758AED-626F-804C-9EE3-2D1BFE7D00B0}"/>
              </a:ext>
            </a:extLst>
          </p:cNvPr>
          <p:cNvSpPr/>
          <p:nvPr userDrawn="1"/>
        </p:nvSpPr>
        <p:spPr>
          <a:xfrm>
            <a:off x="4571970" y="-1"/>
            <a:ext cx="2297112" cy="5143499"/>
          </a:xfrm>
          <a:prstGeom prst="round1Rect">
            <a:avLst>
              <a:gd name="adj" fmla="val 0"/>
            </a:avLst>
          </a:prstGeom>
          <a:gradFill>
            <a:gsLst>
              <a:gs pos="0">
                <a:schemeClr val="accent2">
                  <a:alpha val="85000"/>
                </a:schemeClr>
              </a:gs>
              <a:gs pos="100000">
                <a:schemeClr val="accent4"/>
              </a:gs>
            </a:gsLst>
            <a:lin ang="5400000" scaled="1"/>
          </a:gra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n-US" sz="1350" dirty="0">
              <a:latin typeface="Calibri Light" panose="020F0302020204030204" pitchFamily="34" charset="0"/>
              <a:cs typeface="Calibri Light" panose="020F0302020204030204" pitchFamily="34" charset="0"/>
            </a:endParaRPr>
          </a:p>
        </p:txBody>
      </p:sp>
      <p:sp>
        <p:nvSpPr>
          <p:cNvPr id="20" name="Text Placeholder 23">
            <a:extLst>
              <a:ext uri="{FF2B5EF4-FFF2-40B4-BE49-F238E27FC236}">
                <a16:creationId xmlns:a16="http://schemas.microsoft.com/office/drawing/2014/main" id="{D49CFB2A-C4F9-4D4D-8069-9F68132BE70E}"/>
              </a:ext>
            </a:extLst>
          </p:cNvPr>
          <p:cNvSpPr>
            <a:spLocks noGrp="1"/>
          </p:cNvSpPr>
          <p:nvPr>
            <p:ph type="body" sz="quarter" idx="11" hasCustomPrompt="1"/>
          </p:nvPr>
        </p:nvSpPr>
        <p:spPr>
          <a:xfrm>
            <a:off x="403705" y="1254736"/>
            <a:ext cx="3753967" cy="3467051"/>
          </a:xfrm>
          <a:prstGeom prst="rect">
            <a:avLst/>
          </a:prstGeom>
        </p:spPr>
        <p:txBody>
          <a:bodyPr lIns="0" tIns="0" rIns="0" bIns="0" numCol="1" spcCol="360000"/>
          <a:lstStyle>
            <a:lvl1pPr marL="3175" indent="-3175">
              <a:spcBef>
                <a:spcPts val="0"/>
              </a:spcBef>
              <a:spcAft>
                <a:spcPts val="500"/>
              </a:spcAft>
              <a:buNone/>
              <a:tabLst/>
              <a:defRPr sz="900" b="0" i="0">
                <a:solidFill>
                  <a:schemeClr val="tx1">
                    <a:lumMod val="95000"/>
                    <a:lumOff val="5000"/>
                  </a:schemeClr>
                </a:solidFill>
                <a:latin typeface="Calibri Light" panose="020F0302020204030204" pitchFamily="34" charset="0"/>
                <a:cs typeface="Calibri Light" panose="020F0302020204030204" pitchFamily="34" charset="0"/>
              </a:defRPr>
            </a:lvl1pPr>
            <a:lvl2pPr>
              <a:buNone/>
              <a:defRPr sz="1600"/>
            </a:lvl2pPr>
            <a:lvl3pPr>
              <a:buNone/>
              <a:defRPr sz="1600"/>
            </a:lvl3pPr>
            <a:lvl4pPr>
              <a:buNone/>
              <a:defRPr sz="1600"/>
            </a:lvl4pPr>
            <a:lvl5pPr>
              <a:buNone/>
              <a:defRPr sz="1600"/>
            </a:lvl5pPr>
          </a:lstStyle>
          <a:p>
            <a:pPr lvl="0"/>
            <a:r>
              <a:rPr lang="en-GB" dirty="0"/>
              <a:t>Click to edit body copy</a:t>
            </a:r>
          </a:p>
        </p:txBody>
      </p:sp>
      <p:sp>
        <p:nvSpPr>
          <p:cNvPr id="21" name="Text Placeholder 23">
            <a:extLst>
              <a:ext uri="{FF2B5EF4-FFF2-40B4-BE49-F238E27FC236}">
                <a16:creationId xmlns:a16="http://schemas.microsoft.com/office/drawing/2014/main" id="{FC054892-D5B7-404F-BDF6-0670C4F43D30}"/>
              </a:ext>
            </a:extLst>
          </p:cNvPr>
          <p:cNvSpPr>
            <a:spLocks noGrp="1"/>
          </p:cNvSpPr>
          <p:nvPr>
            <p:ph type="body" sz="quarter" idx="13" hasCustomPrompt="1"/>
          </p:nvPr>
        </p:nvSpPr>
        <p:spPr>
          <a:xfrm>
            <a:off x="393073" y="738966"/>
            <a:ext cx="3764569" cy="346503"/>
          </a:xfrm>
          <a:prstGeom prst="rect">
            <a:avLst/>
          </a:prstGeom>
        </p:spPr>
        <p:txBody>
          <a:bodyPr lIns="0" tIns="0" rIns="0" bIns="0"/>
          <a:lstStyle>
            <a:lvl1pPr marL="3175" indent="-3175">
              <a:spcBef>
                <a:spcPts val="0"/>
              </a:spcBef>
              <a:buNone/>
              <a:tabLst/>
              <a:defRPr sz="1600" b="0" i="0">
                <a:solidFill>
                  <a:schemeClr val="tx1">
                    <a:lumMod val="85000"/>
                    <a:lumOff val="15000"/>
                  </a:schemeClr>
                </a:solidFill>
                <a:latin typeface="Calibri Light" panose="020F0302020204030204" pitchFamily="34" charset="0"/>
                <a:cs typeface="Calibri Light" panose="020F0302020204030204" pitchFamily="34" charset="0"/>
              </a:defRPr>
            </a:lvl1pPr>
            <a:lvl2pPr>
              <a:buNone/>
              <a:defRPr sz="1600"/>
            </a:lvl2pPr>
            <a:lvl3pPr>
              <a:buNone/>
              <a:defRPr sz="1600"/>
            </a:lvl3pPr>
            <a:lvl4pPr>
              <a:buNone/>
              <a:defRPr sz="1600"/>
            </a:lvl4pPr>
            <a:lvl5pPr>
              <a:buNone/>
              <a:defRPr sz="1600"/>
            </a:lvl5pPr>
          </a:lstStyle>
          <a:p>
            <a:pPr lvl="0"/>
            <a:r>
              <a:rPr lang="en-GB" dirty="0"/>
              <a:t>Click to edit Slide Title</a:t>
            </a:r>
          </a:p>
        </p:txBody>
      </p:sp>
      <p:sp>
        <p:nvSpPr>
          <p:cNvPr id="23" name="Rectangle 22">
            <a:extLst>
              <a:ext uri="{FF2B5EF4-FFF2-40B4-BE49-F238E27FC236}">
                <a16:creationId xmlns:a16="http://schemas.microsoft.com/office/drawing/2014/main" id="{BE305762-844F-1142-9426-92AF7301D048}"/>
              </a:ext>
            </a:extLst>
          </p:cNvPr>
          <p:cNvSpPr/>
          <p:nvPr userDrawn="1"/>
        </p:nvSpPr>
        <p:spPr>
          <a:xfrm rot="16200000">
            <a:off x="594713" y="-193605"/>
            <a:ext cx="98580" cy="48579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solidFill>
                <a:schemeClr val="bg1"/>
              </a:solidFill>
              <a:latin typeface="Calibri Light" panose="020F0302020204030204" pitchFamily="34" charset="0"/>
              <a:cs typeface="Calibri Light" panose="020F0302020204030204" pitchFamily="34" charset="0"/>
            </a:endParaRPr>
          </a:p>
        </p:txBody>
      </p:sp>
      <p:sp>
        <p:nvSpPr>
          <p:cNvPr id="24" name="Title 1">
            <a:extLst>
              <a:ext uri="{FF2B5EF4-FFF2-40B4-BE49-F238E27FC236}">
                <a16:creationId xmlns:a16="http://schemas.microsoft.com/office/drawing/2014/main" id="{97B8888A-D98F-724B-8831-735E10CEA956}"/>
              </a:ext>
            </a:extLst>
          </p:cNvPr>
          <p:cNvSpPr txBox="1">
            <a:spLocks/>
          </p:cNvSpPr>
          <p:nvPr userDrawn="1"/>
        </p:nvSpPr>
        <p:spPr bwMode="gray">
          <a:xfrm>
            <a:off x="401108" y="217970"/>
            <a:ext cx="1826414" cy="111620"/>
          </a:xfrm>
          <a:prstGeom prst="rect">
            <a:avLst/>
          </a:prstGeom>
        </p:spPr>
        <p:txBody>
          <a:bodyPr vert="horz" lIns="0" tIns="0" rIns="0" bIns="0" rtlCol="0" anchor="t" anchorCtr="0">
            <a:normAutofit/>
          </a:bodyPr>
          <a:lstStyle>
            <a:lvl1pPr algn="l" defTabSz="685800" rtl="0" eaLnBrk="1" latinLnBrk="0" hangingPunct="1">
              <a:spcBef>
                <a:spcPct val="0"/>
              </a:spcBef>
              <a:buNone/>
              <a:defRPr lang="en-GB" sz="4000" kern="1200" dirty="0">
                <a:solidFill>
                  <a:srgbClr val="00766B"/>
                </a:solidFill>
                <a:latin typeface="+mn-lt"/>
                <a:ea typeface="Arial" charset="0"/>
                <a:cs typeface="Arial" charset="0"/>
              </a:defRPr>
            </a:lvl1pPr>
          </a:lstStyle>
          <a:p>
            <a:pPr defTabSz="913271">
              <a:lnSpc>
                <a:spcPct val="90000"/>
              </a:lnSpc>
              <a:spcBef>
                <a:spcPts val="1000"/>
              </a:spcBef>
              <a:buFont typeface="Arial" panose="020B0604020202020204" pitchFamily="34" charset="0"/>
              <a:buNone/>
            </a:pPr>
            <a:r>
              <a:rPr lang="en-GB" sz="750" dirty="0">
                <a:solidFill>
                  <a:schemeClr val="tx1">
                    <a:lumMod val="85000"/>
                    <a:lumOff val="15000"/>
                  </a:schemeClr>
                </a:solidFill>
                <a:latin typeface="Calibri Light" panose="020F0302020204030204" pitchFamily="34" charset="0"/>
                <a:cs typeface="Calibri Light" panose="020F0302020204030204" pitchFamily="34" charset="0"/>
              </a:rPr>
              <a:t>Page </a:t>
            </a:r>
            <a:fld id="{53E7601D-6FDA-7B44-B5BA-3778DAD9E216}" type="slidenum">
              <a:rPr lang="en-GB" sz="750" smtClean="0">
                <a:solidFill>
                  <a:schemeClr val="tx1">
                    <a:lumMod val="85000"/>
                    <a:lumOff val="15000"/>
                  </a:schemeClr>
                </a:solidFill>
                <a:latin typeface="Calibri Light" panose="020F0302020204030204" pitchFamily="34" charset="0"/>
                <a:cs typeface="Calibri Light" panose="020F0302020204030204" pitchFamily="34" charset="0"/>
              </a:rPr>
              <a:t>‹#›</a:t>
            </a:fld>
            <a:endParaRPr lang="en-GB" sz="750" dirty="0">
              <a:solidFill>
                <a:schemeClr val="tx1">
                  <a:lumMod val="85000"/>
                  <a:lumOff val="15000"/>
                </a:schemeClr>
              </a:solidFill>
              <a:latin typeface="Calibri Light" panose="020F0302020204030204" pitchFamily="34" charset="0"/>
              <a:cs typeface="Calibri Light" panose="020F0302020204030204" pitchFamily="34" charset="0"/>
            </a:endParaRPr>
          </a:p>
        </p:txBody>
      </p:sp>
      <p:pic>
        <p:nvPicPr>
          <p:cNvPr id="25" name="Picture 24" descr="Price Bailey logo"/>
          <p:cNvPicPr>
            <a:picLocks noChangeAspect="1"/>
          </p:cNvPicPr>
          <p:nvPr userDrawn="1"/>
        </p:nvPicPr>
        <p:blipFill>
          <a:blip r:embed="rId3" cstate="screen">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7963200" y="288000"/>
            <a:ext cx="828000" cy="161062"/>
          </a:xfrm>
          <a:prstGeom prst="rect">
            <a:avLst/>
          </a:prstGeom>
          <a:noFill/>
          <a:ln>
            <a:noFill/>
          </a:ln>
        </p:spPr>
      </p:pic>
      <p:sp>
        <p:nvSpPr>
          <p:cNvPr id="15" name="Text Placeholder 23">
            <a:extLst>
              <a:ext uri="{FF2B5EF4-FFF2-40B4-BE49-F238E27FC236}">
                <a16:creationId xmlns:a16="http://schemas.microsoft.com/office/drawing/2014/main" id="{9CC7F7B2-E491-4D43-BC5F-E56BE0BEBDC1}"/>
              </a:ext>
            </a:extLst>
          </p:cNvPr>
          <p:cNvSpPr>
            <a:spLocks noGrp="1"/>
          </p:cNvSpPr>
          <p:nvPr>
            <p:ph type="body" sz="quarter" idx="15" hasCustomPrompt="1"/>
          </p:nvPr>
        </p:nvSpPr>
        <p:spPr>
          <a:xfrm>
            <a:off x="5045015" y="1254736"/>
            <a:ext cx="1457105" cy="584775"/>
          </a:xfrm>
          <a:prstGeom prst="rect">
            <a:avLst/>
          </a:prstGeom>
        </p:spPr>
        <p:txBody>
          <a:bodyPr lIns="0" tIns="0" rIns="0" bIns="0" numCol="1" spcCol="360000"/>
          <a:lstStyle>
            <a:lvl1pPr marL="3175" indent="-3175">
              <a:spcBef>
                <a:spcPts val="0"/>
              </a:spcBef>
              <a:spcAft>
                <a:spcPts val="500"/>
              </a:spcAft>
              <a:buNone/>
              <a:tabLst/>
              <a:defRPr sz="1000" b="0" i="0">
                <a:solidFill>
                  <a:schemeClr val="bg1"/>
                </a:solidFill>
                <a:latin typeface="Calibri Light" panose="020F0302020204030204" pitchFamily="34" charset="0"/>
                <a:cs typeface="Calibri Light" panose="020F0302020204030204" pitchFamily="34" charset="0"/>
              </a:defRPr>
            </a:lvl1pPr>
            <a:lvl2pPr>
              <a:buNone/>
              <a:defRPr sz="1600"/>
            </a:lvl2pPr>
            <a:lvl3pPr>
              <a:buNone/>
              <a:defRPr sz="1600"/>
            </a:lvl3pPr>
            <a:lvl4pPr>
              <a:buNone/>
              <a:defRPr sz="1600"/>
            </a:lvl4pPr>
            <a:lvl5pPr>
              <a:buNone/>
              <a:defRPr sz="1600"/>
            </a:lvl5pPr>
          </a:lstStyle>
          <a:p>
            <a:pPr lvl="0"/>
            <a:r>
              <a:rPr lang="en-GB" dirty="0"/>
              <a:t>Click to edit body copy</a:t>
            </a:r>
          </a:p>
        </p:txBody>
      </p:sp>
      <p:sp>
        <p:nvSpPr>
          <p:cNvPr id="16" name="Text Placeholder 23">
            <a:extLst>
              <a:ext uri="{FF2B5EF4-FFF2-40B4-BE49-F238E27FC236}">
                <a16:creationId xmlns:a16="http://schemas.microsoft.com/office/drawing/2014/main" id="{9CC7F7B2-E491-4D43-BC5F-E56BE0BEBDC1}"/>
              </a:ext>
            </a:extLst>
          </p:cNvPr>
          <p:cNvSpPr>
            <a:spLocks noGrp="1"/>
          </p:cNvSpPr>
          <p:nvPr>
            <p:ph type="body" sz="quarter" idx="16" hasCustomPrompt="1"/>
          </p:nvPr>
        </p:nvSpPr>
        <p:spPr>
          <a:xfrm>
            <a:off x="5045015" y="4137012"/>
            <a:ext cx="1457105" cy="584775"/>
          </a:xfrm>
          <a:prstGeom prst="rect">
            <a:avLst/>
          </a:prstGeom>
        </p:spPr>
        <p:txBody>
          <a:bodyPr lIns="0" tIns="0" rIns="0" bIns="0" numCol="1" spcCol="360000"/>
          <a:lstStyle>
            <a:lvl1pPr marL="3175" indent="-3175">
              <a:spcBef>
                <a:spcPts val="0"/>
              </a:spcBef>
              <a:spcAft>
                <a:spcPts val="500"/>
              </a:spcAft>
              <a:buNone/>
              <a:tabLst/>
              <a:defRPr sz="1000" b="0" i="0">
                <a:solidFill>
                  <a:schemeClr val="bg1"/>
                </a:solidFill>
                <a:latin typeface="Calibri Light" panose="020F0302020204030204" pitchFamily="34" charset="0"/>
                <a:cs typeface="Calibri Light" panose="020F0302020204030204" pitchFamily="34" charset="0"/>
              </a:defRPr>
            </a:lvl1pPr>
            <a:lvl2pPr>
              <a:buNone/>
              <a:defRPr sz="1600"/>
            </a:lvl2pPr>
            <a:lvl3pPr>
              <a:buNone/>
              <a:defRPr sz="1600"/>
            </a:lvl3pPr>
            <a:lvl4pPr>
              <a:buNone/>
              <a:defRPr sz="1600"/>
            </a:lvl4pPr>
            <a:lvl5pPr>
              <a:buNone/>
              <a:defRPr sz="1600"/>
            </a:lvl5pPr>
          </a:lstStyle>
          <a:p>
            <a:pPr lvl="0"/>
            <a:r>
              <a:rPr lang="en-GB" dirty="0"/>
              <a:t>Click to edit body copy</a:t>
            </a:r>
          </a:p>
        </p:txBody>
      </p:sp>
      <p:sp>
        <p:nvSpPr>
          <p:cNvPr id="17" name="Text Placeholder 23">
            <a:extLst>
              <a:ext uri="{FF2B5EF4-FFF2-40B4-BE49-F238E27FC236}">
                <a16:creationId xmlns:a16="http://schemas.microsoft.com/office/drawing/2014/main" id="{9CC7F7B2-E491-4D43-BC5F-E56BE0BEBDC1}"/>
              </a:ext>
            </a:extLst>
          </p:cNvPr>
          <p:cNvSpPr>
            <a:spLocks noGrp="1"/>
          </p:cNvSpPr>
          <p:nvPr>
            <p:ph type="body" sz="quarter" idx="17" hasCustomPrompt="1"/>
          </p:nvPr>
        </p:nvSpPr>
        <p:spPr>
          <a:xfrm>
            <a:off x="5045015" y="2699772"/>
            <a:ext cx="1457105" cy="584775"/>
          </a:xfrm>
          <a:prstGeom prst="rect">
            <a:avLst/>
          </a:prstGeom>
        </p:spPr>
        <p:txBody>
          <a:bodyPr lIns="0" tIns="0" rIns="0" bIns="0" numCol="1" spcCol="360000"/>
          <a:lstStyle>
            <a:lvl1pPr marL="3175" indent="-3175">
              <a:spcBef>
                <a:spcPts val="0"/>
              </a:spcBef>
              <a:spcAft>
                <a:spcPts val="500"/>
              </a:spcAft>
              <a:buNone/>
              <a:tabLst/>
              <a:defRPr sz="1000" b="0" i="0">
                <a:solidFill>
                  <a:schemeClr val="bg1"/>
                </a:solidFill>
                <a:latin typeface="Calibri Light" panose="020F0302020204030204" pitchFamily="34" charset="0"/>
                <a:cs typeface="Calibri Light" panose="020F0302020204030204" pitchFamily="34" charset="0"/>
              </a:defRPr>
            </a:lvl1pPr>
            <a:lvl2pPr>
              <a:buNone/>
              <a:defRPr sz="1600"/>
            </a:lvl2pPr>
            <a:lvl3pPr>
              <a:buNone/>
              <a:defRPr sz="1600"/>
            </a:lvl3pPr>
            <a:lvl4pPr>
              <a:buNone/>
              <a:defRPr sz="1600"/>
            </a:lvl4pPr>
            <a:lvl5pPr>
              <a:buNone/>
              <a:defRPr sz="1600"/>
            </a:lvl5pPr>
          </a:lstStyle>
          <a:p>
            <a:pPr lvl="0"/>
            <a:r>
              <a:rPr lang="en-GB" dirty="0"/>
              <a:t>Click to edit body copy</a:t>
            </a:r>
          </a:p>
        </p:txBody>
      </p:sp>
    </p:spTree>
    <p:extLst>
      <p:ext uri="{BB962C8B-B14F-4D97-AF65-F5344CB8AC3E}">
        <p14:creationId xmlns:p14="http://schemas.microsoft.com/office/powerpoint/2010/main" val="13918729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wipe(left)">
                                      <p:cBhvr>
                                        <p:cTn id="7"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Lst>
  </p:timing>
  <p:extLst>
    <p:ext uri="{DCECCB84-F9BA-43D5-87BE-67443E8EF086}">
      <p15:sldGuideLst xmlns:p15="http://schemas.microsoft.com/office/powerpoint/2012/main">
        <p15:guide id="1" orient="horz" pos="1620">
          <p15:clr>
            <a:srgbClr val="FBAE40"/>
          </p15:clr>
        </p15:guide>
        <p15:guide id="2" pos="2880">
          <p15:clr>
            <a:srgbClr val="FBAE40"/>
          </p15:clr>
        </p15:guide>
        <p15:guide id="3" pos="251">
          <p15:clr>
            <a:srgbClr val="FBAE40"/>
          </p15:clr>
        </p15:guide>
        <p15:guide id="4" orient="horz" pos="486">
          <p15:clr>
            <a:srgbClr val="FBAE40"/>
          </p15:clr>
        </p15:guide>
        <p15:guide id="5" pos="5505">
          <p15:clr>
            <a:srgbClr val="FBAE40"/>
          </p15:clr>
        </p15:guide>
        <p15:guide id="6" pos="1433">
          <p15:clr>
            <a:srgbClr val="FBAE40"/>
          </p15:clr>
        </p15:guide>
        <p15:guide id="8" orient="horz" pos="2977">
          <p15:clr>
            <a:srgbClr val="FBAE40"/>
          </p15:clr>
        </p15:guide>
        <p15:guide id="9" pos="3131">
          <p15:clr>
            <a:srgbClr val="FBAE40"/>
          </p15:clr>
        </p15:guide>
        <p15:guide id="10" pos="1695">
          <p15:clr>
            <a:srgbClr val="FBAE40"/>
          </p15:clr>
        </p15:guide>
        <p15:guide id="11" pos="2619">
          <p15:clr>
            <a:srgbClr val="FBAE40"/>
          </p15:clr>
        </p15:guide>
      </p15:sldGuideLst>
    </p:ext>
  </p:extLst>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PB image right 2">
    <p:spTree>
      <p:nvGrpSpPr>
        <p:cNvPr id="1" name=""/>
        <p:cNvGrpSpPr/>
        <p:nvPr/>
      </p:nvGrpSpPr>
      <p:grpSpPr>
        <a:xfrm>
          <a:off x="0" y="0"/>
          <a:ext cx="0" cy="0"/>
          <a:chOff x="0" y="0"/>
          <a:chExt cx="0" cy="0"/>
        </a:xfrm>
      </p:grpSpPr>
      <p:pic>
        <p:nvPicPr>
          <p:cNvPr id="2" name="Picture 1"/>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4557487" y="5442"/>
            <a:ext cx="4601027" cy="5138056"/>
          </a:xfrm>
          <a:prstGeom prst="rect">
            <a:avLst/>
          </a:prstGeom>
        </p:spPr>
      </p:pic>
      <p:sp>
        <p:nvSpPr>
          <p:cNvPr id="12" name="Round Single Corner Rectangle 37">
            <a:extLst>
              <a:ext uri="{FF2B5EF4-FFF2-40B4-BE49-F238E27FC236}">
                <a16:creationId xmlns:a16="http://schemas.microsoft.com/office/drawing/2014/main" id="{6C758AED-626F-804C-9EE3-2D1BFE7D00B0}"/>
              </a:ext>
            </a:extLst>
          </p:cNvPr>
          <p:cNvSpPr/>
          <p:nvPr userDrawn="1"/>
        </p:nvSpPr>
        <p:spPr>
          <a:xfrm>
            <a:off x="4571970" y="-1"/>
            <a:ext cx="2297112" cy="5143499"/>
          </a:xfrm>
          <a:prstGeom prst="round1Rect">
            <a:avLst>
              <a:gd name="adj" fmla="val 0"/>
            </a:avLst>
          </a:prstGeom>
          <a:gradFill>
            <a:gsLst>
              <a:gs pos="0">
                <a:schemeClr val="accent2">
                  <a:alpha val="85000"/>
                </a:schemeClr>
              </a:gs>
              <a:gs pos="100000">
                <a:schemeClr val="accent4"/>
              </a:gs>
            </a:gsLst>
            <a:lin ang="5400000" scaled="1"/>
          </a:gra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n-US" sz="1350" dirty="0">
              <a:latin typeface="Calibri Light" panose="020F0302020204030204" pitchFamily="34" charset="0"/>
              <a:cs typeface="Calibri Light" panose="020F0302020204030204" pitchFamily="34" charset="0"/>
            </a:endParaRPr>
          </a:p>
        </p:txBody>
      </p:sp>
      <p:sp>
        <p:nvSpPr>
          <p:cNvPr id="20" name="Text Placeholder 23">
            <a:extLst>
              <a:ext uri="{FF2B5EF4-FFF2-40B4-BE49-F238E27FC236}">
                <a16:creationId xmlns:a16="http://schemas.microsoft.com/office/drawing/2014/main" id="{D49CFB2A-C4F9-4D4D-8069-9F68132BE70E}"/>
              </a:ext>
            </a:extLst>
          </p:cNvPr>
          <p:cNvSpPr>
            <a:spLocks noGrp="1"/>
          </p:cNvSpPr>
          <p:nvPr>
            <p:ph type="body" sz="quarter" idx="11" hasCustomPrompt="1"/>
          </p:nvPr>
        </p:nvSpPr>
        <p:spPr>
          <a:xfrm>
            <a:off x="403705" y="1254736"/>
            <a:ext cx="3753967" cy="3467051"/>
          </a:xfrm>
          <a:prstGeom prst="rect">
            <a:avLst/>
          </a:prstGeom>
        </p:spPr>
        <p:txBody>
          <a:bodyPr lIns="0" tIns="0" rIns="0" bIns="0" numCol="1" spcCol="360000"/>
          <a:lstStyle>
            <a:lvl1pPr marL="3175" indent="-3175">
              <a:spcBef>
                <a:spcPts val="0"/>
              </a:spcBef>
              <a:spcAft>
                <a:spcPts val="500"/>
              </a:spcAft>
              <a:buNone/>
              <a:tabLst/>
              <a:defRPr sz="900" b="0" i="0">
                <a:solidFill>
                  <a:schemeClr val="tx1">
                    <a:lumMod val="95000"/>
                    <a:lumOff val="5000"/>
                  </a:schemeClr>
                </a:solidFill>
                <a:latin typeface="Calibri Light" panose="020F0302020204030204" pitchFamily="34" charset="0"/>
                <a:cs typeface="Calibri Light" panose="020F0302020204030204" pitchFamily="34" charset="0"/>
              </a:defRPr>
            </a:lvl1pPr>
            <a:lvl2pPr>
              <a:buNone/>
              <a:defRPr sz="1600"/>
            </a:lvl2pPr>
            <a:lvl3pPr>
              <a:buNone/>
              <a:defRPr sz="1600"/>
            </a:lvl3pPr>
            <a:lvl4pPr>
              <a:buNone/>
              <a:defRPr sz="1600"/>
            </a:lvl4pPr>
            <a:lvl5pPr>
              <a:buNone/>
              <a:defRPr sz="1600"/>
            </a:lvl5pPr>
          </a:lstStyle>
          <a:p>
            <a:pPr lvl="0"/>
            <a:r>
              <a:rPr lang="en-GB" dirty="0"/>
              <a:t>Click to edit body copy</a:t>
            </a:r>
          </a:p>
        </p:txBody>
      </p:sp>
      <p:sp>
        <p:nvSpPr>
          <p:cNvPr id="21" name="Text Placeholder 23">
            <a:extLst>
              <a:ext uri="{FF2B5EF4-FFF2-40B4-BE49-F238E27FC236}">
                <a16:creationId xmlns:a16="http://schemas.microsoft.com/office/drawing/2014/main" id="{FC054892-D5B7-404F-BDF6-0670C4F43D30}"/>
              </a:ext>
            </a:extLst>
          </p:cNvPr>
          <p:cNvSpPr>
            <a:spLocks noGrp="1"/>
          </p:cNvSpPr>
          <p:nvPr>
            <p:ph type="body" sz="quarter" idx="13" hasCustomPrompt="1"/>
          </p:nvPr>
        </p:nvSpPr>
        <p:spPr>
          <a:xfrm>
            <a:off x="393073" y="738966"/>
            <a:ext cx="3764569" cy="346503"/>
          </a:xfrm>
          <a:prstGeom prst="rect">
            <a:avLst/>
          </a:prstGeom>
        </p:spPr>
        <p:txBody>
          <a:bodyPr lIns="0" tIns="0" rIns="0" bIns="0"/>
          <a:lstStyle>
            <a:lvl1pPr marL="3175" indent="-3175">
              <a:spcBef>
                <a:spcPts val="0"/>
              </a:spcBef>
              <a:buNone/>
              <a:tabLst/>
              <a:defRPr sz="1600" b="0" i="0">
                <a:solidFill>
                  <a:schemeClr val="tx1">
                    <a:lumMod val="85000"/>
                    <a:lumOff val="15000"/>
                  </a:schemeClr>
                </a:solidFill>
                <a:latin typeface="Calibri Light" panose="020F0302020204030204" pitchFamily="34" charset="0"/>
                <a:cs typeface="Calibri Light" panose="020F0302020204030204" pitchFamily="34" charset="0"/>
              </a:defRPr>
            </a:lvl1pPr>
            <a:lvl2pPr>
              <a:buNone/>
              <a:defRPr sz="1600"/>
            </a:lvl2pPr>
            <a:lvl3pPr>
              <a:buNone/>
              <a:defRPr sz="1600"/>
            </a:lvl3pPr>
            <a:lvl4pPr>
              <a:buNone/>
              <a:defRPr sz="1600"/>
            </a:lvl4pPr>
            <a:lvl5pPr>
              <a:buNone/>
              <a:defRPr sz="1600"/>
            </a:lvl5pPr>
          </a:lstStyle>
          <a:p>
            <a:pPr lvl="0"/>
            <a:r>
              <a:rPr lang="en-GB" dirty="0"/>
              <a:t>Click to edit Slide Title</a:t>
            </a:r>
          </a:p>
        </p:txBody>
      </p:sp>
      <p:sp>
        <p:nvSpPr>
          <p:cNvPr id="23" name="Rectangle 22">
            <a:extLst>
              <a:ext uri="{FF2B5EF4-FFF2-40B4-BE49-F238E27FC236}">
                <a16:creationId xmlns:a16="http://schemas.microsoft.com/office/drawing/2014/main" id="{BE305762-844F-1142-9426-92AF7301D048}"/>
              </a:ext>
            </a:extLst>
          </p:cNvPr>
          <p:cNvSpPr/>
          <p:nvPr userDrawn="1"/>
        </p:nvSpPr>
        <p:spPr>
          <a:xfrm rot="16200000">
            <a:off x="594713" y="-193605"/>
            <a:ext cx="98580" cy="48579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solidFill>
                <a:schemeClr val="bg1"/>
              </a:solidFill>
              <a:latin typeface="Calibri Light" panose="020F0302020204030204" pitchFamily="34" charset="0"/>
              <a:cs typeface="Calibri Light" panose="020F0302020204030204" pitchFamily="34" charset="0"/>
            </a:endParaRPr>
          </a:p>
        </p:txBody>
      </p:sp>
      <p:sp>
        <p:nvSpPr>
          <p:cNvPr id="24" name="Title 1">
            <a:extLst>
              <a:ext uri="{FF2B5EF4-FFF2-40B4-BE49-F238E27FC236}">
                <a16:creationId xmlns:a16="http://schemas.microsoft.com/office/drawing/2014/main" id="{97B8888A-D98F-724B-8831-735E10CEA956}"/>
              </a:ext>
            </a:extLst>
          </p:cNvPr>
          <p:cNvSpPr txBox="1">
            <a:spLocks/>
          </p:cNvSpPr>
          <p:nvPr userDrawn="1"/>
        </p:nvSpPr>
        <p:spPr bwMode="gray">
          <a:xfrm>
            <a:off x="401108" y="217970"/>
            <a:ext cx="1826414" cy="111620"/>
          </a:xfrm>
          <a:prstGeom prst="rect">
            <a:avLst/>
          </a:prstGeom>
        </p:spPr>
        <p:txBody>
          <a:bodyPr vert="horz" lIns="0" tIns="0" rIns="0" bIns="0" rtlCol="0" anchor="t" anchorCtr="0">
            <a:normAutofit/>
          </a:bodyPr>
          <a:lstStyle>
            <a:lvl1pPr algn="l" defTabSz="685800" rtl="0" eaLnBrk="1" latinLnBrk="0" hangingPunct="1">
              <a:spcBef>
                <a:spcPct val="0"/>
              </a:spcBef>
              <a:buNone/>
              <a:defRPr lang="en-GB" sz="4000" kern="1200" dirty="0">
                <a:solidFill>
                  <a:srgbClr val="00766B"/>
                </a:solidFill>
                <a:latin typeface="+mn-lt"/>
                <a:ea typeface="Arial" charset="0"/>
                <a:cs typeface="Arial" charset="0"/>
              </a:defRPr>
            </a:lvl1pPr>
          </a:lstStyle>
          <a:p>
            <a:pPr defTabSz="913271">
              <a:lnSpc>
                <a:spcPct val="90000"/>
              </a:lnSpc>
              <a:spcBef>
                <a:spcPts val="1000"/>
              </a:spcBef>
              <a:buFont typeface="Arial" panose="020B0604020202020204" pitchFamily="34" charset="0"/>
              <a:buNone/>
            </a:pPr>
            <a:r>
              <a:rPr lang="en-GB" sz="750" dirty="0">
                <a:solidFill>
                  <a:schemeClr val="tx1">
                    <a:lumMod val="85000"/>
                    <a:lumOff val="15000"/>
                  </a:schemeClr>
                </a:solidFill>
                <a:latin typeface="Calibri Light" panose="020F0302020204030204" pitchFamily="34" charset="0"/>
                <a:cs typeface="Calibri Light" panose="020F0302020204030204" pitchFamily="34" charset="0"/>
              </a:rPr>
              <a:t>Page </a:t>
            </a:r>
            <a:fld id="{53E7601D-6FDA-7B44-B5BA-3778DAD9E216}" type="slidenum">
              <a:rPr lang="en-GB" sz="750" smtClean="0">
                <a:solidFill>
                  <a:schemeClr val="tx1">
                    <a:lumMod val="85000"/>
                    <a:lumOff val="15000"/>
                  </a:schemeClr>
                </a:solidFill>
                <a:latin typeface="Calibri Light" panose="020F0302020204030204" pitchFamily="34" charset="0"/>
                <a:cs typeface="Calibri Light" panose="020F0302020204030204" pitchFamily="34" charset="0"/>
              </a:rPr>
              <a:t>‹#›</a:t>
            </a:fld>
            <a:endParaRPr lang="en-GB" sz="750" dirty="0">
              <a:solidFill>
                <a:schemeClr val="tx1">
                  <a:lumMod val="85000"/>
                  <a:lumOff val="15000"/>
                </a:schemeClr>
              </a:solidFill>
              <a:latin typeface="Calibri Light" panose="020F0302020204030204" pitchFamily="34" charset="0"/>
              <a:cs typeface="Calibri Light" panose="020F0302020204030204" pitchFamily="34" charset="0"/>
            </a:endParaRPr>
          </a:p>
        </p:txBody>
      </p:sp>
      <p:pic>
        <p:nvPicPr>
          <p:cNvPr id="25" name="Picture 24" descr="Price Bailey logo"/>
          <p:cNvPicPr>
            <a:picLocks noChangeAspect="1"/>
          </p:cNvPicPr>
          <p:nvPr userDrawn="1"/>
        </p:nvPicPr>
        <p:blipFill>
          <a:blip r:embed="rId3" cstate="screen">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7963200" y="288000"/>
            <a:ext cx="828000" cy="161062"/>
          </a:xfrm>
          <a:prstGeom prst="rect">
            <a:avLst/>
          </a:prstGeom>
          <a:noFill/>
          <a:ln>
            <a:noFill/>
          </a:ln>
        </p:spPr>
      </p:pic>
      <p:sp>
        <p:nvSpPr>
          <p:cNvPr id="15" name="Text Placeholder 23">
            <a:extLst>
              <a:ext uri="{FF2B5EF4-FFF2-40B4-BE49-F238E27FC236}">
                <a16:creationId xmlns:a16="http://schemas.microsoft.com/office/drawing/2014/main" id="{9CC7F7B2-E491-4D43-BC5F-E56BE0BEBDC1}"/>
              </a:ext>
            </a:extLst>
          </p:cNvPr>
          <p:cNvSpPr>
            <a:spLocks noGrp="1"/>
          </p:cNvSpPr>
          <p:nvPr>
            <p:ph type="body" sz="quarter" idx="15" hasCustomPrompt="1"/>
          </p:nvPr>
        </p:nvSpPr>
        <p:spPr>
          <a:xfrm>
            <a:off x="5045015" y="1254736"/>
            <a:ext cx="1457105" cy="584775"/>
          </a:xfrm>
          <a:prstGeom prst="rect">
            <a:avLst/>
          </a:prstGeom>
        </p:spPr>
        <p:txBody>
          <a:bodyPr lIns="0" tIns="0" rIns="0" bIns="0" numCol="1" spcCol="360000"/>
          <a:lstStyle>
            <a:lvl1pPr marL="3175" indent="-3175">
              <a:spcBef>
                <a:spcPts val="0"/>
              </a:spcBef>
              <a:spcAft>
                <a:spcPts val="500"/>
              </a:spcAft>
              <a:buNone/>
              <a:tabLst/>
              <a:defRPr sz="1000" b="0" i="0">
                <a:solidFill>
                  <a:schemeClr val="bg1"/>
                </a:solidFill>
                <a:latin typeface="Calibri Light" panose="020F0302020204030204" pitchFamily="34" charset="0"/>
                <a:cs typeface="Calibri Light" panose="020F0302020204030204" pitchFamily="34" charset="0"/>
              </a:defRPr>
            </a:lvl1pPr>
            <a:lvl2pPr>
              <a:buNone/>
              <a:defRPr sz="1600"/>
            </a:lvl2pPr>
            <a:lvl3pPr>
              <a:buNone/>
              <a:defRPr sz="1600"/>
            </a:lvl3pPr>
            <a:lvl4pPr>
              <a:buNone/>
              <a:defRPr sz="1600"/>
            </a:lvl4pPr>
            <a:lvl5pPr>
              <a:buNone/>
              <a:defRPr sz="1600"/>
            </a:lvl5pPr>
          </a:lstStyle>
          <a:p>
            <a:pPr lvl="0"/>
            <a:r>
              <a:rPr lang="en-GB" dirty="0"/>
              <a:t>Click to edit body copy</a:t>
            </a:r>
          </a:p>
        </p:txBody>
      </p:sp>
      <p:sp>
        <p:nvSpPr>
          <p:cNvPr id="16" name="Text Placeholder 23">
            <a:extLst>
              <a:ext uri="{FF2B5EF4-FFF2-40B4-BE49-F238E27FC236}">
                <a16:creationId xmlns:a16="http://schemas.microsoft.com/office/drawing/2014/main" id="{9CC7F7B2-E491-4D43-BC5F-E56BE0BEBDC1}"/>
              </a:ext>
            </a:extLst>
          </p:cNvPr>
          <p:cNvSpPr>
            <a:spLocks noGrp="1"/>
          </p:cNvSpPr>
          <p:nvPr>
            <p:ph type="body" sz="quarter" idx="16" hasCustomPrompt="1"/>
          </p:nvPr>
        </p:nvSpPr>
        <p:spPr>
          <a:xfrm>
            <a:off x="5045015" y="4137012"/>
            <a:ext cx="1457105" cy="584775"/>
          </a:xfrm>
          <a:prstGeom prst="rect">
            <a:avLst/>
          </a:prstGeom>
        </p:spPr>
        <p:txBody>
          <a:bodyPr lIns="0" tIns="0" rIns="0" bIns="0" numCol="1" spcCol="360000"/>
          <a:lstStyle>
            <a:lvl1pPr marL="3175" indent="-3175">
              <a:spcBef>
                <a:spcPts val="0"/>
              </a:spcBef>
              <a:spcAft>
                <a:spcPts val="500"/>
              </a:spcAft>
              <a:buNone/>
              <a:tabLst/>
              <a:defRPr sz="1000" b="0" i="0">
                <a:solidFill>
                  <a:schemeClr val="bg1"/>
                </a:solidFill>
                <a:latin typeface="Calibri Light" panose="020F0302020204030204" pitchFamily="34" charset="0"/>
                <a:cs typeface="Calibri Light" panose="020F0302020204030204" pitchFamily="34" charset="0"/>
              </a:defRPr>
            </a:lvl1pPr>
            <a:lvl2pPr>
              <a:buNone/>
              <a:defRPr sz="1600"/>
            </a:lvl2pPr>
            <a:lvl3pPr>
              <a:buNone/>
              <a:defRPr sz="1600"/>
            </a:lvl3pPr>
            <a:lvl4pPr>
              <a:buNone/>
              <a:defRPr sz="1600"/>
            </a:lvl4pPr>
            <a:lvl5pPr>
              <a:buNone/>
              <a:defRPr sz="1600"/>
            </a:lvl5pPr>
          </a:lstStyle>
          <a:p>
            <a:pPr lvl="0"/>
            <a:r>
              <a:rPr lang="en-GB" dirty="0"/>
              <a:t>Click to edit body copy</a:t>
            </a:r>
          </a:p>
        </p:txBody>
      </p:sp>
      <p:sp>
        <p:nvSpPr>
          <p:cNvPr id="17" name="Text Placeholder 23">
            <a:extLst>
              <a:ext uri="{FF2B5EF4-FFF2-40B4-BE49-F238E27FC236}">
                <a16:creationId xmlns:a16="http://schemas.microsoft.com/office/drawing/2014/main" id="{9CC7F7B2-E491-4D43-BC5F-E56BE0BEBDC1}"/>
              </a:ext>
            </a:extLst>
          </p:cNvPr>
          <p:cNvSpPr>
            <a:spLocks noGrp="1"/>
          </p:cNvSpPr>
          <p:nvPr>
            <p:ph type="body" sz="quarter" idx="17" hasCustomPrompt="1"/>
          </p:nvPr>
        </p:nvSpPr>
        <p:spPr>
          <a:xfrm>
            <a:off x="5045015" y="2699772"/>
            <a:ext cx="1457105" cy="584775"/>
          </a:xfrm>
          <a:prstGeom prst="rect">
            <a:avLst/>
          </a:prstGeom>
        </p:spPr>
        <p:txBody>
          <a:bodyPr lIns="0" tIns="0" rIns="0" bIns="0" numCol="1" spcCol="360000"/>
          <a:lstStyle>
            <a:lvl1pPr marL="3175" indent="-3175">
              <a:spcBef>
                <a:spcPts val="0"/>
              </a:spcBef>
              <a:spcAft>
                <a:spcPts val="500"/>
              </a:spcAft>
              <a:buNone/>
              <a:tabLst/>
              <a:defRPr sz="1000" b="0" i="0">
                <a:solidFill>
                  <a:schemeClr val="bg1"/>
                </a:solidFill>
                <a:latin typeface="Calibri Light" panose="020F0302020204030204" pitchFamily="34" charset="0"/>
                <a:cs typeface="Calibri Light" panose="020F0302020204030204" pitchFamily="34" charset="0"/>
              </a:defRPr>
            </a:lvl1pPr>
            <a:lvl2pPr>
              <a:buNone/>
              <a:defRPr sz="1600"/>
            </a:lvl2pPr>
            <a:lvl3pPr>
              <a:buNone/>
              <a:defRPr sz="1600"/>
            </a:lvl3pPr>
            <a:lvl4pPr>
              <a:buNone/>
              <a:defRPr sz="1600"/>
            </a:lvl4pPr>
            <a:lvl5pPr>
              <a:buNone/>
              <a:defRPr sz="1600"/>
            </a:lvl5pPr>
          </a:lstStyle>
          <a:p>
            <a:pPr lvl="0"/>
            <a:r>
              <a:rPr lang="en-GB" dirty="0"/>
              <a:t>Click to edit body copy</a:t>
            </a:r>
          </a:p>
        </p:txBody>
      </p:sp>
    </p:spTree>
    <p:extLst>
      <p:ext uri="{BB962C8B-B14F-4D97-AF65-F5344CB8AC3E}">
        <p14:creationId xmlns:p14="http://schemas.microsoft.com/office/powerpoint/2010/main" val="33800818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wipe(left)">
                                      <p:cBhvr>
                                        <p:cTn id="7"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Lst>
  </p:timing>
  <p:extLst>
    <p:ext uri="{DCECCB84-F9BA-43D5-87BE-67443E8EF086}">
      <p15:sldGuideLst xmlns:p15="http://schemas.microsoft.com/office/powerpoint/2012/main">
        <p15:guide id="1" orient="horz" pos="1620">
          <p15:clr>
            <a:srgbClr val="FBAE40"/>
          </p15:clr>
        </p15:guide>
        <p15:guide id="2" pos="2880">
          <p15:clr>
            <a:srgbClr val="FBAE40"/>
          </p15:clr>
        </p15:guide>
        <p15:guide id="3" pos="251">
          <p15:clr>
            <a:srgbClr val="FBAE40"/>
          </p15:clr>
        </p15:guide>
        <p15:guide id="4" orient="horz" pos="486">
          <p15:clr>
            <a:srgbClr val="FBAE40"/>
          </p15:clr>
        </p15:guide>
        <p15:guide id="5" pos="5505">
          <p15:clr>
            <a:srgbClr val="FBAE40"/>
          </p15:clr>
        </p15:guide>
        <p15:guide id="6" pos="1433">
          <p15:clr>
            <a:srgbClr val="FBAE40"/>
          </p15:clr>
        </p15:guide>
        <p15:guide id="8" orient="horz" pos="2977">
          <p15:clr>
            <a:srgbClr val="FBAE40"/>
          </p15:clr>
        </p15:guide>
        <p15:guide id="9" pos="3131">
          <p15:clr>
            <a:srgbClr val="FBAE40"/>
          </p15:clr>
        </p15:guide>
        <p15:guide id="10" pos="1695">
          <p15:clr>
            <a:srgbClr val="FBAE40"/>
          </p15:clr>
        </p15:guide>
        <p15:guide id="11" pos="2619">
          <p15:clr>
            <a:srgbClr val="FBAE40"/>
          </p15:clr>
        </p15:guide>
      </p15:sldGuideLst>
    </p:ext>
  </p:extLst>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PB picture left 4">
    <p:spTree>
      <p:nvGrpSpPr>
        <p:cNvPr id="1" name=""/>
        <p:cNvGrpSpPr/>
        <p:nvPr/>
      </p:nvGrpSpPr>
      <p:grpSpPr>
        <a:xfrm>
          <a:off x="0" y="0"/>
          <a:ext cx="0" cy="0"/>
          <a:chOff x="0" y="0"/>
          <a:chExt cx="0" cy="0"/>
        </a:xfrm>
      </p:grpSpPr>
      <p:pic>
        <p:nvPicPr>
          <p:cNvPr id="2" name="Picture 1"/>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1" y="-9766"/>
            <a:ext cx="4552950" cy="5153266"/>
          </a:xfrm>
          <a:prstGeom prst="rect">
            <a:avLst/>
          </a:prstGeom>
        </p:spPr>
      </p:pic>
      <p:sp>
        <p:nvSpPr>
          <p:cNvPr id="12" name="Round Single Corner Rectangle 37">
            <a:extLst>
              <a:ext uri="{FF2B5EF4-FFF2-40B4-BE49-F238E27FC236}">
                <a16:creationId xmlns:a16="http://schemas.microsoft.com/office/drawing/2014/main" id="{6C758AED-626F-804C-9EE3-2D1BFE7D00B0}"/>
              </a:ext>
            </a:extLst>
          </p:cNvPr>
          <p:cNvSpPr/>
          <p:nvPr userDrawn="1"/>
        </p:nvSpPr>
        <p:spPr>
          <a:xfrm>
            <a:off x="2274888" y="-1"/>
            <a:ext cx="2297112" cy="5143499"/>
          </a:xfrm>
          <a:prstGeom prst="round1Rect">
            <a:avLst>
              <a:gd name="adj" fmla="val 0"/>
            </a:avLst>
          </a:prstGeom>
          <a:gradFill>
            <a:gsLst>
              <a:gs pos="0">
                <a:schemeClr val="accent2">
                  <a:alpha val="85000"/>
                </a:schemeClr>
              </a:gs>
              <a:gs pos="100000">
                <a:schemeClr val="accent4"/>
              </a:gs>
            </a:gsLst>
            <a:lin ang="5400000" scaled="1"/>
          </a:gradFill>
          <a:ln>
            <a:noFill/>
          </a:ln>
        </p:spPr>
        <p:style>
          <a:lnRef idx="2">
            <a:schemeClr val="dk1"/>
          </a:lnRef>
          <a:fillRef idx="1">
            <a:schemeClr val="lt1"/>
          </a:fillRef>
          <a:effectRef idx="0">
            <a:schemeClr val="dk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dirty="0">
              <a:ln>
                <a:noFill/>
              </a:ln>
              <a:solidFill>
                <a:srgbClr val="000000"/>
              </a:solidFill>
              <a:effectLst/>
              <a:uLnTx/>
              <a:uFillTx/>
              <a:latin typeface="Calibri Light" panose="020F0302020204030204" pitchFamily="34" charset="0"/>
              <a:ea typeface="+mn-ea"/>
              <a:cs typeface="Calibri Light" panose="020F0302020204030204" pitchFamily="34" charset="0"/>
            </a:endParaRPr>
          </a:p>
        </p:txBody>
      </p:sp>
      <p:sp>
        <p:nvSpPr>
          <p:cNvPr id="40" name="Title 1">
            <a:extLst>
              <a:ext uri="{FF2B5EF4-FFF2-40B4-BE49-F238E27FC236}">
                <a16:creationId xmlns:a16="http://schemas.microsoft.com/office/drawing/2014/main" id="{34C558BF-4AE3-2544-8901-B1F63AA0C56B}"/>
              </a:ext>
            </a:extLst>
          </p:cNvPr>
          <p:cNvSpPr txBox="1">
            <a:spLocks/>
          </p:cNvSpPr>
          <p:nvPr userDrawn="1"/>
        </p:nvSpPr>
        <p:spPr bwMode="gray">
          <a:xfrm>
            <a:off x="402191" y="217970"/>
            <a:ext cx="2498764" cy="184301"/>
          </a:xfrm>
          <a:prstGeom prst="rect">
            <a:avLst/>
          </a:prstGeom>
        </p:spPr>
        <p:txBody>
          <a:bodyPr vert="horz" lIns="0" tIns="0" rIns="0" bIns="0" rtlCol="0" anchor="t" anchorCtr="0">
            <a:normAutofit/>
          </a:bodyPr>
          <a:lstStyle>
            <a:lvl1pPr algn="l" defTabSz="685800" rtl="0" eaLnBrk="1" latinLnBrk="0" hangingPunct="1">
              <a:spcBef>
                <a:spcPct val="0"/>
              </a:spcBef>
              <a:buNone/>
              <a:defRPr lang="en-GB" sz="4000" kern="1200" dirty="0">
                <a:solidFill>
                  <a:srgbClr val="00766B"/>
                </a:solidFill>
                <a:latin typeface="+mn-lt"/>
                <a:ea typeface="Arial" charset="0"/>
                <a:cs typeface="Arial" charset="0"/>
              </a:defRPr>
            </a:lvl1pPr>
          </a:lstStyle>
          <a:p>
            <a:pPr marL="0" marR="0" lvl="0" indent="0" algn="l" defTabSz="913271"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GB" sz="750" b="0" i="0" u="none" strike="noStrike" kern="1200" cap="none" spc="0" normalizeH="0" baseline="0" noProof="0" dirty="0">
                <a:ln>
                  <a:noFill/>
                </a:ln>
                <a:solidFill>
                  <a:srgbClr val="FFFFFF"/>
                </a:solidFill>
                <a:effectLst/>
                <a:uLnTx/>
                <a:uFillTx/>
                <a:latin typeface="Calibri Light" panose="020F0302020204030204" pitchFamily="34" charset="0"/>
                <a:cs typeface="Calibri Light" panose="020F0302020204030204" pitchFamily="34" charset="0"/>
              </a:rPr>
              <a:t>Page </a:t>
            </a:r>
            <a:fld id="{53E7601D-6FDA-7B44-B5BA-3778DAD9E216}" type="slidenum">
              <a:rPr kumimoji="0" lang="en-GB" sz="750" b="0" i="0" u="none" strike="noStrike" kern="1200" cap="none" spc="0" normalizeH="0" baseline="0" noProof="0" smtClean="0">
                <a:ln>
                  <a:noFill/>
                </a:ln>
                <a:solidFill>
                  <a:srgbClr val="FFFFFF"/>
                </a:solidFill>
                <a:effectLst/>
                <a:uLnTx/>
                <a:uFillTx/>
                <a:latin typeface="Calibri Light" panose="020F0302020204030204" pitchFamily="34" charset="0"/>
                <a:cs typeface="Calibri Light" panose="020F0302020204030204" pitchFamily="34" charset="0"/>
              </a:rPr>
              <a:pPr marL="0" marR="0" lvl="0" indent="0" algn="l" defTabSz="913271" rtl="0" eaLnBrk="1" fontAlgn="auto" latinLnBrk="0" hangingPunct="1">
                <a:lnSpc>
                  <a:spcPct val="90000"/>
                </a:lnSpc>
                <a:spcBef>
                  <a:spcPts val="1000"/>
                </a:spcBef>
                <a:spcAft>
                  <a:spcPts val="0"/>
                </a:spcAft>
                <a:buClrTx/>
                <a:buSzTx/>
                <a:buFont typeface="Arial" panose="020B0604020202020204" pitchFamily="34" charset="0"/>
                <a:buNone/>
                <a:tabLst/>
                <a:defRPr/>
              </a:pPr>
              <a:t>‹#›</a:t>
            </a:fld>
            <a:endParaRPr kumimoji="0" lang="en-GB" sz="750" b="0" i="0" u="none" strike="noStrike" kern="1200" cap="none" spc="0" normalizeH="0" baseline="0" noProof="0" dirty="0">
              <a:ln>
                <a:noFill/>
              </a:ln>
              <a:solidFill>
                <a:srgbClr val="FFFFFF"/>
              </a:solidFill>
              <a:effectLst/>
              <a:uLnTx/>
              <a:uFillTx/>
              <a:latin typeface="Calibri Light" panose="020F0302020204030204" pitchFamily="34" charset="0"/>
              <a:cs typeface="Calibri Light" panose="020F0302020204030204" pitchFamily="34" charset="0"/>
            </a:endParaRPr>
          </a:p>
        </p:txBody>
      </p:sp>
      <p:sp>
        <p:nvSpPr>
          <p:cNvPr id="41" name="Rectangle 40">
            <a:extLst>
              <a:ext uri="{FF2B5EF4-FFF2-40B4-BE49-F238E27FC236}">
                <a16:creationId xmlns:a16="http://schemas.microsoft.com/office/drawing/2014/main" id="{D5B58787-1192-474E-B082-D4F2B6E903B9}"/>
              </a:ext>
            </a:extLst>
          </p:cNvPr>
          <p:cNvSpPr/>
          <p:nvPr userDrawn="1"/>
        </p:nvSpPr>
        <p:spPr>
          <a:xfrm rot="16200000">
            <a:off x="594713" y="-193605"/>
            <a:ext cx="98580" cy="48579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srgbClr val="FFFFFF"/>
              </a:solidFill>
              <a:effectLst/>
              <a:uLnTx/>
              <a:uFillTx/>
              <a:latin typeface="Calibri Light" panose="020F0302020204030204" pitchFamily="34" charset="0"/>
              <a:ea typeface="+mn-ea"/>
              <a:cs typeface="Calibri Light" panose="020F0302020204030204" pitchFamily="34" charset="0"/>
            </a:endParaRPr>
          </a:p>
        </p:txBody>
      </p:sp>
      <p:sp>
        <p:nvSpPr>
          <p:cNvPr id="44" name="Text Placeholder 23">
            <a:extLst>
              <a:ext uri="{FF2B5EF4-FFF2-40B4-BE49-F238E27FC236}">
                <a16:creationId xmlns:a16="http://schemas.microsoft.com/office/drawing/2014/main" id="{C85A8AC0-EDAC-2546-A356-3ACD244E6998}"/>
              </a:ext>
            </a:extLst>
          </p:cNvPr>
          <p:cNvSpPr>
            <a:spLocks noGrp="1"/>
          </p:cNvSpPr>
          <p:nvPr>
            <p:ph type="body" sz="quarter" idx="11" hasCustomPrompt="1"/>
          </p:nvPr>
        </p:nvSpPr>
        <p:spPr>
          <a:xfrm>
            <a:off x="4974319" y="1254736"/>
            <a:ext cx="3764869" cy="3467051"/>
          </a:xfrm>
          <a:prstGeom prst="rect">
            <a:avLst/>
          </a:prstGeom>
        </p:spPr>
        <p:txBody>
          <a:bodyPr lIns="0" tIns="0" rIns="0" bIns="0" numCol="1" spcCol="360000"/>
          <a:lstStyle>
            <a:lvl1pPr marL="3175" indent="-3175">
              <a:spcBef>
                <a:spcPts val="0"/>
              </a:spcBef>
              <a:spcAft>
                <a:spcPts val="500"/>
              </a:spcAft>
              <a:buNone/>
              <a:tabLst/>
              <a:defRPr sz="900" b="0" i="0">
                <a:solidFill>
                  <a:schemeClr val="tx1">
                    <a:lumMod val="95000"/>
                    <a:lumOff val="5000"/>
                  </a:schemeClr>
                </a:solidFill>
                <a:latin typeface="Calibri Light" panose="020F0302020204030204" pitchFamily="34" charset="0"/>
                <a:cs typeface="Calibri Light" panose="020F0302020204030204" pitchFamily="34" charset="0"/>
              </a:defRPr>
            </a:lvl1pPr>
            <a:lvl2pPr>
              <a:buNone/>
              <a:defRPr sz="1600"/>
            </a:lvl2pPr>
            <a:lvl3pPr>
              <a:buNone/>
              <a:defRPr sz="1600"/>
            </a:lvl3pPr>
            <a:lvl4pPr>
              <a:buNone/>
              <a:defRPr sz="1600"/>
            </a:lvl4pPr>
            <a:lvl5pPr>
              <a:buNone/>
              <a:defRPr sz="1600"/>
            </a:lvl5pPr>
          </a:lstStyle>
          <a:p>
            <a:pPr lvl="0"/>
            <a:r>
              <a:rPr lang="en-GB" dirty="0"/>
              <a:t>Click to edit body copy</a:t>
            </a:r>
          </a:p>
        </p:txBody>
      </p:sp>
      <p:sp>
        <p:nvSpPr>
          <p:cNvPr id="45" name="Text Placeholder 23">
            <a:extLst>
              <a:ext uri="{FF2B5EF4-FFF2-40B4-BE49-F238E27FC236}">
                <a16:creationId xmlns:a16="http://schemas.microsoft.com/office/drawing/2014/main" id="{1FC84B2B-33C8-3C43-803E-0BB02DB16C4E}"/>
              </a:ext>
            </a:extLst>
          </p:cNvPr>
          <p:cNvSpPr>
            <a:spLocks noGrp="1"/>
          </p:cNvSpPr>
          <p:nvPr>
            <p:ph type="body" sz="quarter" idx="13" hasCustomPrompt="1"/>
          </p:nvPr>
        </p:nvSpPr>
        <p:spPr>
          <a:xfrm>
            <a:off x="4963687" y="738966"/>
            <a:ext cx="3775502" cy="346503"/>
          </a:xfrm>
          <a:prstGeom prst="rect">
            <a:avLst/>
          </a:prstGeom>
        </p:spPr>
        <p:txBody>
          <a:bodyPr lIns="0" tIns="0" rIns="0" bIns="0"/>
          <a:lstStyle>
            <a:lvl1pPr marL="3175" indent="-3175">
              <a:spcBef>
                <a:spcPts val="0"/>
              </a:spcBef>
              <a:buNone/>
              <a:tabLst/>
              <a:defRPr sz="1600" b="0" i="0">
                <a:solidFill>
                  <a:schemeClr val="tx1">
                    <a:lumMod val="85000"/>
                    <a:lumOff val="15000"/>
                  </a:schemeClr>
                </a:solidFill>
                <a:latin typeface="Calibri Light" panose="020F0302020204030204" pitchFamily="34" charset="0"/>
                <a:cs typeface="Calibri Light" panose="020F0302020204030204" pitchFamily="34" charset="0"/>
              </a:defRPr>
            </a:lvl1pPr>
            <a:lvl2pPr>
              <a:buNone/>
              <a:defRPr sz="1600"/>
            </a:lvl2pPr>
            <a:lvl3pPr>
              <a:buNone/>
              <a:defRPr sz="1600"/>
            </a:lvl3pPr>
            <a:lvl4pPr>
              <a:buNone/>
              <a:defRPr sz="1600"/>
            </a:lvl4pPr>
            <a:lvl5pPr>
              <a:buNone/>
              <a:defRPr sz="1600"/>
            </a:lvl5pPr>
          </a:lstStyle>
          <a:p>
            <a:pPr lvl="0"/>
            <a:r>
              <a:rPr lang="en-GB" dirty="0"/>
              <a:t>Click to edit Slide Title</a:t>
            </a:r>
          </a:p>
        </p:txBody>
      </p:sp>
      <p:pic>
        <p:nvPicPr>
          <p:cNvPr id="20" name="Picture 19" descr="Price Bailey logo"/>
          <p:cNvPicPr>
            <a:picLocks noChangeAspect="1"/>
          </p:cNvPicPr>
          <p:nvPr userDrawn="1"/>
        </p:nvPicPr>
        <p:blipFill>
          <a:blip r:embed="rId3" cstate="screen">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7963200" y="288000"/>
            <a:ext cx="828000" cy="161062"/>
          </a:xfrm>
          <a:prstGeom prst="rect">
            <a:avLst/>
          </a:prstGeom>
          <a:noFill/>
          <a:ln>
            <a:noFill/>
          </a:ln>
        </p:spPr>
      </p:pic>
      <p:sp>
        <p:nvSpPr>
          <p:cNvPr id="15" name="Text Placeholder 23">
            <a:extLst>
              <a:ext uri="{FF2B5EF4-FFF2-40B4-BE49-F238E27FC236}">
                <a16:creationId xmlns:a16="http://schemas.microsoft.com/office/drawing/2014/main" id="{9CC7F7B2-E491-4D43-BC5F-E56BE0BEBDC1}"/>
              </a:ext>
            </a:extLst>
          </p:cNvPr>
          <p:cNvSpPr>
            <a:spLocks noGrp="1"/>
          </p:cNvSpPr>
          <p:nvPr>
            <p:ph type="body" sz="quarter" idx="15" hasCustomPrompt="1"/>
          </p:nvPr>
        </p:nvSpPr>
        <p:spPr>
          <a:xfrm>
            <a:off x="2694891" y="1254736"/>
            <a:ext cx="1457105" cy="584775"/>
          </a:xfrm>
          <a:prstGeom prst="rect">
            <a:avLst/>
          </a:prstGeom>
        </p:spPr>
        <p:txBody>
          <a:bodyPr lIns="0" tIns="0" rIns="0" bIns="0" numCol="1" spcCol="360000"/>
          <a:lstStyle>
            <a:lvl1pPr marL="3175" indent="-3175">
              <a:spcBef>
                <a:spcPts val="0"/>
              </a:spcBef>
              <a:spcAft>
                <a:spcPts val="500"/>
              </a:spcAft>
              <a:buNone/>
              <a:tabLst/>
              <a:defRPr sz="1000" b="0" i="0">
                <a:solidFill>
                  <a:schemeClr val="bg1"/>
                </a:solidFill>
                <a:latin typeface="Calibri Light" panose="020F0302020204030204" pitchFamily="34" charset="0"/>
                <a:cs typeface="Calibri Light" panose="020F0302020204030204" pitchFamily="34" charset="0"/>
              </a:defRPr>
            </a:lvl1pPr>
            <a:lvl2pPr>
              <a:buNone/>
              <a:defRPr sz="1600"/>
            </a:lvl2pPr>
            <a:lvl3pPr>
              <a:buNone/>
              <a:defRPr sz="1600"/>
            </a:lvl3pPr>
            <a:lvl4pPr>
              <a:buNone/>
              <a:defRPr sz="1600"/>
            </a:lvl4pPr>
            <a:lvl5pPr>
              <a:buNone/>
              <a:defRPr sz="1600"/>
            </a:lvl5pPr>
          </a:lstStyle>
          <a:p>
            <a:pPr lvl="0"/>
            <a:r>
              <a:rPr lang="en-GB" dirty="0"/>
              <a:t>Click to edit body copy</a:t>
            </a:r>
          </a:p>
        </p:txBody>
      </p:sp>
      <p:sp>
        <p:nvSpPr>
          <p:cNvPr id="16" name="Text Placeholder 23">
            <a:extLst>
              <a:ext uri="{FF2B5EF4-FFF2-40B4-BE49-F238E27FC236}">
                <a16:creationId xmlns:a16="http://schemas.microsoft.com/office/drawing/2014/main" id="{9CC7F7B2-E491-4D43-BC5F-E56BE0BEBDC1}"/>
              </a:ext>
            </a:extLst>
          </p:cNvPr>
          <p:cNvSpPr>
            <a:spLocks noGrp="1"/>
          </p:cNvSpPr>
          <p:nvPr>
            <p:ph type="body" sz="quarter" idx="16" hasCustomPrompt="1"/>
          </p:nvPr>
        </p:nvSpPr>
        <p:spPr>
          <a:xfrm>
            <a:off x="2694891" y="4137012"/>
            <a:ext cx="1457105" cy="584775"/>
          </a:xfrm>
          <a:prstGeom prst="rect">
            <a:avLst/>
          </a:prstGeom>
        </p:spPr>
        <p:txBody>
          <a:bodyPr lIns="0" tIns="0" rIns="0" bIns="0" numCol="1" spcCol="360000"/>
          <a:lstStyle>
            <a:lvl1pPr marL="3175" indent="-3175">
              <a:spcBef>
                <a:spcPts val="0"/>
              </a:spcBef>
              <a:spcAft>
                <a:spcPts val="500"/>
              </a:spcAft>
              <a:buNone/>
              <a:tabLst/>
              <a:defRPr sz="1000" b="0" i="0">
                <a:solidFill>
                  <a:schemeClr val="bg1"/>
                </a:solidFill>
                <a:latin typeface="Calibri Light" panose="020F0302020204030204" pitchFamily="34" charset="0"/>
                <a:cs typeface="Calibri Light" panose="020F0302020204030204" pitchFamily="34" charset="0"/>
              </a:defRPr>
            </a:lvl1pPr>
            <a:lvl2pPr>
              <a:buNone/>
              <a:defRPr sz="1600"/>
            </a:lvl2pPr>
            <a:lvl3pPr>
              <a:buNone/>
              <a:defRPr sz="1600"/>
            </a:lvl3pPr>
            <a:lvl4pPr>
              <a:buNone/>
              <a:defRPr sz="1600"/>
            </a:lvl4pPr>
            <a:lvl5pPr>
              <a:buNone/>
              <a:defRPr sz="1600"/>
            </a:lvl5pPr>
          </a:lstStyle>
          <a:p>
            <a:pPr lvl="0"/>
            <a:r>
              <a:rPr lang="en-GB" dirty="0"/>
              <a:t>Click to edit body copy</a:t>
            </a:r>
          </a:p>
        </p:txBody>
      </p:sp>
      <p:sp>
        <p:nvSpPr>
          <p:cNvPr id="17" name="Text Placeholder 23">
            <a:extLst>
              <a:ext uri="{FF2B5EF4-FFF2-40B4-BE49-F238E27FC236}">
                <a16:creationId xmlns:a16="http://schemas.microsoft.com/office/drawing/2014/main" id="{9CC7F7B2-E491-4D43-BC5F-E56BE0BEBDC1}"/>
              </a:ext>
            </a:extLst>
          </p:cNvPr>
          <p:cNvSpPr>
            <a:spLocks noGrp="1"/>
          </p:cNvSpPr>
          <p:nvPr>
            <p:ph type="body" sz="quarter" idx="17" hasCustomPrompt="1"/>
          </p:nvPr>
        </p:nvSpPr>
        <p:spPr>
          <a:xfrm>
            <a:off x="2694891" y="2699772"/>
            <a:ext cx="1457105" cy="584775"/>
          </a:xfrm>
          <a:prstGeom prst="rect">
            <a:avLst/>
          </a:prstGeom>
        </p:spPr>
        <p:txBody>
          <a:bodyPr lIns="0" tIns="0" rIns="0" bIns="0" numCol="1" spcCol="360000"/>
          <a:lstStyle>
            <a:lvl1pPr marL="3175" indent="-3175">
              <a:spcBef>
                <a:spcPts val="0"/>
              </a:spcBef>
              <a:spcAft>
                <a:spcPts val="500"/>
              </a:spcAft>
              <a:buNone/>
              <a:tabLst/>
              <a:defRPr sz="1000" b="0" i="0">
                <a:solidFill>
                  <a:schemeClr val="bg1"/>
                </a:solidFill>
                <a:latin typeface="Calibri Light" panose="020F0302020204030204" pitchFamily="34" charset="0"/>
                <a:cs typeface="Calibri Light" panose="020F0302020204030204" pitchFamily="34" charset="0"/>
              </a:defRPr>
            </a:lvl1pPr>
            <a:lvl2pPr>
              <a:buNone/>
              <a:defRPr sz="1600"/>
            </a:lvl2pPr>
            <a:lvl3pPr>
              <a:buNone/>
              <a:defRPr sz="1600"/>
            </a:lvl3pPr>
            <a:lvl4pPr>
              <a:buNone/>
              <a:defRPr sz="1600"/>
            </a:lvl4pPr>
            <a:lvl5pPr>
              <a:buNone/>
              <a:defRPr sz="1600"/>
            </a:lvl5pPr>
          </a:lstStyle>
          <a:p>
            <a:pPr lvl="0"/>
            <a:r>
              <a:rPr lang="en-GB" dirty="0"/>
              <a:t>Click to edit body copy</a:t>
            </a:r>
          </a:p>
        </p:txBody>
      </p:sp>
    </p:spTree>
    <p:extLst>
      <p:ext uri="{BB962C8B-B14F-4D97-AF65-F5344CB8AC3E}">
        <p14:creationId xmlns:p14="http://schemas.microsoft.com/office/powerpoint/2010/main" val="27953153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wipe(left)">
                                      <p:cBhvr>
                                        <p:cTn id="7" dur="500"/>
                                        <p:tgtEl>
                                          <p:spTgt spid="4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Lst>
  </p:timing>
  <p:extLst>
    <p:ext uri="{DCECCB84-F9BA-43D5-87BE-67443E8EF086}">
      <p15:sldGuideLst xmlns:p15="http://schemas.microsoft.com/office/powerpoint/2012/main">
        <p15:guide id="1" orient="horz" pos="1620">
          <p15:clr>
            <a:srgbClr val="FBAE40"/>
          </p15:clr>
        </p15:guide>
        <p15:guide id="2" pos="2880">
          <p15:clr>
            <a:srgbClr val="FBAE40"/>
          </p15:clr>
        </p15:guide>
        <p15:guide id="3" pos="251">
          <p15:clr>
            <a:srgbClr val="FBAE40"/>
          </p15:clr>
        </p15:guide>
        <p15:guide id="4" orient="horz" pos="486">
          <p15:clr>
            <a:srgbClr val="FBAE40"/>
          </p15:clr>
        </p15:guide>
        <p15:guide id="5" pos="5505">
          <p15:clr>
            <a:srgbClr val="FBAE40"/>
          </p15:clr>
        </p15:guide>
        <p15:guide id="6" pos="1433">
          <p15:clr>
            <a:srgbClr val="FBAE40"/>
          </p15:clr>
        </p15:guide>
        <p15:guide id="8" orient="horz" pos="2977">
          <p15:clr>
            <a:srgbClr val="FBAE40"/>
          </p15:clr>
        </p15:guide>
        <p15:guide id="9" pos="3131">
          <p15:clr>
            <a:srgbClr val="FBAE40"/>
          </p15:clr>
        </p15:guide>
        <p15:guide id="10" pos="1695">
          <p15:clr>
            <a:srgbClr val="FBAE40"/>
          </p15:clr>
        </p15:guide>
        <p15:guide id="11" pos="2619">
          <p15:clr>
            <a:srgbClr val="FBAE40"/>
          </p15:clr>
        </p15:guide>
      </p15:sldGuideLst>
    </p:ext>
  </p:extLst>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With chart">
    <p:spTree>
      <p:nvGrpSpPr>
        <p:cNvPr id="1" name=""/>
        <p:cNvGrpSpPr/>
        <p:nvPr/>
      </p:nvGrpSpPr>
      <p:grpSpPr>
        <a:xfrm>
          <a:off x="0" y="0"/>
          <a:ext cx="0" cy="0"/>
          <a:chOff x="0" y="0"/>
          <a:chExt cx="0" cy="0"/>
        </a:xfrm>
      </p:grpSpPr>
      <p:sp>
        <p:nvSpPr>
          <p:cNvPr id="38" name="Title 4">
            <a:extLst>
              <a:ext uri="{FF2B5EF4-FFF2-40B4-BE49-F238E27FC236}">
                <a16:creationId xmlns:a16="http://schemas.microsoft.com/office/drawing/2014/main" id="{462202F6-DDBE-6647-9A40-76012B963355}"/>
              </a:ext>
            </a:extLst>
          </p:cNvPr>
          <p:cNvSpPr txBox="1">
            <a:spLocks/>
          </p:cNvSpPr>
          <p:nvPr userDrawn="1"/>
        </p:nvSpPr>
        <p:spPr>
          <a:xfrm>
            <a:off x="1012144" y="691965"/>
            <a:ext cx="4028720" cy="564004"/>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sz="1600" dirty="0">
                <a:solidFill>
                  <a:schemeClr val="bg1"/>
                </a:solidFill>
                <a:latin typeface="Calibri Light" panose="020F0302020204030204" pitchFamily="34" charset="0"/>
                <a:cs typeface="Calibri Light" panose="020F0302020204030204" pitchFamily="34" charset="0"/>
              </a:rPr>
              <a:t>Chart title to go here</a:t>
            </a:r>
          </a:p>
        </p:txBody>
      </p:sp>
      <p:sp>
        <p:nvSpPr>
          <p:cNvPr id="72" name="Round Single Corner Rectangle 37">
            <a:extLst>
              <a:ext uri="{FF2B5EF4-FFF2-40B4-BE49-F238E27FC236}">
                <a16:creationId xmlns:a16="http://schemas.microsoft.com/office/drawing/2014/main" id="{EED6B595-518D-EA4F-9CDD-73AB9381B66D}"/>
              </a:ext>
            </a:extLst>
          </p:cNvPr>
          <p:cNvSpPr/>
          <p:nvPr userDrawn="1"/>
        </p:nvSpPr>
        <p:spPr>
          <a:xfrm>
            <a:off x="398463" y="0"/>
            <a:ext cx="3286341" cy="4725988"/>
          </a:xfrm>
          <a:prstGeom prst="round1Rect">
            <a:avLst>
              <a:gd name="adj" fmla="val 0"/>
            </a:avLst>
          </a:prstGeom>
          <a:gradFill>
            <a:gsLst>
              <a:gs pos="0">
                <a:schemeClr val="accent2">
                  <a:alpha val="85000"/>
                </a:schemeClr>
              </a:gs>
              <a:gs pos="100000">
                <a:schemeClr val="accent4"/>
              </a:gs>
            </a:gsLst>
            <a:lin ang="5400000" scaled="1"/>
          </a:gra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n-US" sz="1350" dirty="0">
              <a:latin typeface="Calibri Light" panose="020F0302020204030204" pitchFamily="34" charset="0"/>
              <a:cs typeface="Calibri Light" panose="020F0302020204030204" pitchFamily="34" charset="0"/>
            </a:endParaRPr>
          </a:p>
        </p:txBody>
      </p:sp>
      <p:sp>
        <p:nvSpPr>
          <p:cNvPr id="73" name="Title 1">
            <a:extLst>
              <a:ext uri="{FF2B5EF4-FFF2-40B4-BE49-F238E27FC236}">
                <a16:creationId xmlns:a16="http://schemas.microsoft.com/office/drawing/2014/main" id="{DBACA3C7-0B1D-DB42-8804-50CDC8107F9F}"/>
              </a:ext>
            </a:extLst>
          </p:cNvPr>
          <p:cNvSpPr txBox="1">
            <a:spLocks/>
          </p:cNvSpPr>
          <p:nvPr userDrawn="1"/>
        </p:nvSpPr>
        <p:spPr bwMode="gray">
          <a:xfrm>
            <a:off x="786206" y="217970"/>
            <a:ext cx="2498764" cy="184301"/>
          </a:xfrm>
          <a:prstGeom prst="rect">
            <a:avLst/>
          </a:prstGeom>
        </p:spPr>
        <p:txBody>
          <a:bodyPr vert="horz" lIns="0" tIns="0" rIns="0" bIns="0" rtlCol="0" anchor="t" anchorCtr="0">
            <a:normAutofit/>
          </a:bodyPr>
          <a:lstStyle>
            <a:lvl1pPr algn="l" defTabSz="685800" rtl="0" eaLnBrk="1" latinLnBrk="0" hangingPunct="1">
              <a:spcBef>
                <a:spcPct val="0"/>
              </a:spcBef>
              <a:buNone/>
              <a:defRPr lang="en-GB" sz="4000" kern="1200" dirty="0">
                <a:solidFill>
                  <a:srgbClr val="00766B"/>
                </a:solidFill>
                <a:latin typeface="+mn-lt"/>
                <a:ea typeface="Arial" charset="0"/>
                <a:cs typeface="Arial" charset="0"/>
              </a:defRPr>
            </a:lvl1pPr>
          </a:lstStyle>
          <a:p>
            <a:pPr defTabSz="913271">
              <a:lnSpc>
                <a:spcPct val="90000"/>
              </a:lnSpc>
              <a:spcBef>
                <a:spcPts val="1000"/>
              </a:spcBef>
              <a:buFont typeface="Arial" panose="020B0604020202020204" pitchFamily="34" charset="0"/>
              <a:buNone/>
            </a:pPr>
            <a:r>
              <a:rPr lang="en-GB" sz="750" dirty="0">
                <a:solidFill>
                  <a:schemeClr val="bg1"/>
                </a:solidFill>
                <a:latin typeface="Calibri Light" panose="020F0302020204030204" pitchFamily="34" charset="0"/>
                <a:cs typeface="Calibri Light" panose="020F0302020204030204" pitchFamily="34" charset="0"/>
              </a:rPr>
              <a:t>Page </a:t>
            </a:r>
            <a:fld id="{53E7601D-6FDA-7B44-B5BA-3778DAD9E216}" type="slidenum">
              <a:rPr lang="en-GB" sz="750" smtClean="0">
                <a:solidFill>
                  <a:schemeClr val="bg1"/>
                </a:solidFill>
                <a:latin typeface="Calibri Light" panose="020F0302020204030204" pitchFamily="34" charset="0"/>
                <a:cs typeface="Calibri Light" panose="020F0302020204030204" pitchFamily="34" charset="0"/>
              </a:rPr>
              <a:t>‹#›</a:t>
            </a:fld>
            <a:endParaRPr lang="en-GB" sz="750" dirty="0">
              <a:solidFill>
                <a:schemeClr val="bg1"/>
              </a:solidFill>
              <a:latin typeface="Calibri Light" panose="020F0302020204030204" pitchFamily="34" charset="0"/>
              <a:cs typeface="Calibri Light" panose="020F0302020204030204" pitchFamily="34" charset="0"/>
            </a:endParaRPr>
          </a:p>
        </p:txBody>
      </p:sp>
      <p:sp>
        <p:nvSpPr>
          <p:cNvPr id="78" name="Rectangle 77">
            <a:extLst>
              <a:ext uri="{FF2B5EF4-FFF2-40B4-BE49-F238E27FC236}">
                <a16:creationId xmlns:a16="http://schemas.microsoft.com/office/drawing/2014/main" id="{22CBC970-3693-7E41-A2EF-5CCBC0533366}"/>
              </a:ext>
            </a:extLst>
          </p:cNvPr>
          <p:cNvSpPr/>
          <p:nvPr userDrawn="1"/>
        </p:nvSpPr>
        <p:spPr>
          <a:xfrm rot="16200000">
            <a:off x="978728" y="-193605"/>
            <a:ext cx="98580" cy="48579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solidFill>
                <a:schemeClr val="bg1"/>
              </a:solidFill>
              <a:latin typeface="Calibri Light" panose="020F0302020204030204" pitchFamily="34" charset="0"/>
              <a:cs typeface="Calibri Light" panose="020F0302020204030204" pitchFamily="34" charset="0"/>
            </a:endParaRPr>
          </a:p>
        </p:txBody>
      </p:sp>
      <p:cxnSp>
        <p:nvCxnSpPr>
          <p:cNvPr id="79" name="Straight Connector 78">
            <a:extLst>
              <a:ext uri="{FF2B5EF4-FFF2-40B4-BE49-F238E27FC236}">
                <a16:creationId xmlns:a16="http://schemas.microsoft.com/office/drawing/2014/main" id="{00B7D724-1694-0F43-BA81-1CD1F5DE875D}"/>
              </a:ext>
            </a:extLst>
          </p:cNvPr>
          <p:cNvCxnSpPr>
            <a:cxnSpLocks/>
          </p:cNvCxnSpPr>
          <p:nvPr userDrawn="1"/>
        </p:nvCxnSpPr>
        <p:spPr>
          <a:xfrm>
            <a:off x="785762" y="1388788"/>
            <a:ext cx="369702" cy="0"/>
          </a:xfrm>
          <a:prstGeom prst="line">
            <a:avLst/>
          </a:prstGeom>
          <a:ln w="3175">
            <a:solidFill>
              <a:schemeClr val="bg1"/>
            </a:solidFill>
          </a:ln>
        </p:spPr>
        <p:style>
          <a:lnRef idx="1">
            <a:schemeClr val="accent1"/>
          </a:lnRef>
          <a:fillRef idx="0">
            <a:schemeClr val="accent1"/>
          </a:fillRef>
          <a:effectRef idx="0">
            <a:schemeClr val="accent1"/>
          </a:effectRef>
          <a:fontRef idx="minor">
            <a:schemeClr val="tx1"/>
          </a:fontRef>
        </p:style>
      </p:cxnSp>
      <p:sp>
        <p:nvSpPr>
          <p:cNvPr id="80" name="Text Placeholder 23">
            <a:extLst>
              <a:ext uri="{FF2B5EF4-FFF2-40B4-BE49-F238E27FC236}">
                <a16:creationId xmlns:a16="http://schemas.microsoft.com/office/drawing/2014/main" id="{0066D045-6B02-D24F-B022-A6A21B343589}"/>
              </a:ext>
            </a:extLst>
          </p:cNvPr>
          <p:cNvSpPr>
            <a:spLocks noGrp="1"/>
          </p:cNvSpPr>
          <p:nvPr>
            <p:ph type="body" sz="quarter" idx="10" hasCustomPrompt="1"/>
          </p:nvPr>
        </p:nvSpPr>
        <p:spPr>
          <a:xfrm>
            <a:off x="775131" y="738595"/>
            <a:ext cx="2509838" cy="346503"/>
          </a:xfrm>
          <a:prstGeom prst="rect">
            <a:avLst/>
          </a:prstGeom>
        </p:spPr>
        <p:txBody>
          <a:bodyPr lIns="0" tIns="0" rIns="0" bIns="0"/>
          <a:lstStyle>
            <a:lvl1pPr marL="4763" indent="-4763">
              <a:spcBef>
                <a:spcPts val="0"/>
              </a:spcBef>
              <a:buNone/>
              <a:tabLst/>
              <a:defRPr sz="2000" b="0" i="0">
                <a:solidFill>
                  <a:schemeClr val="bg1"/>
                </a:solidFill>
                <a:latin typeface="Calibri Light" panose="020F0302020204030204" pitchFamily="34" charset="0"/>
                <a:cs typeface="Calibri Light" panose="020F0302020204030204" pitchFamily="34" charset="0"/>
              </a:defRPr>
            </a:lvl1pPr>
            <a:lvl2pPr>
              <a:buNone/>
              <a:defRPr sz="1600"/>
            </a:lvl2pPr>
            <a:lvl3pPr>
              <a:buNone/>
              <a:defRPr sz="1600"/>
            </a:lvl3pPr>
            <a:lvl4pPr>
              <a:buNone/>
              <a:defRPr sz="1600"/>
            </a:lvl4pPr>
            <a:lvl5pPr>
              <a:buNone/>
              <a:defRPr sz="1600"/>
            </a:lvl5pPr>
          </a:lstStyle>
          <a:p>
            <a:pPr lvl="0"/>
            <a:r>
              <a:rPr lang="en-GB" dirty="0"/>
              <a:t>Click to add Title</a:t>
            </a:r>
          </a:p>
        </p:txBody>
      </p:sp>
      <p:sp>
        <p:nvSpPr>
          <p:cNvPr id="82" name="Chart Placeholder 2">
            <a:extLst>
              <a:ext uri="{FF2B5EF4-FFF2-40B4-BE49-F238E27FC236}">
                <a16:creationId xmlns:a16="http://schemas.microsoft.com/office/drawing/2014/main" id="{CFFF8B3C-6833-CA4C-9F80-E2A9725F9FC7}"/>
              </a:ext>
            </a:extLst>
          </p:cNvPr>
          <p:cNvSpPr>
            <a:spLocks noGrp="1"/>
          </p:cNvSpPr>
          <p:nvPr>
            <p:ph type="chart" sz="quarter" idx="12"/>
          </p:nvPr>
        </p:nvSpPr>
        <p:spPr>
          <a:xfrm>
            <a:off x="785813" y="1838325"/>
            <a:ext cx="2509837" cy="2538413"/>
          </a:xfrm>
          <a:prstGeom prst="rect">
            <a:avLst/>
          </a:prstGeom>
          <a:solidFill>
            <a:schemeClr val="bg1">
              <a:alpha val="25000"/>
            </a:schemeClr>
          </a:solidFill>
        </p:spPr>
        <p:txBody>
          <a:bodyPr tIns="72000" anchor="t" anchorCtr="0"/>
          <a:lstStyle>
            <a:lvl1pPr marL="228600" marR="0" indent="-22860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800" b="0" i="0">
                <a:solidFill>
                  <a:schemeClr val="bg1"/>
                </a:solidFill>
                <a:latin typeface="Calibri Light" panose="020F0302020204030204" pitchFamily="34" charset="0"/>
                <a:cs typeface="Calibri Light" panose="020F0302020204030204" pitchFamily="34" charset="0"/>
              </a:defRPr>
            </a:lvl1pPr>
          </a:lstStyle>
          <a:p>
            <a:r>
              <a:rPr lang="en-GB" dirty="0"/>
              <a:t>Click icon to add chart</a:t>
            </a:r>
          </a:p>
        </p:txBody>
      </p:sp>
      <p:sp>
        <p:nvSpPr>
          <p:cNvPr id="85" name="Text Placeholder 23">
            <a:extLst>
              <a:ext uri="{FF2B5EF4-FFF2-40B4-BE49-F238E27FC236}">
                <a16:creationId xmlns:a16="http://schemas.microsoft.com/office/drawing/2014/main" id="{58313C46-C331-2044-A40D-BEB9746918A8}"/>
              </a:ext>
            </a:extLst>
          </p:cNvPr>
          <p:cNvSpPr>
            <a:spLocks noGrp="1"/>
          </p:cNvSpPr>
          <p:nvPr>
            <p:ph type="body" sz="quarter" idx="14" hasCustomPrompt="1"/>
          </p:nvPr>
        </p:nvSpPr>
        <p:spPr>
          <a:xfrm>
            <a:off x="4571999" y="1254736"/>
            <a:ext cx="3753405" cy="956836"/>
          </a:xfrm>
          <a:prstGeom prst="rect">
            <a:avLst/>
          </a:prstGeom>
        </p:spPr>
        <p:txBody>
          <a:bodyPr lIns="0" tIns="0" rIns="0" bIns="0" numCol="1" spcCol="360000"/>
          <a:lstStyle>
            <a:lvl1pPr marL="4763" indent="-4763">
              <a:spcBef>
                <a:spcPts val="0"/>
              </a:spcBef>
              <a:spcAft>
                <a:spcPts val="500"/>
              </a:spcAft>
              <a:buNone/>
              <a:tabLst/>
              <a:defRPr sz="1600" b="0" i="0">
                <a:solidFill>
                  <a:schemeClr val="tx1">
                    <a:lumMod val="95000"/>
                    <a:lumOff val="5000"/>
                  </a:schemeClr>
                </a:solidFill>
                <a:latin typeface="Calibri Light" panose="020F0302020204030204" pitchFamily="34" charset="0"/>
                <a:cs typeface="Calibri Light" panose="020F0302020204030204" pitchFamily="34" charset="0"/>
              </a:defRPr>
            </a:lvl1pPr>
            <a:lvl2pPr>
              <a:buNone/>
              <a:defRPr sz="1600"/>
            </a:lvl2pPr>
            <a:lvl3pPr>
              <a:buNone/>
              <a:defRPr sz="1600"/>
            </a:lvl3pPr>
            <a:lvl4pPr>
              <a:buNone/>
              <a:defRPr sz="1600"/>
            </a:lvl4pPr>
            <a:lvl5pPr>
              <a:buNone/>
              <a:defRPr sz="1600"/>
            </a:lvl5pPr>
          </a:lstStyle>
          <a:p>
            <a:pPr lvl="0"/>
            <a:r>
              <a:rPr lang="en-GB" dirty="0"/>
              <a:t>Click to add text</a:t>
            </a:r>
          </a:p>
        </p:txBody>
      </p:sp>
      <p:sp>
        <p:nvSpPr>
          <p:cNvPr id="86" name="Text Placeholder 23">
            <a:extLst>
              <a:ext uri="{FF2B5EF4-FFF2-40B4-BE49-F238E27FC236}">
                <a16:creationId xmlns:a16="http://schemas.microsoft.com/office/drawing/2014/main" id="{AAF29411-45DC-1F4A-8275-68CFBDFB0D97}"/>
              </a:ext>
            </a:extLst>
          </p:cNvPr>
          <p:cNvSpPr>
            <a:spLocks noGrp="1"/>
          </p:cNvSpPr>
          <p:nvPr>
            <p:ph type="body" sz="quarter" idx="15" hasCustomPrompt="1"/>
          </p:nvPr>
        </p:nvSpPr>
        <p:spPr>
          <a:xfrm>
            <a:off x="4574306" y="738966"/>
            <a:ext cx="3746734" cy="346503"/>
          </a:xfrm>
          <a:prstGeom prst="rect">
            <a:avLst/>
          </a:prstGeom>
        </p:spPr>
        <p:txBody>
          <a:bodyPr lIns="0" tIns="0" rIns="0" bIns="0"/>
          <a:lstStyle>
            <a:lvl1pPr marL="4763" indent="-4763">
              <a:spcBef>
                <a:spcPts val="0"/>
              </a:spcBef>
              <a:buNone/>
              <a:tabLst/>
              <a:defRPr sz="2000" b="0" i="0">
                <a:solidFill>
                  <a:schemeClr val="tx1">
                    <a:lumMod val="85000"/>
                    <a:lumOff val="15000"/>
                  </a:schemeClr>
                </a:solidFill>
                <a:latin typeface="Calibri Light" panose="020F0302020204030204" pitchFamily="34" charset="0"/>
                <a:cs typeface="Calibri Light" panose="020F0302020204030204" pitchFamily="34" charset="0"/>
              </a:defRPr>
            </a:lvl1pPr>
            <a:lvl2pPr>
              <a:buNone/>
              <a:defRPr sz="1600"/>
            </a:lvl2pPr>
            <a:lvl3pPr>
              <a:buNone/>
              <a:defRPr sz="1600"/>
            </a:lvl3pPr>
            <a:lvl4pPr>
              <a:buNone/>
              <a:defRPr sz="1600"/>
            </a:lvl4pPr>
            <a:lvl5pPr>
              <a:buNone/>
              <a:defRPr sz="1600"/>
            </a:lvl5pPr>
          </a:lstStyle>
          <a:p>
            <a:pPr lvl="0"/>
            <a:r>
              <a:rPr lang="en-GB" dirty="0"/>
              <a:t>Click to add Title</a:t>
            </a:r>
          </a:p>
        </p:txBody>
      </p:sp>
      <p:sp>
        <p:nvSpPr>
          <p:cNvPr id="87" name="Text Placeholder 23">
            <a:extLst>
              <a:ext uri="{FF2B5EF4-FFF2-40B4-BE49-F238E27FC236}">
                <a16:creationId xmlns:a16="http://schemas.microsoft.com/office/drawing/2014/main" id="{15BE1E49-06B1-7642-9E10-547B76E8C531}"/>
              </a:ext>
            </a:extLst>
          </p:cNvPr>
          <p:cNvSpPr>
            <a:spLocks noGrp="1"/>
          </p:cNvSpPr>
          <p:nvPr>
            <p:ph type="body" sz="quarter" idx="16" hasCustomPrompt="1"/>
          </p:nvPr>
        </p:nvSpPr>
        <p:spPr>
          <a:xfrm>
            <a:off x="4571999" y="2931929"/>
            <a:ext cx="3753405" cy="1435253"/>
          </a:xfrm>
          <a:prstGeom prst="rect">
            <a:avLst/>
          </a:prstGeom>
        </p:spPr>
        <p:txBody>
          <a:bodyPr lIns="0" tIns="0" rIns="0" bIns="0" numCol="1" spcCol="360000"/>
          <a:lstStyle>
            <a:lvl1pPr marL="4763" indent="-4763">
              <a:spcBef>
                <a:spcPts val="0"/>
              </a:spcBef>
              <a:spcAft>
                <a:spcPts val="500"/>
              </a:spcAft>
              <a:buNone/>
              <a:tabLst/>
              <a:defRPr sz="1600" b="0" i="0">
                <a:solidFill>
                  <a:schemeClr val="bg1"/>
                </a:solidFill>
                <a:latin typeface="Calibri Light" panose="020F0302020204030204" pitchFamily="34" charset="0"/>
                <a:cs typeface="Calibri Light" panose="020F0302020204030204" pitchFamily="34" charset="0"/>
              </a:defRPr>
            </a:lvl1pPr>
            <a:lvl2pPr>
              <a:buNone/>
              <a:defRPr sz="1600"/>
            </a:lvl2pPr>
            <a:lvl3pPr>
              <a:buNone/>
              <a:defRPr sz="1600"/>
            </a:lvl3pPr>
            <a:lvl4pPr>
              <a:buNone/>
              <a:defRPr sz="1600"/>
            </a:lvl4pPr>
            <a:lvl5pPr>
              <a:buNone/>
              <a:defRPr sz="1600"/>
            </a:lvl5pPr>
          </a:lstStyle>
          <a:p>
            <a:pPr lvl="0"/>
            <a:r>
              <a:rPr lang="en-GB" dirty="0"/>
              <a:t>Click to add text</a:t>
            </a:r>
          </a:p>
        </p:txBody>
      </p:sp>
    </p:spTree>
    <p:extLst>
      <p:ext uri="{BB962C8B-B14F-4D97-AF65-F5344CB8AC3E}">
        <p14:creationId xmlns:p14="http://schemas.microsoft.com/office/powerpoint/2010/main" val="19025107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8"/>
                                        </p:tgtEl>
                                        <p:attrNameLst>
                                          <p:attrName>style.visibility</p:attrName>
                                        </p:attrNameLst>
                                      </p:cBhvr>
                                      <p:to>
                                        <p:strVal val="visible"/>
                                      </p:to>
                                    </p:set>
                                    <p:animEffect transition="in" filter="wipe(left)">
                                      <p:cBhvr>
                                        <p:cTn id="7" dur="500"/>
                                        <p:tgtEl>
                                          <p:spTgt spid="7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8" grpId="0" animBg="1"/>
    </p:bldLst>
  </p:timing>
  <p:extLst>
    <p:ext uri="{DCECCB84-F9BA-43D5-87BE-67443E8EF086}">
      <p15:sldGuideLst xmlns:p15="http://schemas.microsoft.com/office/powerpoint/2012/main">
        <p15:guide id="1" orient="horz" pos="1620">
          <p15:clr>
            <a:srgbClr val="FBAE40"/>
          </p15:clr>
        </p15:guide>
        <p15:guide id="2" pos="2880">
          <p15:clr>
            <a:srgbClr val="FBAE40"/>
          </p15:clr>
        </p15:guide>
        <p15:guide id="3" pos="251">
          <p15:clr>
            <a:srgbClr val="FBAE40"/>
          </p15:clr>
        </p15:guide>
        <p15:guide id="4" orient="horz" pos="486">
          <p15:clr>
            <a:srgbClr val="FBAE40"/>
          </p15:clr>
        </p15:guide>
        <p15:guide id="5" pos="5505">
          <p15:clr>
            <a:srgbClr val="FBAE40"/>
          </p15:clr>
        </p15:guide>
        <p15:guide id="6" pos="1487">
          <p15:clr>
            <a:srgbClr val="FBAE40"/>
          </p15:clr>
        </p15:guide>
        <p15:guide id="8" orient="horz" pos="2977">
          <p15:clr>
            <a:srgbClr val="FBAE40"/>
          </p15:clr>
        </p15:guide>
        <p15:guide id="9" pos="3131">
          <p15:clr>
            <a:srgbClr val="FBAE40"/>
          </p15:clr>
        </p15:guide>
        <p15:guide id="10" orient="horz" pos="831">
          <p15:clr>
            <a:srgbClr val="FBAE40"/>
          </p15:clr>
        </p15:guide>
        <p15:guide id="11" orient="horz" pos="1862">
          <p15:clr>
            <a:srgbClr val="FBAE40"/>
          </p15:clr>
        </p15:guide>
        <p15:guide id="12" orient="horz" pos="1999">
          <p15:clr>
            <a:srgbClr val="FBAE40"/>
          </p15:clr>
        </p15:guide>
        <p15:guide id="13" orient="horz" pos="2086">
          <p15:clr>
            <a:srgbClr val="FBAE40"/>
          </p15:clr>
        </p15:guide>
        <p15:guide id="14" orient="horz" pos="2177">
          <p15:clr>
            <a:srgbClr val="FBAE40"/>
          </p15:clr>
        </p15:guide>
      </p15:sldGuideLst>
    </p:ext>
  </p:extLst>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Appendix Layout - Option 02">
    <p:spTree>
      <p:nvGrpSpPr>
        <p:cNvPr id="1" name=""/>
        <p:cNvGrpSpPr/>
        <p:nvPr/>
      </p:nvGrpSpPr>
      <p:grpSpPr>
        <a:xfrm>
          <a:off x="0" y="0"/>
          <a:ext cx="0" cy="0"/>
          <a:chOff x="0" y="0"/>
          <a:chExt cx="0" cy="0"/>
        </a:xfrm>
      </p:grpSpPr>
      <p:sp>
        <p:nvSpPr>
          <p:cNvPr id="22" name="Title 4">
            <a:extLst>
              <a:ext uri="{FF2B5EF4-FFF2-40B4-BE49-F238E27FC236}">
                <a16:creationId xmlns:a16="http://schemas.microsoft.com/office/drawing/2014/main" id="{F79AC209-5FB0-6E41-8042-6F778C852A04}"/>
              </a:ext>
            </a:extLst>
          </p:cNvPr>
          <p:cNvSpPr txBox="1">
            <a:spLocks/>
          </p:cNvSpPr>
          <p:nvPr userDrawn="1"/>
        </p:nvSpPr>
        <p:spPr>
          <a:xfrm>
            <a:off x="1012144" y="691965"/>
            <a:ext cx="4028720" cy="564004"/>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sz="1600" dirty="0">
                <a:solidFill>
                  <a:schemeClr val="bg1"/>
                </a:solidFill>
                <a:latin typeface="Calibri Light" panose="020F0302020204030204" pitchFamily="34" charset="0"/>
                <a:cs typeface="Calibri Light" panose="020F0302020204030204" pitchFamily="34" charset="0"/>
              </a:rPr>
              <a:t>Chart title to go here</a:t>
            </a:r>
          </a:p>
        </p:txBody>
      </p:sp>
      <p:sp>
        <p:nvSpPr>
          <p:cNvPr id="23" name="Round Single Corner Rectangle 37">
            <a:extLst>
              <a:ext uri="{FF2B5EF4-FFF2-40B4-BE49-F238E27FC236}">
                <a16:creationId xmlns:a16="http://schemas.microsoft.com/office/drawing/2014/main" id="{268D36E9-ED79-5242-A729-8888144F8FE6}"/>
              </a:ext>
            </a:extLst>
          </p:cNvPr>
          <p:cNvSpPr/>
          <p:nvPr userDrawn="1"/>
        </p:nvSpPr>
        <p:spPr>
          <a:xfrm>
            <a:off x="4310743" y="0"/>
            <a:ext cx="3286341" cy="4725988"/>
          </a:xfrm>
          <a:prstGeom prst="round1Rect">
            <a:avLst>
              <a:gd name="adj" fmla="val 0"/>
            </a:avLst>
          </a:prstGeom>
          <a:gradFill>
            <a:gsLst>
              <a:gs pos="0">
                <a:schemeClr val="accent2">
                  <a:alpha val="85000"/>
                </a:schemeClr>
              </a:gs>
              <a:gs pos="100000">
                <a:schemeClr val="accent4"/>
              </a:gs>
            </a:gsLst>
            <a:lin ang="5400000" scaled="1"/>
          </a:gra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n-US" sz="1350" dirty="0">
              <a:latin typeface="Calibri Light" panose="020F0302020204030204" pitchFamily="34" charset="0"/>
              <a:cs typeface="Calibri Light" panose="020F0302020204030204" pitchFamily="34" charset="0"/>
            </a:endParaRPr>
          </a:p>
        </p:txBody>
      </p:sp>
      <p:cxnSp>
        <p:nvCxnSpPr>
          <p:cNvPr id="26" name="Straight Connector 25">
            <a:extLst>
              <a:ext uri="{FF2B5EF4-FFF2-40B4-BE49-F238E27FC236}">
                <a16:creationId xmlns:a16="http://schemas.microsoft.com/office/drawing/2014/main" id="{2B1E4499-0C5F-994F-9905-86A38D98B4E5}"/>
              </a:ext>
            </a:extLst>
          </p:cNvPr>
          <p:cNvCxnSpPr>
            <a:cxnSpLocks/>
          </p:cNvCxnSpPr>
          <p:nvPr userDrawn="1"/>
        </p:nvCxnSpPr>
        <p:spPr>
          <a:xfrm>
            <a:off x="4698042" y="1388788"/>
            <a:ext cx="369702" cy="0"/>
          </a:xfrm>
          <a:prstGeom prst="line">
            <a:avLst/>
          </a:prstGeom>
          <a:ln w="3175">
            <a:solidFill>
              <a:schemeClr val="bg1"/>
            </a:solidFill>
          </a:ln>
        </p:spPr>
        <p:style>
          <a:lnRef idx="1">
            <a:schemeClr val="accent1"/>
          </a:lnRef>
          <a:fillRef idx="0">
            <a:schemeClr val="accent1"/>
          </a:fillRef>
          <a:effectRef idx="0">
            <a:schemeClr val="accent1"/>
          </a:effectRef>
          <a:fontRef idx="minor">
            <a:schemeClr val="tx1"/>
          </a:fontRef>
        </p:style>
      </p:cxnSp>
      <p:sp>
        <p:nvSpPr>
          <p:cNvPr id="27" name="Text Placeholder 23">
            <a:extLst>
              <a:ext uri="{FF2B5EF4-FFF2-40B4-BE49-F238E27FC236}">
                <a16:creationId xmlns:a16="http://schemas.microsoft.com/office/drawing/2014/main" id="{57490F22-7AB3-F349-9937-9F9A559ADC97}"/>
              </a:ext>
            </a:extLst>
          </p:cNvPr>
          <p:cNvSpPr>
            <a:spLocks noGrp="1"/>
          </p:cNvSpPr>
          <p:nvPr>
            <p:ph type="body" sz="quarter" idx="10" hasCustomPrompt="1"/>
          </p:nvPr>
        </p:nvSpPr>
        <p:spPr>
          <a:xfrm>
            <a:off x="4687411" y="738595"/>
            <a:ext cx="2509838" cy="346503"/>
          </a:xfrm>
          <a:prstGeom prst="rect">
            <a:avLst/>
          </a:prstGeom>
        </p:spPr>
        <p:txBody>
          <a:bodyPr lIns="0" tIns="0" rIns="0" bIns="0"/>
          <a:lstStyle>
            <a:lvl1pPr marL="4763" indent="-4763">
              <a:spcBef>
                <a:spcPts val="0"/>
              </a:spcBef>
              <a:buNone/>
              <a:tabLst/>
              <a:defRPr sz="1600" b="0" i="0">
                <a:solidFill>
                  <a:schemeClr val="bg1"/>
                </a:solidFill>
                <a:latin typeface="Calibri Light" panose="020F0302020204030204" pitchFamily="34" charset="0"/>
                <a:cs typeface="Calibri Light" panose="020F0302020204030204" pitchFamily="34" charset="0"/>
              </a:defRPr>
            </a:lvl1pPr>
            <a:lvl2pPr>
              <a:buNone/>
              <a:defRPr sz="1600"/>
            </a:lvl2pPr>
            <a:lvl3pPr>
              <a:buNone/>
              <a:defRPr sz="1600"/>
            </a:lvl3pPr>
            <a:lvl4pPr>
              <a:buNone/>
              <a:defRPr sz="1600"/>
            </a:lvl4pPr>
            <a:lvl5pPr>
              <a:buNone/>
              <a:defRPr sz="1600"/>
            </a:lvl5pPr>
          </a:lstStyle>
          <a:p>
            <a:pPr lvl="0"/>
            <a:r>
              <a:rPr lang="en-GB" dirty="0"/>
              <a:t>Click to edit Chart Tile</a:t>
            </a:r>
          </a:p>
        </p:txBody>
      </p:sp>
      <p:sp>
        <p:nvSpPr>
          <p:cNvPr id="29" name="Text Placeholder 23">
            <a:extLst>
              <a:ext uri="{FF2B5EF4-FFF2-40B4-BE49-F238E27FC236}">
                <a16:creationId xmlns:a16="http://schemas.microsoft.com/office/drawing/2014/main" id="{D6E6EF64-4065-A74F-BF55-5A13661BDEB7}"/>
              </a:ext>
            </a:extLst>
          </p:cNvPr>
          <p:cNvSpPr>
            <a:spLocks noGrp="1"/>
          </p:cNvSpPr>
          <p:nvPr>
            <p:ph type="body" sz="quarter" idx="14" hasCustomPrompt="1"/>
          </p:nvPr>
        </p:nvSpPr>
        <p:spPr>
          <a:xfrm>
            <a:off x="392862" y="1254736"/>
            <a:ext cx="3528727" cy="956836"/>
          </a:xfrm>
          <a:prstGeom prst="rect">
            <a:avLst/>
          </a:prstGeom>
        </p:spPr>
        <p:txBody>
          <a:bodyPr lIns="0" tIns="0" rIns="0" bIns="0" numCol="1" spcCol="360000"/>
          <a:lstStyle>
            <a:lvl1pPr marL="4763" indent="-4763">
              <a:spcBef>
                <a:spcPts val="0"/>
              </a:spcBef>
              <a:spcAft>
                <a:spcPts val="500"/>
              </a:spcAft>
              <a:buNone/>
              <a:tabLst/>
              <a:defRPr sz="1400" b="0" i="0">
                <a:solidFill>
                  <a:schemeClr val="tx1">
                    <a:lumMod val="95000"/>
                    <a:lumOff val="5000"/>
                  </a:schemeClr>
                </a:solidFill>
                <a:latin typeface="Calibri Light" panose="020F0302020204030204" pitchFamily="34" charset="0"/>
                <a:cs typeface="Calibri Light" panose="020F0302020204030204" pitchFamily="34" charset="0"/>
              </a:defRPr>
            </a:lvl1pPr>
            <a:lvl2pPr>
              <a:buNone/>
              <a:defRPr sz="1600"/>
            </a:lvl2pPr>
            <a:lvl3pPr>
              <a:buNone/>
              <a:defRPr sz="1600"/>
            </a:lvl3pPr>
            <a:lvl4pPr>
              <a:buNone/>
              <a:defRPr sz="1600"/>
            </a:lvl4pPr>
            <a:lvl5pPr>
              <a:buNone/>
              <a:defRPr sz="1600"/>
            </a:lvl5pPr>
          </a:lstStyle>
          <a:p>
            <a:pPr lvl="0"/>
            <a:r>
              <a:rPr lang="en-GB" dirty="0"/>
              <a:t>Click to edit body copy</a:t>
            </a:r>
          </a:p>
        </p:txBody>
      </p:sp>
      <p:sp>
        <p:nvSpPr>
          <p:cNvPr id="30" name="Text Placeholder 23">
            <a:extLst>
              <a:ext uri="{FF2B5EF4-FFF2-40B4-BE49-F238E27FC236}">
                <a16:creationId xmlns:a16="http://schemas.microsoft.com/office/drawing/2014/main" id="{69E3185A-378B-F847-970F-957A76DC1240}"/>
              </a:ext>
            </a:extLst>
          </p:cNvPr>
          <p:cNvSpPr>
            <a:spLocks noGrp="1"/>
          </p:cNvSpPr>
          <p:nvPr>
            <p:ph type="body" sz="quarter" idx="15" hasCustomPrompt="1"/>
          </p:nvPr>
        </p:nvSpPr>
        <p:spPr>
          <a:xfrm>
            <a:off x="395169" y="738966"/>
            <a:ext cx="3522455" cy="346503"/>
          </a:xfrm>
          <a:prstGeom prst="rect">
            <a:avLst/>
          </a:prstGeom>
        </p:spPr>
        <p:txBody>
          <a:bodyPr lIns="0" tIns="0" rIns="0" bIns="0"/>
          <a:lstStyle>
            <a:lvl1pPr marL="4763" indent="-4763">
              <a:spcBef>
                <a:spcPts val="0"/>
              </a:spcBef>
              <a:buNone/>
              <a:tabLst/>
              <a:defRPr sz="1600" b="0" i="0">
                <a:solidFill>
                  <a:schemeClr val="tx1">
                    <a:lumMod val="85000"/>
                    <a:lumOff val="15000"/>
                  </a:schemeClr>
                </a:solidFill>
                <a:latin typeface="Calibri Light" panose="020F0302020204030204" pitchFamily="34" charset="0"/>
                <a:cs typeface="Calibri Light" panose="020F0302020204030204" pitchFamily="34" charset="0"/>
              </a:defRPr>
            </a:lvl1pPr>
            <a:lvl2pPr>
              <a:buNone/>
              <a:defRPr sz="1600"/>
            </a:lvl2pPr>
            <a:lvl3pPr>
              <a:buNone/>
              <a:defRPr sz="1600"/>
            </a:lvl3pPr>
            <a:lvl4pPr>
              <a:buNone/>
              <a:defRPr sz="1600"/>
            </a:lvl4pPr>
            <a:lvl5pPr>
              <a:buNone/>
              <a:defRPr sz="1600"/>
            </a:lvl5pPr>
          </a:lstStyle>
          <a:p>
            <a:pPr lvl="0"/>
            <a:r>
              <a:rPr lang="en-GB" dirty="0"/>
              <a:t>Click to edit Slide Title</a:t>
            </a:r>
          </a:p>
        </p:txBody>
      </p:sp>
      <p:sp>
        <p:nvSpPr>
          <p:cNvPr id="31" name="Rectangle 30">
            <a:extLst>
              <a:ext uri="{FF2B5EF4-FFF2-40B4-BE49-F238E27FC236}">
                <a16:creationId xmlns:a16="http://schemas.microsoft.com/office/drawing/2014/main" id="{757EC618-3FC5-0941-9E77-403FCC5A1218}"/>
              </a:ext>
            </a:extLst>
          </p:cNvPr>
          <p:cNvSpPr/>
          <p:nvPr userDrawn="1"/>
        </p:nvSpPr>
        <p:spPr>
          <a:xfrm rot="16200000">
            <a:off x="594713" y="-193605"/>
            <a:ext cx="98580" cy="48579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solidFill>
                <a:schemeClr val="bg1"/>
              </a:solidFill>
              <a:latin typeface="Calibri Light" panose="020F0302020204030204" pitchFamily="34" charset="0"/>
              <a:cs typeface="Calibri Light" panose="020F0302020204030204" pitchFamily="34" charset="0"/>
            </a:endParaRPr>
          </a:p>
        </p:txBody>
      </p:sp>
      <p:sp>
        <p:nvSpPr>
          <p:cNvPr id="32" name="Rectangle 31">
            <a:extLst>
              <a:ext uri="{FF2B5EF4-FFF2-40B4-BE49-F238E27FC236}">
                <a16:creationId xmlns:a16="http://schemas.microsoft.com/office/drawing/2014/main" id="{2317FFCD-74AA-6449-95E8-A859EF2C505C}"/>
              </a:ext>
            </a:extLst>
          </p:cNvPr>
          <p:cNvSpPr/>
          <p:nvPr userDrawn="1"/>
        </p:nvSpPr>
        <p:spPr>
          <a:xfrm rot="16200000">
            <a:off x="594713" y="-193605"/>
            <a:ext cx="98580" cy="48579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solidFill>
                <a:schemeClr val="bg1"/>
              </a:solidFill>
              <a:latin typeface="Calibri Light" panose="020F0302020204030204" pitchFamily="34" charset="0"/>
              <a:cs typeface="Calibri Light" panose="020F0302020204030204" pitchFamily="34" charset="0"/>
            </a:endParaRPr>
          </a:p>
        </p:txBody>
      </p:sp>
      <p:sp>
        <p:nvSpPr>
          <p:cNvPr id="33" name="Title 1">
            <a:extLst>
              <a:ext uri="{FF2B5EF4-FFF2-40B4-BE49-F238E27FC236}">
                <a16:creationId xmlns:a16="http://schemas.microsoft.com/office/drawing/2014/main" id="{17499BF7-6F76-A943-88B3-0F049D61612E}"/>
              </a:ext>
            </a:extLst>
          </p:cNvPr>
          <p:cNvSpPr txBox="1">
            <a:spLocks/>
          </p:cNvSpPr>
          <p:nvPr userDrawn="1"/>
        </p:nvSpPr>
        <p:spPr bwMode="gray">
          <a:xfrm>
            <a:off x="401108" y="217970"/>
            <a:ext cx="1826414" cy="111620"/>
          </a:xfrm>
          <a:prstGeom prst="rect">
            <a:avLst/>
          </a:prstGeom>
        </p:spPr>
        <p:txBody>
          <a:bodyPr vert="horz" lIns="0" tIns="0" rIns="0" bIns="0" rtlCol="0" anchor="t" anchorCtr="0">
            <a:normAutofit/>
          </a:bodyPr>
          <a:lstStyle>
            <a:lvl1pPr algn="l" defTabSz="685800" rtl="0" eaLnBrk="1" latinLnBrk="0" hangingPunct="1">
              <a:spcBef>
                <a:spcPct val="0"/>
              </a:spcBef>
              <a:buNone/>
              <a:defRPr lang="en-GB" sz="4000" kern="1200" dirty="0">
                <a:solidFill>
                  <a:srgbClr val="00766B"/>
                </a:solidFill>
                <a:latin typeface="+mn-lt"/>
                <a:ea typeface="Arial" charset="0"/>
                <a:cs typeface="Arial" charset="0"/>
              </a:defRPr>
            </a:lvl1pPr>
          </a:lstStyle>
          <a:p>
            <a:pPr defTabSz="913271">
              <a:lnSpc>
                <a:spcPct val="90000"/>
              </a:lnSpc>
              <a:spcBef>
                <a:spcPts val="1000"/>
              </a:spcBef>
              <a:buFont typeface="Arial" panose="020B0604020202020204" pitchFamily="34" charset="0"/>
              <a:buNone/>
            </a:pPr>
            <a:r>
              <a:rPr lang="en-GB" sz="750" dirty="0">
                <a:solidFill>
                  <a:schemeClr val="tx1">
                    <a:lumMod val="85000"/>
                    <a:lumOff val="15000"/>
                  </a:schemeClr>
                </a:solidFill>
                <a:latin typeface="Calibri Light" panose="020F0302020204030204" pitchFamily="34" charset="0"/>
                <a:cs typeface="Calibri Light" panose="020F0302020204030204" pitchFamily="34" charset="0"/>
              </a:rPr>
              <a:t>Page </a:t>
            </a:r>
            <a:fld id="{53E7601D-6FDA-7B44-B5BA-3778DAD9E216}" type="slidenum">
              <a:rPr lang="en-GB" sz="750" smtClean="0">
                <a:solidFill>
                  <a:schemeClr val="tx1">
                    <a:lumMod val="85000"/>
                    <a:lumOff val="15000"/>
                  </a:schemeClr>
                </a:solidFill>
                <a:latin typeface="Calibri Light" panose="020F0302020204030204" pitchFamily="34" charset="0"/>
                <a:cs typeface="Calibri Light" panose="020F0302020204030204" pitchFamily="34" charset="0"/>
              </a:rPr>
              <a:t>‹#›</a:t>
            </a:fld>
            <a:endParaRPr lang="en-GB" sz="750" dirty="0">
              <a:solidFill>
                <a:schemeClr val="tx1">
                  <a:lumMod val="85000"/>
                  <a:lumOff val="15000"/>
                </a:schemeClr>
              </a:solidFill>
              <a:latin typeface="Calibri Light" panose="020F0302020204030204" pitchFamily="34" charset="0"/>
              <a:cs typeface="Calibri Light" panose="020F0302020204030204" pitchFamily="34" charset="0"/>
            </a:endParaRPr>
          </a:p>
        </p:txBody>
      </p:sp>
      <p:sp>
        <p:nvSpPr>
          <p:cNvPr id="34" name="Text Placeholder 23">
            <a:extLst>
              <a:ext uri="{FF2B5EF4-FFF2-40B4-BE49-F238E27FC236}">
                <a16:creationId xmlns:a16="http://schemas.microsoft.com/office/drawing/2014/main" id="{E73859D4-7C69-EE45-B3F2-C58326222BD4}"/>
              </a:ext>
            </a:extLst>
          </p:cNvPr>
          <p:cNvSpPr>
            <a:spLocks noGrp="1"/>
          </p:cNvSpPr>
          <p:nvPr>
            <p:ph type="body" sz="quarter" idx="16" hasCustomPrompt="1"/>
          </p:nvPr>
        </p:nvSpPr>
        <p:spPr>
          <a:xfrm>
            <a:off x="392863" y="2931929"/>
            <a:ext cx="3524762" cy="1435253"/>
          </a:xfrm>
          <a:prstGeom prst="rect">
            <a:avLst/>
          </a:prstGeom>
        </p:spPr>
        <p:txBody>
          <a:bodyPr lIns="0" tIns="0" rIns="0" bIns="0" numCol="1" spcCol="360000"/>
          <a:lstStyle>
            <a:lvl1pPr marL="4763" indent="-4763">
              <a:spcBef>
                <a:spcPts val="0"/>
              </a:spcBef>
              <a:spcAft>
                <a:spcPts val="500"/>
              </a:spcAft>
              <a:buNone/>
              <a:tabLst/>
              <a:defRPr sz="1400" b="0" i="0">
                <a:solidFill>
                  <a:schemeClr val="bg1"/>
                </a:solidFill>
                <a:latin typeface="Calibri Light" panose="020F0302020204030204" pitchFamily="34" charset="0"/>
                <a:cs typeface="Calibri Light" panose="020F0302020204030204" pitchFamily="34" charset="0"/>
              </a:defRPr>
            </a:lvl1pPr>
            <a:lvl2pPr>
              <a:buNone/>
              <a:defRPr sz="1600"/>
            </a:lvl2pPr>
            <a:lvl3pPr>
              <a:buNone/>
              <a:defRPr sz="1600"/>
            </a:lvl3pPr>
            <a:lvl4pPr>
              <a:buNone/>
              <a:defRPr sz="1600"/>
            </a:lvl4pPr>
            <a:lvl5pPr>
              <a:buNone/>
              <a:defRPr sz="1600"/>
            </a:lvl5pPr>
          </a:lstStyle>
          <a:p>
            <a:pPr lvl="0"/>
            <a:r>
              <a:rPr lang="en-GB" dirty="0"/>
              <a:t>Click to edit body copy</a:t>
            </a:r>
          </a:p>
        </p:txBody>
      </p:sp>
      <p:sp>
        <p:nvSpPr>
          <p:cNvPr id="14" name="Chart Placeholder 2">
            <a:extLst>
              <a:ext uri="{FF2B5EF4-FFF2-40B4-BE49-F238E27FC236}">
                <a16:creationId xmlns:a16="http://schemas.microsoft.com/office/drawing/2014/main" id="{3A853D4F-3FA3-C14C-8D20-5B2BC2220D87}"/>
              </a:ext>
            </a:extLst>
          </p:cNvPr>
          <p:cNvSpPr>
            <a:spLocks noGrp="1"/>
          </p:cNvSpPr>
          <p:nvPr>
            <p:ph type="chart" sz="quarter" idx="17"/>
          </p:nvPr>
        </p:nvSpPr>
        <p:spPr>
          <a:xfrm>
            <a:off x="4687411" y="1838325"/>
            <a:ext cx="2509837" cy="2538413"/>
          </a:xfrm>
          <a:prstGeom prst="rect">
            <a:avLst/>
          </a:prstGeom>
          <a:solidFill>
            <a:schemeClr val="bg1">
              <a:alpha val="25000"/>
            </a:schemeClr>
          </a:solidFill>
        </p:spPr>
        <p:txBody>
          <a:bodyPr tIns="72000" anchor="t" anchorCtr="0"/>
          <a:lstStyle>
            <a:lvl1pPr marL="228600" marR="0" indent="-22860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800" b="0" i="0">
                <a:solidFill>
                  <a:schemeClr val="bg1"/>
                </a:solidFill>
                <a:latin typeface="Calibri Light" panose="020F0302020204030204" pitchFamily="34" charset="0"/>
                <a:cs typeface="Calibri Light" panose="020F0302020204030204" pitchFamily="34" charset="0"/>
              </a:defRPr>
            </a:lvl1pPr>
          </a:lstStyle>
          <a:p>
            <a:r>
              <a:rPr lang="en-GB" dirty="0"/>
              <a:t>Click icon to add chart</a:t>
            </a:r>
          </a:p>
        </p:txBody>
      </p:sp>
    </p:spTree>
    <p:extLst>
      <p:ext uri="{BB962C8B-B14F-4D97-AF65-F5344CB8AC3E}">
        <p14:creationId xmlns:p14="http://schemas.microsoft.com/office/powerpoint/2010/main" val="20383717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wipe(left)">
                                      <p:cBhvr>
                                        <p:cTn id="7" dur="500"/>
                                        <p:tgtEl>
                                          <p:spTgt spid="31"/>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32"/>
                                        </p:tgtEl>
                                        <p:attrNameLst>
                                          <p:attrName>style.visibility</p:attrName>
                                        </p:attrNameLst>
                                      </p:cBhvr>
                                      <p:to>
                                        <p:strVal val="visible"/>
                                      </p:to>
                                    </p:set>
                                    <p:animEffect transition="in" filter="wipe(left)">
                                      <p:cBhvr>
                                        <p:cTn id="11" dur="5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2" grpId="0" animBg="1"/>
    </p:bldLst>
  </p:timing>
  <p:extLst>
    <p:ext uri="{DCECCB84-F9BA-43D5-87BE-67443E8EF086}">
      <p15:sldGuideLst xmlns:p15="http://schemas.microsoft.com/office/powerpoint/2012/main">
        <p15:guide id="1" orient="horz" pos="1620">
          <p15:clr>
            <a:srgbClr val="FBAE40"/>
          </p15:clr>
        </p15:guide>
        <p15:guide id="2" pos="2880">
          <p15:clr>
            <a:srgbClr val="FBAE40"/>
          </p15:clr>
        </p15:guide>
        <p15:guide id="3" pos="251">
          <p15:clr>
            <a:srgbClr val="FBAE40"/>
          </p15:clr>
        </p15:guide>
        <p15:guide id="4" orient="horz" pos="486">
          <p15:clr>
            <a:srgbClr val="FBAE40"/>
          </p15:clr>
        </p15:guide>
        <p15:guide id="5" pos="5505">
          <p15:clr>
            <a:srgbClr val="FBAE40"/>
          </p15:clr>
        </p15:guide>
        <p15:guide id="6" pos="1487">
          <p15:clr>
            <a:srgbClr val="FBAE40"/>
          </p15:clr>
        </p15:guide>
        <p15:guide id="8" orient="horz" pos="2977">
          <p15:clr>
            <a:srgbClr val="FBAE40"/>
          </p15:clr>
        </p15:guide>
        <p15:guide id="9" pos="3131">
          <p15:clr>
            <a:srgbClr val="FBAE40"/>
          </p15:clr>
        </p15:guide>
        <p15:guide id="10" orient="horz" pos="831">
          <p15:clr>
            <a:srgbClr val="FBAE40"/>
          </p15:clr>
        </p15:guide>
        <p15:guide id="11" orient="horz" pos="1862">
          <p15:clr>
            <a:srgbClr val="FBAE40"/>
          </p15:clr>
        </p15:guide>
        <p15:guide id="12" orient="horz" pos="1999">
          <p15:clr>
            <a:srgbClr val="FBAE40"/>
          </p15:clr>
        </p15:guide>
        <p15:guide id="13" orient="horz" pos="2086">
          <p15:clr>
            <a:srgbClr val="FBAE40"/>
          </p15:clr>
        </p15:guide>
        <p15:guide id="14" orient="horz" pos="2177">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Process_Blank">
    <p:spTree>
      <p:nvGrpSpPr>
        <p:cNvPr id="1" name=""/>
        <p:cNvGrpSpPr/>
        <p:nvPr/>
      </p:nvGrpSpPr>
      <p:grpSpPr>
        <a:xfrm>
          <a:off x="0" y="0"/>
          <a:ext cx="0" cy="0"/>
          <a:chOff x="0" y="0"/>
          <a:chExt cx="0" cy="0"/>
        </a:xfrm>
      </p:grpSpPr>
      <p:sp>
        <p:nvSpPr>
          <p:cNvPr id="30" name="Text Placeholder 23">
            <a:extLst>
              <a:ext uri="{FF2B5EF4-FFF2-40B4-BE49-F238E27FC236}">
                <a16:creationId xmlns:a16="http://schemas.microsoft.com/office/drawing/2014/main" id="{325DA0C4-9B46-004E-92AD-7F727FA59404}"/>
              </a:ext>
            </a:extLst>
          </p:cNvPr>
          <p:cNvSpPr>
            <a:spLocks noGrp="1"/>
          </p:cNvSpPr>
          <p:nvPr userDrawn="1">
            <p:ph type="body" sz="quarter" idx="10" hasCustomPrompt="1"/>
          </p:nvPr>
        </p:nvSpPr>
        <p:spPr>
          <a:xfrm>
            <a:off x="0" y="1248464"/>
            <a:ext cx="9143999" cy="346503"/>
          </a:xfrm>
          <a:prstGeom prst="rect">
            <a:avLst/>
          </a:prstGeom>
        </p:spPr>
        <p:txBody>
          <a:bodyPr lIns="0" tIns="0" rIns="0" bIns="0"/>
          <a:lstStyle>
            <a:lvl1pPr algn="ctr">
              <a:buNone/>
              <a:defRPr sz="2400" b="0" i="0" spc="600">
                <a:solidFill>
                  <a:schemeClr val="bg1"/>
                </a:solidFill>
                <a:latin typeface="Calibri Light" panose="020F0302020204030204" pitchFamily="34" charset="0"/>
                <a:cs typeface="Calibri Light" panose="020F0302020204030204" pitchFamily="34" charset="0"/>
              </a:defRPr>
            </a:lvl1pPr>
            <a:lvl2pPr>
              <a:buNone/>
              <a:defRPr sz="1600"/>
            </a:lvl2pPr>
            <a:lvl3pPr>
              <a:buNone/>
              <a:defRPr sz="1600"/>
            </a:lvl3pPr>
            <a:lvl4pPr>
              <a:buNone/>
              <a:defRPr sz="1600"/>
            </a:lvl4pPr>
            <a:lvl5pPr>
              <a:buNone/>
              <a:defRPr sz="1600"/>
            </a:lvl5pPr>
          </a:lstStyle>
          <a:p>
            <a:pPr lvl="0"/>
            <a:r>
              <a:rPr lang="en-GB" dirty="0"/>
              <a:t>CLICK TO ADD TITLE</a:t>
            </a:r>
          </a:p>
        </p:txBody>
      </p:sp>
      <p:sp>
        <p:nvSpPr>
          <p:cNvPr id="19" name="Title 1">
            <a:extLst>
              <a:ext uri="{FF2B5EF4-FFF2-40B4-BE49-F238E27FC236}">
                <a16:creationId xmlns:a16="http://schemas.microsoft.com/office/drawing/2014/main" id="{6B8B2023-3978-C042-996C-820BF32D2B01}"/>
              </a:ext>
            </a:extLst>
          </p:cNvPr>
          <p:cNvSpPr txBox="1">
            <a:spLocks/>
          </p:cNvSpPr>
          <p:nvPr userDrawn="1"/>
        </p:nvSpPr>
        <p:spPr bwMode="gray">
          <a:xfrm>
            <a:off x="402191" y="217970"/>
            <a:ext cx="2498764" cy="184301"/>
          </a:xfrm>
          <a:prstGeom prst="rect">
            <a:avLst/>
          </a:prstGeom>
        </p:spPr>
        <p:txBody>
          <a:bodyPr vert="horz" lIns="0" tIns="0" rIns="0" bIns="0" rtlCol="0" anchor="t" anchorCtr="0">
            <a:normAutofit/>
          </a:bodyPr>
          <a:lstStyle>
            <a:lvl1pPr algn="l" defTabSz="685800" rtl="0" eaLnBrk="1" latinLnBrk="0" hangingPunct="1">
              <a:spcBef>
                <a:spcPct val="0"/>
              </a:spcBef>
              <a:buNone/>
              <a:defRPr lang="en-GB" sz="4000" kern="1200" dirty="0">
                <a:solidFill>
                  <a:srgbClr val="00766B"/>
                </a:solidFill>
                <a:latin typeface="+mn-lt"/>
                <a:ea typeface="Arial" charset="0"/>
                <a:cs typeface="Arial" charset="0"/>
              </a:defRPr>
            </a:lvl1pPr>
          </a:lstStyle>
          <a:p>
            <a:pPr defTabSz="913271">
              <a:lnSpc>
                <a:spcPct val="90000"/>
              </a:lnSpc>
              <a:spcBef>
                <a:spcPts val="1000"/>
              </a:spcBef>
              <a:buFont typeface="Arial" panose="020B0604020202020204" pitchFamily="34" charset="0"/>
              <a:buNone/>
            </a:pPr>
            <a:r>
              <a:rPr lang="en-GB" sz="750" dirty="0">
                <a:solidFill>
                  <a:schemeClr val="bg1"/>
                </a:solidFill>
                <a:latin typeface="Calibri Light" panose="020F0302020204030204" pitchFamily="34" charset="0"/>
                <a:cs typeface="Calibri Light" panose="020F0302020204030204" pitchFamily="34" charset="0"/>
              </a:rPr>
              <a:t>Page </a:t>
            </a:r>
            <a:fld id="{53E7601D-6FDA-7B44-B5BA-3778DAD9E216}" type="slidenum">
              <a:rPr lang="en-GB" sz="750" smtClean="0">
                <a:solidFill>
                  <a:schemeClr val="bg1"/>
                </a:solidFill>
                <a:latin typeface="Calibri Light" panose="020F0302020204030204" pitchFamily="34" charset="0"/>
                <a:cs typeface="Calibri Light" panose="020F0302020204030204" pitchFamily="34" charset="0"/>
              </a:rPr>
              <a:t>‹#›</a:t>
            </a:fld>
            <a:endParaRPr lang="en-GB" sz="750" dirty="0">
              <a:solidFill>
                <a:schemeClr val="bg1"/>
              </a:solidFill>
              <a:latin typeface="Calibri Light" panose="020F0302020204030204" pitchFamily="34" charset="0"/>
              <a:cs typeface="Calibri Light" panose="020F0302020204030204" pitchFamily="34" charset="0"/>
            </a:endParaRPr>
          </a:p>
        </p:txBody>
      </p:sp>
      <p:sp>
        <p:nvSpPr>
          <p:cNvPr id="20" name="Rectangle 19">
            <a:extLst>
              <a:ext uri="{FF2B5EF4-FFF2-40B4-BE49-F238E27FC236}">
                <a16:creationId xmlns:a16="http://schemas.microsoft.com/office/drawing/2014/main" id="{C7A13CDD-318C-294A-AAC6-AEDBBDB13333}"/>
              </a:ext>
            </a:extLst>
          </p:cNvPr>
          <p:cNvSpPr/>
          <p:nvPr userDrawn="1"/>
        </p:nvSpPr>
        <p:spPr>
          <a:xfrm rot="16200000">
            <a:off x="594713" y="-193605"/>
            <a:ext cx="98580" cy="48579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solidFill>
                <a:schemeClr val="bg1"/>
              </a:solidFill>
              <a:latin typeface="Calibri Light" panose="020F0302020204030204" pitchFamily="34" charset="0"/>
              <a:cs typeface="Calibri Light" panose="020F0302020204030204" pitchFamily="34" charset="0"/>
            </a:endParaRPr>
          </a:p>
        </p:txBody>
      </p:sp>
      <p:grpSp>
        <p:nvGrpSpPr>
          <p:cNvPr id="6" name="Group 5">
            <a:extLst>
              <a:ext uri="{FF2B5EF4-FFF2-40B4-BE49-F238E27FC236}">
                <a16:creationId xmlns:a16="http://schemas.microsoft.com/office/drawing/2014/main" id="{38773A36-8220-0740-B96C-83A5F83F77D1}"/>
              </a:ext>
            </a:extLst>
          </p:cNvPr>
          <p:cNvGrpSpPr>
            <a:grpSpLocks noChangeAspect="1"/>
          </p:cNvGrpSpPr>
          <p:nvPr userDrawn="1"/>
        </p:nvGrpSpPr>
        <p:grpSpPr bwMode="gray">
          <a:xfrm>
            <a:off x="7974612" y="291900"/>
            <a:ext cx="792000" cy="153571"/>
            <a:chOff x="4375150" y="6157913"/>
            <a:chExt cx="1874838" cy="363537"/>
          </a:xfrm>
        </p:grpSpPr>
        <p:sp>
          <p:nvSpPr>
            <p:cNvPr id="7" name="Freeform 6">
              <a:extLst>
                <a:ext uri="{FF2B5EF4-FFF2-40B4-BE49-F238E27FC236}">
                  <a16:creationId xmlns:a16="http://schemas.microsoft.com/office/drawing/2014/main" id="{CB15671B-C3EC-E245-80C2-28031C15E97D}"/>
                </a:ext>
              </a:extLst>
            </p:cNvPr>
            <p:cNvSpPr>
              <a:spLocks noEditPoints="1"/>
            </p:cNvSpPr>
            <p:nvPr userDrawn="1"/>
          </p:nvSpPr>
          <p:spPr bwMode="gray">
            <a:xfrm>
              <a:off x="4375150" y="6176963"/>
              <a:ext cx="193675" cy="341312"/>
            </a:xfrm>
            <a:custGeom>
              <a:avLst/>
              <a:gdLst/>
              <a:ahLst/>
              <a:cxnLst>
                <a:cxn ang="0">
                  <a:pos x="0" y="0"/>
                </a:cxn>
                <a:cxn ang="0">
                  <a:pos x="0" y="108"/>
                </a:cxn>
                <a:cxn ang="0">
                  <a:pos x="61" y="108"/>
                </a:cxn>
                <a:cxn ang="0">
                  <a:pos x="61" y="0"/>
                </a:cxn>
                <a:cxn ang="0">
                  <a:pos x="0" y="0"/>
                </a:cxn>
                <a:cxn ang="0">
                  <a:pos x="33" y="71"/>
                </a:cxn>
                <a:cxn ang="0">
                  <a:pos x="20" y="64"/>
                </a:cxn>
                <a:cxn ang="0">
                  <a:pos x="19" y="87"/>
                </a:cxn>
                <a:cxn ang="0">
                  <a:pos x="28" y="90"/>
                </a:cxn>
                <a:cxn ang="0">
                  <a:pos x="28" y="91"/>
                </a:cxn>
                <a:cxn ang="0">
                  <a:pos x="6" y="91"/>
                </a:cxn>
                <a:cxn ang="0">
                  <a:pos x="6" y="90"/>
                </a:cxn>
                <a:cxn ang="0">
                  <a:pos x="12" y="87"/>
                </a:cxn>
                <a:cxn ang="0">
                  <a:pos x="11" y="21"/>
                </a:cxn>
                <a:cxn ang="0">
                  <a:pos x="5" y="21"/>
                </a:cxn>
                <a:cxn ang="0">
                  <a:pos x="5" y="19"/>
                </a:cxn>
                <a:cxn ang="0">
                  <a:pos x="20" y="16"/>
                </a:cxn>
                <a:cxn ang="0">
                  <a:pos x="20" y="44"/>
                </a:cxn>
                <a:cxn ang="0">
                  <a:pos x="42" y="16"/>
                </a:cxn>
                <a:cxn ang="0">
                  <a:pos x="54" y="36"/>
                </a:cxn>
                <a:cxn ang="0">
                  <a:pos x="33" y="71"/>
                </a:cxn>
              </a:cxnLst>
              <a:rect l="0" t="0" r="r" b="b"/>
              <a:pathLst>
                <a:path w="61" h="108">
                  <a:moveTo>
                    <a:pt x="0" y="0"/>
                  </a:moveTo>
                  <a:cubicBezTo>
                    <a:pt x="0" y="108"/>
                    <a:pt x="0" y="108"/>
                    <a:pt x="0" y="108"/>
                  </a:cubicBezTo>
                  <a:cubicBezTo>
                    <a:pt x="61" y="108"/>
                    <a:pt x="61" y="108"/>
                    <a:pt x="61" y="108"/>
                  </a:cubicBezTo>
                  <a:cubicBezTo>
                    <a:pt x="61" y="0"/>
                    <a:pt x="61" y="0"/>
                    <a:pt x="61" y="0"/>
                  </a:cubicBezTo>
                  <a:lnTo>
                    <a:pt x="0" y="0"/>
                  </a:lnTo>
                  <a:close/>
                  <a:moveTo>
                    <a:pt x="33" y="71"/>
                  </a:moveTo>
                  <a:cubicBezTo>
                    <a:pt x="23" y="71"/>
                    <a:pt x="20" y="64"/>
                    <a:pt x="20" y="64"/>
                  </a:cubicBezTo>
                  <a:cubicBezTo>
                    <a:pt x="19" y="87"/>
                    <a:pt x="19" y="87"/>
                    <a:pt x="19" y="87"/>
                  </a:cubicBezTo>
                  <a:cubicBezTo>
                    <a:pt x="28" y="90"/>
                    <a:pt x="28" y="90"/>
                    <a:pt x="28" y="90"/>
                  </a:cubicBezTo>
                  <a:cubicBezTo>
                    <a:pt x="28" y="91"/>
                    <a:pt x="28" y="91"/>
                    <a:pt x="28" y="91"/>
                  </a:cubicBezTo>
                  <a:cubicBezTo>
                    <a:pt x="6" y="91"/>
                    <a:pt x="6" y="91"/>
                    <a:pt x="6" y="91"/>
                  </a:cubicBezTo>
                  <a:cubicBezTo>
                    <a:pt x="6" y="90"/>
                    <a:pt x="6" y="90"/>
                    <a:pt x="6" y="90"/>
                  </a:cubicBezTo>
                  <a:cubicBezTo>
                    <a:pt x="12" y="87"/>
                    <a:pt x="12" y="87"/>
                    <a:pt x="12" y="87"/>
                  </a:cubicBezTo>
                  <a:cubicBezTo>
                    <a:pt x="11" y="21"/>
                    <a:pt x="11" y="21"/>
                    <a:pt x="11" y="21"/>
                  </a:cubicBezTo>
                  <a:cubicBezTo>
                    <a:pt x="5" y="21"/>
                    <a:pt x="5" y="21"/>
                    <a:pt x="5" y="21"/>
                  </a:cubicBezTo>
                  <a:cubicBezTo>
                    <a:pt x="5" y="21"/>
                    <a:pt x="5" y="19"/>
                    <a:pt x="5" y="19"/>
                  </a:cubicBezTo>
                  <a:cubicBezTo>
                    <a:pt x="20" y="16"/>
                    <a:pt x="20" y="16"/>
                    <a:pt x="20" y="16"/>
                  </a:cubicBezTo>
                  <a:cubicBezTo>
                    <a:pt x="20" y="44"/>
                    <a:pt x="20" y="44"/>
                    <a:pt x="20" y="44"/>
                  </a:cubicBezTo>
                  <a:cubicBezTo>
                    <a:pt x="26" y="23"/>
                    <a:pt x="36" y="16"/>
                    <a:pt x="42" y="16"/>
                  </a:cubicBezTo>
                  <a:cubicBezTo>
                    <a:pt x="47" y="16"/>
                    <a:pt x="54" y="19"/>
                    <a:pt x="54" y="36"/>
                  </a:cubicBezTo>
                  <a:cubicBezTo>
                    <a:pt x="54" y="67"/>
                    <a:pt x="38" y="71"/>
                    <a:pt x="33" y="71"/>
                  </a:cubicBez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dirty="0">
                <a:solidFill>
                  <a:srgbClr val="000000"/>
                </a:solidFill>
                <a:latin typeface="Calibri Light" panose="020F0302020204030204" pitchFamily="34" charset="0"/>
                <a:cs typeface="Calibri Light" panose="020F0302020204030204" pitchFamily="34" charset="0"/>
              </a:endParaRPr>
            </a:p>
          </p:txBody>
        </p:sp>
        <p:sp>
          <p:nvSpPr>
            <p:cNvPr id="8" name="Freeform 7">
              <a:extLst>
                <a:ext uri="{FF2B5EF4-FFF2-40B4-BE49-F238E27FC236}">
                  <a16:creationId xmlns:a16="http://schemas.microsoft.com/office/drawing/2014/main" id="{846EF31E-3418-7A49-80B5-9483B5C07B34}"/>
                </a:ext>
              </a:extLst>
            </p:cNvPr>
            <p:cNvSpPr>
              <a:spLocks/>
            </p:cNvSpPr>
            <p:nvPr userDrawn="1"/>
          </p:nvSpPr>
          <p:spPr bwMode="gray">
            <a:xfrm>
              <a:off x="4435475" y="6246813"/>
              <a:ext cx="82550" cy="147637"/>
            </a:xfrm>
            <a:custGeom>
              <a:avLst/>
              <a:gdLst/>
              <a:ahLst/>
              <a:cxnLst>
                <a:cxn ang="0">
                  <a:pos x="19" y="0"/>
                </a:cxn>
                <a:cxn ang="0">
                  <a:pos x="0" y="33"/>
                </a:cxn>
                <a:cxn ang="0">
                  <a:pos x="14" y="47"/>
                </a:cxn>
                <a:cxn ang="0">
                  <a:pos x="26" y="17"/>
                </a:cxn>
                <a:cxn ang="0">
                  <a:pos x="19" y="0"/>
                </a:cxn>
              </a:cxnLst>
              <a:rect l="0" t="0" r="r" b="b"/>
              <a:pathLst>
                <a:path w="26" h="47">
                  <a:moveTo>
                    <a:pt x="19" y="0"/>
                  </a:moveTo>
                  <a:cubicBezTo>
                    <a:pt x="9" y="0"/>
                    <a:pt x="0" y="28"/>
                    <a:pt x="0" y="33"/>
                  </a:cubicBezTo>
                  <a:cubicBezTo>
                    <a:pt x="0" y="34"/>
                    <a:pt x="4" y="47"/>
                    <a:pt x="14" y="47"/>
                  </a:cubicBezTo>
                  <a:cubicBezTo>
                    <a:pt x="24" y="47"/>
                    <a:pt x="26" y="27"/>
                    <a:pt x="26" y="17"/>
                  </a:cubicBezTo>
                  <a:cubicBezTo>
                    <a:pt x="26" y="7"/>
                    <a:pt x="23" y="0"/>
                    <a:pt x="19" y="0"/>
                  </a:cubicBez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dirty="0">
                <a:solidFill>
                  <a:srgbClr val="000000"/>
                </a:solidFill>
                <a:latin typeface="Calibri Light" panose="020F0302020204030204" pitchFamily="34" charset="0"/>
                <a:cs typeface="Calibri Light" panose="020F0302020204030204" pitchFamily="34" charset="0"/>
              </a:endParaRPr>
            </a:p>
          </p:txBody>
        </p:sp>
        <p:sp>
          <p:nvSpPr>
            <p:cNvPr id="9" name="Freeform 8">
              <a:extLst>
                <a:ext uri="{FF2B5EF4-FFF2-40B4-BE49-F238E27FC236}">
                  <a16:creationId xmlns:a16="http://schemas.microsoft.com/office/drawing/2014/main" id="{D4A5FD6C-ACBD-E648-8CC6-4D14A371C5CE}"/>
                </a:ext>
              </a:extLst>
            </p:cNvPr>
            <p:cNvSpPr>
              <a:spLocks/>
            </p:cNvSpPr>
            <p:nvPr userDrawn="1"/>
          </p:nvSpPr>
          <p:spPr bwMode="gray">
            <a:xfrm>
              <a:off x="4625975" y="6300788"/>
              <a:ext cx="98425" cy="144462"/>
            </a:xfrm>
            <a:custGeom>
              <a:avLst/>
              <a:gdLst/>
              <a:ahLst/>
              <a:cxnLst>
                <a:cxn ang="0">
                  <a:pos x="18" y="0"/>
                </a:cxn>
                <a:cxn ang="0">
                  <a:pos x="7" y="22"/>
                </a:cxn>
                <a:cxn ang="0">
                  <a:pos x="23" y="46"/>
                </a:cxn>
                <a:cxn ang="0">
                  <a:pos x="31" y="27"/>
                </a:cxn>
                <a:cxn ang="0">
                  <a:pos x="18" y="0"/>
                </a:cxn>
              </a:cxnLst>
              <a:rect l="0" t="0" r="r" b="b"/>
              <a:pathLst>
                <a:path w="31" h="46">
                  <a:moveTo>
                    <a:pt x="18" y="0"/>
                  </a:moveTo>
                  <a:cubicBezTo>
                    <a:pt x="17" y="0"/>
                    <a:pt x="0" y="4"/>
                    <a:pt x="7" y="22"/>
                  </a:cubicBezTo>
                  <a:cubicBezTo>
                    <a:pt x="15" y="46"/>
                    <a:pt x="22" y="46"/>
                    <a:pt x="23" y="46"/>
                  </a:cubicBezTo>
                  <a:cubicBezTo>
                    <a:pt x="25" y="46"/>
                    <a:pt x="31" y="45"/>
                    <a:pt x="31" y="27"/>
                  </a:cubicBezTo>
                  <a:cubicBezTo>
                    <a:pt x="30" y="8"/>
                    <a:pt x="25" y="0"/>
                    <a:pt x="18" y="0"/>
                  </a:cubicBez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dirty="0">
                <a:solidFill>
                  <a:srgbClr val="000000"/>
                </a:solidFill>
                <a:latin typeface="Calibri Light" panose="020F0302020204030204" pitchFamily="34" charset="0"/>
                <a:cs typeface="Calibri Light" panose="020F0302020204030204" pitchFamily="34" charset="0"/>
              </a:endParaRPr>
            </a:p>
          </p:txBody>
        </p:sp>
        <p:sp>
          <p:nvSpPr>
            <p:cNvPr id="10" name="Freeform 9">
              <a:extLst>
                <a:ext uri="{FF2B5EF4-FFF2-40B4-BE49-F238E27FC236}">
                  <a16:creationId xmlns:a16="http://schemas.microsoft.com/office/drawing/2014/main" id="{C5C25555-2E21-0C4E-BB50-D3BD5936928B}"/>
                </a:ext>
              </a:extLst>
            </p:cNvPr>
            <p:cNvSpPr>
              <a:spLocks noEditPoints="1"/>
            </p:cNvSpPr>
            <p:nvPr userDrawn="1"/>
          </p:nvSpPr>
          <p:spPr bwMode="gray">
            <a:xfrm>
              <a:off x="4581525" y="6176963"/>
              <a:ext cx="193675" cy="341312"/>
            </a:xfrm>
            <a:custGeom>
              <a:avLst/>
              <a:gdLst/>
              <a:ahLst/>
              <a:cxnLst>
                <a:cxn ang="0">
                  <a:pos x="0" y="0"/>
                </a:cxn>
                <a:cxn ang="0">
                  <a:pos x="0" y="108"/>
                </a:cxn>
                <a:cxn ang="0">
                  <a:pos x="61" y="108"/>
                </a:cxn>
                <a:cxn ang="0">
                  <a:pos x="61" y="0"/>
                </a:cxn>
                <a:cxn ang="0">
                  <a:pos x="0" y="0"/>
                </a:cxn>
                <a:cxn ang="0">
                  <a:pos x="42" y="91"/>
                </a:cxn>
                <a:cxn ang="0">
                  <a:pos x="19" y="63"/>
                </a:cxn>
                <a:cxn ang="0">
                  <a:pos x="20" y="91"/>
                </a:cxn>
                <a:cxn ang="0">
                  <a:pos x="5" y="88"/>
                </a:cxn>
                <a:cxn ang="0">
                  <a:pos x="4" y="86"/>
                </a:cxn>
                <a:cxn ang="0">
                  <a:pos x="11" y="86"/>
                </a:cxn>
                <a:cxn ang="0">
                  <a:pos x="11" y="19"/>
                </a:cxn>
                <a:cxn ang="0">
                  <a:pos x="6" y="17"/>
                </a:cxn>
                <a:cxn ang="0">
                  <a:pos x="5" y="16"/>
                </a:cxn>
                <a:cxn ang="0">
                  <a:pos x="28" y="16"/>
                </a:cxn>
                <a:cxn ang="0">
                  <a:pos x="27" y="18"/>
                </a:cxn>
                <a:cxn ang="0">
                  <a:pos x="19" y="19"/>
                </a:cxn>
                <a:cxn ang="0">
                  <a:pos x="19" y="43"/>
                </a:cxn>
                <a:cxn ang="0">
                  <a:pos x="32" y="37"/>
                </a:cxn>
                <a:cxn ang="0">
                  <a:pos x="53" y="70"/>
                </a:cxn>
                <a:cxn ang="0">
                  <a:pos x="42" y="91"/>
                </a:cxn>
              </a:cxnLst>
              <a:rect l="0" t="0" r="r" b="b"/>
              <a:pathLst>
                <a:path w="61" h="108">
                  <a:moveTo>
                    <a:pt x="0" y="0"/>
                  </a:moveTo>
                  <a:cubicBezTo>
                    <a:pt x="0" y="108"/>
                    <a:pt x="0" y="108"/>
                    <a:pt x="0" y="108"/>
                  </a:cubicBezTo>
                  <a:cubicBezTo>
                    <a:pt x="61" y="108"/>
                    <a:pt x="61" y="108"/>
                    <a:pt x="61" y="108"/>
                  </a:cubicBezTo>
                  <a:cubicBezTo>
                    <a:pt x="61" y="0"/>
                    <a:pt x="61" y="0"/>
                    <a:pt x="61" y="0"/>
                  </a:cubicBezTo>
                  <a:lnTo>
                    <a:pt x="0" y="0"/>
                  </a:lnTo>
                  <a:close/>
                  <a:moveTo>
                    <a:pt x="42" y="91"/>
                  </a:moveTo>
                  <a:cubicBezTo>
                    <a:pt x="26" y="91"/>
                    <a:pt x="19" y="63"/>
                    <a:pt x="19" y="63"/>
                  </a:cubicBezTo>
                  <a:cubicBezTo>
                    <a:pt x="20" y="91"/>
                    <a:pt x="20" y="91"/>
                    <a:pt x="20" y="91"/>
                  </a:cubicBezTo>
                  <a:cubicBezTo>
                    <a:pt x="20" y="91"/>
                    <a:pt x="6" y="89"/>
                    <a:pt x="5" y="88"/>
                  </a:cubicBezTo>
                  <a:cubicBezTo>
                    <a:pt x="4" y="88"/>
                    <a:pt x="4" y="86"/>
                    <a:pt x="4" y="86"/>
                  </a:cubicBezTo>
                  <a:cubicBezTo>
                    <a:pt x="11" y="86"/>
                    <a:pt x="11" y="86"/>
                    <a:pt x="11" y="86"/>
                  </a:cubicBezTo>
                  <a:cubicBezTo>
                    <a:pt x="11" y="86"/>
                    <a:pt x="12" y="21"/>
                    <a:pt x="11" y="19"/>
                  </a:cubicBezTo>
                  <a:cubicBezTo>
                    <a:pt x="11" y="18"/>
                    <a:pt x="6" y="17"/>
                    <a:pt x="6" y="17"/>
                  </a:cubicBezTo>
                  <a:cubicBezTo>
                    <a:pt x="5" y="16"/>
                    <a:pt x="5" y="16"/>
                    <a:pt x="5" y="16"/>
                  </a:cubicBezTo>
                  <a:cubicBezTo>
                    <a:pt x="28" y="16"/>
                    <a:pt x="28" y="16"/>
                    <a:pt x="28" y="16"/>
                  </a:cubicBezTo>
                  <a:cubicBezTo>
                    <a:pt x="27" y="18"/>
                    <a:pt x="27" y="18"/>
                    <a:pt x="27" y="18"/>
                  </a:cubicBezTo>
                  <a:cubicBezTo>
                    <a:pt x="24" y="18"/>
                    <a:pt x="19" y="19"/>
                    <a:pt x="19" y="19"/>
                  </a:cubicBezTo>
                  <a:cubicBezTo>
                    <a:pt x="19" y="43"/>
                    <a:pt x="19" y="43"/>
                    <a:pt x="19" y="43"/>
                  </a:cubicBezTo>
                  <a:cubicBezTo>
                    <a:pt x="19" y="43"/>
                    <a:pt x="24" y="37"/>
                    <a:pt x="32" y="37"/>
                  </a:cubicBezTo>
                  <a:cubicBezTo>
                    <a:pt x="53" y="37"/>
                    <a:pt x="53" y="67"/>
                    <a:pt x="53" y="70"/>
                  </a:cubicBezTo>
                  <a:cubicBezTo>
                    <a:pt x="53" y="73"/>
                    <a:pt x="54" y="91"/>
                    <a:pt x="42" y="91"/>
                  </a:cubicBez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dirty="0">
                <a:solidFill>
                  <a:srgbClr val="000000"/>
                </a:solidFill>
                <a:latin typeface="Calibri Light" panose="020F0302020204030204" pitchFamily="34" charset="0"/>
                <a:cs typeface="Calibri Light" panose="020F0302020204030204" pitchFamily="34" charset="0"/>
              </a:endParaRPr>
            </a:p>
          </p:txBody>
        </p:sp>
        <p:sp>
          <p:nvSpPr>
            <p:cNvPr id="11" name="Freeform 10">
              <a:extLst>
                <a:ext uri="{FF2B5EF4-FFF2-40B4-BE49-F238E27FC236}">
                  <a16:creationId xmlns:a16="http://schemas.microsoft.com/office/drawing/2014/main" id="{B5000CB5-8FA5-3B48-8335-EAB6EDA5BE77}"/>
                </a:ext>
              </a:extLst>
            </p:cNvPr>
            <p:cNvSpPr>
              <a:spLocks noEditPoints="1"/>
            </p:cNvSpPr>
            <p:nvPr userDrawn="1"/>
          </p:nvSpPr>
          <p:spPr bwMode="gray">
            <a:xfrm>
              <a:off x="4816475" y="6176963"/>
              <a:ext cx="139700" cy="193675"/>
            </a:xfrm>
            <a:custGeom>
              <a:avLst/>
              <a:gdLst/>
              <a:ahLst/>
              <a:cxnLst>
                <a:cxn ang="0">
                  <a:pos x="18" y="35"/>
                </a:cxn>
                <a:cxn ang="0">
                  <a:pos x="14" y="33"/>
                </a:cxn>
                <a:cxn ang="0">
                  <a:pos x="15" y="3"/>
                </a:cxn>
                <a:cxn ang="0">
                  <a:pos x="20" y="1"/>
                </a:cxn>
                <a:cxn ang="0">
                  <a:pos x="35" y="17"/>
                </a:cxn>
                <a:cxn ang="0">
                  <a:pos x="18" y="35"/>
                </a:cxn>
                <a:cxn ang="0">
                  <a:pos x="5" y="3"/>
                </a:cxn>
                <a:cxn ang="0">
                  <a:pos x="6" y="4"/>
                </a:cxn>
                <a:cxn ang="0">
                  <a:pos x="6" y="29"/>
                </a:cxn>
                <a:cxn ang="0">
                  <a:pos x="7" y="57"/>
                </a:cxn>
                <a:cxn ang="0">
                  <a:pos x="5" y="59"/>
                </a:cxn>
                <a:cxn ang="0">
                  <a:pos x="1" y="60"/>
                </a:cxn>
                <a:cxn ang="0">
                  <a:pos x="1" y="61"/>
                </a:cxn>
                <a:cxn ang="0">
                  <a:pos x="1" y="61"/>
                </a:cxn>
                <a:cxn ang="0">
                  <a:pos x="10" y="61"/>
                </a:cxn>
                <a:cxn ang="0">
                  <a:pos x="22" y="61"/>
                </a:cxn>
                <a:cxn ang="0">
                  <a:pos x="22" y="61"/>
                </a:cxn>
                <a:cxn ang="0">
                  <a:pos x="22" y="60"/>
                </a:cxn>
                <a:cxn ang="0">
                  <a:pos x="15" y="58"/>
                </a:cxn>
                <a:cxn ang="0">
                  <a:pos x="14" y="57"/>
                </a:cxn>
                <a:cxn ang="0">
                  <a:pos x="14" y="36"/>
                </a:cxn>
                <a:cxn ang="0">
                  <a:pos x="19" y="36"/>
                </a:cxn>
                <a:cxn ang="0">
                  <a:pos x="44" y="16"/>
                </a:cxn>
                <a:cxn ang="0">
                  <a:pos x="21" y="0"/>
                </a:cxn>
                <a:cxn ang="0">
                  <a:pos x="0" y="1"/>
                </a:cxn>
                <a:cxn ang="0">
                  <a:pos x="0" y="1"/>
                </a:cxn>
                <a:cxn ang="0">
                  <a:pos x="1" y="2"/>
                </a:cxn>
                <a:cxn ang="0">
                  <a:pos x="5" y="3"/>
                </a:cxn>
              </a:cxnLst>
              <a:rect l="0" t="0" r="r" b="b"/>
              <a:pathLst>
                <a:path w="44" h="61">
                  <a:moveTo>
                    <a:pt x="18" y="35"/>
                  </a:moveTo>
                  <a:cubicBezTo>
                    <a:pt x="16" y="35"/>
                    <a:pt x="14" y="34"/>
                    <a:pt x="14" y="33"/>
                  </a:cubicBezTo>
                  <a:cubicBezTo>
                    <a:pt x="14" y="31"/>
                    <a:pt x="14" y="13"/>
                    <a:pt x="15" y="3"/>
                  </a:cubicBezTo>
                  <a:cubicBezTo>
                    <a:pt x="15" y="2"/>
                    <a:pt x="16" y="1"/>
                    <a:pt x="20" y="1"/>
                  </a:cubicBezTo>
                  <a:cubicBezTo>
                    <a:pt x="29" y="1"/>
                    <a:pt x="35" y="8"/>
                    <a:pt x="35" y="17"/>
                  </a:cubicBezTo>
                  <a:cubicBezTo>
                    <a:pt x="35" y="28"/>
                    <a:pt x="27" y="35"/>
                    <a:pt x="18" y="35"/>
                  </a:cubicBezTo>
                  <a:close/>
                  <a:moveTo>
                    <a:pt x="5" y="3"/>
                  </a:moveTo>
                  <a:cubicBezTo>
                    <a:pt x="6" y="3"/>
                    <a:pt x="6" y="3"/>
                    <a:pt x="6" y="4"/>
                  </a:cubicBezTo>
                  <a:cubicBezTo>
                    <a:pt x="6" y="7"/>
                    <a:pt x="6" y="25"/>
                    <a:pt x="6" y="29"/>
                  </a:cubicBezTo>
                  <a:cubicBezTo>
                    <a:pt x="6" y="34"/>
                    <a:pt x="7" y="54"/>
                    <a:pt x="7" y="57"/>
                  </a:cubicBezTo>
                  <a:cubicBezTo>
                    <a:pt x="7" y="58"/>
                    <a:pt x="6" y="58"/>
                    <a:pt x="5" y="59"/>
                  </a:cubicBezTo>
                  <a:cubicBezTo>
                    <a:pt x="1" y="60"/>
                    <a:pt x="1" y="60"/>
                    <a:pt x="1" y="60"/>
                  </a:cubicBezTo>
                  <a:cubicBezTo>
                    <a:pt x="1" y="60"/>
                    <a:pt x="1" y="60"/>
                    <a:pt x="1" y="61"/>
                  </a:cubicBezTo>
                  <a:cubicBezTo>
                    <a:pt x="1" y="61"/>
                    <a:pt x="1" y="61"/>
                    <a:pt x="1" y="61"/>
                  </a:cubicBezTo>
                  <a:cubicBezTo>
                    <a:pt x="3" y="61"/>
                    <a:pt x="7" y="61"/>
                    <a:pt x="10" y="61"/>
                  </a:cubicBezTo>
                  <a:cubicBezTo>
                    <a:pt x="14" y="61"/>
                    <a:pt x="18" y="61"/>
                    <a:pt x="22" y="61"/>
                  </a:cubicBezTo>
                  <a:cubicBezTo>
                    <a:pt x="22" y="61"/>
                    <a:pt x="22" y="61"/>
                    <a:pt x="22" y="61"/>
                  </a:cubicBezTo>
                  <a:cubicBezTo>
                    <a:pt x="22" y="60"/>
                    <a:pt x="22" y="60"/>
                    <a:pt x="22" y="60"/>
                  </a:cubicBezTo>
                  <a:cubicBezTo>
                    <a:pt x="15" y="58"/>
                    <a:pt x="15" y="58"/>
                    <a:pt x="15" y="58"/>
                  </a:cubicBezTo>
                  <a:cubicBezTo>
                    <a:pt x="14" y="58"/>
                    <a:pt x="14" y="58"/>
                    <a:pt x="14" y="57"/>
                  </a:cubicBezTo>
                  <a:cubicBezTo>
                    <a:pt x="14" y="55"/>
                    <a:pt x="14" y="39"/>
                    <a:pt x="14" y="36"/>
                  </a:cubicBezTo>
                  <a:cubicBezTo>
                    <a:pt x="15" y="36"/>
                    <a:pt x="17" y="36"/>
                    <a:pt x="19" y="36"/>
                  </a:cubicBezTo>
                  <a:cubicBezTo>
                    <a:pt x="34" y="36"/>
                    <a:pt x="44" y="27"/>
                    <a:pt x="44" y="16"/>
                  </a:cubicBezTo>
                  <a:cubicBezTo>
                    <a:pt x="44" y="6"/>
                    <a:pt x="37" y="0"/>
                    <a:pt x="21" y="0"/>
                  </a:cubicBezTo>
                  <a:cubicBezTo>
                    <a:pt x="13" y="0"/>
                    <a:pt x="3" y="1"/>
                    <a:pt x="0" y="1"/>
                  </a:cubicBezTo>
                  <a:cubicBezTo>
                    <a:pt x="0" y="1"/>
                    <a:pt x="0" y="1"/>
                    <a:pt x="0" y="1"/>
                  </a:cubicBezTo>
                  <a:cubicBezTo>
                    <a:pt x="0" y="2"/>
                    <a:pt x="0" y="2"/>
                    <a:pt x="1" y="2"/>
                  </a:cubicBezTo>
                  <a:lnTo>
                    <a:pt x="5" y="3"/>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dirty="0">
                <a:solidFill>
                  <a:srgbClr val="000000"/>
                </a:solidFill>
                <a:latin typeface="Calibri Light" panose="020F0302020204030204" pitchFamily="34" charset="0"/>
                <a:cs typeface="Calibri Light" panose="020F0302020204030204" pitchFamily="34" charset="0"/>
              </a:endParaRPr>
            </a:p>
          </p:txBody>
        </p:sp>
        <p:sp>
          <p:nvSpPr>
            <p:cNvPr id="12" name="Freeform 11">
              <a:extLst>
                <a:ext uri="{FF2B5EF4-FFF2-40B4-BE49-F238E27FC236}">
                  <a16:creationId xmlns:a16="http://schemas.microsoft.com/office/drawing/2014/main" id="{8079FB22-5781-BE4B-8072-1501CD47DFAA}"/>
                </a:ext>
              </a:extLst>
            </p:cNvPr>
            <p:cNvSpPr>
              <a:spLocks/>
            </p:cNvSpPr>
            <p:nvPr userDrawn="1"/>
          </p:nvSpPr>
          <p:spPr bwMode="gray">
            <a:xfrm>
              <a:off x="4972050" y="6224588"/>
              <a:ext cx="117475" cy="146050"/>
            </a:xfrm>
            <a:custGeom>
              <a:avLst/>
              <a:gdLst/>
              <a:ahLst/>
              <a:cxnLst>
                <a:cxn ang="0">
                  <a:pos x="14" y="26"/>
                </a:cxn>
                <a:cxn ang="0">
                  <a:pos x="15" y="23"/>
                </a:cxn>
                <a:cxn ang="0">
                  <a:pos x="33" y="0"/>
                </a:cxn>
                <a:cxn ang="0">
                  <a:pos x="36" y="1"/>
                </a:cxn>
                <a:cxn ang="0">
                  <a:pos x="36" y="2"/>
                </a:cxn>
                <a:cxn ang="0">
                  <a:pos x="37" y="13"/>
                </a:cxn>
                <a:cxn ang="0">
                  <a:pos x="36" y="14"/>
                </a:cxn>
                <a:cxn ang="0">
                  <a:pos x="36" y="13"/>
                </a:cxn>
                <a:cxn ang="0">
                  <a:pos x="33" y="7"/>
                </a:cxn>
                <a:cxn ang="0">
                  <a:pos x="30" y="5"/>
                </a:cxn>
                <a:cxn ang="0">
                  <a:pos x="15" y="33"/>
                </a:cxn>
                <a:cxn ang="0">
                  <a:pos x="14" y="42"/>
                </a:cxn>
                <a:cxn ang="0">
                  <a:pos x="15" y="44"/>
                </a:cxn>
                <a:cxn ang="0">
                  <a:pos x="22" y="45"/>
                </a:cxn>
                <a:cxn ang="0">
                  <a:pos x="23" y="46"/>
                </a:cxn>
                <a:cxn ang="0">
                  <a:pos x="23" y="46"/>
                </a:cxn>
                <a:cxn ang="0">
                  <a:pos x="11" y="46"/>
                </a:cxn>
                <a:cxn ang="0">
                  <a:pos x="1" y="46"/>
                </a:cxn>
                <a:cxn ang="0">
                  <a:pos x="1" y="46"/>
                </a:cxn>
                <a:cxn ang="0">
                  <a:pos x="2" y="45"/>
                </a:cxn>
                <a:cxn ang="0">
                  <a:pos x="6" y="44"/>
                </a:cxn>
                <a:cxn ang="0">
                  <a:pos x="7" y="43"/>
                </a:cxn>
                <a:cxn ang="0">
                  <a:pos x="7" y="23"/>
                </a:cxn>
                <a:cxn ang="0">
                  <a:pos x="7" y="6"/>
                </a:cxn>
                <a:cxn ang="0">
                  <a:pos x="6" y="4"/>
                </a:cxn>
                <a:cxn ang="0">
                  <a:pos x="1" y="4"/>
                </a:cxn>
                <a:cxn ang="0">
                  <a:pos x="0" y="3"/>
                </a:cxn>
                <a:cxn ang="0">
                  <a:pos x="1" y="3"/>
                </a:cxn>
                <a:cxn ang="0">
                  <a:pos x="14" y="0"/>
                </a:cxn>
                <a:cxn ang="0">
                  <a:pos x="15" y="1"/>
                </a:cxn>
                <a:cxn ang="0">
                  <a:pos x="14" y="22"/>
                </a:cxn>
                <a:cxn ang="0">
                  <a:pos x="14" y="26"/>
                </a:cxn>
              </a:cxnLst>
              <a:rect l="0" t="0" r="r" b="b"/>
              <a:pathLst>
                <a:path w="37" h="46">
                  <a:moveTo>
                    <a:pt x="14" y="26"/>
                  </a:moveTo>
                  <a:cubicBezTo>
                    <a:pt x="15" y="25"/>
                    <a:pt x="15" y="24"/>
                    <a:pt x="15" y="23"/>
                  </a:cubicBezTo>
                  <a:cubicBezTo>
                    <a:pt x="17" y="14"/>
                    <a:pt x="23" y="0"/>
                    <a:pt x="33" y="0"/>
                  </a:cubicBezTo>
                  <a:cubicBezTo>
                    <a:pt x="34" y="0"/>
                    <a:pt x="35" y="0"/>
                    <a:pt x="36" y="1"/>
                  </a:cubicBezTo>
                  <a:cubicBezTo>
                    <a:pt x="36" y="1"/>
                    <a:pt x="36" y="1"/>
                    <a:pt x="36" y="2"/>
                  </a:cubicBezTo>
                  <a:cubicBezTo>
                    <a:pt x="37" y="13"/>
                    <a:pt x="37" y="13"/>
                    <a:pt x="37" y="13"/>
                  </a:cubicBezTo>
                  <a:cubicBezTo>
                    <a:pt x="37" y="13"/>
                    <a:pt x="36" y="14"/>
                    <a:pt x="36" y="14"/>
                  </a:cubicBezTo>
                  <a:cubicBezTo>
                    <a:pt x="36" y="14"/>
                    <a:pt x="36" y="13"/>
                    <a:pt x="36" y="13"/>
                  </a:cubicBezTo>
                  <a:cubicBezTo>
                    <a:pt x="35" y="11"/>
                    <a:pt x="34" y="9"/>
                    <a:pt x="33" y="7"/>
                  </a:cubicBezTo>
                  <a:cubicBezTo>
                    <a:pt x="32" y="6"/>
                    <a:pt x="31" y="5"/>
                    <a:pt x="30" y="5"/>
                  </a:cubicBezTo>
                  <a:cubicBezTo>
                    <a:pt x="22" y="5"/>
                    <a:pt x="17" y="21"/>
                    <a:pt x="15" y="33"/>
                  </a:cubicBezTo>
                  <a:cubicBezTo>
                    <a:pt x="14" y="36"/>
                    <a:pt x="14" y="41"/>
                    <a:pt x="14" y="42"/>
                  </a:cubicBezTo>
                  <a:cubicBezTo>
                    <a:pt x="14" y="43"/>
                    <a:pt x="14" y="43"/>
                    <a:pt x="15" y="44"/>
                  </a:cubicBezTo>
                  <a:cubicBezTo>
                    <a:pt x="22" y="45"/>
                    <a:pt x="22" y="45"/>
                    <a:pt x="22" y="45"/>
                  </a:cubicBezTo>
                  <a:cubicBezTo>
                    <a:pt x="23" y="45"/>
                    <a:pt x="23" y="45"/>
                    <a:pt x="23" y="46"/>
                  </a:cubicBezTo>
                  <a:cubicBezTo>
                    <a:pt x="23" y="46"/>
                    <a:pt x="23" y="46"/>
                    <a:pt x="23" y="46"/>
                  </a:cubicBezTo>
                  <a:cubicBezTo>
                    <a:pt x="21" y="46"/>
                    <a:pt x="16" y="46"/>
                    <a:pt x="11" y="46"/>
                  </a:cubicBezTo>
                  <a:cubicBezTo>
                    <a:pt x="6" y="46"/>
                    <a:pt x="3" y="46"/>
                    <a:pt x="1" y="46"/>
                  </a:cubicBezTo>
                  <a:cubicBezTo>
                    <a:pt x="1" y="46"/>
                    <a:pt x="1" y="46"/>
                    <a:pt x="1" y="46"/>
                  </a:cubicBezTo>
                  <a:cubicBezTo>
                    <a:pt x="1" y="45"/>
                    <a:pt x="1" y="45"/>
                    <a:pt x="2" y="45"/>
                  </a:cubicBezTo>
                  <a:cubicBezTo>
                    <a:pt x="6" y="44"/>
                    <a:pt x="6" y="44"/>
                    <a:pt x="6" y="44"/>
                  </a:cubicBezTo>
                  <a:cubicBezTo>
                    <a:pt x="7" y="43"/>
                    <a:pt x="7" y="43"/>
                    <a:pt x="7" y="43"/>
                  </a:cubicBezTo>
                  <a:cubicBezTo>
                    <a:pt x="7" y="40"/>
                    <a:pt x="7" y="28"/>
                    <a:pt x="7" y="23"/>
                  </a:cubicBezTo>
                  <a:cubicBezTo>
                    <a:pt x="7" y="18"/>
                    <a:pt x="7" y="8"/>
                    <a:pt x="7" y="6"/>
                  </a:cubicBezTo>
                  <a:cubicBezTo>
                    <a:pt x="7" y="5"/>
                    <a:pt x="6" y="4"/>
                    <a:pt x="6" y="4"/>
                  </a:cubicBezTo>
                  <a:cubicBezTo>
                    <a:pt x="1" y="4"/>
                    <a:pt x="1" y="4"/>
                    <a:pt x="1" y="4"/>
                  </a:cubicBezTo>
                  <a:cubicBezTo>
                    <a:pt x="0" y="4"/>
                    <a:pt x="0" y="3"/>
                    <a:pt x="0" y="3"/>
                  </a:cubicBezTo>
                  <a:cubicBezTo>
                    <a:pt x="0" y="3"/>
                    <a:pt x="0" y="3"/>
                    <a:pt x="1" y="3"/>
                  </a:cubicBezTo>
                  <a:cubicBezTo>
                    <a:pt x="14" y="0"/>
                    <a:pt x="14" y="0"/>
                    <a:pt x="14" y="0"/>
                  </a:cubicBezTo>
                  <a:cubicBezTo>
                    <a:pt x="15" y="0"/>
                    <a:pt x="15" y="0"/>
                    <a:pt x="15" y="1"/>
                  </a:cubicBezTo>
                  <a:cubicBezTo>
                    <a:pt x="15" y="3"/>
                    <a:pt x="14" y="17"/>
                    <a:pt x="14" y="22"/>
                  </a:cubicBezTo>
                  <a:cubicBezTo>
                    <a:pt x="14" y="24"/>
                    <a:pt x="14" y="25"/>
                    <a:pt x="14" y="26"/>
                  </a:cubicBez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dirty="0">
                <a:solidFill>
                  <a:srgbClr val="000000"/>
                </a:solidFill>
                <a:latin typeface="Calibri Light" panose="020F0302020204030204" pitchFamily="34" charset="0"/>
                <a:cs typeface="Calibri Light" panose="020F0302020204030204" pitchFamily="34" charset="0"/>
              </a:endParaRPr>
            </a:p>
          </p:txBody>
        </p:sp>
        <p:sp>
          <p:nvSpPr>
            <p:cNvPr id="13" name="Freeform 12">
              <a:extLst>
                <a:ext uri="{FF2B5EF4-FFF2-40B4-BE49-F238E27FC236}">
                  <a16:creationId xmlns:a16="http://schemas.microsoft.com/office/drawing/2014/main" id="{F37F23CE-F62C-A547-B89F-C7CC061F66CE}"/>
                </a:ext>
              </a:extLst>
            </p:cNvPr>
            <p:cNvSpPr>
              <a:spLocks noEditPoints="1"/>
            </p:cNvSpPr>
            <p:nvPr userDrawn="1"/>
          </p:nvSpPr>
          <p:spPr bwMode="gray">
            <a:xfrm>
              <a:off x="5099050" y="6176963"/>
              <a:ext cx="66675" cy="193675"/>
            </a:xfrm>
            <a:custGeom>
              <a:avLst/>
              <a:gdLst/>
              <a:ahLst/>
              <a:cxnLst>
                <a:cxn ang="0">
                  <a:pos x="10" y="0"/>
                </a:cxn>
                <a:cxn ang="0">
                  <a:pos x="14" y="4"/>
                </a:cxn>
                <a:cxn ang="0">
                  <a:pos x="10" y="9"/>
                </a:cxn>
                <a:cxn ang="0">
                  <a:pos x="5" y="4"/>
                </a:cxn>
                <a:cxn ang="0">
                  <a:pos x="10" y="0"/>
                </a:cxn>
                <a:cxn ang="0">
                  <a:pos x="14" y="15"/>
                </a:cxn>
                <a:cxn ang="0">
                  <a:pos x="15" y="16"/>
                </a:cxn>
                <a:cxn ang="0">
                  <a:pos x="14" y="39"/>
                </a:cxn>
                <a:cxn ang="0">
                  <a:pos x="14" y="58"/>
                </a:cxn>
                <a:cxn ang="0">
                  <a:pos x="15" y="59"/>
                </a:cxn>
                <a:cxn ang="0">
                  <a:pos x="20" y="60"/>
                </a:cxn>
                <a:cxn ang="0">
                  <a:pos x="21" y="61"/>
                </a:cxn>
                <a:cxn ang="0">
                  <a:pos x="20" y="61"/>
                </a:cxn>
                <a:cxn ang="0">
                  <a:pos x="11" y="61"/>
                </a:cxn>
                <a:cxn ang="0">
                  <a:pos x="1" y="61"/>
                </a:cxn>
                <a:cxn ang="0">
                  <a:pos x="1" y="61"/>
                </a:cxn>
                <a:cxn ang="0">
                  <a:pos x="1" y="60"/>
                </a:cxn>
                <a:cxn ang="0">
                  <a:pos x="6" y="59"/>
                </a:cxn>
                <a:cxn ang="0">
                  <a:pos x="7" y="58"/>
                </a:cxn>
                <a:cxn ang="0">
                  <a:pos x="7" y="38"/>
                </a:cxn>
                <a:cxn ang="0">
                  <a:pos x="7" y="21"/>
                </a:cxn>
                <a:cxn ang="0">
                  <a:pos x="6" y="19"/>
                </a:cxn>
                <a:cxn ang="0">
                  <a:pos x="1" y="19"/>
                </a:cxn>
                <a:cxn ang="0">
                  <a:pos x="0" y="18"/>
                </a:cxn>
                <a:cxn ang="0">
                  <a:pos x="0" y="18"/>
                </a:cxn>
                <a:cxn ang="0">
                  <a:pos x="14" y="15"/>
                </a:cxn>
              </a:cxnLst>
              <a:rect l="0" t="0" r="r" b="b"/>
              <a:pathLst>
                <a:path w="21" h="61">
                  <a:moveTo>
                    <a:pt x="10" y="0"/>
                  </a:moveTo>
                  <a:cubicBezTo>
                    <a:pt x="13" y="0"/>
                    <a:pt x="14" y="2"/>
                    <a:pt x="14" y="4"/>
                  </a:cubicBezTo>
                  <a:cubicBezTo>
                    <a:pt x="14" y="7"/>
                    <a:pt x="12" y="9"/>
                    <a:pt x="10" y="9"/>
                  </a:cubicBezTo>
                  <a:cubicBezTo>
                    <a:pt x="8" y="9"/>
                    <a:pt x="5" y="7"/>
                    <a:pt x="5" y="4"/>
                  </a:cubicBezTo>
                  <a:cubicBezTo>
                    <a:pt x="5" y="2"/>
                    <a:pt x="7" y="0"/>
                    <a:pt x="10" y="0"/>
                  </a:cubicBezTo>
                  <a:close/>
                  <a:moveTo>
                    <a:pt x="14" y="15"/>
                  </a:moveTo>
                  <a:cubicBezTo>
                    <a:pt x="15" y="15"/>
                    <a:pt x="15" y="15"/>
                    <a:pt x="15" y="16"/>
                  </a:cubicBezTo>
                  <a:cubicBezTo>
                    <a:pt x="15" y="20"/>
                    <a:pt x="14" y="34"/>
                    <a:pt x="14" y="39"/>
                  </a:cubicBezTo>
                  <a:cubicBezTo>
                    <a:pt x="14" y="43"/>
                    <a:pt x="14" y="55"/>
                    <a:pt x="14" y="58"/>
                  </a:cubicBezTo>
                  <a:cubicBezTo>
                    <a:pt x="14" y="58"/>
                    <a:pt x="14" y="59"/>
                    <a:pt x="15" y="59"/>
                  </a:cubicBezTo>
                  <a:cubicBezTo>
                    <a:pt x="20" y="60"/>
                    <a:pt x="20" y="60"/>
                    <a:pt x="20" y="60"/>
                  </a:cubicBezTo>
                  <a:cubicBezTo>
                    <a:pt x="20" y="60"/>
                    <a:pt x="21" y="60"/>
                    <a:pt x="21" y="61"/>
                  </a:cubicBezTo>
                  <a:cubicBezTo>
                    <a:pt x="21" y="61"/>
                    <a:pt x="20" y="61"/>
                    <a:pt x="20" y="61"/>
                  </a:cubicBezTo>
                  <a:cubicBezTo>
                    <a:pt x="18" y="61"/>
                    <a:pt x="15" y="61"/>
                    <a:pt x="11" y="61"/>
                  </a:cubicBezTo>
                  <a:cubicBezTo>
                    <a:pt x="7" y="61"/>
                    <a:pt x="3" y="61"/>
                    <a:pt x="1" y="61"/>
                  </a:cubicBezTo>
                  <a:cubicBezTo>
                    <a:pt x="1" y="61"/>
                    <a:pt x="1" y="61"/>
                    <a:pt x="1" y="61"/>
                  </a:cubicBezTo>
                  <a:cubicBezTo>
                    <a:pt x="1" y="60"/>
                    <a:pt x="1" y="60"/>
                    <a:pt x="1" y="60"/>
                  </a:cubicBezTo>
                  <a:cubicBezTo>
                    <a:pt x="6" y="59"/>
                    <a:pt x="6" y="59"/>
                    <a:pt x="6" y="59"/>
                  </a:cubicBezTo>
                  <a:cubicBezTo>
                    <a:pt x="7" y="58"/>
                    <a:pt x="7" y="58"/>
                    <a:pt x="7" y="58"/>
                  </a:cubicBezTo>
                  <a:cubicBezTo>
                    <a:pt x="7" y="55"/>
                    <a:pt x="7" y="43"/>
                    <a:pt x="7" y="38"/>
                  </a:cubicBezTo>
                  <a:cubicBezTo>
                    <a:pt x="7" y="34"/>
                    <a:pt x="7" y="23"/>
                    <a:pt x="7" y="21"/>
                  </a:cubicBezTo>
                  <a:cubicBezTo>
                    <a:pt x="6" y="20"/>
                    <a:pt x="6" y="19"/>
                    <a:pt x="6" y="19"/>
                  </a:cubicBezTo>
                  <a:cubicBezTo>
                    <a:pt x="1" y="19"/>
                    <a:pt x="1" y="19"/>
                    <a:pt x="1" y="19"/>
                  </a:cubicBezTo>
                  <a:cubicBezTo>
                    <a:pt x="0" y="19"/>
                    <a:pt x="0" y="18"/>
                    <a:pt x="0" y="18"/>
                  </a:cubicBezTo>
                  <a:cubicBezTo>
                    <a:pt x="0" y="18"/>
                    <a:pt x="0" y="18"/>
                    <a:pt x="0" y="18"/>
                  </a:cubicBezTo>
                  <a:lnTo>
                    <a:pt x="14" y="15"/>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dirty="0">
                <a:solidFill>
                  <a:srgbClr val="000000"/>
                </a:solidFill>
                <a:latin typeface="Calibri Light" panose="020F0302020204030204" pitchFamily="34" charset="0"/>
                <a:cs typeface="Calibri Light" panose="020F0302020204030204" pitchFamily="34" charset="0"/>
              </a:endParaRPr>
            </a:p>
          </p:txBody>
        </p:sp>
        <p:sp>
          <p:nvSpPr>
            <p:cNvPr id="14" name="Freeform 13">
              <a:extLst>
                <a:ext uri="{FF2B5EF4-FFF2-40B4-BE49-F238E27FC236}">
                  <a16:creationId xmlns:a16="http://schemas.microsoft.com/office/drawing/2014/main" id="{77AD480E-49FF-AD4A-A91A-69E44C369372}"/>
                </a:ext>
              </a:extLst>
            </p:cNvPr>
            <p:cNvSpPr>
              <a:spLocks/>
            </p:cNvSpPr>
            <p:nvPr userDrawn="1"/>
          </p:nvSpPr>
          <p:spPr bwMode="gray">
            <a:xfrm>
              <a:off x="5181600" y="6224588"/>
              <a:ext cx="111125" cy="146050"/>
            </a:xfrm>
            <a:custGeom>
              <a:avLst/>
              <a:gdLst/>
              <a:ahLst/>
              <a:cxnLst>
                <a:cxn ang="0">
                  <a:pos x="0" y="27"/>
                </a:cxn>
                <a:cxn ang="0">
                  <a:pos x="9" y="6"/>
                </a:cxn>
                <a:cxn ang="0">
                  <a:pos x="25" y="0"/>
                </a:cxn>
                <a:cxn ang="0">
                  <a:pos x="33" y="1"/>
                </a:cxn>
                <a:cxn ang="0">
                  <a:pos x="33" y="2"/>
                </a:cxn>
                <a:cxn ang="0">
                  <a:pos x="34" y="12"/>
                </a:cxn>
                <a:cxn ang="0">
                  <a:pos x="33" y="13"/>
                </a:cxn>
                <a:cxn ang="0">
                  <a:pos x="33" y="13"/>
                </a:cxn>
                <a:cxn ang="0">
                  <a:pos x="29" y="5"/>
                </a:cxn>
                <a:cxn ang="0">
                  <a:pos x="28" y="3"/>
                </a:cxn>
                <a:cxn ang="0">
                  <a:pos x="24" y="2"/>
                </a:cxn>
                <a:cxn ang="0">
                  <a:pos x="12" y="10"/>
                </a:cxn>
                <a:cxn ang="0">
                  <a:pos x="8" y="27"/>
                </a:cxn>
                <a:cxn ang="0">
                  <a:pos x="21" y="43"/>
                </a:cxn>
                <a:cxn ang="0">
                  <a:pos x="27" y="43"/>
                </a:cxn>
                <a:cxn ang="0">
                  <a:pos x="35" y="39"/>
                </a:cxn>
                <a:cxn ang="0">
                  <a:pos x="35" y="40"/>
                </a:cxn>
                <a:cxn ang="0">
                  <a:pos x="35" y="41"/>
                </a:cxn>
                <a:cxn ang="0">
                  <a:pos x="25" y="46"/>
                </a:cxn>
                <a:cxn ang="0">
                  <a:pos x="18" y="46"/>
                </a:cxn>
                <a:cxn ang="0">
                  <a:pos x="0" y="27"/>
                </a:cxn>
              </a:cxnLst>
              <a:rect l="0" t="0" r="r" b="b"/>
              <a:pathLst>
                <a:path w="35" h="46">
                  <a:moveTo>
                    <a:pt x="0" y="27"/>
                  </a:moveTo>
                  <a:cubicBezTo>
                    <a:pt x="0" y="20"/>
                    <a:pt x="3" y="12"/>
                    <a:pt x="9" y="6"/>
                  </a:cubicBezTo>
                  <a:cubicBezTo>
                    <a:pt x="13" y="2"/>
                    <a:pt x="19" y="0"/>
                    <a:pt x="25" y="0"/>
                  </a:cubicBezTo>
                  <a:cubicBezTo>
                    <a:pt x="29" y="0"/>
                    <a:pt x="31" y="1"/>
                    <a:pt x="33" y="1"/>
                  </a:cubicBezTo>
                  <a:cubicBezTo>
                    <a:pt x="33" y="2"/>
                    <a:pt x="33" y="2"/>
                    <a:pt x="33" y="2"/>
                  </a:cubicBezTo>
                  <a:cubicBezTo>
                    <a:pt x="34" y="12"/>
                    <a:pt x="34" y="12"/>
                    <a:pt x="34" y="12"/>
                  </a:cubicBezTo>
                  <a:cubicBezTo>
                    <a:pt x="34" y="13"/>
                    <a:pt x="33" y="13"/>
                    <a:pt x="33" y="13"/>
                  </a:cubicBezTo>
                  <a:cubicBezTo>
                    <a:pt x="33" y="13"/>
                    <a:pt x="33" y="13"/>
                    <a:pt x="33" y="13"/>
                  </a:cubicBezTo>
                  <a:cubicBezTo>
                    <a:pt x="31" y="10"/>
                    <a:pt x="30" y="8"/>
                    <a:pt x="29" y="5"/>
                  </a:cubicBezTo>
                  <a:cubicBezTo>
                    <a:pt x="29" y="4"/>
                    <a:pt x="28" y="4"/>
                    <a:pt x="28" y="3"/>
                  </a:cubicBezTo>
                  <a:cubicBezTo>
                    <a:pt x="27" y="3"/>
                    <a:pt x="25" y="2"/>
                    <a:pt x="24" y="2"/>
                  </a:cubicBezTo>
                  <a:cubicBezTo>
                    <a:pt x="19" y="2"/>
                    <a:pt x="15" y="5"/>
                    <a:pt x="12" y="10"/>
                  </a:cubicBezTo>
                  <a:cubicBezTo>
                    <a:pt x="10" y="14"/>
                    <a:pt x="8" y="20"/>
                    <a:pt x="8" y="27"/>
                  </a:cubicBezTo>
                  <a:cubicBezTo>
                    <a:pt x="8" y="38"/>
                    <a:pt x="14" y="43"/>
                    <a:pt x="21" y="43"/>
                  </a:cubicBezTo>
                  <a:cubicBezTo>
                    <a:pt x="24" y="43"/>
                    <a:pt x="26" y="43"/>
                    <a:pt x="27" y="43"/>
                  </a:cubicBezTo>
                  <a:cubicBezTo>
                    <a:pt x="30" y="42"/>
                    <a:pt x="32" y="41"/>
                    <a:pt x="35" y="39"/>
                  </a:cubicBezTo>
                  <a:cubicBezTo>
                    <a:pt x="35" y="39"/>
                    <a:pt x="35" y="40"/>
                    <a:pt x="35" y="40"/>
                  </a:cubicBezTo>
                  <a:cubicBezTo>
                    <a:pt x="35" y="40"/>
                    <a:pt x="35" y="41"/>
                    <a:pt x="35" y="41"/>
                  </a:cubicBezTo>
                  <a:cubicBezTo>
                    <a:pt x="33" y="42"/>
                    <a:pt x="29" y="44"/>
                    <a:pt x="25" y="46"/>
                  </a:cubicBezTo>
                  <a:cubicBezTo>
                    <a:pt x="24" y="46"/>
                    <a:pt x="22" y="46"/>
                    <a:pt x="18" y="46"/>
                  </a:cubicBezTo>
                  <a:cubicBezTo>
                    <a:pt x="7" y="46"/>
                    <a:pt x="0" y="40"/>
                    <a:pt x="0" y="27"/>
                  </a:cubicBez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dirty="0">
                <a:solidFill>
                  <a:srgbClr val="000000"/>
                </a:solidFill>
                <a:latin typeface="Calibri Light" panose="020F0302020204030204" pitchFamily="34" charset="0"/>
                <a:cs typeface="Calibri Light" panose="020F0302020204030204" pitchFamily="34" charset="0"/>
              </a:endParaRPr>
            </a:p>
          </p:txBody>
        </p:sp>
        <p:sp>
          <p:nvSpPr>
            <p:cNvPr id="15" name="Freeform 14">
              <a:extLst>
                <a:ext uri="{FF2B5EF4-FFF2-40B4-BE49-F238E27FC236}">
                  <a16:creationId xmlns:a16="http://schemas.microsoft.com/office/drawing/2014/main" id="{EBC727E0-F742-6B45-B468-6E1A28AB6550}"/>
                </a:ext>
              </a:extLst>
            </p:cNvPr>
            <p:cNvSpPr>
              <a:spLocks noEditPoints="1"/>
            </p:cNvSpPr>
            <p:nvPr userDrawn="1"/>
          </p:nvSpPr>
          <p:spPr bwMode="gray">
            <a:xfrm>
              <a:off x="5308600" y="6224588"/>
              <a:ext cx="119063" cy="146050"/>
            </a:xfrm>
            <a:custGeom>
              <a:avLst/>
              <a:gdLst/>
              <a:ahLst/>
              <a:cxnLst>
                <a:cxn ang="0">
                  <a:pos x="20" y="2"/>
                </a:cxn>
                <a:cxn ang="0">
                  <a:pos x="29" y="18"/>
                </a:cxn>
                <a:cxn ang="0">
                  <a:pos x="27" y="21"/>
                </a:cxn>
                <a:cxn ang="0">
                  <a:pos x="9" y="21"/>
                </a:cxn>
                <a:cxn ang="0">
                  <a:pos x="20" y="2"/>
                </a:cxn>
                <a:cxn ang="0">
                  <a:pos x="38" y="20"/>
                </a:cxn>
                <a:cxn ang="0">
                  <a:pos x="21" y="0"/>
                </a:cxn>
                <a:cxn ang="0">
                  <a:pos x="0" y="27"/>
                </a:cxn>
                <a:cxn ang="0">
                  <a:pos x="19" y="46"/>
                </a:cxn>
                <a:cxn ang="0">
                  <a:pos x="26" y="45"/>
                </a:cxn>
                <a:cxn ang="0">
                  <a:pos x="37" y="40"/>
                </a:cxn>
                <a:cxn ang="0">
                  <a:pos x="37" y="40"/>
                </a:cxn>
                <a:cxn ang="0">
                  <a:pos x="37" y="39"/>
                </a:cxn>
                <a:cxn ang="0">
                  <a:pos x="29" y="42"/>
                </a:cxn>
                <a:cxn ang="0">
                  <a:pos x="22" y="43"/>
                </a:cxn>
                <a:cxn ang="0">
                  <a:pos x="9" y="29"/>
                </a:cxn>
                <a:cxn ang="0">
                  <a:pos x="9" y="23"/>
                </a:cxn>
                <a:cxn ang="0">
                  <a:pos x="35" y="22"/>
                </a:cxn>
                <a:cxn ang="0">
                  <a:pos x="38" y="20"/>
                </a:cxn>
              </a:cxnLst>
              <a:rect l="0" t="0" r="r" b="b"/>
              <a:pathLst>
                <a:path w="38" h="46">
                  <a:moveTo>
                    <a:pt x="20" y="2"/>
                  </a:moveTo>
                  <a:cubicBezTo>
                    <a:pt x="26" y="2"/>
                    <a:pt x="29" y="13"/>
                    <a:pt x="29" y="18"/>
                  </a:cubicBezTo>
                  <a:cubicBezTo>
                    <a:pt x="29" y="20"/>
                    <a:pt x="28" y="20"/>
                    <a:pt x="27" y="21"/>
                  </a:cubicBezTo>
                  <a:cubicBezTo>
                    <a:pt x="24" y="21"/>
                    <a:pt x="15" y="22"/>
                    <a:pt x="9" y="21"/>
                  </a:cubicBezTo>
                  <a:cubicBezTo>
                    <a:pt x="9" y="9"/>
                    <a:pt x="14" y="2"/>
                    <a:pt x="20" y="2"/>
                  </a:cubicBezTo>
                  <a:close/>
                  <a:moveTo>
                    <a:pt x="38" y="20"/>
                  </a:moveTo>
                  <a:cubicBezTo>
                    <a:pt x="38" y="11"/>
                    <a:pt x="33" y="0"/>
                    <a:pt x="21" y="0"/>
                  </a:cubicBezTo>
                  <a:cubicBezTo>
                    <a:pt x="9" y="0"/>
                    <a:pt x="0" y="14"/>
                    <a:pt x="0" y="27"/>
                  </a:cubicBezTo>
                  <a:cubicBezTo>
                    <a:pt x="0" y="40"/>
                    <a:pt x="8" y="46"/>
                    <a:pt x="19" y="46"/>
                  </a:cubicBezTo>
                  <a:cubicBezTo>
                    <a:pt x="22" y="46"/>
                    <a:pt x="25" y="46"/>
                    <a:pt x="26" y="45"/>
                  </a:cubicBezTo>
                  <a:cubicBezTo>
                    <a:pt x="30" y="44"/>
                    <a:pt x="35" y="42"/>
                    <a:pt x="37" y="40"/>
                  </a:cubicBezTo>
                  <a:cubicBezTo>
                    <a:pt x="37" y="40"/>
                    <a:pt x="37" y="40"/>
                    <a:pt x="37" y="40"/>
                  </a:cubicBezTo>
                  <a:cubicBezTo>
                    <a:pt x="37" y="39"/>
                    <a:pt x="37" y="39"/>
                    <a:pt x="37" y="39"/>
                  </a:cubicBezTo>
                  <a:cubicBezTo>
                    <a:pt x="34" y="40"/>
                    <a:pt x="31" y="41"/>
                    <a:pt x="29" y="42"/>
                  </a:cubicBezTo>
                  <a:cubicBezTo>
                    <a:pt x="27" y="43"/>
                    <a:pt x="25" y="43"/>
                    <a:pt x="22" y="43"/>
                  </a:cubicBezTo>
                  <a:cubicBezTo>
                    <a:pt x="16" y="43"/>
                    <a:pt x="10" y="38"/>
                    <a:pt x="9" y="29"/>
                  </a:cubicBezTo>
                  <a:cubicBezTo>
                    <a:pt x="9" y="27"/>
                    <a:pt x="9" y="25"/>
                    <a:pt x="9" y="23"/>
                  </a:cubicBezTo>
                  <a:cubicBezTo>
                    <a:pt x="13" y="23"/>
                    <a:pt x="31" y="23"/>
                    <a:pt x="35" y="22"/>
                  </a:cubicBezTo>
                  <a:cubicBezTo>
                    <a:pt x="37" y="22"/>
                    <a:pt x="38" y="21"/>
                    <a:pt x="38" y="20"/>
                  </a:cubicBez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dirty="0">
                <a:solidFill>
                  <a:srgbClr val="000000"/>
                </a:solidFill>
                <a:latin typeface="Calibri Light" panose="020F0302020204030204" pitchFamily="34" charset="0"/>
                <a:cs typeface="Calibri Light" panose="020F0302020204030204" pitchFamily="34" charset="0"/>
              </a:endParaRPr>
            </a:p>
          </p:txBody>
        </p:sp>
        <p:sp>
          <p:nvSpPr>
            <p:cNvPr id="16" name="Freeform 15">
              <a:extLst>
                <a:ext uri="{FF2B5EF4-FFF2-40B4-BE49-F238E27FC236}">
                  <a16:creationId xmlns:a16="http://schemas.microsoft.com/office/drawing/2014/main" id="{E6DDB773-26B3-EC4C-9477-74CE4F904CFC}"/>
                </a:ext>
              </a:extLst>
            </p:cNvPr>
            <p:cNvSpPr>
              <a:spLocks noEditPoints="1"/>
            </p:cNvSpPr>
            <p:nvPr userDrawn="1"/>
          </p:nvSpPr>
          <p:spPr bwMode="gray">
            <a:xfrm>
              <a:off x="5503863" y="6176963"/>
              <a:ext cx="146050" cy="193675"/>
            </a:xfrm>
            <a:custGeom>
              <a:avLst/>
              <a:gdLst/>
              <a:ahLst/>
              <a:cxnLst>
                <a:cxn ang="0">
                  <a:pos x="19" y="1"/>
                </a:cxn>
                <a:cxn ang="0">
                  <a:pos x="34" y="14"/>
                </a:cxn>
                <a:cxn ang="0">
                  <a:pos x="16" y="29"/>
                </a:cxn>
                <a:cxn ang="0">
                  <a:pos x="14" y="28"/>
                </a:cxn>
                <a:cxn ang="0">
                  <a:pos x="15" y="3"/>
                </a:cxn>
                <a:cxn ang="0">
                  <a:pos x="19" y="1"/>
                </a:cxn>
                <a:cxn ang="0">
                  <a:pos x="28" y="28"/>
                </a:cxn>
                <a:cxn ang="0">
                  <a:pos x="30" y="28"/>
                </a:cxn>
                <a:cxn ang="0">
                  <a:pos x="43" y="14"/>
                </a:cxn>
                <a:cxn ang="0">
                  <a:pos x="20" y="0"/>
                </a:cxn>
                <a:cxn ang="0">
                  <a:pos x="0" y="1"/>
                </a:cxn>
                <a:cxn ang="0">
                  <a:pos x="0" y="1"/>
                </a:cxn>
                <a:cxn ang="0">
                  <a:pos x="0" y="2"/>
                </a:cxn>
                <a:cxn ang="0">
                  <a:pos x="5" y="3"/>
                </a:cxn>
                <a:cxn ang="0">
                  <a:pos x="6" y="4"/>
                </a:cxn>
                <a:cxn ang="0">
                  <a:pos x="6" y="30"/>
                </a:cxn>
                <a:cxn ang="0">
                  <a:pos x="6" y="57"/>
                </a:cxn>
                <a:cxn ang="0">
                  <a:pos x="5" y="59"/>
                </a:cxn>
                <a:cxn ang="0">
                  <a:pos x="1" y="60"/>
                </a:cxn>
                <a:cxn ang="0">
                  <a:pos x="0" y="61"/>
                </a:cxn>
                <a:cxn ang="0">
                  <a:pos x="0" y="61"/>
                </a:cxn>
                <a:cxn ang="0">
                  <a:pos x="9" y="61"/>
                </a:cxn>
                <a:cxn ang="0">
                  <a:pos x="17" y="61"/>
                </a:cxn>
                <a:cxn ang="0">
                  <a:pos x="46" y="44"/>
                </a:cxn>
                <a:cxn ang="0">
                  <a:pos x="30" y="29"/>
                </a:cxn>
                <a:cxn ang="0">
                  <a:pos x="28" y="29"/>
                </a:cxn>
                <a:cxn ang="0">
                  <a:pos x="28" y="28"/>
                </a:cxn>
                <a:cxn ang="0">
                  <a:pos x="37" y="45"/>
                </a:cxn>
                <a:cxn ang="0">
                  <a:pos x="18" y="59"/>
                </a:cxn>
                <a:cxn ang="0">
                  <a:pos x="13" y="57"/>
                </a:cxn>
                <a:cxn ang="0">
                  <a:pos x="14" y="31"/>
                </a:cxn>
                <a:cxn ang="0">
                  <a:pos x="19" y="30"/>
                </a:cxn>
                <a:cxn ang="0">
                  <a:pos x="37" y="45"/>
                </a:cxn>
              </a:cxnLst>
              <a:rect l="0" t="0" r="r" b="b"/>
              <a:pathLst>
                <a:path w="46" h="61">
                  <a:moveTo>
                    <a:pt x="19" y="1"/>
                  </a:moveTo>
                  <a:cubicBezTo>
                    <a:pt x="29" y="1"/>
                    <a:pt x="34" y="6"/>
                    <a:pt x="34" y="14"/>
                  </a:cubicBezTo>
                  <a:cubicBezTo>
                    <a:pt x="34" y="24"/>
                    <a:pt x="25" y="29"/>
                    <a:pt x="16" y="29"/>
                  </a:cubicBezTo>
                  <a:cubicBezTo>
                    <a:pt x="15" y="29"/>
                    <a:pt x="14" y="28"/>
                    <a:pt x="14" y="28"/>
                  </a:cubicBezTo>
                  <a:cubicBezTo>
                    <a:pt x="14" y="26"/>
                    <a:pt x="14" y="10"/>
                    <a:pt x="15" y="3"/>
                  </a:cubicBezTo>
                  <a:cubicBezTo>
                    <a:pt x="15" y="2"/>
                    <a:pt x="16" y="1"/>
                    <a:pt x="19" y="1"/>
                  </a:cubicBezTo>
                  <a:close/>
                  <a:moveTo>
                    <a:pt x="28" y="28"/>
                  </a:moveTo>
                  <a:cubicBezTo>
                    <a:pt x="28" y="28"/>
                    <a:pt x="29" y="28"/>
                    <a:pt x="30" y="28"/>
                  </a:cubicBezTo>
                  <a:cubicBezTo>
                    <a:pt x="36" y="26"/>
                    <a:pt x="43" y="21"/>
                    <a:pt x="43" y="14"/>
                  </a:cubicBezTo>
                  <a:cubicBezTo>
                    <a:pt x="43" y="5"/>
                    <a:pt x="36" y="0"/>
                    <a:pt x="20" y="0"/>
                  </a:cubicBezTo>
                  <a:cubicBezTo>
                    <a:pt x="12" y="0"/>
                    <a:pt x="4" y="0"/>
                    <a:pt x="0" y="1"/>
                  </a:cubicBezTo>
                  <a:cubicBezTo>
                    <a:pt x="0" y="1"/>
                    <a:pt x="0" y="1"/>
                    <a:pt x="0" y="1"/>
                  </a:cubicBezTo>
                  <a:cubicBezTo>
                    <a:pt x="0" y="2"/>
                    <a:pt x="0" y="2"/>
                    <a:pt x="0" y="2"/>
                  </a:cubicBezTo>
                  <a:cubicBezTo>
                    <a:pt x="5" y="3"/>
                    <a:pt x="5" y="3"/>
                    <a:pt x="5" y="3"/>
                  </a:cubicBezTo>
                  <a:cubicBezTo>
                    <a:pt x="6" y="3"/>
                    <a:pt x="6" y="3"/>
                    <a:pt x="6" y="4"/>
                  </a:cubicBezTo>
                  <a:cubicBezTo>
                    <a:pt x="6" y="9"/>
                    <a:pt x="6" y="24"/>
                    <a:pt x="6" y="30"/>
                  </a:cubicBezTo>
                  <a:cubicBezTo>
                    <a:pt x="6" y="34"/>
                    <a:pt x="7" y="54"/>
                    <a:pt x="6" y="57"/>
                  </a:cubicBezTo>
                  <a:cubicBezTo>
                    <a:pt x="6" y="58"/>
                    <a:pt x="6" y="58"/>
                    <a:pt x="5" y="59"/>
                  </a:cubicBezTo>
                  <a:cubicBezTo>
                    <a:pt x="1" y="60"/>
                    <a:pt x="1" y="60"/>
                    <a:pt x="1" y="60"/>
                  </a:cubicBezTo>
                  <a:cubicBezTo>
                    <a:pt x="0" y="60"/>
                    <a:pt x="0" y="60"/>
                    <a:pt x="0" y="61"/>
                  </a:cubicBezTo>
                  <a:cubicBezTo>
                    <a:pt x="0" y="61"/>
                    <a:pt x="0" y="61"/>
                    <a:pt x="0" y="61"/>
                  </a:cubicBezTo>
                  <a:cubicBezTo>
                    <a:pt x="3" y="61"/>
                    <a:pt x="7" y="61"/>
                    <a:pt x="9" y="61"/>
                  </a:cubicBezTo>
                  <a:cubicBezTo>
                    <a:pt x="11" y="61"/>
                    <a:pt x="15" y="61"/>
                    <a:pt x="17" y="61"/>
                  </a:cubicBezTo>
                  <a:cubicBezTo>
                    <a:pt x="33" y="61"/>
                    <a:pt x="46" y="56"/>
                    <a:pt x="46" y="44"/>
                  </a:cubicBezTo>
                  <a:cubicBezTo>
                    <a:pt x="46" y="36"/>
                    <a:pt x="39" y="30"/>
                    <a:pt x="30" y="29"/>
                  </a:cubicBezTo>
                  <a:cubicBezTo>
                    <a:pt x="29" y="29"/>
                    <a:pt x="28" y="29"/>
                    <a:pt x="28" y="29"/>
                  </a:cubicBezTo>
                  <a:lnTo>
                    <a:pt x="28" y="28"/>
                  </a:lnTo>
                  <a:close/>
                  <a:moveTo>
                    <a:pt x="37" y="45"/>
                  </a:moveTo>
                  <a:cubicBezTo>
                    <a:pt x="37" y="55"/>
                    <a:pt x="28" y="59"/>
                    <a:pt x="18" y="59"/>
                  </a:cubicBezTo>
                  <a:cubicBezTo>
                    <a:pt x="16" y="59"/>
                    <a:pt x="13" y="58"/>
                    <a:pt x="13" y="57"/>
                  </a:cubicBezTo>
                  <a:cubicBezTo>
                    <a:pt x="13" y="56"/>
                    <a:pt x="14" y="33"/>
                    <a:pt x="14" y="31"/>
                  </a:cubicBezTo>
                  <a:cubicBezTo>
                    <a:pt x="14" y="30"/>
                    <a:pt x="16" y="30"/>
                    <a:pt x="19" y="30"/>
                  </a:cubicBezTo>
                  <a:cubicBezTo>
                    <a:pt x="30" y="30"/>
                    <a:pt x="37" y="37"/>
                    <a:pt x="37" y="45"/>
                  </a:cubicBez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dirty="0">
                <a:solidFill>
                  <a:srgbClr val="000000"/>
                </a:solidFill>
                <a:latin typeface="Calibri Light" panose="020F0302020204030204" pitchFamily="34" charset="0"/>
                <a:cs typeface="Calibri Light" panose="020F0302020204030204" pitchFamily="34" charset="0"/>
              </a:endParaRPr>
            </a:p>
          </p:txBody>
        </p:sp>
        <p:sp>
          <p:nvSpPr>
            <p:cNvPr id="17" name="Freeform 16">
              <a:extLst>
                <a:ext uri="{FF2B5EF4-FFF2-40B4-BE49-F238E27FC236}">
                  <a16:creationId xmlns:a16="http://schemas.microsoft.com/office/drawing/2014/main" id="{2ED4ABDA-23FE-4A44-8CA1-396D7262AABB}"/>
                </a:ext>
              </a:extLst>
            </p:cNvPr>
            <p:cNvSpPr>
              <a:spLocks noEditPoints="1"/>
            </p:cNvSpPr>
            <p:nvPr userDrawn="1"/>
          </p:nvSpPr>
          <p:spPr bwMode="gray">
            <a:xfrm>
              <a:off x="5672138" y="6224588"/>
              <a:ext cx="136525" cy="146050"/>
            </a:xfrm>
            <a:custGeom>
              <a:avLst/>
              <a:gdLst/>
              <a:ahLst/>
              <a:cxnLst>
                <a:cxn ang="0">
                  <a:pos x="16" y="43"/>
                </a:cxn>
                <a:cxn ang="0">
                  <a:pos x="8" y="32"/>
                </a:cxn>
                <a:cxn ang="0">
                  <a:pos x="18" y="18"/>
                </a:cxn>
                <a:cxn ang="0">
                  <a:pos x="29" y="25"/>
                </a:cxn>
                <a:cxn ang="0">
                  <a:pos x="30" y="27"/>
                </a:cxn>
                <a:cxn ang="0">
                  <a:pos x="29" y="29"/>
                </a:cxn>
                <a:cxn ang="0">
                  <a:pos x="16" y="43"/>
                </a:cxn>
                <a:cxn ang="0">
                  <a:pos x="29" y="21"/>
                </a:cxn>
                <a:cxn ang="0">
                  <a:pos x="28" y="20"/>
                </a:cxn>
                <a:cxn ang="0">
                  <a:pos x="17" y="16"/>
                </a:cxn>
                <a:cxn ang="0">
                  <a:pos x="0" y="34"/>
                </a:cxn>
                <a:cxn ang="0">
                  <a:pos x="11" y="46"/>
                </a:cxn>
                <a:cxn ang="0">
                  <a:pos x="28" y="35"/>
                </a:cxn>
                <a:cxn ang="0">
                  <a:pos x="30" y="33"/>
                </a:cxn>
                <a:cxn ang="0">
                  <a:pos x="30" y="33"/>
                </a:cxn>
                <a:cxn ang="0">
                  <a:pos x="30" y="36"/>
                </a:cxn>
                <a:cxn ang="0">
                  <a:pos x="30" y="45"/>
                </a:cxn>
                <a:cxn ang="0">
                  <a:pos x="31" y="46"/>
                </a:cxn>
                <a:cxn ang="0">
                  <a:pos x="36" y="46"/>
                </a:cxn>
                <a:cxn ang="0">
                  <a:pos x="43" y="46"/>
                </a:cxn>
                <a:cxn ang="0">
                  <a:pos x="43" y="45"/>
                </a:cxn>
                <a:cxn ang="0">
                  <a:pos x="42" y="45"/>
                </a:cxn>
                <a:cxn ang="0">
                  <a:pos x="38" y="43"/>
                </a:cxn>
                <a:cxn ang="0">
                  <a:pos x="37" y="42"/>
                </a:cxn>
                <a:cxn ang="0">
                  <a:pos x="37" y="31"/>
                </a:cxn>
                <a:cxn ang="0">
                  <a:pos x="37" y="20"/>
                </a:cxn>
                <a:cxn ang="0">
                  <a:pos x="24" y="0"/>
                </a:cxn>
                <a:cxn ang="0">
                  <a:pos x="4" y="10"/>
                </a:cxn>
                <a:cxn ang="0">
                  <a:pos x="5" y="12"/>
                </a:cxn>
                <a:cxn ang="0">
                  <a:pos x="5" y="12"/>
                </a:cxn>
                <a:cxn ang="0">
                  <a:pos x="20" y="4"/>
                </a:cxn>
                <a:cxn ang="0">
                  <a:pos x="29" y="14"/>
                </a:cxn>
                <a:cxn ang="0">
                  <a:pos x="30" y="21"/>
                </a:cxn>
                <a:cxn ang="0">
                  <a:pos x="29" y="21"/>
                </a:cxn>
              </a:cxnLst>
              <a:rect l="0" t="0" r="r" b="b"/>
              <a:pathLst>
                <a:path w="43" h="46">
                  <a:moveTo>
                    <a:pt x="16" y="43"/>
                  </a:moveTo>
                  <a:cubicBezTo>
                    <a:pt x="11" y="43"/>
                    <a:pt x="8" y="39"/>
                    <a:pt x="8" y="32"/>
                  </a:cubicBezTo>
                  <a:cubicBezTo>
                    <a:pt x="8" y="25"/>
                    <a:pt x="12" y="18"/>
                    <a:pt x="18" y="18"/>
                  </a:cubicBezTo>
                  <a:cubicBezTo>
                    <a:pt x="24" y="18"/>
                    <a:pt x="27" y="22"/>
                    <a:pt x="29" y="25"/>
                  </a:cubicBezTo>
                  <a:cubicBezTo>
                    <a:pt x="29" y="26"/>
                    <a:pt x="30" y="27"/>
                    <a:pt x="30" y="27"/>
                  </a:cubicBezTo>
                  <a:cubicBezTo>
                    <a:pt x="30" y="28"/>
                    <a:pt x="29" y="29"/>
                    <a:pt x="29" y="29"/>
                  </a:cubicBezTo>
                  <a:cubicBezTo>
                    <a:pt x="27" y="37"/>
                    <a:pt x="21" y="43"/>
                    <a:pt x="16" y="43"/>
                  </a:cubicBezTo>
                  <a:close/>
                  <a:moveTo>
                    <a:pt x="29" y="21"/>
                  </a:moveTo>
                  <a:cubicBezTo>
                    <a:pt x="29" y="21"/>
                    <a:pt x="28" y="20"/>
                    <a:pt x="28" y="20"/>
                  </a:cubicBezTo>
                  <a:cubicBezTo>
                    <a:pt x="26" y="18"/>
                    <a:pt x="22" y="16"/>
                    <a:pt x="17" y="16"/>
                  </a:cubicBezTo>
                  <a:cubicBezTo>
                    <a:pt x="5" y="16"/>
                    <a:pt x="0" y="26"/>
                    <a:pt x="0" y="34"/>
                  </a:cubicBezTo>
                  <a:cubicBezTo>
                    <a:pt x="0" y="42"/>
                    <a:pt x="5" y="46"/>
                    <a:pt x="11" y="46"/>
                  </a:cubicBezTo>
                  <a:cubicBezTo>
                    <a:pt x="20" y="46"/>
                    <a:pt x="26" y="40"/>
                    <a:pt x="28" y="35"/>
                  </a:cubicBezTo>
                  <a:cubicBezTo>
                    <a:pt x="29" y="34"/>
                    <a:pt x="29" y="33"/>
                    <a:pt x="30" y="33"/>
                  </a:cubicBezTo>
                  <a:cubicBezTo>
                    <a:pt x="30" y="33"/>
                    <a:pt x="30" y="33"/>
                    <a:pt x="30" y="33"/>
                  </a:cubicBezTo>
                  <a:cubicBezTo>
                    <a:pt x="30" y="34"/>
                    <a:pt x="30" y="35"/>
                    <a:pt x="30" y="36"/>
                  </a:cubicBezTo>
                  <a:cubicBezTo>
                    <a:pt x="30" y="38"/>
                    <a:pt x="30" y="44"/>
                    <a:pt x="30" y="45"/>
                  </a:cubicBezTo>
                  <a:cubicBezTo>
                    <a:pt x="30" y="45"/>
                    <a:pt x="30" y="46"/>
                    <a:pt x="31" y="46"/>
                  </a:cubicBezTo>
                  <a:cubicBezTo>
                    <a:pt x="32" y="46"/>
                    <a:pt x="34" y="46"/>
                    <a:pt x="36" y="46"/>
                  </a:cubicBezTo>
                  <a:cubicBezTo>
                    <a:pt x="39" y="46"/>
                    <a:pt x="42" y="46"/>
                    <a:pt x="43" y="46"/>
                  </a:cubicBezTo>
                  <a:cubicBezTo>
                    <a:pt x="43" y="46"/>
                    <a:pt x="43" y="46"/>
                    <a:pt x="43" y="45"/>
                  </a:cubicBezTo>
                  <a:cubicBezTo>
                    <a:pt x="43" y="45"/>
                    <a:pt x="43" y="45"/>
                    <a:pt x="42" y="45"/>
                  </a:cubicBezTo>
                  <a:cubicBezTo>
                    <a:pt x="38" y="43"/>
                    <a:pt x="38" y="43"/>
                    <a:pt x="38" y="43"/>
                  </a:cubicBezTo>
                  <a:cubicBezTo>
                    <a:pt x="37" y="43"/>
                    <a:pt x="37" y="43"/>
                    <a:pt x="37" y="42"/>
                  </a:cubicBezTo>
                  <a:cubicBezTo>
                    <a:pt x="37" y="40"/>
                    <a:pt x="37" y="34"/>
                    <a:pt x="37" y="31"/>
                  </a:cubicBezTo>
                  <a:cubicBezTo>
                    <a:pt x="37" y="28"/>
                    <a:pt x="37" y="22"/>
                    <a:pt x="37" y="20"/>
                  </a:cubicBezTo>
                  <a:cubicBezTo>
                    <a:pt x="37" y="10"/>
                    <a:pt x="35" y="0"/>
                    <a:pt x="24" y="0"/>
                  </a:cubicBezTo>
                  <a:cubicBezTo>
                    <a:pt x="15" y="0"/>
                    <a:pt x="9" y="4"/>
                    <a:pt x="4" y="10"/>
                  </a:cubicBezTo>
                  <a:cubicBezTo>
                    <a:pt x="4" y="11"/>
                    <a:pt x="4" y="12"/>
                    <a:pt x="5" y="12"/>
                  </a:cubicBezTo>
                  <a:cubicBezTo>
                    <a:pt x="5" y="12"/>
                    <a:pt x="5" y="12"/>
                    <a:pt x="5" y="12"/>
                  </a:cubicBezTo>
                  <a:cubicBezTo>
                    <a:pt x="9" y="7"/>
                    <a:pt x="14" y="4"/>
                    <a:pt x="20" y="4"/>
                  </a:cubicBezTo>
                  <a:cubicBezTo>
                    <a:pt x="25" y="4"/>
                    <a:pt x="28" y="8"/>
                    <a:pt x="29" y="14"/>
                  </a:cubicBezTo>
                  <a:cubicBezTo>
                    <a:pt x="29" y="16"/>
                    <a:pt x="29" y="19"/>
                    <a:pt x="30" y="21"/>
                  </a:cubicBezTo>
                  <a:lnTo>
                    <a:pt x="29" y="21"/>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dirty="0">
                <a:solidFill>
                  <a:srgbClr val="000000"/>
                </a:solidFill>
                <a:latin typeface="Calibri Light" panose="020F0302020204030204" pitchFamily="34" charset="0"/>
                <a:cs typeface="Calibri Light" panose="020F0302020204030204" pitchFamily="34" charset="0"/>
              </a:endParaRPr>
            </a:p>
          </p:txBody>
        </p:sp>
        <p:sp>
          <p:nvSpPr>
            <p:cNvPr id="18" name="Freeform 17">
              <a:extLst>
                <a:ext uri="{FF2B5EF4-FFF2-40B4-BE49-F238E27FC236}">
                  <a16:creationId xmlns:a16="http://schemas.microsoft.com/office/drawing/2014/main" id="{04A122A7-509A-BC43-A647-BE0C1AD19D35}"/>
                </a:ext>
              </a:extLst>
            </p:cNvPr>
            <p:cNvSpPr>
              <a:spLocks noEditPoints="1"/>
            </p:cNvSpPr>
            <p:nvPr userDrawn="1"/>
          </p:nvSpPr>
          <p:spPr bwMode="gray">
            <a:xfrm>
              <a:off x="5818188" y="6176963"/>
              <a:ext cx="63500" cy="193675"/>
            </a:xfrm>
            <a:custGeom>
              <a:avLst/>
              <a:gdLst/>
              <a:ahLst/>
              <a:cxnLst>
                <a:cxn ang="0">
                  <a:pos x="10" y="0"/>
                </a:cxn>
                <a:cxn ang="0">
                  <a:pos x="14" y="4"/>
                </a:cxn>
                <a:cxn ang="0">
                  <a:pos x="10" y="9"/>
                </a:cxn>
                <a:cxn ang="0">
                  <a:pos x="5" y="4"/>
                </a:cxn>
                <a:cxn ang="0">
                  <a:pos x="10" y="0"/>
                </a:cxn>
                <a:cxn ang="0">
                  <a:pos x="14" y="15"/>
                </a:cxn>
                <a:cxn ang="0">
                  <a:pos x="15" y="16"/>
                </a:cxn>
                <a:cxn ang="0">
                  <a:pos x="14" y="39"/>
                </a:cxn>
                <a:cxn ang="0">
                  <a:pos x="14" y="58"/>
                </a:cxn>
                <a:cxn ang="0">
                  <a:pos x="15" y="59"/>
                </a:cxn>
                <a:cxn ang="0">
                  <a:pos x="20" y="60"/>
                </a:cxn>
                <a:cxn ang="0">
                  <a:pos x="20" y="61"/>
                </a:cxn>
                <a:cxn ang="0">
                  <a:pos x="20" y="61"/>
                </a:cxn>
                <a:cxn ang="0">
                  <a:pos x="10" y="61"/>
                </a:cxn>
                <a:cxn ang="0">
                  <a:pos x="1" y="61"/>
                </a:cxn>
                <a:cxn ang="0">
                  <a:pos x="1" y="61"/>
                </a:cxn>
                <a:cxn ang="0">
                  <a:pos x="1" y="60"/>
                </a:cxn>
                <a:cxn ang="0">
                  <a:pos x="6" y="59"/>
                </a:cxn>
                <a:cxn ang="0">
                  <a:pos x="7" y="58"/>
                </a:cxn>
                <a:cxn ang="0">
                  <a:pos x="7" y="38"/>
                </a:cxn>
                <a:cxn ang="0">
                  <a:pos x="6" y="21"/>
                </a:cxn>
                <a:cxn ang="0">
                  <a:pos x="5" y="19"/>
                </a:cxn>
                <a:cxn ang="0">
                  <a:pos x="0" y="19"/>
                </a:cxn>
                <a:cxn ang="0">
                  <a:pos x="0" y="18"/>
                </a:cxn>
                <a:cxn ang="0">
                  <a:pos x="0" y="18"/>
                </a:cxn>
                <a:cxn ang="0">
                  <a:pos x="14" y="15"/>
                </a:cxn>
              </a:cxnLst>
              <a:rect l="0" t="0" r="r" b="b"/>
              <a:pathLst>
                <a:path w="20" h="61">
                  <a:moveTo>
                    <a:pt x="10" y="0"/>
                  </a:moveTo>
                  <a:cubicBezTo>
                    <a:pt x="12" y="0"/>
                    <a:pt x="14" y="2"/>
                    <a:pt x="14" y="4"/>
                  </a:cubicBezTo>
                  <a:cubicBezTo>
                    <a:pt x="14" y="7"/>
                    <a:pt x="12" y="9"/>
                    <a:pt x="10" y="9"/>
                  </a:cubicBezTo>
                  <a:cubicBezTo>
                    <a:pt x="7" y="9"/>
                    <a:pt x="5" y="7"/>
                    <a:pt x="5" y="4"/>
                  </a:cubicBezTo>
                  <a:cubicBezTo>
                    <a:pt x="5" y="2"/>
                    <a:pt x="7" y="0"/>
                    <a:pt x="10" y="0"/>
                  </a:cubicBezTo>
                  <a:close/>
                  <a:moveTo>
                    <a:pt x="14" y="15"/>
                  </a:moveTo>
                  <a:cubicBezTo>
                    <a:pt x="15" y="15"/>
                    <a:pt x="15" y="15"/>
                    <a:pt x="15" y="16"/>
                  </a:cubicBezTo>
                  <a:cubicBezTo>
                    <a:pt x="15" y="20"/>
                    <a:pt x="14" y="34"/>
                    <a:pt x="14" y="39"/>
                  </a:cubicBezTo>
                  <a:cubicBezTo>
                    <a:pt x="14" y="43"/>
                    <a:pt x="14" y="55"/>
                    <a:pt x="14" y="58"/>
                  </a:cubicBezTo>
                  <a:cubicBezTo>
                    <a:pt x="14" y="58"/>
                    <a:pt x="14" y="59"/>
                    <a:pt x="15" y="59"/>
                  </a:cubicBezTo>
                  <a:cubicBezTo>
                    <a:pt x="20" y="60"/>
                    <a:pt x="20" y="60"/>
                    <a:pt x="20" y="60"/>
                  </a:cubicBezTo>
                  <a:cubicBezTo>
                    <a:pt x="20" y="60"/>
                    <a:pt x="20" y="60"/>
                    <a:pt x="20" y="61"/>
                  </a:cubicBezTo>
                  <a:cubicBezTo>
                    <a:pt x="20" y="61"/>
                    <a:pt x="20" y="61"/>
                    <a:pt x="20" y="61"/>
                  </a:cubicBezTo>
                  <a:cubicBezTo>
                    <a:pt x="18" y="61"/>
                    <a:pt x="15" y="61"/>
                    <a:pt x="10" y="61"/>
                  </a:cubicBezTo>
                  <a:cubicBezTo>
                    <a:pt x="6" y="61"/>
                    <a:pt x="3" y="61"/>
                    <a:pt x="1" y="61"/>
                  </a:cubicBezTo>
                  <a:cubicBezTo>
                    <a:pt x="1" y="61"/>
                    <a:pt x="1" y="61"/>
                    <a:pt x="1" y="61"/>
                  </a:cubicBezTo>
                  <a:cubicBezTo>
                    <a:pt x="1" y="60"/>
                    <a:pt x="1" y="60"/>
                    <a:pt x="1" y="60"/>
                  </a:cubicBezTo>
                  <a:cubicBezTo>
                    <a:pt x="6" y="59"/>
                    <a:pt x="6" y="59"/>
                    <a:pt x="6" y="59"/>
                  </a:cubicBezTo>
                  <a:cubicBezTo>
                    <a:pt x="7" y="58"/>
                    <a:pt x="7" y="58"/>
                    <a:pt x="7" y="58"/>
                  </a:cubicBezTo>
                  <a:cubicBezTo>
                    <a:pt x="7" y="55"/>
                    <a:pt x="7" y="43"/>
                    <a:pt x="7" y="38"/>
                  </a:cubicBezTo>
                  <a:cubicBezTo>
                    <a:pt x="7" y="34"/>
                    <a:pt x="6" y="23"/>
                    <a:pt x="6" y="21"/>
                  </a:cubicBezTo>
                  <a:cubicBezTo>
                    <a:pt x="6" y="20"/>
                    <a:pt x="6" y="19"/>
                    <a:pt x="5" y="19"/>
                  </a:cubicBezTo>
                  <a:cubicBezTo>
                    <a:pt x="0" y="19"/>
                    <a:pt x="0" y="19"/>
                    <a:pt x="0" y="19"/>
                  </a:cubicBezTo>
                  <a:cubicBezTo>
                    <a:pt x="0" y="19"/>
                    <a:pt x="0" y="18"/>
                    <a:pt x="0" y="18"/>
                  </a:cubicBezTo>
                  <a:cubicBezTo>
                    <a:pt x="0" y="18"/>
                    <a:pt x="0" y="18"/>
                    <a:pt x="0" y="18"/>
                  </a:cubicBezTo>
                  <a:lnTo>
                    <a:pt x="14" y="15"/>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dirty="0">
                <a:solidFill>
                  <a:srgbClr val="000000"/>
                </a:solidFill>
                <a:latin typeface="Calibri Light" panose="020F0302020204030204" pitchFamily="34" charset="0"/>
                <a:cs typeface="Calibri Light" panose="020F0302020204030204" pitchFamily="34" charset="0"/>
              </a:endParaRPr>
            </a:p>
          </p:txBody>
        </p:sp>
        <p:sp>
          <p:nvSpPr>
            <p:cNvPr id="22" name="Freeform 21">
              <a:extLst>
                <a:ext uri="{FF2B5EF4-FFF2-40B4-BE49-F238E27FC236}">
                  <a16:creationId xmlns:a16="http://schemas.microsoft.com/office/drawing/2014/main" id="{F5D4C3C2-F5EE-3244-9BE4-0FD99AB5841E}"/>
                </a:ext>
              </a:extLst>
            </p:cNvPr>
            <p:cNvSpPr>
              <a:spLocks/>
            </p:cNvSpPr>
            <p:nvPr userDrawn="1"/>
          </p:nvSpPr>
          <p:spPr bwMode="gray">
            <a:xfrm>
              <a:off x="5891213" y="6157913"/>
              <a:ext cx="66675" cy="212725"/>
            </a:xfrm>
            <a:custGeom>
              <a:avLst/>
              <a:gdLst/>
              <a:ahLst/>
              <a:cxnLst>
                <a:cxn ang="0">
                  <a:pos x="15" y="0"/>
                </a:cxn>
                <a:cxn ang="0">
                  <a:pos x="16" y="1"/>
                </a:cxn>
                <a:cxn ang="0">
                  <a:pos x="15" y="33"/>
                </a:cxn>
                <a:cxn ang="0">
                  <a:pos x="14" y="64"/>
                </a:cxn>
                <a:cxn ang="0">
                  <a:pos x="15" y="65"/>
                </a:cxn>
                <a:cxn ang="0">
                  <a:pos x="21" y="66"/>
                </a:cxn>
                <a:cxn ang="0">
                  <a:pos x="21" y="67"/>
                </a:cxn>
                <a:cxn ang="0">
                  <a:pos x="21" y="67"/>
                </a:cxn>
                <a:cxn ang="0">
                  <a:pos x="11" y="67"/>
                </a:cxn>
                <a:cxn ang="0">
                  <a:pos x="2" y="67"/>
                </a:cxn>
                <a:cxn ang="0">
                  <a:pos x="2" y="67"/>
                </a:cxn>
                <a:cxn ang="0">
                  <a:pos x="2" y="66"/>
                </a:cxn>
                <a:cxn ang="0">
                  <a:pos x="7" y="65"/>
                </a:cxn>
                <a:cxn ang="0">
                  <a:pos x="8" y="64"/>
                </a:cxn>
                <a:cxn ang="0">
                  <a:pos x="8" y="33"/>
                </a:cxn>
                <a:cxn ang="0">
                  <a:pos x="7" y="5"/>
                </a:cxn>
                <a:cxn ang="0">
                  <a:pos x="6" y="3"/>
                </a:cxn>
                <a:cxn ang="0">
                  <a:pos x="0" y="3"/>
                </a:cxn>
                <a:cxn ang="0">
                  <a:pos x="0" y="2"/>
                </a:cxn>
                <a:cxn ang="0">
                  <a:pos x="0" y="2"/>
                </a:cxn>
                <a:cxn ang="0">
                  <a:pos x="15" y="0"/>
                </a:cxn>
              </a:cxnLst>
              <a:rect l="0" t="0" r="r" b="b"/>
              <a:pathLst>
                <a:path w="21" h="67">
                  <a:moveTo>
                    <a:pt x="15" y="0"/>
                  </a:moveTo>
                  <a:cubicBezTo>
                    <a:pt x="16" y="0"/>
                    <a:pt x="16" y="0"/>
                    <a:pt x="16" y="1"/>
                  </a:cubicBezTo>
                  <a:cubicBezTo>
                    <a:pt x="16" y="2"/>
                    <a:pt x="15" y="22"/>
                    <a:pt x="15" y="33"/>
                  </a:cubicBezTo>
                  <a:cubicBezTo>
                    <a:pt x="15" y="40"/>
                    <a:pt x="14" y="62"/>
                    <a:pt x="14" y="64"/>
                  </a:cubicBezTo>
                  <a:cubicBezTo>
                    <a:pt x="14" y="64"/>
                    <a:pt x="15" y="64"/>
                    <a:pt x="15" y="65"/>
                  </a:cubicBezTo>
                  <a:cubicBezTo>
                    <a:pt x="21" y="66"/>
                    <a:pt x="21" y="66"/>
                    <a:pt x="21" y="66"/>
                  </a:cubicBezTo>
                  <a:cubicBezTo>
                    <a:pt x="21" y="66"/>
                    <a:pt x="21" y="66"/>
                    <a:pt x="21" y="67"/>
                  </a:cubicBezTo>
                  <a:cubicBezTo>
                    <a:pt x="21" y="67"/>
                    <a:pt x="21" y="67"/>
                    <a:pt x="21" y="67"/>
                  </a:cubicBezTo>
                  <a:cubicBezTo>
                    <a:pt x="19" y="67"/>
                    <a:pt x="15" y="67"/>
                    <a:pt x="11" y="67"/>
                  </a:cubicBezTo>
                  <a:cubicBezTo>
                    <a:pt x="7" y="67"/>
                    <a:pt x="4" y="67"/>
                    <a:pt x="2" y="67"/>
                  </a:cubicBezTo>
                  <a:cubicBezTo>
                    <a:pt x="2" y="67"/>
                    <a:pt x="2" y="67"/>
                    <a:pt x="2" y="67"/>
                  </a:cubicBezTo>
                  <a:cubicBezTo>
                    <a:pt x="2" y="66"/>
                    <a:pt x="2" y="66"/>
                    <a:pt x="2" y="66"/>
                  </a:cubicBezTo>
                  <a:cubicBezTo>
                    <a:pt x="7" y="65"/>
                    <a:pt x="7" y="65"/>
                    <a:pt x="7" y="65"/>
                  </a:cubicBezTo>
                  <a:cubicBezTo>
                    <a:pt x="7" y="65"/>
                    <a:pt x="8" y="64"/>
                    <a:pt x="8" y="64"/>
                  </a:cubicBezTo>
                  <a:cubicBezTo>
                    <a:pt x="8" y="61"/>
                    <a:pt x="8" y="38"/>
                    <a:pt x="8" y="33"/>
                  </a:cubicBezTo>
                  <a:cubicBezTo>
                    <a:pt x="8" y="28"/>
                    <a:pt x="7" y="8"/>
                    <a:pt x="7" y="5"/>
                  </a:cubicBezTo>
                  <a:cubicBezTo>
                    <a:pt x="7" y="4"/>
                    <a:pt x="7" y="3"/>
                    <a:pt x="6" y="3"/>
                  </a:cubicBezTo>
                  <a:cubicBezTo>
                    <a:pt x="0" y="3"/>
                    <a:pt x="0" y="3"/>
                    <a:pt x="0" y="3"/>
                  </a:cubicBezTo>
                  <a:cubicBezTo>
                    <a:pt x="0" y="3"/>
                    <a:pt x="0" y="2"/>
                    <a:pt x="0" y="2"/>
                  </a:cubicBezTo>
                  <a:cubicBezTo>
                    <a:pt x="0" y="2"/>
                    <a:pt x="0" y="2"/>
                    <a:pt x="0" y="2"/>
                  </a:cubicBezTo>
                  <a:lnTo>
                    <a:pt x="15" y="0"/>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dirty="0">
                <a:solidFill>
                  <a:srgbClr val="000000"/>
                </a:solidFill>
                <a:latin typeface="Calibri Light" panose="020F0302020204030204" pitchFamily="34" charset="0"/>
                <a:cs typeface="Calibri Light" panose="020F0302020204030204" pitchFamily="34" charset="0"/>
              </a:endParaRPr>
            </a:p>
          </p:txBody>
        </p:sp>
        <p:sp>
          <p:nvSpPr>
            <p:cNvPr id="23" name="Freeform 22">
              <a:extLst>
                <a:ext uri="{FF2B5EF4-FFF2-40B4-BE49-F238E27FC236}">
                  <a16:creationId xmlns:a16="http://schemas.microsoft.com/office/drawing/2014/main" id="{9443B11F-71F4-8E49-BE90-4CB4DB1BA1D9}"/>
                </a:ext>
              </a:extLst>
            </p:cNvPr>
            <p:cNvSpPr>
              <a:spLocks noEditPoints="1"/>
            </p:cNvSpPr>
            <p:nvPr userDrawn="1"/>
          </p:nvSpPr>
          <p:spPr bwMode="gray">
            <a:xfrm>
              <a:off x="5973763" y="6224588"/>
              <a:ext cx="117475" cy="146050"/>
            </a:xfrm>
            <a:custGeom>
              <a:avLst/>
              <a:gdLst/>
              <a:ahLst/>
              <a:cxnLst>
                <a:cxn ang="0">
                  <a:pos x="20" y="2"/>
                </a:cxn>
                <a:cxn ang="0">
                  <a:pos x="29" y="18"/>
                </a:cxn>
                <a:cxn ang="0">
                  <a:pos x="27" y="21"/>
                </a:cxn>
                <a:cxn ang="0">
                  <a:pos x="9" y="21"/>
                </a:cxn>
                <a:cxn ang="0">
                  <a:pos x="20" y="2"/>
                </a:cxn>
                <a:cxn ang="0">
                  <a:pos x="37" y="20"/>
                </a:cxn>
                <a:cxn ang="0">
                  <a:pos x="21" y="0"/>
                </a:cxn>
                <a:cxn ang="0">
                  <a:pos x="0" y="27"/>
                </a:cxn>
                <a:cxn ang="0">
                  <a:pos x="19" y="46"/>
                </a:cxn>
                <a:cxn ang="0">
                  <a:pos x="26" y="45"/>
                </a:cxn>
                <a:cxn ang="0">
                  <a:pos x="37" y="40"/>
                </a:cxn>
                <a:cxn ang="0">
                  <a:pos x="37" y="40"/>
                </a:cxn>
                <a:cxn ang="0">
                  <a:pos x="36" y="39"/>
                </a:cxn>
                <a:cxn ang="0">
                  <a:pos x="28" y="42"/>
                </a:cxn>
                <a:cxn ang="0">
                  <a:pos x="22" y="43"/>
                </a:cxn>
                <a:cxn ang="0">
                  <a:pos x="9" y="29"/>
                </a:cxn>
                <a:cxn ang="0">
                  <a:pos x="9" y="23"/>
                </a:cxn>
                <a:cxn ang="0">
                  <a:pos x="35" y="22"/>
                </a:cxn>
                <a:cxn ang="0">
                  <a:pos x="37" y="20"/>
                </a:cxn>
              </a:cxnLst>
              <a:rect l="0" t="0" r="r" b="b"/>
              <a:pathLst>
                <a:path w="37" h="46">
                  <a:moveTo>
                    <a:pt x="20" y="2"/>
                  </a:moveTo>
                  <a:cubicBezTo>
                    <a:pt x="26" y="2"/>
                    <a:pt x="29" y="13"/>
                    <a:pt x="29" y="18"/>
                  </a:cubicBezTo>
                  <a:cubicBezTo>
                    <a:pt x="29" y="20"/>
                    <a:pt x="28" y="20"/>
                    <a:pt x="27" y="21"/>
                  </a:cubicBezTo>
                  <a:cubicBezTo>
                    <a:pt x="24" y="21"/>
                    <a:pt x="14" y="22"/>
                    <a:pt x="9" y="21"/>
                  </a:cubicBezTo>
                  <a:cubicBezTo>
                    <a:pt x="9" y="9"/>
                    <a:pt x="14" y="2"/>
                    <a:pt x="20" y="2"/>
                  </a:cubicBezTo>
                  <a:close/>
                  <a:moveTo>
                    <a:pt x="37" y="20"/>
                  </a:moveTo>
                  <a:cubicBezTo>
                    <a:pt x="37" y="11"/>
                    <a:pt x="32" y="0"/>
                    <a:pt x="21" y="0"/>
                  </a:cubicBezTo>
                  <a:cubicBezTo>
                    <a:pt x="9" y="0"/>
                    <a:pt x="0" y="14"/>
                    <a:pt x="0" y="27"/>
                  </a:cubicBezTo>
                  <a:cubicBezTo>
                    <a:pt x="0" y="40"/>
                    <a:pt x="8" y="46"/>
                    <a:pt x="19" y="46"/>
                  </a:cubicBezTo>
                  <a:cubicBezTo>
                    <a:pt x="22" y="46"/>
                    <a:pt x="25" y="46"/>
                    <a:pt x="26" y="45"/>
                  </a:cubicBezTo>
                  <a:cubicBezTo>
                    <a:pt x="30" y="44"/>
                    <a:pt x="34" y="42"/>
                    <a:pt x="37" y="40"/>
                  </a:cubicBezTo>
                  <a:cubicBezTo>
                    <a:pt x="37" y="40"/>
                    <a:pt x="37" y="40"/>
                    <a:pt x="37" y="40"/>
                  </a:cubicBezTo>
                  <a:cubicBezTo>
                    <a:pt x="37" y="39"/>
                    <a:pt x="37" y="39"/>
                    <a:pt x="36" y="39"/>
                  </a:cubicBezTo>
                  <a:cubicBezTo>
                    <a:pt x="34" y="40"/>
                    <a:pt x="31" y="41"/>
                    <a:pt x="28" y="42"/>
                  </a:cubicBezTo>
                  <a:cubicBezTo>
                    <a:pt x="27" y="43"/>
                    <a:pt x="25" y="43"/>
                    <a:pt x="22" y="43"/>
                  </a:cubicBezTo>
                  <a:cubicBezTo>
                    <a:pt x="15" y="43"/>
                    <a:pt x="10" y="38"/>
                    <a:pt x="9" y="29"/>
                  </a:cubicBezTo>
                  <a:cubicBezTo>
                    <a:pt x="9" y="27"/>
                    <a:pt x="9" y="25"/>
                    <a:pt x="9" y="23"/>
                  </a:cubicBezTo>
                  <a:cubicBezTo>
                    <a:pt x="13" y="23"/>
                    <a:pt x="31" y="23"/>
                    <a:pt x="35" y="22"/>
                  </a:cubicBezTo>
                  <a:cubicBezTo>
                    <a:pt x="36" y="22"/>
                    <a:pt x="37" y="21"/>
                    <a:pt x="37" y="20"/>
                  </a:cubicBez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dirty="0">
                <a:solidFill>
                  <a:srgbClr val="000000"/>
                </a:solidFill>
                <a:latin typeface="Calibri Light" panose="020F0302020204030204" pitchFamily="34" charset="0"/>
                <a:cs typeface="Calibri Light" panose="020F0302020204030204" pitchFamily="34" charset="0"/>
              </a:endParaRPr>
            </a:p>
          </p:txBody>
        </p:sp>
        <p:sp>
          <p:nvSpPr>
            <p:cNvPr id="24" name="Freeform 23">
              <a:extLst>
                <a:ext uri="{FF2B5EF4-FFF2-40B4-BE49-F238E27FC236}">
                  <a16:creationId xmlns:a16="http://schemas.microsoft.com/office/drawing/2014/main" id="{51017DC1-24EA-4D40-856A-036B0F212E0D}"/>
                </a:ext>
              </a:extLst>
            </p:cNvPr>
            <p:cNvSpPr>
              <a:spLocks/>
            </p:cNvSpPr>
            <p:nvPr userDrawn="1"/>
          </p:nvSpPr>
          <p:spPr bwMode="gray">
            <a:xfrm>
              <a:off x="6097588" y="6227763"/>
              <a:ext cx="152400" cy="201612"/>
            </a:xfrm>
            <a:custGeom>
              <a:avLst/>
              <a:gdLst/>
              <a:ahLst/>
              <a:cxnLst>
                <a:cxn ang="0">
                  <a:pos x="48" y="0"/>
                </a:cxn>
                <a:cxn ang="0">
                  <a:pos x="48" y="0"/>
                </a:cxn>
                <a:cxn ang="0">
                  <a:pos x="47" y="1"/>
                </a:cxn>
                <a:cxn ang="0">
                  <a:pos x="45" y="2"/>
                </a:cxn>
                <a:cxn ang="0">
                  <a:pos x="44" y="4"/>
                </a:cxn>
                <a:cxn ang="0">
                  <a:pos x="27" y="43"/>
                </a:cxn>
                <a:cxn ang="0">
                  <a:pos x="6" y="64"/>
                </a:cxn>
                <a:cxn ang="0">
                  <a:pos x="3" y="63"/>
                </a:cxn>
                <a:cxn ang="0">
                  <a:pos x="0" y="54"/>
                </a:cxn>
                <a:cxn ang="0">
                  <a:pos x="1" y="53"/>
                </a:cxn>
                <a:cxn ang="0">
                  <a:pos x="2" y="53"/>
                </a:cxn>
                <a:cxn ang="0">
                  <a:pos x="5" y="57"/>
                </a:cxn>
                <a:cxn ang="0">
                  <a:pos x="7" y="59"/>
                </a:cxn>
                <a:cxn ang="0">
                  <a:pos x="21" y="48"/>
                </a:cxn>
                <a:cxn ang="0">
                  <a:pos x="21" y="45"/>
                </a:cxn>
                <a:cxn ang="0">
                  <a:pos x="6" y="3"/>
                </a:cxn>
                <a:cxn ang="0">
                  <a:pos x="5" y="2"/>
                </a:cxn>
                <a:cxn ang="0">
                  <a:pos x="2" y="1"/>
                </a:cxn>
                <a:cxn ang="0">
                  <a:pos x="1" y="0"/>
                </a:cxn>
                <a:cxn ang="0">
                  <a:pos x="1" y="0"/>
                </a:cxn>
                <a:cxn ang="0">
                  <a:pos x="21" y="0"/>
                </a:cxn>
                <a:cxn ang="0">
                  <a:pos x="21" y="0"/>
                </a:cxn>
                <a:cxn ang="0">
                  <a:pos x="21" y="1"/>
                </a:cxn>
                <a:cxn ang="0">
                  <a:pos x="16" y="2"/>
                </a:cxn>
                <a:cxn ang="0">
                  <a:pos x="15" y="3"/>
                </a:cxn>
                <a:cxn ang="0">
                  <a:pos x="25" y="37"/>
                </a:cxn>
                <a:cxn ang="0">
                  <a:pos x="26" y="40"/>
                </a:cxn>
                <a:cxn ang="0">
                  <a:pos x="27" y="40"/>
                </a:cxn>
                <a:cxn ang="0">
                  <a:pos x="28" y="37"/>
                </a:cxn>
                <a:cxn ang="0">
                  <a:pos x="38" y="4"/>
                </a:cxn>
                <a:cxn ang="0">
                  <a:pos x="37" y="2"/>
                </a:cxn>
                <a:cxn ang="0">
                  <a:pos x="33" y="1"/>
                </a:cxn>
                <a:cxn ang="0">
                  <a:pos x="32" y="0"/>
                </a:cxn>
                <a:cxn ang="0">
                  <a:pos x="32" y="0"/>
                </a:cxn>
                <a:cxn ang="0">
                  <a:pos x="48" y="0"/>
                </a:cxn>
              </a:cxnLst>
              <a:rect l="0" t="0" r="r" b="b"/>
              <a:pathLst>
                <a:path w="48" h="64">
                  <a:moveTo>
                    <a:pt x="48" y="0"/>
                  </a:moveTo>
                  <a:cubicBezTo>
                    <a:pt x="48" y="0"/>
                    <a:pt x="48" y="0"/>
                    <a:pt x="48" y="0"/>
                  </a:cubicBezTo>
                  <a:cubicBezTo>
                    <a:pt x="48" y="1"/>
                    <a:pt x="48" y="1"/>
                    <a:pt x="47" y="1"/>
                  </a:cubicBezTo>
                  <a:cubicBezTo>
                    <a:pt x="45" y="2"/>
                    <a:pt x="45" y="2"/>
                    <a:pt x="45" y="2"/>
                  </a:cubicBezTo>
                  <a:cubicBezTo>
                    <a:pt x="45" y="2"/>
                    <a:pt x="44" y="3"/>
                    <a:pt x="44" y="4"/>
                  </a:cubicBezTo>
                  <a:cubicBezTo>
                    <a:pt x="42" y="10"/>
                    <a:pt x="33" y="33"/>
                    <a:pt x="27" y="43"/>
                  </a:cubicBezTo>
                  <a:cubicBezTo>
                    <a:pt x="22" y="52"/>
                    <a:pt x="14" y="64"/>
                    <a:pt x="6" y="64"/>
                  </a:cubicBezTo>
                  <a:cubicBezTo>
                    <a:pt x="3" y="64"/>
                    <a:pt x="3" y="63"/>
                    <a:pt x="3" y="63"/>
                  </a:cubicBezTo>
                  <a:cubicBezTo>
                    <a:pt x="0" y="54"/>
                    <a:pt x="0" y="54"/>
                    <a:pt x="0" y="54"/>
                  </a:cubicBezTo>
                  <a:cubicBezTo>
                    <a:pt x="0" y="53"/>
                    <a:pt x="1" y="53"/>
                    <a:pt x="1" y="53"/>
                  </a:cubicBezTo>
                  <a:cubicBezTo>
                    <a:pt x="1" y="53"/>
                    <a:pt x="1" y="53"/>
                    <a:pt x="2" y="53"/>
                  </a:cubicBezTo>
                  <a:cubicBezTo>
                    <a:pt x="5" y="57"/>
                    <a:pt x="5" y="57"/>
                    <a:pt x="5" y="57"/>
                  </a:cubicBezTo>
                  <a:cubicBezTo>
                    <a:pt x="5" y="58"/>
                    <a:pt x="6" y="59"/>
                    <a:pt x="7" y="59"/>
                  </a:cubicBezTo>
                  <a:cubicBezTo>
                    <a:pt x="11" y="59"/>
                    <a:pt x="17" y="54"/>
                    <a:pt x="21" y="48"/>
                  </a:cubicBezTo>
                  <a:cubicBezTo>
                    <a:pt x="22" y="47"/>
                    <a:pt x="22" y="46"/>
                    <a:pt x="21" y="45"/>
                  </a:cubicBezTo>
                  <a:cubicBezTo>
                    <a:pt x="18" y="37"/>
                    <a:pt x="9" y="13"/>
                    <a:pt x="6" y="3"/>
                  </a:cubicBezTo>
                  <a:cubicBezTo>
                    <a:pt x="5" y="3"/>
                    <a:pt x="5" y="2"/>
                    <a:pt x="5" y="2"/>
                  </a:cubicBezTo>
                  <a:cubicBezTo>
                    <a:pt x="2" y="1"/>
                    <a:pt x="2" y="1"/>
                    <a:pt x="2" y="1"/>
                  </a:cubicBezTo>
                  <a:cubicBezTo>
                    <a:pt x="1" y="1"/>
                    <a:pt x="1" y="1"/>
                    <a:pt x="1" y="0"/>
                  </a:cubicBezTo>
                  <a:cubicBezTo>
                    <a:pt x="1" y="0"/>
                    <a:pt x="1" y="0"/>
                    <a:pt x="1" y="0"/>
                  </a:cubicBezTo>
                  <a:cubicBezTo>
                    <a:pt x="21" y="0"/>
                    <a:pt x="21" y="0"/>
                    <a:pt x="21" y="0"/>
                  </a:cubicBezTo>
                  <a:cubicBezTo>
                    <a:pt x="21" y="0"/>
                    <a:pt x="21" y="0"/>
                    <a:pt x="21" y="0"/>
                  </a:cubicBezTo>
                  <a:cubicBezTo>
                    <a:pt x="21" y="1"/>
                    <a:pt x="21" y="1"/>
                    <a:pt x="21" y="1"/>
                  </a:cubicBezTo>
                  <a:cubicBezTo>
                    <a:pt x="16" y="2"/>
                    <a:pt x="16" y="2"/>
                    <a:pt x="16" y="2"/>
                  </a:cubicBezTo>
                  <a:cubicBezTo>
                    <a:pt x="15" y="2"/>
                    <a:pt x="15" y="3"/>
                    <a:pt x="15" y="3"/>
                  </a:cubicBezTo>
                  <a:cubicBezTo>
                    <a:pt x="17" y="11"/>
                    <a:pt x="23" y="29"/>
                    <a:pt x="25" y="37"/>
                  </a:cubicBezTo>
                  <a:cubicBezTo>
                    <a:pt x="26" y="38"/>
                    <a:pt x="26" y="39"/>
                    <a:pt x="26" y="40"/>
                  </a:cubicBezTo>
                  <a:cubicBezTo>
                    <a:pt x="27" y="40"/>
                    <a:pt x="27" y="40"/>
                    <a:pt x="27" y="40"/>
                  </a:cubicBezTo>
                  <a:cubicBezTo>
                    <a:pt x="27" y="39"/>
                    <a:pt x="28" y="38"/>
                    <a:pt x="28" y="37"/>
                  </a:cubicBezTo>
                  <a:cubicBezTo>
                    <a:pt x="31" y="29"/>
                    <a:pt x="36" y="13"/>
                    <a:pt x="38" y="4"/>
                  </a:cubicBezTo>
                  <a:cubicBezTo>
                    <a:pt x="38" y="2"/>
                    <a:pt x="38" y="2"/>
                    <a:pt x="37" y="2"/>
                  </a:cubicBezTo>
                  <a:cubicBezTo>
                    <a:pt x="33" y="1"/>
                    <a:pt x="33" y="1"/>
                    <a:pt x="33" y="1"/>
                  </a:cubicBezTo>
                  <a:cubicBezTo>
                    <a:pt x="32" y="1"/>
                    <a:pt x="32" y="1"/>
                    <a:pt x="32" y="0"/>
                  </a:cubicBezTo>
                  <a:cubicBezTo>
                    <a:pt x="32" y="0"/>
                    <a:pt x="32" y="0"/>
                    <a:pt x="32" y="0"/>
                  </a:cubicBezTo>
                  <a:lnTo>
                    <a:pt x="48" y="0"/>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dirty="0">
                <a:solidFill>
                  <a:srgbClr val="000000"/>
                </a:solidFill>
                <a:latin typeface="Calibri Light" panose="020F0302020204030204" pitchFamily="34" charset="0"/>
                <a:cs typeface="Calibri Light" panose="020F0302020204030204" pitchFamily="34" charset="0"/>
              </a:endParaRPr>
            </a:p>
          </p:txBody>
        </p:sp>
        <p:sp>
          <p:nvSpPr>
            <p:cNvPr id="25" name="Freeform 24">
              <a:extLst>
                <a:ext uri="{FF2B5EF4-FFF2-40B4-BE49-F238E27FC236}">
                  <a16:creationId xmlns:a16="http://schemas.microsoft.com/office/drawing/2014/main" id="{04BBAE89-31B8-D74D-B9A0-6A709319630D}"/>
                </a:ext>
              </a:extLst>
            </p:cNvPr>
            <p:cNvSpPr>
              <a:spLocks/>
            </p:cNvSpPr>
            <p:nvPr userDrawn="1"/>
          </p:nvSpPr>
          <p:spPr bwMode="gray">
            <a:xfrm>
              <a:off x="4816475" y="6445250"/>
              <a:ext cx="57150" cy="76200"/>
            </a:xfrm>
            <a:custGeom>
              <a:avLst/>
              <a:gdLst/>
              <a:ahLst/>
              <a:cxnLst>
                <a:cxn ang="0">
                  <a:pos x="18" y="23"/>
                </a:cxn>
                <a:cxn ang="0">
                  <a:pos x="12" y="24"/>
                </a:cxn>
                <a:cxn ang="0">
                  <a:pos x="0" y="12"/>
                </a:cxn>
                <a:cxn ang="0">
                  <a:pos x="13" y="0"/>
                </a:cxn>
                <a:cxn ang="0">
                  <a:pos x="18" y="1"/>
                </a:cxn>
                <a:cxn ang="0">
                  <a:pos x="18" y="3"/>
                </a:cxn>
                <a:cxn ang="0">
                  <a:pos x="13" y="2"/>
                </a:cxn>
                <a:cxn ang="0">
                  <a:pos x="4" y="12"/>
                </a:cxn>
                <a:cxn ang="0">
                  <a:pos x="13" y="22"/>
                </a:cxn>
                <a:cxn ang="0">
                  <a:pos x="18" y="21"/>
                </a:cxn>
                <a:cxn ang="0">
                  <a:pos x="18" y="23"/>
                </a:cxn>
              </a:cxnLst>
              <a:rect l="0" t="0" r="r" b="b"/>
              <a:pathLst>
                <a:path w="18" h="24">
                  <a:moveTo>
                    <a:pt x="18" y="23"/>
                  </a:moveTo>
                  <a:cubicBezTo>
                    <a:pt x="17" y="24"/>
                    <a:pt x="15" y="24"/>
                    <a:pt x="12" y="24"/>
                  </a:cubicBezTo>
                  <a:cubicBezTo>
                    <a:pt x="5" y="24"/>
                    <a:pt x="0" y="20"/>
                    <a:pt x="0" y="12"/>
                  </a:cubicBezTo>
                  <a:cubicBezTo>
                    <a:pt x="0" y="5"/>
                    <a:pt x="5" y="0"/>
                    <a:pt x="13" y="0"/>
                  </a:cubicBezTo>
                  <a:cubicBezTo>
                    <a:pt x="16" y="0"/>
                    <a:pt x="18" y="0"/>
                    <a:pt x="18" y="1"/>
                  </a:cubicBezTo>
                  <a:cubicBezTo>
                    <a:pt x="18" y="3"/>
                    <a:pt x="18" y="3"/>
                    <a:pt x="18" y="3"/>
                  </a:cubicBezTo>
                  <a:cubicBezTo>
                    <a:pt x="16" y="3"/>
                    <a:pt x="15" y="2"/>
                    <a:pt x="13" y="2"/>
                  </a:cubicBezTo>
                  <a:cubicBezTo>
                    <a:pt x="7" y="2"/>
                    <a:pt x="4" y="6"/>
                    <a:pt x="4" y="12"/>
                  </a:cubicBezTo>
                  <a:cubicBezTo>
                    <a:pt x="4" y="18"/>
                    <a:pt x="7" y="22"/>
                    <a:pt x="13" y="22"/>
                  </a:cubicBezTo>
                  <a:cubicBezTo>
                    <a:pt x="15" y="22"/>
                    <a:pt x="16" y="21"/>
                    <a:pt x="18" y="21"/>
                  </a:cubicBezTo>
                  <a:lnTo>
                    <a:pt x="18" y="23"/>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dirty="0">
                <a:solidFill>
                  <a:srgbClr val="000000"/>
                </a:solidFill>
                <a:latin typeface="Calibri Light" panose="020F0302020204030204" pitchFamily="34" charset="0"/>
                <a:cs typeface="Calibri Light" panose="020F0302020204030204" pitchFamily="34" charset="0"/>
              </a:endParaRPr>
            </a:p>
          </p:txBody>
        </p:sp>
        <p:sp>
          <p:nvSpPr>
            <p:cNvPr id="26" name="Freeform 25">
              <a:extLst>
                <a:ext uri="{FF2B5EF4-FFF2-40B4-BE49-F238E27FC236}">
                  <a16:creationId xmlns:a16="http://schemas.microsoft.com/office/drawing/2014/main" id="{F6BF25AA-3B89-114F-9520-60CA93016612}"/>
                </a:ext>
              </a:extLst>
            </p:cNvPr>
            <p:cNvSpPr>
              <a:spLocks/>
            </p:cNvSpPr>
            <p:nvPr userDrawn="1"/>
          </p:nvSpPr>
          <p:spPr bwMode="gray">
            <a:xfrm>
              <a:off x="4892675" y="6445250"/>
              <a:ext cx="57150" cy="76200"/>
            </a:xfrm>
            <a:custGeom>
              <a:avLst/>
              <a:gdLst/>
              <a:ahLst/>
              <a:cxnLst>
                <a:cxn ang="0">
                  <a:pos x="6" y="0"/>
                </a:cxn>
                <a:cxn ang="0">
                  <a:pos x="6" y="20"/>
                </a:cxn>
                <a:cxn ang="0">
                  <a:pos x="30" y="20"/>
                </a:cxn>
                <a:cxn ang="0">
                  <a:pos x="30" y="0"/>
                </a:cxn>
                <a:cxn ang="0">
                  <a:pos x="36" y="0"/>
                </a:cxn>
                <a:cxn ang="0">
                  <a:pos x="36" y="48"/>
                </a:cxn>
                <a:cxn ang="0">
                  <a:pos x="30" y="48"/>
                </a:cxn>
                <a:cxn ang="0">
                  <a:pos x="30" y="26"/>
                </a:cxn>
                <a:cxn ang="0">
                  <a:pos x="6" y="26"/>
                </a:cxn>
                <a:cxn ang="0">
                  <a:pos x="6" y="48"/>
                </a:cxn>
                <a:cxn ang="0">
                  <a:pos x="0" y="48"/>
                </a:cxn>
                <a:cxn ang="0">
                  <a:pos x="0" y="0"/>
                </a:cxn>
                <a:cxn ang="0">
                  <a:pos x="6" y="0"/>
                </a:cxn>
              </a:cxnLst>
              <a:rect l="0" t="0" r="r" b="b"/>
              <a:pathLst>
                <a:path w="36" h="48">
                  <a:moveTo>
                    <a:pt x="6" y="0"/>
                  </a:moveTo>
                  <a:lnTo>
                    <a:pt x="6" y="20"/>
                  </a:lnTo>
                  <a:lnTo>
                    <a:pt x="30" y="20"/>
                  </a:lnTo>
                  <a:lnTo>
                    <a:pt x="30" y="0"/>
                  </a:lnTo>
                  <a:lnTo>
                    <a:pt x="36" y="0"/>
                  </a:lnTo>
                  <a:lnTo>
                    <a:pt x="36" y="48"/>
                  </a:lnTo>
                  <a:lnTo>
                    <a:pt x="30" y="48"/>
                  </a:lnTo>
                  <a:lnTo>
                    <a:pt x="30" y="26"/>
                  </a:lnTo>
                  <a:lnTo>
                    <a:pt x="6" y="26"/>
                  </a:lnTo>
                  <a:lnTo>
                    <a:pt x="6" y="48"/>
                  </a:lnTo>
                  <a:lnTo>
                    <a:pt x="0" y="48"/>
                  </a:lnTo>
                  <a:lnTo>
                    <a:pt x="0" y="0"/>
                  </a:lnTo>
                  <a:lnTo>
                    <a:pt x="6" y="0"/>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dirty="0">
                <a:solidFill>
                  <a:srgbClr val="000000"/>
                </a:solidFill>
                <a:latin typeface="Calibri Light" panose="020F0302020204030204" pitchFamily="34" charset="0"/>
                <a:cs typeface="Calibri Light" panose="020F0302020204030204" pitchFamily="34" charset="0"/>
              </a:endParaRPr>
            </a:p>
          </p:txBody>
        </p:sp>
        <p:sp>
          <p:nvSpPr>
            <p:cNvPr id="27" name="Freeform 26">
              <a:extLst>
                <a:ext uri="{FF2B5EF4-FFF2-40B4-BE49-F238E27FC236}">
                  <a16:creationId xmlns:a16="http://schemas.microsoft.com/office/drawing/2014/main" id="{36D67D9C-2509-B443-8CDE-EE726599A4EA}"/>
                </a:ext>
              </a:extLst>
            </p:cNvPr>
            <p:cNvSpPr>
              <a:spLocks noEditPoints="1"/>
            </p:cNvSpPr>
            <p:nvPr userDrawn="1"/>
          </p:nvSpPr>
          <p:spPr bwMode="gray">
            <a:xfrm>
              <a:off x="4965700" y="6445250"/>
              <a:ext cx="63500" cy="76200"/>
            </a:xfrm>
            <a:custGeom>
              <a:avLst/>
              <a:gdLst/>
              <a:ahLst/>
              <a:cxnLst>
                <a:cxn ang="0">
                  <a:pos x="6" y="16"/>
                </a:cxn>
                <a:cxn ang="0">
                  <a:pos x="4" y="24"/>
                </a:cxn>
                <a:cxn ang="0">
                  <a:pos x="0" y="24"/>
                </a:cxn>
                <a:cxn ang="0">
                  <a:pos x="9" y="0"/>
                </a:cxn>
                <a:cxn ang="0">
                  <a:pos x="12" y="0"/>
                </a:cxn>
                <a:cxn ang="0">
                  <a:pos x="20" y="24"/>
                </a:cxn>
                <a:cxn ang="0">
                  <a:pos x="17" y="24"/>
                </a:cxn>
                <a:cxn ang="0">
                  <a:pos x="15" y="16"/>
                </a:cxn>
                <a:cxn ang="0">
                  <a:pos x="6" y="16"/>
                </a:cxn>
                <a:cxn ang="0">
                  <a:pos x="14" y="14"/>
                </a:cxn>
                <a:cxn ang="0">
                  <a:pos x="12" y="7"/>
                </a:cxn>
                <a:cxn ang="0">
                  <a:pos x="10" y="3"/>
                </a:cxn>
                <a:cxn ang="0">
                  <a:pos x="10" y="3"/>
                </a:cxn>
                <a:cxn ang="0">
                  <a:pos x="9" y="7"/>
                </a:cxn>
                <a:cxn ang="0">
                  <a:pos x="7" y="14"/>
                </a:cxn>
                <a:cxn ang="0">
                  <a:pos x="14" y="14"/>
                </a:cxn>
              </a:cxnLst>
              <a:rect l="0" t="0" r="r" b="b"/>
              <a:pathLst>
                <a:path w="20" h="24">
                  <a:moveTo>
                    <a:pt x="6" y="16"/>
                  </a:moveTo>
                  <a:cubicBezTo>
                    <a:pt x="4" y="24"/>
                    <a:pt x="4" y="24"/>
                    <a:pt x="4" y="24"/>
                  </a:cubicBezTo>
                  <a:cubicBezTo>
                    <a:pt x="0" y="24"/>
                    <a:pt x="0" y="24"/>
                    <a:pt x="0" y="24"/>
                  </a:cubicBezTo>
                  <a:cubicBezTo>
                    <a:pt x="9" y="0"/>
                    <a:pt x="9" y="0"/>
                    <a:pt x="9" y="0"/>
                  </a:cubicBezTo>
                  <a:cubicBezTo>
                    <a:pt x="12" y="0"/>
                    <a:pt x="12" y="0"/>
                    <a:pt x="12" y="0"/>
                  </a:cubicBezTo>
                  <a:cubicBezTo>
                    <a:pt x="20" y="24"/>
                    <a:pt x="20" y="24"/>
                    <a:pt x="20" y="24"/>
                  </a:cubicBezTo>
                  <a:cubicBezTo>
                    <a:pt x="17" y="24"/>
                    <a:pt x="17" y="24"/>
                    <a:pt x="17" y="24"/>
                  </a:cubicBezTo>
                  <a:cubicBezTo>
                    <a:pt x="15" y="16"/>
                    <a:pt x="15" y="16"/>
                    <a:pt x="15" y="16"/>
                  </a:cubicBezTo>
                  <a:lnTo>
                    <a:pt x="6" y="16"/>
                  </a:lnTo>
                  <a:close/>
                  <a:moveTo>
                    <a:pt x="14" y="14"/>
                  </a:moveTo>
                  <a:cubicBezTo>
                    <a:pt x="12" y="7"/>
                    <a:pt x="12" y="7"/>
                    <a:pt x="12" y="7"/>
                  </a:cubicBezTo>
                  <a:cubicBezTo>
                    <a:pt x="11" y="6"/>
                    <a:pt x="11" y="4"/>
                    <a:pt x="10" y="3"/>
                  </a:cubicBezTo>
                  <a:cubicBezTo>
                    <a:pt x="10" y="3"/>
                    <a:pt x="10" y="3"/>
                    <a:pt x="10" y="3"/>
                  </a:cubicBezTo>
                  <a:cubicBezTo>
                    <a:pt x="10" y="4"/>
                    <a:pt x="10" y="6"/>
                    <a:pt x="9" y="7"/>
                  </a:cubicBezTo>
                  <a:cubicBezTo>
                    <a:pt x="7" y="14"/>
                    <a:pt x="7" y="14"/>
                    <a:pt x="7" y="14"/>
                  </a:cubicBezTo>
                  <a:lnTo>
                    <a:pt x="14" y="14"/>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dirty="0">
                <a:solidFill>
                  <a:srgbClr val="000000"/>
                </a:solidFill>
                <a:latin typeface="Calibri Light" panose="020F0302020204030204" pitchFamily="34" charset="0"/>
                <a:cs typeface="Calibri Light" panose="020F0302020204030204" pitchFamily="34" charset="0"/>
              </a:endParaRPr>
            </a:p>
          </p:txBody>
        </p:sp>
        <p:sp>
          <p:nvSpPr>
            <p:cNvPr id="28" name="Freeform 27">
              <a:extLst>
                <a:ext uri="{FF2B5EF4-FFF2-40B4-BE49-F238E27FC236}">
                  <a16:creationId xmlns:a16="http://schemas.microsoft.com/office/drawing/2014/main" id="{B72926B1-9759-B34D-AA74-F3DBDCDA1EAE}"/>
                </a:ext>
              </a:extLst>
            </p:cNvPr>
            <p:cNvSpPr>
              <a:spLocks noEditPoints="1"/>
            </p:cNvSpPr>
            <p:nvPr userDrawn="1"/>
          </p:nvSpPr>
          <p:spPr bwMode="gray">
            <a:xfrm>
              <a:off x="5048250" y="6445250"/>
              <a:ext cx="47625" cy="76200"/>
            </a:xfrm>
            <a:custGeom>
              <a:avLst/>
              <a:gdLst/>
              <a:ahLst/>
              <a:cxnLst>
                <a:cxn ang="0">
                  <a:pos x="0" y="0"/>
                </a:cxn>
                <a:cxn ang="0">
                  <a:pos x="6" y="0"/>
                </a:cxn>
                <a:cxn ang="0">
                  <a:pos x="13" y="2"/>
                </a:cxn>
                <a:cxn ang="0">
                  <a:pos x="15" y="6"/>
                </a:cxn>
                <a:cxn ang="0">
                  <a:pos x="10" y="12"/>
                </a:cxn>
                <a:cxn ang="0">
                  <a:pos x="10" y="13"/>
                </a:cxn>
                <a:cxn ang="0">
                  <a:pos x="14" y="17"/>
                </a:cxn>
                <a:cxn ang="0">
                  <a:pos x="15" y="24"/>
                </a:cxn>
                <a:cxn ang="0">
                  <a:pos x="12" y="24"/>
                </a:cxn>
                <a:cxn ang="0">
                  <a:pos x="11" y="18"/>
                </a:cxn>
                <a:cxn ang="0">
                  <a:pos x="6" y="14"/>
                </a:cxn>
                <a:cxn ang="0">
                  <a:pos x="3" y="14"/>
                </a:cxn>
                <a:cxn ang="0">
                  <a:pos x="3" y="24"/>
                </a:cxn>
                <a:cxn ang="0">
                  <a:pos x="0" y="24"/>
                </a:cxn>
                <a:cxn ang="0">
                  <a:pos x="0" y="0"/>
                </a:cxn>
                <a:cxn ang="0">
                  <a:pos x="3" y="11"/>
                </a:cxn>
                <a:cxn ang="0">
                  <a:pos x="6" y="11"/>
                </a:cxn>
                <a:cxn ang="0">
                  <a:pos x="11" y="7"/>
                </a:cxn>
                <a:cxn ang="0">
                  <a:pos x="6" y="2"/>
                </a:cxn>
                <a:cxn ang="0">
                  <a:pos x="3" y="3"/>
                </a:cxn>
                <a:cxn ang="0">
                  <a:pos x="3" y="11"/>
                </a:cxn>
              </a:cxnLst>
              <a:rect l="0" t="0" r="r" b="b"/>
              <a:pathLst>
                <a:path w="15" h="24">
                  <a:moveTo>
                    <a:pt x="0" y="0"/>
                  </a:moveTo>
                  <a:cubicBezTo>
                    <a:pt x="1" y="0"/>
                    <a:pt x="4" y="0"/>
                    <a:pt x="6" y="0"/>
                  </a:cubicBezTo>
                  <a:cubicBezTo>
                    <a:pt x="9" y="0"/>
                    <a:pt x="11" y="1"/>
                    <a:pt x="13" y="2"/>
                  </a:cubicBezTo>
                  <a:cubicBezTo>
                    <a:pt x="14" y="3"/>
                    <a:pt x="15" y="5"/>
                    <a:pt x="15" y="6"/>
                  </a:cubicBezTo>
                  <a:cubicBezTo>
                    <a:pt x="15" y="10"/>
                    <a:pt x="13" y="12"/>
                    <a:pt x="10" y="12"/>
                  </a:cubicBezTo>
                  <a:cubicBezTo>
                    <a:pt x="10" y="13"/>
                    <a:pt x="10" y="13"/>
                    <a:pt x="10" y="13"/>
                  </a:cubicBezTo>
                  <a:cubicBezTo>
                    <a:pt x="12" y="13"/>
                    <a:pt x="13" y="15"/>
                    <a:pt x="14" y="17"/>
                  </a:cubicBezTo>
                  <a:cubicBezTo>
                    <a:pt x="14" y="21"/>
                    <a:pt x="15" y="23"/>
                    <a:pt x="15" y="24"/>
                  </a:cubicBezTo>
                  <a:cubicBezTo>
                    <a:pt x="12" y="24"/>
                    <a:pt x="12" y="24"/>
                    <a:pt x="12" y="24"/>
                  </a:cubicBezTo>
                  <a:cubicBezTo>
                    <a:pt x="12" y="23"/>
                    <a:pt x="11" y="21"/>
                    <a:pt x="11" y="18"/>
                  </a:cubicBezTo>
                  <a:cubicBezTo>
                    <a:pt x="10" y="15"/>
                    <a:pt x="9" y="14"/>
                    <a:pt x="6" y="14"/>
                  </a:cubicBezTo>
                  <a:cubicBezTo>
                    <a:pt x="3" y="14"/>
                    <a:pt x="3" y="14"/>
                    <a:pt x="3" y="14"/>
                  </a:cubicBezTo>
                  <a:cubicBezTo>
                    <a:pt x="3" y="24"/>
                    <a:pt x="3" y="24"/>
                    <a:pt x="3" y="24"/>
                  </a:cubicBezTo>
                  <a:cubicBezTo>
                    <a:pt x="0" y="24"/>
                    <a:pt x="0" y="24"/>
                    <a:pt x="0" y="24"/>
                  </a:cubicBezTo>
                  <a:lnTo>
                    <a:pt x="0" y="0"/>
                  </a:lnTo>
                  <a:close/>
                  <a:moveTo>
                    <a:pt x="3" y="11"/>
                  </a:moveTo>
                  <a:cubicBezTo>
                    <a:pt x="6" y="11"/>
                    <a:pt x="6" y="11"/>
                    <a:pt x="6" y="11"/>
                  </a:cubicBezTo>
                  <a:cubicBezTo>
                    <a:pt x="9" y="11"/>
                    <a:pt x="11" y="9"/>
                    <a:pt x="11" y="7"/>
                  </a:cubicBezTo>
                  <a:cubicBezTo>
                    <a:pt x="11" y="4"/>
                    <a:pt x="9" y="2"/>
                    <a:pt x="6" y="2"/>
                  </a:cubicBezTo>
                  <a:cubicBezTo>
                    <a:pt x="5" y="2"/>
                    <a:pt x="4" y="2"/>
                    <a:pt x="3" y="3"/>
                  </a:cubicBezTo>
                  <a:lnTo>
                    <a:pt x="3" y="11"/>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dirty="0">
                <a:solidFill>
                  <a:srgbClr val="000000"/>
                </a:solidFill>
                <a:latin typeface="Calibri Light" panose="020F0302020204030204" pitchFamily="34" charset="0"/>
                <a:cs typeface="Calibri Light" panose="020F0302020204030204" pitchFamily="34" charset="0"/>
              </a:endParaRPr>
            </a:p>
          </p:txBody>
        </p:sp>
        <p:sp>
          <p:nvSpPr>
            <p:cNvPr id="29" name="Freeform 28">
              <a:extLst>
                <a:ext uri="{FF2B5EF4-FFF2-40B4-BE49-F238E27FC236}">
                  <a16:creationId xmlns:a16="http://schemas.microsoft.com/office/drawing/2014/main" id="{3F899399-A230-C044-8674-E4184BE74E26}"/>
                </a:ext>
              </a:extLst>
            </p:cNvPr>
            <p:cNvSpPr>
              <a:spLocks/>
            </p:cNvSpPr>
            <p:nvPr userDrawn="1"/>
          </p:nvSpPr>
          <p:spPr bwMode="gray">
            <a:xfrm>
              <a:off x="5108575" y="6445250"/>
              <a:ext cx="53975" cy="76200"/>
            </a:xfrm>
            <a:custGeom>
              <a:avLst/>
              <a:gdLst/>
              <a:ahLst/>
              <a:cxnLst>
                <a:cxn ang="0">
                  <a:pos x="14" y="6"/>
                </a:cxn>
                <a:cxn ang="0">
                  <a:pos x="0" y="6"/>
                </a:cxn>
                <a:cxn ang="0">
                  <a:pos x="0" y="0"/>
                </a:cxn>
                <a:cxn ang="0">
                  <a:pos x="34" y="0"/>
                </a:cxn>
                <a:cxn ang="0">
                  <a:pos x="34" y="6"/>
                </a:cxn>
                <a:cxn ang="0">
                  <a:pos x="20" y="6"/>
                </a:cxn>
                <a:cxn ang="0">
                  <a:pos x="20" y="48"/>
                </a:cxn>
                <a:cxn ang="0">
                  <a:pos x="14" y="48"/>
                </a:cxn>
                <a:cxn ang="0">
                  <a:pos x="14" y="6"/>
                </a:cxn>
              </a:cxnLst>
              <a:rect l="0" t="0" r="r" b="b"/>
              <a:pathLst>
                <a:path w="34" h="48">
                  <a:moveTo>
                    <a:pt x="14" y="6"/>
                  </a:moveTo>
                  <a:lnTo>
                    <a:pt x="0" y="6"/>
                  </a:lnTo>
                  <a:lnTo>
                    <a:pt x="0" y="0"/>
                  </a:lnTo>
                  <a:lnTo>
                    <a:pt x="34" y="0"/>
                  </a:lnTo>
                  <a:lnTo>
                    <a:pt x="34" y="6"/>
                  </a:lnTo>
                  <a:lnTo>
                    <a:pt x="20" y="6"/>
                  </a:lnTo>
                  <a:lnTo>
                    <a:pt x="20" y="48"/>
                  </a:lnTo>
                  <a:lnTo>
                    <a:pt x="14" y="48"/>
                  </a:lnTo>
                  <a:lnTo>
                    <a:pt x="14" y="6"/>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dirty="0">
                <a:solidFill>
                  <a:srgbClr val="000000"/>
                </a:solidFill>
                <a:latin typeface="Calibri Light" panose="020F0302020204030204" pitchFamily="34" charset="0"/>
                <a:cs typeface="Calibri Light" panose="020F0302020204030204" pitchFamily="34" charset="0"/>
              </a:endParaRPr>
            </a:p>
          </p:txBody>
        </p:sp>
        <p:sp>
          <p:nvSpPr>
            <p:cNvPr id="31" name="Freeform 30">
              <a:extLst>
                <a:ext uri="{FF2B5EF4-FFF2-40B4-BE49-F238E27FC236}">
                  <a16:creationId xmlns:a16="http://schemas.microsoft.com/office/drawing/2014/main" id="{88B22216-798E-044E-A1F1-37177EE1D834}"/>
                </a:ext>
              </a:extLst>
            </p:cNvPr>
            <p:cNvSpPr>
              <a:spLocks/>
            </p:cNvSpPr>
            <p:nvPr userDrawn="1"/>
          </p:nvSpPr>
          <p:spPr bwMode="gray">
            <a:xfrm>
              <a:off x="5178425" y="6445250"/>
              <a:ext cx="41275" cy="76200"/>
            </a:xfrm>
            <a:custGeom>
              <a:avLst/>
              <a:gdLst/>
              <a:ahLst/>
              <a:cxnLst>
                <a:cxn ang="0">
                  <a:pos x="24" y="26"/>
                </a:cxn>
                <a:cxn ang="0">
                  <a:pos x="6" y="26"/>
                </a:cxn>
                <a:cxn ang="0">
                  <a:pos x="6" y="42"/>
                </a:cxn>
                <a:cxn ang="0">
                  <a:pos x="26" y="42"/>
                </a:cxn>
                <a:cxn ang="0">
                  <a:pos x="26" y="48"/>
                </a:cxn>
                <a:cxn ang="0">
                  <a:pos x="0" y="48"/>
                </a:cxn>
                <a:cxn ang="0">
                  <a:pos x="0" y="0"/>
                </a:cxn>
                <a:cxn ang="0">
                  <a:pos x="26" y="0"/>
                </a:cxn>
                <a:cxn ang="0">
                  <a:pos x="26" y="6"/>
                </a:cxn>
                <a:cxn ang="0">
                  <a:pos x="6" y="6"/>
                </a:cxn>
                <a:cxn ang="0">
                  <a:pos x="6" y="20"/>
                </a:cxn>
                <a:cxn ang="0">
                  <a:pos x="24" y="20"/>
                </a:cxn>
                <a:cxn ang="0">
                  <a:pos x="24" y="26"/>
                </a:cxn>
              </a:cxnLst>
              <a:rect l="0" t="0" r="r" b="b"/>
              <a:pathLst>
                <a:path w="26" h="48">
                  <a:moveTo>
                    <a:pt x="24" y="26"/>
                  </a:moveTo>
                  <a:lnTo>
                    <a:pt x="6" y="26"/>
                  </a:lnTo>
                  <a:lnTo>
                    <a:pt x="6" y="42"/>
                  </a:lnTo>
                  <a:lnTo>
                    <a:pt x="26" y="42"/>
                  </a:lnTo>
                  <a:lnTo>
                    <a:pt x="26" y="48"/>
                  </a:lnTo>
                  <a:lnTo>
                    <a:pt x="0" y="48"/>
                  </a:lnTo>
                  <a:lnTo>
                    <a:pt x="0" y="0"/>
                  </a:lnTo>
                  <a:lnTo>
                    <a:pt x="26" y="0"/>
                  </a:lnTo>
                  <a:lnTo>
                    <a:pt x="26" y="6"/>
                  </a:lnTo>
                  <a:lnTo>
                    <a:pt x="6" y="6"/>
                  </a:lnTo>
                  <a:lnTo>
                    <a:pt x="6" y="20"/>
                  </a:lnTo>
                  <a:lnTo>
                    <a:pt x="24" y="20"/>
                  </a:lnTo>
                  <a:lnTo>
                    <a:pt x="24" y="26"/>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dirty="0">
                <a:solidFill>
                  <a:srgbClr val="000000"/>
                </a:solidFill>
                <a:latin typeface="Calibri Light" panose="020F0302020204030204" pitchFamily="34" charset="0"/>
                <a:cs typeface="Calibri Light" panose="020F0302020204030204" pitchFamily="34" charset="0"/>
              </a:endParaRPr>
            </a:p>
          </p:txBody>
        </p:sp>
        <p:sp>
          <p:nvSpPr>
            <p:cNvPr id="32" name="Freeform 31">
              <a:extLst>
                <a:ext uri="{FF2B5EF4-FFF2-40B4-BE49-F238E27FC236}">
                  <a16:creationId xmlns:a16="http://schemas.microsoft.com/office/drawing/2014/main" id="{15A67C64-C658-C342-91F8-AD722A6BD2CD}"/>
                </a:ext>
              </a:extLst>
            </p:cNvPr>
            <p:cNvSpPr>
              <a:spLocks noEditPoints="1"/>
            </p:cNvSpPr>
            <p:nvPr userDrawn="1"/>
          </p:nvSpPr>
          <p:spPr bwMode="gray">
            <a:xfrm>
              <a:off x="5238750" y="6445250"/>
              <a:ext cx="50800" cy="76200"/>
            </a:xfrm>
            <a:custGeom>
              <a:avLst/>
              <a:gdLst/>
              <a:ahLst/>
              <a:cxnLst>
                <a:cxn ang="0">
                  <a:pos x="0" y="0"/>
                </a:cxn>
                <a:cxn ang="0">
                  <a:pos x="6" y="0"/>
                </a:cxn>
                <a:cxn ang="0">
                  <a:pos x="13" y="2"/>
                </a:cxn>
                <a:cxn ang="0">
                  <a:pos x="15" y="6"/>
                </a:cxn>
                <a:cxn ang="0">
                  <a:pos x="10" y="12"/>
                </a:cxn>
                <a:cxn ang="0">
                  <a:pos x="10" y="13"/>
                </a:cxn>
                <a:cxn ang="0">
                  <a:pos x="14" y="17"/>
                </a:cxn>
                <a:cxn ang="0">
                  <a:pos x="16" y="24"/>
                </a:cxn>
                <a:cxn ang="0">
                  <a:pos x="13" y="24"/>
                </a:cxn>
                <a:cxn ang="0">
                  <a:pos x="11" y="18"/>
                </a:cxn>
                <a:cxn ang="0">
                  <a:pos x="6" y="14"/>
                </a:cxn>
                <a:cxn ang="0">
                  <a:pos x="3" y="14"/>
                </a:cxn>
                <a:cxn ang="0">
                  <a:pos x="3" y="24"/>
                </a:cxn>
                <a:cxn ang="0">
                  <a:pos x="0" y="24"/>
                </a:cxn>
                <a:cxn ang="0">
                  <a:pos x="0" y="0"/>
                </a:cxn>
                <a:cxn ang="0">
                  <a:pos x="3" y="11"/>
                </a:cxn>
                <a:cxn ang="0">
                  <a:pos x="6" y="11"/>
                </a:cxn>
                <a:cxn ang="0">
                  <a:pos x="12" y="7"/>
                </a:cxn>
                <a:cxn ang="0">
                  <a:pos x="6" y="2"/>
                </a:cxn>
                <a:cxn ang="0">
                  <a:pos x="3" y="3"/>
                </a:cxn>
                <a:cxn ang="0">
                  <a:pos x="3" y="11"/>
                </a:cxn>
              </a:cxnLst>
              <a:rect l="0" t="0" r="r" b="b"/>
              <a:pathLst>
                <a:path w="16" h="24">
                  <a:moveTo>
                    <a:pt x="0" y="0"/>
                  </a:moveTo>
                  <a:cubicBezTo>
                    <a:pt x="2" y="0"/>
                    <a:pt x="4" y="0"/>
                    <a:pt x="6" y="0"/>
                  </a:cubicBezTo>
                  <a:cubicBezTo>
                    <a:pt x="9" y="0"/>
                    <a:pt x="12" y="1"/>
                    <a:pt x="13" y="2"/>
                  </a:cubicBezTo>
                  <a:cubicBezTo>
                    <a:pt x="14" y="3"/>
                    <a:pt x="15" y="5"/>
                    <a:pt x="15" y="6"/>
                  </a:cubicBezTo>
                  <a:cubicBezTo>
                    <a:pt x="15" y="10"/>
                    <a:pt x="13" y="12"/>
                    <a:pt x="10" y="12"/>
                  </a:cubicBezTo>
                  <a:cubicBezTo>
                    <a:pt x="10" y="13"/>
                    <a:pt x="10" y="13"/>
                    <a:pt x="10" y="13"/>
                  </a:cubicBezTo>
                  <a:cubicBezTo>
                    <a:pt x="12" y="13"/>
                    <a:pt x="13" y="15"/>
                    <a:pt x="14" y="17"/>
                  </a:cubicBezTo>
                  <a:cubicBezTo>
                    <a:pt x="15" y="21"/>
                    <a:pt x="15" y="23"/>
                    <a:pt x="16" y="24"/>
                  </a:cubicBezTo>
                  <a:cubicBezTo>
                    <a:pt x="13" y="24"/>
                    <a:pt x="13" y="24"/>
                    <a:pt x="13" y="24"/>
                  </a:cubicBezTo>
                  <a:cubicBezTo>
                    <a:pt x="12" y="23"/>
                    <a:pt x="12" y="21"/>
                    <a:pt x="11" y="18"/>
                  </a:cubicBezTo>
                  <a:cubicBezTo>
                    <a:pt x="10" y="15"/>
                    <a:pt x="9" y="14"/>
                    <a:pt x="6" y="14"/>
                  </a:cubicBezTo>
                  <a:cubicBezTo>
                    <a:pt x="3" y="14"/>
                    <a:pt x="3" y="14"/>
                    <a:pt x="3" y="14"/>
                  </a:cubicBezTo>
                  <a:cubicBezTo>
                    <a:pt x="3" y="24"/>
                    <a:pt x="3" y="24"/>
                    <a:pt x="3" y="24"/>
                  </a:cubicBezTo>
                  <a:cubicBezTo>
                    <a:pt x="0" y="24"/>
                    <a:pt x="0" y="24"/>
                    <a:pt x="0" y="24"/>
                  </a:cubicBezTo>
                  <a:lnTo>
                    <a:pt x="0" y="0"/>
                  </a:lnTo>
                  <a:close/>
                  <a:moveTo>
                    <a:pt x="3" y="11"/>
                  </a:moveTo>
                  <a:cubicBezTo>
                    <a:pt x="6" y="11"/>
                    <a:pt x="6" y="11"/>
                    <a:pt x="6" y="11"/>
                  </a:cubicBezTo>
                  <a:cubicBezTo>
                    <a:pt x="10" y="11"/>
                    <a:pt x="12" y="9"/>
                    <a:pt x="12" y="7"/>
                  </a:cubicBezTo>
                  <a:cubicBezTo>
                    <a:pt x="12" y="4"/>
                    <a:pt x="10" y="2"/>
                    <a:pt x="6" y="2"/>
                  </a:cubicBezTo>
                  <a:cubicBezTo>
                    <a:pt x="5" y="2"/>
                    <a:pt x="4" y="2"/>
                    <a:pt x="3" y="3"/>
                  </a:cubicBezTo>
                  <a:lnTo>
                    <a:pt x="3" y="11"/>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dirty="0">
                <a:solidFill>
                  <a:srgbClr val="000000"/>
                </a:solidFill>
                <a:latin typeface="Calibri Light" panose="020F0302020204030204" pitchFamily="34" charset="0"/>
                <a:cs typeface="Calibri Light" panose="020F0302020204030204" pitchFamily="34" charset="0"/>
              </a:endParaRPr>
            </a:p>
          </p:txBody>
        </p:sp>
        <p:sp>
          <p:nvSpPr>
            <p:cNvPr id="33" name="Freeform 32">
              <a:extLst>
                <a:ext uri="{FF2B5EF4-FFF2-40B4-BE49-F238E27FC236}">
                  <a16:creationId xmlns:a16="http://schemas.microsoft.com/office/drawing/2014/main" id="{E8E7D28C-6FD1-EB4F-A858-517D723839BC}"/>
                </a:ext>
              </a:extLst>
            </p:cNvPr>
            <p:cNvSpPr>
              <a:spLocks/>
            </p:cNvSpPr>
            <p:nvPr userDrawn="1"/>
          </p:nvSpPr>
          <p:spPr bwMode="gray">
            <a:xfrm>
              <a:off x="5305425" y="6445250"/>
              <a:ext cx="44450" cy="76200"/>
            </a:xfrm>
            <a:custGeom>
              <a:avLst/>
              <a:gdLst/>
              <a:ahLst/>
              <a:cxnLst>
                <a:cxn ang="0">
                  <a:pos x="26" y="26"/>
                </a:cxn>
                <a:cxn ang="0">
                  <a:pos x="6" y="26"/>
                </a:cxn>
                <a:cxn ang="0">
                  <a:pos x="6" y="42"/>
                </a:cxn>
                <a:cxn ang="0">
                  <a:pos x="28" y="42"/>
                </a:cxn>
                <a:cxn ang="0">
                  <a:pos x="28" y="48"/>
                </a:cxn>
                <a:cxn ang="0">
                  <a:pos x="0" y="48"/>
                </a:cxn>
                <a:cxn ang="0">
                  <a:pos x="0" y="0"/>
                </a:cxn>
                <a:cxn ang="0">
                  <a:pos x="26" y="0"/>
                </a:cxn>
                <a:cxn ang="0">
                  <a:pos x="26" y="6"/>
                </a:cxn>
                <a:cxn ang="0">
                  <a:pos x="6" y="6"/>
                </a:cxn>
                <a:cxn ang="0">
                  <a:pos x="6" y="20"/>
                </a:cxn>
                <a:cxn ang="0">
                  <a:pos x="26" y="20"/>
                </a:cxn>
                <a:cxn ang="0">
                  <a:pos x="26" y="26"/>
                </a:cxn>
              </a:cxnLst>
              <a:rect l="0" t="0" r="r" b="b"/>
              <a:pathLst>
                <a:path w="28" h="48">
                  <a:moveTo>
                    <a:pt x="26" y="26"/>
                  </a:moveTo>
                  <a:lnTo>
                    <a:pt x="6" y="26"/>
                  </a:lnTo>
                  <a:lnTo>
                    <a:pt x="6" y="42"/>
                  </a:lnTo>
                  <a:lnTo>
                    <a:pt x="28" y="42"/>
                  </a:lnTo>
                  <a:lnTo>
                    <a:pt x="28" y="48"/>
                  </a:lnTo>
                  <a:lnTo>
                    <a:pt x="0" y="48"/>
                  </a:lnTo>
                  <a:lnTo>
                    <a:pt x="0" y="0"/>
                  </a:lnTo>
                  <a:lnTo>
                    <a:pt x="26" y="0"/>
                  </a:lnTo>
                  <a:lnTo>
                    <a:pt x="26" y="6"/>
                  </a:lnTo>
                  <a:lnTo>
                    <a:pt x="6" y="6"/>
                  </a:lnTo>
                  <a:lnTo>
                    <a:pt x="6" y="20"/>
                  </a:lnTo>
                  <a:lnTo>
                    <a:pt x="26" y="20"/>
                  </a:lnTo>
                  <a:lnTo>
                    <a:pt x="26" y="26"/>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dirty="0">
                <a:solidFill>
                  <a:srgbClr val="000000"/>
                </a:solidFill>
                <a:latin typeface="Calibri Light" panose="020F0302020204030204" pitchFamily="34" charset="0"/>
                <a:cs typeface="Calibri Light" panose="020F0302020204030204" pitchFamily="34" charset="0"/>
              </a:endParaRPr>
            </a:p>
          </p:txBody>
        </p:sp>
        <p:sp>
          <p:nvSpPr>
            <p:cNvPr id="34" name="Freeform 33">
              <a:extLst>
                <a:ext uri="{FF2B5EF4-FFF2-40B4-BE49-F238E27FC236}">
                  <a16:creationId xmlns:a16="http://schemas.microsoft.com/office/drawing/2014/main" id="{4DC1EB11-F0B3-524D-B44F-D9492B0A1147}"/>
                </a:ext>
              </a:extLst>
            </p:cNvPr>
            <p:cNvSpPr>
              <a:spLocks noEditPoints="1"/>
            </p:cNvSpPr>
            <p:nvPr userDrawn="1"/>
          </p:nvSpPr>
          <p:spPr bwMode="gray">
            <a:xfrm>
              <a:off x="5368925" y="6445250"/>
              <a:ext cx="58738" cy="76200"/>
            </a:xfrm>
            <a:custGeom>
              <a:avLst/>
              <a:gdLst/>
              <a:ahLst/>
              <a:cxnLst>
                <a:cxn ang="0">
                  <a:pos x="0" y="0"/>
                </a:cxn>
                <a:cxn ang="0">
                  <a:pos x="6" y="0"/>
                </a:cxn>
                <a:cxn ang="0">
                  <a:pos x="16" y="3"/>
                </a:cxn>
                <a:cxn ang="0">
                  <a:pos x="19" y="11"/>
                </a:cxn>
                <a:cxn ang="0">
                  <a:pos x="16" y="21"/>
                </a:cxn>
                <a:cxn ang="0">
                  <a:pos x="5" y="24"/>
                </a:cxn>
                <a:cxn ang="0">
                  <a:pos x="0" y="24"/>
                </a:cxn>
                <a:cxn ang="0">
                  <a:pos x="0" y="0"/>
                </a:cxn>
                <a:cxn ang="0">
                  <a:pos x="3" y="22"/>
                </a:cxn>
                <a:cxn ang="0">
                  <a:pos x="6" y="22"/>
                </a:cxn>
                <a:cxn ang="0">
                  <a:pos x="16" y="12"/>
                </a:cxn>
                <a:cxn ang="0">
                  <a:pos x="6" y="2"/>
                </a:cxn>
                <a:cxn ang="0">
                  <a:pos x="3" y="3"/>
                </a:cxn>
                <a:cxn ang="0">
                  <a:pos x="3" y="22"/>
                </a:cxn>
              </a:cxnLst>
              <a:rect l="0" t="0" r="r" b="b"/>
              <a:pathLst>
                <a:path w="19" h="24">
                  <a:moveTo>
                    <a:pt x="0" y="0"/>
                  </a:moveTo>
                  <a:cubicBezTo>
                    <a:pt x="2" y="0"/>
                    <a:pt x="4" y="0"/>
                    <a:pt x="6" y="0"/>
                  </a:cubicBezTo>
                  <a:cubicBezTo>
                    <a:pt x="11" y="0"/>
                    <a:pt x="14" y="1"/>
                    <a:pt x="16" y="3"/>
                  </a:cubicBezTo>
                  <a:cubicBezTo>
                    <a:pt x="18" y="5"/>
                    <a:pt x="19" y="8"/>
                    <a:pt x="19" y="11"/>
                  </a:cubicBezTo>
                  <a:cubicBezTo>
                    <a:pt x="19" y="15"/>
                    <a:pt x="18" y="19"/>
                    <a:pt x="16" y="21"/>
                  </a:cubicBezTo>
                  <a:cubicBezTo>
                    <a:pt x="14" y="23"/>
                    <a:pt x="10" y="24"/>
                    <a:pt x="5" y="24"/>
                  </a:cubicBezTo>
                  <a:cubicBezTo>
                    <a:pt x="3" y="24"/>
                    <a:pt x="1" y="24"/>
                    <a:pt x="0" y="24"/>
                  </a:cubicBezTo>
                  <a:lnTo>
                    <a:pt x="0" y="0"/>
                  </a:lnTo>
                  <a:close/>
                  <a:moveTo>
                    <a:pt x="3" y="22"/>
                  </a:moveTo>
                  <a:cubicBezTo>
                    <a:pt x="4" y="22"/>
                    <a:pt x="5" y="22"/>
                    <a:pt x="6" y="22"/>
                  </a:cubicBezTo>
                  <a:cubicBezTo>
                    <a:pt x="12" y="22"/>
                    <a:pt x="16" y="18"/>
                    <a:pt x="16" y="12"/>
                  </a:cubicBezTo>
                  <a:cubicBezTo>
                    <a:pt x="16" y="6"/>
                    <a:pt x="13" y="2"/>
                    <a:pt x="6" y="2"/>
                  </a:cubicBezTo>
                  <a:cubicBezTo>
                    <a:pt x="5" y="2"/>
                    <a:pt x="4" y="3"/>
                    <a:pt x="3" y="3"/>
                  </a:cubicBezTo>
                  <a:lnTo>
                    <a:pt x="3" y="22"/>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dirty="0">
                <a:solidFill>
                  <a:srgbClr val="000000"/>
                </a:solidFill>
                <a:latin typeface="Calibri Light" panose="020F0302020204030204" pitchFamily="34" charset="0"/>
                <a:cs typeface="Calibri Light" panose="020F0302020204030204" pitchFamily="34" charset="0"/>
              </a:endParaRPr>
            </a:p>
          </p:txBody>
        </p:sp>
        <p:sp>
          <p:nvSpPr>
            <p:cNvPr id="35" name="Freeform 34">
              <a:extLst>
                <a:ext uri="{FF2B5EF4-FFF2-40B4-BE49-F238E27FC236}">
                  <a16:creationId xmlns:a16="http://schemas.microsoft.com/office/drawing/2014/main" id="{295216A1-4E49-AB48-815D-ECC09ADF8AA2}"/>
                </a:ext>
              </a:extLst>
            </p:cNvPr>
            <p:cNvSpPr>
              <a:spLocks noEditPoints="1"/>
            </p:cNvSpPr>
            <p:nvPr userDrawn="1"/>
          </p:nvSpPr>
          <p:spPr bwMode="gray">
            <a:xfrm>
              <a:off x="5472113" y="6445250"/>
              <a:ext cx="63500" cy="76200"/>
            </a:xfrm>
            <a:custGeom>
              <a:avLst/>
              <a:gdLst/>
              <a:ahLst/>
              <a:cxnLst>
                <a:cxn ang="0">
                  <a:pos x="6" y="16"/>
                </a:cxn>
                <a:cxn ang="0">
                  <a:pos x="3" y="24"/>
                </a:cxn>
                <a:cxn ang="0">
                  <a:pos x="0" y="24"/>
                </a:cxn>
                <a:cxn ang="0">
                  <a:pos x="8" y="0"/>
                </a:cxn>
                <a:cxn ang="0">
                  <a:pos x="12" y="0"/>
                </a:cxn>
                <a:cxn ang="0">
                  <a:pos x="20" y="24"/>
                </a:cxn>
                <a:cxn ang="0">
                  <a:pos x="17" y="24"/>
                </a:cxn>
                <a:cxn ang="0">
                  <a:pos x="14" y="16"/>
                </a:cxn>
                <a:cxn ang="0">
                  <a:pos x="6" y="16"/>
                </a:cxn>
                <a:cxn ang="0">
                  <a:pos x="13" y="14"/>
                </a:cxn>
                <a:cxn ang="0">
                  <a:pos x="11" y="7"/>
                </a:cxn>
                <a:cxn ang="0">
                  <a:pos x="10" y="3"/>
                </a:cxn>
                <a:cxn ang="0">
                  <a:pos x="10" y="3"/>
                </a:cxn>
                <a:cxn ang="0">
                  <a:pos x="9" y="7"/>
                </a:cxn>
                <a:cxn ang="0">
                  <a:pos x="6" y="14"/>
                </a:cxn>
                <a:cxn ang="0">
                  <a:pos x="13" y="14"/>
                </a:cxn>
              </a:cxnLst>
              <a:rect l="0" t="0" r="r" b="b"/>
              <a:pathLst>
                <a:path w="20" h="24">
                  <a:moveTo>
                    <a:pt x="6" y="16"/>
                  </a:moveTo>
                  <a:cubicBezTo>
                    <a:pt x="3" y="24"/>
                    <a:pt x="3" y="24"/>
                    <a:pt x="3" y="24"/>
                  </a:cubicBezTo>
                  <a:cubicBezTo>
                    <a:pt x="0" y="24"/>
                    <a:pt x="0" y="24"/>
                    <a:pt x="0" y="24"/>
                  </a:cubicBezTo>
                  <a:cubicBezTo>
                    <a:pt x="8" y="0"/>
                    <a:pt x="8" y="0"/>
                    <a:pt x="8" y="0"/>
                  </a:cubicBezTo>
                  <a:cubicBezTo>
                    <a:pt x="12" y="0"/>
                    <a:pt x="12" y="0"/>
                    <a:pt x="12" y="0"/>
                  </a:cubicBezTo>
                  <a:cubicBezTo>
                    <a:pt x="20" y="24"/>
                    <a:pt x="20" y="24"/>
                    <a:pt x="20" y="24"/>
                  </a:cubicBezTo>
                  <a:cubicBezTo>
                    <a:pt x="17" y="24"/>
                    <a:pt x="17" y="24"/>
                    <a:pt x="17" y="24"/>
                  </a:cubicBezTo>
                  <a:cubicBezTo>
                    <a:pt x="14" y="16"/>
                    <a:pt x="14" y="16"/>
                    <a:pt x="14" y="16"/>
                  </a:cubicBezTo>
                  <a:lnTo>
                    <a:pt x="6" y="16"/>
                  </a:lnTo>
                  <a:close/>
                  <a:moveTo>
                    <a:pt x="13" y="14"/>
                  </a:moveTo>
                  <a:cubicBezTo>
                    <a:pt x="11" y="7"/>
                    <a:pt x="11" y="7"/>
                    <a:pt x="11" y="7"/>
                  </a:cubicBezTo>
                  <a:cubicBezTo>
                    <a:pt x="11" y="6"/>
                    <a:pt x="10" y="4"/>
                    <a:pt x="10" y="3"/>
                  </a:cubicBezTo>
                  <a:cubicBezTo>
                    <a:pt x="10" y="3"/>
                    <a:pt x="10" y="3"/>
                    <a:pt x="10" y="3"/>
                  </a:cubicBezTo>
                  <a:cubicBezTo>
                    <a:pt x="9" y="4"/>
                    <a:pt x="9" y="6"/>
                    <a:pt x="9" y="7"/>
                  </a:cubicBezTo>
                  <a:cubicBezTo>
                    <a:pt x="6" y="14"/>
                    <a:pt x="6" y="14"/>
                    <a:pt x="6" y="14"/>
                  </a:cubicBezTo>
                  <a:lnTo>
                    <a:pt x="13" y="14"/>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dirty="0">
                <a:solidFill>
                  <a:srgbClr val="000000"/>
                </a:solidFill>
                <a:latin typeface="Calibri Light" panose="020F0302020204030204" pitchFamily="34" charset="0"/>
                <a:cs typeface="Calibri Light" panose="020F0302020204030204" pitchFamily="34" charset="0"/>
              </a:endParaRPr>
            </a:p>
          </p:txBody>
        </p:sp>
        <p:sp>
          <p:nvSpPr>
            <p:cNvPr id="36" name="Freeform 35">
              <a:extLst>
                <a:ext uri="{FF2B5EF4-FFF2-40B4-BE49-F238E27FC236}">
                  <a16:creationId xmlns:a16="http://schemas.microsoft.com/office/drawing/2014/main" id="{5A184FCE-C47B-4446-BA1D-E286DDD84B06}"/>
                </a:ext>
              </a:extLst>
            </p:cNvPr>
            <p:cNvSpPr>
              <a:spLocks/>
            </p:cNvSpPr>
            <p:nvPr userDrawn="1"/>
          </p:nvSpPr>
          <p:spPr bwMode="gray">
            <a:xfrm>
              <a:off x="5548313" y="6445250"/>
              <a:ext cx="57150" cy="76200"/>
            </a:xfrm>
            <a:custGeom>
              <a:avLst/>
              <a:gdLst/>
              <a:ahLst/>
              <a:cxnLst>
                <a:cxn ang="0">
                  <a:pos x="18" y="23"/>
                </a:cxn>
                <a:cxn ang="0">
                  <a:pos x="11" y="24"/>
                </a:cxn>
                <a:cxn ang="0">
                  <a:pos x="0" y="12"/>
                </a:cxn>
                <a:cxn ang="0">
                  <a:pos x="12" y="0"/>
                </a:cxn>
                <a:cxn ang="0">
                  <a:pos x="18" y="1"/>
                </a:cxn>
                <a:cxn ang="0">
                  <a:pos x="17" y="3"/>
                </a:cxn>
                <a:cxn ang="0">
                  <a:pos x="12" y="2"/>
                </a:cxn>
                <a:cxn ang="0">
                  <a:pos x="3" y="12"/>
                </a:cxn>
                <a:cxn ang="0">
                  <a:pos x="12" y="22"/>
                </a:cxn>
                <a:cxn ang="0">
                  <a:pos x="17" y="21"/>
                </a:cxn>
                <a:cxn ang="0">
                  <a:pos x="18" y="23"/>
                </a:cxn>
              </a:cxnLst>
              <a:rect l="0" t="0" r="r" b="b"/>
              <a:pathLst>
                <a:path w="18" h="24">
                  <a:moveTo>
                    <a:pt x="18" y="23"/>
                  </a:moveTo>
                  <a:cubicBezTo>
                    <a:pt x="16" y="24"/>
                    <a:pt x="14" y="24"/>
                    <a:pt x="11" y="24"/>
                  </a:cubicBezTo>
                  <a:cubicBezTo>
                    <a:pt x="5" y="24"/>
                    <a:pt x="0" y="20"/>
                    <a:pt x="0" y="12"/>
                  </a:cubicBezTo>
                  <a:cubicBezTo>
                    <a:pt x="0" y="5"/>
                    <a:pt x="5" y="0"/>
                    <a:pt x="12" y="0"/>
                  </a:cubicBezTo>
                  <a:cubicBezTo>
                    <a:pt x="15" y="0"/>
                    <a:pt x="17" y="0"/>
                    <a:pt x="18" y="1"/>
                  </a:cubicBezTo>
                  <a:cubicBezTo>
                    <a:pt x="17" y="3"/>
                    <a:pt x="17" y="3"/>
                    <a:pt x="17" y="3"/>
                  </a:cubicBezTo>
                  <a:cubicBezTo>
                    <a:pt x="16" y="3"/>
                    <a:pt x="14" y="2"/>
                    <a:pt x="12" y="2"/>
                  </a:cubicBezTo>
                  <a:cubicBezTo>
                    <a:pt x="6" y="2"/>
                    <a:pt x="3" y="6"/>
                    <a:pt x="3" y="12"/>
                  </a:cubicBezTo>
                  <a:cubicBezTo>
                    <a:pt x="3" y="18"/>
                    <a:pt x="6" y="22"/>
                    <a:pt x="12" y="22"/>
                  </a:cubicBezTo>
                  <a:cubicBezTo>
                    <a:pt x="14" y="22"/>
                    <a:pt x="16" y="21"/>
                    <a:pt x="17" y="21"/>
                  </a:cubicBezTo>
                  <a:lnTo>
                    <a:pt x="18" y="23"/>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dirty="0">
                <a:solidFill>
                  <a:srgbClr val="000000"/>
                </a:solidFill>
                <a:latin typeface="Calibri Light" panose="020F0302020204030204" pitchFamily="34" charset="0"/>
                <a:cs typeface="Calibri Light" panose="020F0302020204030204" pitchFamily="34" charset="0"/>
              </a:endParaRPr>
            </a:p>
          </p:txBody>
        </p:sp>
        <p:sp>
          <p:nvSpPr>
            <p:cNvPr id="37" name="Freeform 36">
              <a:extLst>
                <a:ext uri="{FF2B5EF4-FFF2-40B4-BE49-F238E27FC236}">
                  <a16:creationId xmlns:a16="http://schemas.microsoft.com/office/drawing/2014/main" id="{7650BDEC-1252-284F-B324-192B5232D5E8}"/>
                </a:ext>
              </a:extLst>
            </p:cNvPr>
            <p:cNvSpPr>
              <a:spLocks/>
            </p:cNvSpPr>
            <p:nvPr userDrawn="1"/>
          </p:nvSpPr>
          <p:spPr bwMode="gray">
            <a:xfrm>
              <a:off x="5614988" y="6445250"/>
              <a:ext cx="57150" cy="76200"/>
            </a:xfrm>
            <a:custGeom>
              <a:avLst/>
              <a:gdLst/>
              <a:ahLst/>
              <a:cxnLst>
                <a:cxn ang="0">
                  <a:pos x="18" y="23"/>
                </a:cxn>
                <a:cxn ang="0">
                  <a:pos x="12" y="24"/>
                </a:cxn>
                <a:cxn ang="0">
                  <a:pos x="0" y="12"/>
                </a:cxn>
                <a:cxn ang="0">
                  <a:pos x="13" y="0"/>
                </a:cxn>
                <a:cxn ang="0">
                  <a:pos x="18" y="1"/>
                </a:cxn>
                <a:cxn ang="0">
                  <a:pos x="18" y="3"/>
                </a:cxn>
                <a:cxn ang="0">
                  <a:pos x="13" y="2"/>
                </a:cxn>
                <a:cxn ang="0">
                  <a:pos x="4" y="12"/>
                </a:cxn>
                <a:cxn ang="0">
                  <a:pos x="13" y="22"/>
                </a:cxn>
                <a:cxn ang="0">
                  <a:pos x="18" y="21"/>
                </a:cxn>
                <a:cxn ang="0">
                  <a:pos x="18" y="23"/>
                </a:cxn>
              </a:cxnLst>
              <a:rect l="0" t="0" r="r" b="b"/>
              <a:pathLst>
                <a:path w="18" h="24">
                  <a:moveTo>
                    <a:pt x="18" y="23"/>
                  </a:moveTo>
                  <a:cubicBezTo>
                    <a:pt x="17" y="24"/>
                    <a:pt x="15" y="24"/>
                    <a:pt x="12" y="24"/>
                  </a:cubicBezTo>
                  <a:cubicBezTo>
                    <a:pt x="5" y="24"/>
                    <a:pt x="0" y="20"/>
                    <a:pt x="0" y="12"/>
                  </a:cubicBezTo>
                  <a:cubicBezTo>
                    <a:pt x="0" y="5"/>
                    <a:pt x="5" y="0"/>
                    <a:pt x="13" y="0"/>
                  </a:cubicBezTo>
                  <a:cubicBezTo>
                    <a:pt x="16" y="0"/>
                    <a:pt x="18" y="0"/>
                    <a:pt x="18" y="1"/>
                  </a:cubicBezTo>
                  <a:cubicBezTo>
                    <a:pt x="18" y="3"/>
                    <a:pt x="18" y="3"/>
                    <a:pt x="18" y="3"/>
                  </a:cubicBezTo>
                  <a:cubicBezTo>
                    <a:pt x="17" y="3"/>
                    <a:pt x="15" y="2"/>
                    <a:pt x="13" y="2"/>
                  </a:cubicBezTo>
                  <a:cubicBezTo>
                    <a:pt x="7" y="2"/>
                    <a:pt x="4" y="6"/>
                    <a:pt x="4" y="12"/>
                  </a:cubicBezTo>
                  <a:cubicBezTo>
                    <a:pt x="4" y="18"/>
                    <a:pt x="7" y="22"/>
                    <a:pt x="13" y="22"/>
                  </a:cubicBezTo>
                  <a:cubicBezTo>
                    <a:pt x="15" y="22"/>
                    <a:pt x="17" y="21"/>
                    <a:pt x="18" y="21"/>
                  </a:cubicBezTo>
                  <a:lnTo>
                    <a:pt x="18" y="23"/>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dirty="0">
                <a:solidFill>
                  <a:srgbClr val="000000"/>
                </a:solidFill>
                <a:latin typeface="Calibri Light" panose="020F0302020204030204" pitchFamily="34" charset="0"/>
                <a:cs typeface="Calibri Light" panose="020F0302020204030204" pitchFamily="34" charset="0"/>
              </a:endParaRPr>
            </a:p>
          </p:txBody>
        </p:sp>
        <p:sp>
          <p:nvSpPr>
            <p:cNvPr id="38" name="Freeform 37">
              <a:extLst>
                <a:ext uri="{FF2B5EF4-FFF2-40B4-BE49-F238E27FC236}">
                  <a16:creationId xmlns:a16="http://schemas.microsoft.com/office/drawing/2014/main" id="{E7AA754E-863D-8D4E-880A-9688B2FA106D}"/>
                </a:ext>
              </a:extLst>
            </p:cNvPr>
            <p:cNvSpPr>
              <a:spLocks noEditPoints="1"/>
            </p:cNvSpPr>
            <p:nvPr userDrawn="1"/>
          </p:nvSpPr>
          <p:spPr bwMode="gray">
            <a:xfrm>
              <a:off x="5684838" y="6445250"/>
              <a:ext cx="69850" cy="76200"/>
            </a:xfrm>
            <a:custGeom>
              <a:avLst/>
              <a:gdLst/>
              <a:ahLst/>
              <a:cxnLst>
                <a:cxn ang="0">
                  <a:pos x="11" y="24"/>
                </a:cxn>
                <a:cxn ang="0">
                  <a:pos x="0" y="12"/>
                </a:cxn>
                <a:cxn ang="0">
                  <a:pos x="11" y="0"/>
                </a:cxn>
                <a:cxn ang="0">
                  <a:pos x="22" y="12"/>
                </a:cxn>
                <a:cxn ang="0">
                  <a:pos x="11" y="24"/>
                </a:cxn>
                <a:cxn ang="0">
                  <a:pos x="11" y="22"/>
                </a:cxn>
                <a:cxn ang="0">
                  <a:pos x="19" y="12"/>
                </a:cxn>
                <a:cxn ang="0">
                  <a:pos x="11" y="2"/>
                </a:cxn>
                <a:cxn ang="0">
                  <a:pos x="3" y="12"/>
                </a:cxn>
                <a:cxn ang="0">
                  <a:pos x="11" y="22"/>
                </a:cxn>
              </a:cxnLst>
              <a:rect l="0" t="0" r="r" b="b"/>
              <a:pathLst>
                <a:path w="22" h="24">
                  <a:moveTo>
                    <a:pt x="11" y="24"/>
                  </a:moveTo>
                  <a:cubicBezTo>
                    <a:pt x="4" y="24"/>
                    <a:pt x="0" y="19"/>
                    <a:pt x="0" y="12"/>
                  </a:cubicBezTo>
                  <a:cubicBezTo>
                    <a:pt x="0" y="5"/>
                    <a:pt x="5" y="0"/>
                    <a:pt x="11" y="0"/>
                  </a:cubicBezTo>
                  <a:cubicBezTo>
                    <a:pt x="18" y="0"/>
                    <a:pt x="22" y="5"/>
                    <a:pt x="22" y="12"/>
                  </a:cubicBezTo>
                  <a:cubicBezTo>
                    <a:pt x="22" y="20"/>
                    <a:pt x="17" y="24"/>
                    <a:pt x="11" y="24"/>
                  </a:cubicBezTo>
                  <a:close/>
                  <a:moveTo>
                    <a:pt x="11" y="22"/>
                  </a:moveTo>
                  <a:cubicBezTo>
                    <a:pt x="16" y="22"/>
                    <a:pt x="19" y="17"/>
                    <a:pt x="19" y="12"/>
                  </a:cubicBezTo>
                  <a:cubicBezTo>
                    <a:pt x="19" y="7"/>
                    <a:pt x="16" y="2"/>
                    <a:pt x="11" y="2"/>
                  </a:cubicBezTo>
                  <a:cubicBezTo>
                    <a:pt x="6" y="2"/>
                    <a:pt x="3" y="7"/>
                    <a:pt x="3" y="12"/>
                  </a:cubicBezTo>
                  <a:cubicBezTo>
                    <a:pt x="3" y="17"/>
                    <a:pt x="6" y="22"/>
                    <a:pt x="11" y="22"/>
                  </a:cubicBez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dirty="0">
                <a:solidFill>
                  <a:srgbClr val="000000"/>
                </a:solidFill>
                <a:latin typeface="Calibri Light" panose="020F0302020204030204" pitchFamily="34" charset="0"/>
                <a:cs typeface="Calibri Light" panose="020F0302020204030204" pitchFamily="34" charset="0"/>
              </a:endParaRPr>
            </a:p>
          </p:txBody>
        </p:sp>
        <p:sp>
          <p:nvSpPr>
            <p:cNvPr id="39" name="Freeform 38">
              <a:extLst>
                <a:ext uri="{FF2B5EF4-FFF2-40B4-BE49-F238E27FC236}">
                  <a16:creationId xmlns:a16="http://schemas.microsoft.com/office/drawing/2014/main" id="{84DB7819-658F-A34B-9126-9F2AE4653F96}"/>
                </a:ext>
              </a:extLst>
            </p:cNvPr>
            <p:cNvSpPr>
              <a:spLocks/>
            </p:cNvSpPr>
            <p:nvPr userDrawn="1"/>
          </p:nvSpPr>
          <p:spPr bwMode="gray">
            <a:xfrm>
              <a:off x="5773738" y="6445250"/>
              <a:ext cx="53975" cy="76200"/>
            </a:xfrm>
            <a:custGeom>
              <a:avLst/>
              <a:gdLst/>
              <a:ahLst/>
              <a:cxnLst>
                <a:cxn ang="0">
                  <a:pos x="3" y="0"/>
                </a:cxn>
                <a:cxn ang="0">
                  <a:pos x="3" y="14"/>
                </a:cxn>
                <a:cxn ang="0">
                  <a:pos x="9" y="22"/>
                </a:cxn>
                <a:cxn ang="0">
                  <a:pos x="14" y="14"/>
                </a:cxn>
                <a:cxn ang="0">
                  <a:pos x="14" y="0"/>
                </a:cxn>
                <a:cxn ang="0">
                  <a:pos x="17" y="0"/>
                </a:cxn>
                <a:cxn ang="0">
                  <a:pos x="17" y="14"/>
                </a:cxn>
                <a:cxn ang="0">
                  <a:pos x="8" y="24"/>
                </a:cxn>
                <a:cxn ang="0">
                  <a:pos x="0" y="14"/>
                </a:cxn>
                <a:cxn ang="0">
                  <a:pos x="0" y="0"/>
                </a:cxn>
                <a:cxn ang="0">
                  <a:pos x="3" y="0"/>
                </a:cxn>
              </a:cxnLst>
              <a:rect l="0" t="0" r="r" b="b"/>
              <a:pathLst>
                <a:path w="17" h="24">
                  <a:moveTo>
                    <a:pt x="3" y="0"/>
                  </a:moveTo>
                  <a:cubicBezTo>
                    <a:pt x="3" y="14"/>
                    <a:pt x="3" y="14"/>
                    <a:pt x="3" y="14"/>
                  </a:cubicBezTo>
                  <a:cubicBezTo>
                    <a:pt x="3" y="20"/>
                    <a:pt x="5" y="22"/>
                    <a:pt x="9" y="22"/>
                  </a:cubicBezTo>
                  <a:cubicBezTo>
                    <a:pt x="12" y="22"/>
                    <a:pt x="14" y="19"/>
                    <a:pt x="14" y="14"/>
                  </a:cubicBezTo>
                  <a:cubicBezTo>
                    <a:pt x="14" y="0"/>
                    <a:pt x="14" y="0"/>
                    <a:pt x="14" y="0"/>
                  </a:cubicBezTo>
                  <a:cubicBezTo>
                    <a:pt x="17" y="0"/>
                    <a:pt x="17" y="0"/>
                    <a:pt x="17" y="0"/>
                  </a:cubicBezTo>
                  <a:cubicBezTo>
                    <a:pt x="17" y="14"/>
                    <a:pt x="17" y="14"/>
                    <a:pt x="17" y="14"/>
                  </a:cubicBezTo>
                  <a:cubicBezTo>
                    <a:pt x="17" y="21"/>
                    <a:pt x="14" y="24"/>
                    <a:pt x="8" y="24"/>
                  </a:cubicBezTo>
                  <a:cubicBezTo>
                    <a:pt x="4" y="24"/>
                    <a:pt x="0" y="22"/>
                    <a:pt x="0" y="14"/>
                  </a:cubicBezTo>
                  <a:cubicBezTo>
                    <a:pt x="0" y="0"/>
                    <a:pt x="0" y="0"/>
                    <a:pt x="0" y="0"/>
                  </a:cubicBezTo>
                  <a:lnTo>
                    <a:pt x="3" y="0"/>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dirty="0">
                <a:solidFill>
                  <a:srgbClr val="000000"/>
                </a:solidFill>
                <a:latin typeface="Calibri Light" panose="020F0302020204030204" pitchFamily="34" charset="0"/>
                <a:cs typeface="Calibri Light" panose="020F0302020204030204" pitchFamily="34" charset="0"/>
              </a:endParaRPr>
            </a:p>
          </p:txBody>
        </p:sp>
        <p:sp>
          <p:nvSpPr>
            <p:cNvPr id="40" name="Freeform 39">
              <a:extLst>
                <a:ext uri="{FF2B5EF4-FFF2-40B4-BE49-F238E27FC236}">
                  <a16:creationId xmlns:a16="http://schemas.microsoft.com/office/drawing/2014/main" id="{68F19E23-4072-8643-B801-45EB60AB012F}"/>
                </a:ext>
              </a:extLst>
            </p:cNvPr>
            <p:cNvSpPr>
              <a:spLocks/>
            </p:cNvSpPr>
            <p:nvPr userDrawn="1"/>
          </p:nvSpPr>
          <p:spPr bwMode="gray">
            <a:xfrm>
              <a:off x="5853113" y="6445250"/>
              <a:ext cx="57150" cy="76200"/>
            </a:xfrm>
            <a:custGeom>
              <a:avLst/>
              <a:gdLst/>
              <a:ahLst/>
              <a:cxnLst>
                <a:cxn ang="0">
                  <a:pos x="0" y="24"/>
                </a:cxn>
                <a:cxn ang="0">
                  <a:pos x="0" y="0"/>
                </a:cxn>
                <a:cxn ang="0">
                  <a:pos x="3" y="0"/>
                </a:cxn>
                <a:cxn ang="0">
                  <a:pos x="11" y="12"/>
                </a:cxn>
                <a:cxn ang="0">
                  <a:pos x="15" y="20"/>
                </a:cxn>
                <a:cxn ang="0">
                  <a:pos x="15" y="20"/>
                </a:cxn>
                <a:cxn ang="0">
                  <a:pos x="15" y="10"/>
                </a:cxn>
                <a:cxn ang="0">
                  <a:pos x="15" y="0"/>
                </a:cxn>
                <a:cxn ang="0">
                  <a:pos x="18" y="0"/>
                </a:cxn>
                <a:cxn ang="0">
                  <a:pos x="18" y="24"/>
                </a:cxn>
                <a:cxn ang="0">
                  <a:pos x="15" y="24"/>
                </a:cxn>
                <a:cxn ang="0">
                  <a:pos x="7" y="12"/>
                </a:cxn>
                <a:cxn ang="0">
                  <a:pos x="3" y="4"/>
                </a:cxn>
                <a:cxn ang="0">
                  <a:pos x="3" y="4"/>
                </a:cxn>
                <a:cxn ang="0">
                  <a:pos x="3" y="14"/>
                </a:cxn>
                <a:cxn ang="0">
                  <a:pos x="3" y="24"/>
                </a:cxn>
                <a:cxn ang="0">
                  <a:pos x="0" y="24"/>
                </a:cxn>
              </a:cxnLst>
              <a:rect l="0" t="0" r="r" b="b"/>
              <a:pathLst>
                <a:path w="18" h="24">
                  <a:moveTo>
                    <a:pt x="0" y="24"/>
                  </a:moveTo>
                  <a:cubicBezTo>
                    <a:pt x="0" y="0"/>
                    <a:pt x="0" y="0"/>
                    <a:pt x="0" y="0"/>
                  </a:cubicBezTo>
                  <a:cubicBezTo>
                    <a:pt x="3" y="0"/>
                    <a:pt x="3" y="0"/>
                    <a:pt x="3" y="0"/>
                  </a:cubicBezTo>
                  <a:cubicBezTo>
                    <a:pt x="11" y="12"/>
                    <a:pt x="11" y="12"/>
                    <a:pt x="11" y="12"/>
                  </a:cubicBezTo>
                  <a:cubicBezTo>
                    <a:pt x="13" y="15"/>
                    <a:pt x="14" y="17"/>
                    <a:pt x="15" y="20"/>
                  </a:cubicBezTo>
                  <a:cubicBezTo>
                    <a:pt x="15" y="20"/>
                    <a:pt x="15" y="20"/>
                    <a:pt x="15" y="20"/>
                  </a:cubicBezTo>
                  <a:cubicBezTo>
                    <a:pt x="15" y="17"/>
                    <a:pt x="15" y="14"/>
                    <a:pt x="15" y="10"/>
                  </a:cubicBezTo>
                  <a:cubicBezTo>
                    <a:pt x="15" y="0"/>
                    <a:pt x="15" y="0"/>
                    <a:pt x="15" y="0"/>
                  </a:cubicBezTo>
                  <a:cubicBezTo>
                    <a:pt x="18" y="0"/>
                    <a:pt x="18" y="0"/>
                    <a:pt x="18" y="0"/>
                  </a:cubicBezTo>
                  <a:cubicBezTo>
                    <a:pt x="18" y="24"/>
                    <a:pt x="18" y="24"/>
                    <a:pt x="18" y="24"/>
                  </a:cubicBezTo>
                  <a:cubicBezTo>
                    <a:pt x="15" y="24"/>
                    <a:pt x="15" y="24"/>
                    <a:pt x="15" y="24"/>
                  </a:cubicBezTo>
                  <a:cubicBezTo>
                    <a:pt x="7" y="12"/>
                    <a:pt x="7" y="12"/>
                    <a:pt x="7" y="12"/>
                  </a:cubicBezTo>
                  <a:cubicBezTo>
                    <a:pt x="5" y="9"/>
                    <a:pt x="4" y="6"/>
                    <a:pt x="3" y="4"/>
                  </a:cubicBezTo>
                  <a:cubicBezTo>
                    <a:pt x="3" y="4"/>
                    <a:pt x="3" y="4"/>
                    <a:pt x="3" y="4"/>
                  </a:cubicBezTo>
                  <a:cubicBezTo>
                    <a:pt x="3" y="7"/>
                    <a:pt x="3" y="10"/>
                    <a:pt x="3" y="14"/>
                  </a:cubicBezTo>
                  <a:cubicBezTo>
                    <a:pt x="3" y="24"/>
                    <a:pt x="3" y="24"/>
                    <a:pt x="3" y="24"/>
                  </a:cubicBezTo>
                  <a:lnTo>
                    <a:pt x="0" y="24"/>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dirty="0">
                <a:solidFill>
                  <a:srgbClr val="000000"/>
                </a:solidFill>
                <a:latin typeface="Calibri Light" panose="020F0302020204030204" pitchFamily="34" charset="0"/>
                <a:cs typeface="Calibri Light" panose="020F0302020204030204" pitchFamily="34" charset="0"/>
              </a:endParaRPr>
            </a:p>
          </p:txBody>
        </p:sp>
        <p:sp>
          <p:nvSpPr>
            <p:cNvPr id="41" name="Freeform 40">
              <a:extLst>
                <a:ext uri="{FF2B5EF4-FFF2-40B4-BE49-F238E27FC236}">
                  <a16:creationId xmlns:a16="http://schemas.microsoft.com/office/drawing/2014/main" id="{EDAAEB5A-913B-5149-8D4C-6226360A848C}"/>
                </a:ext>
              </a:extLst>
            </p:cNvPr>
            <p:cNvSpPr>
              <a:spLocks/>
            </p:cNvSpPr>
            <p:nvPr userDrawn="1"/>
          </p:nvSpPr>
          <p:spPr bwMode="gray">
            <a:xfrm>
              <a:off x="5922963" y="6445250"/>
              <a:ext cx="57150" cy="76200"/>
            </a:xfrm>
            <a:custGeom>
              <a:avLst/>
              <a:gdLst/>
              <a:ahLst/>
              <a:cxnLst>
                <a:cxn ang="0">
                  <a:pos x="16" y="6"/>
                </a:cxn>
                <a:cxn ang="0">
                  <a:pos x="0" y="6"/>
                </a:cxn>
                <a:cxn ang="0">
                  <a:pos x="0" y="0"/>
                </a:cxn>
                <a:cxn ang="0">
                  <a:pos x="36" y="0"/>
                </a:cxn>
                <a:cxn ang="0">
                  <a:pos x="36" y="6"/>
                </a:cxn>
                <a:cxn ang="0">
                  <a:pos x="22" y="6"/>
                </a:cxn>
                <a:cxn ang="0">
                  <a:pos x="22" y="48"/>
                </a:cxn>
                <a:cxn ang="0">
                  <a:pos x="16" y="48"/>
                </a:cxn>
                <a:cxn ang="0">
                  <a:pos x="16" y="6"/>
                </a:cxn>
              </a:cxnLst>
              <a:rect l="0" t="0" r="r" b="b"/>
              <a:pathLst>
                <a:path w="36" h="48">
                  <a:moveTo>
                    <a:pt x="16" y="6"/>
                  </a:moveTo>
                  <a:lnTo>
                    <a:pt x="0" y="6"/>
                  </a:lnTo>
                  <a:lnTo>
                    <a:pt x="0" y="0"/>
                  </a:lnTo>
                  <a:lnTo>
                    <a:pt x="36" y="0"/>
                  </a:lnTo>
                  <a:lnTo>
                    <a:pt x="36" y="6"/>
                  </a:lnTo>
                  <a:lnTo>
                    <a:pt x="22" y="6"/>
                  </a:lnTo>
                  <a:lnTo>
                    <a:pt x="22" y="48"/>
                  </a:lnTo>
                  <a:lnTo>
                    <a:pt x="16" y="48"/>
                  </a:lnTo>
                  <a:lnTo>
                    <a:pt x="16" y="6"/>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dirty="0">
                <a:solidFill>
                  <a:srgbClr val="000000"/>
                </a:solidFill>
                <a:latin typeface="Calibri Light" panose="020F0302020204030204" pitchFamily="34" charset="0"/>
                <a:cs typeface="Calibri Light" panose="020F0302020204030204" pitchFamily="34" charset="0"/>
              </a:endParaRPr>
            </a:p>
          </p:txBody>
        </p:sp>
        <p:sp>
          <p:nvSpPr>
            <p:cNvPr id="42" name="Freeform 41">
              <a:extLst>
                <a:ext uri="{FF2B5EF4-FFF2-40B4-BE49-F238E27FC236}">
                  <a16:creationId xmlns:a16="http://schemas.microsoft.com/office/drawing/2014/main" id="{9D6B94BE-F458-EA4C-A6AD-EF06C16D8B5E}"/>
                </a:ext>
              </a:extLst>
            </p:cNvPr>
            <p:cNvSpPr>
              <a:spLocks noEditPoints="1"/>
            </p:cNvSpPr>
            <p:nvPr userDrawn="1"/>
          </p:nvSpPr>
          <p:spPr bwMode="gray">
            <a:xfrm>
              <a:off x="5980113" y="6445250"/>
              <a:ext cx="63500" cy="76200"/>
            </a:xfrm>
            <a:custGeom>
              <a:avLst/>
              <a:gdLst/>
              <a:ahLst/>
              <a:cxnLst>
                <a:cxn ang="0">
                  <a:pos x="6" y="16"/>
                </a:cxn>
                <a:cxn ang="0">
                  <a:pos x="3" y="24"/>
                </a:cxn>
                <a:cxn ang="0">
                  <a:pos x="0" y="24"/>
                </a:cxn>
                <a:cxn ang="0">
                  <a:pos x="8" y="0"/>
                </a:cxn>
                <a:cxn ang="0">
                  <a:pos x="12" y="0"/>
                </a:cxn>
                <a:cxn ang="0">
                  <a:pos x="20" y="24"/>
                </a:cxn>
                <a:cxn ang="0">
                  <a:pos x="17" y="24"/>
                </a:cxn>
                <a:cxn ang="0">
                  <a:pos x="14" y="16"/>
                </a:cxn>
                <a:cxn ang="0">
                  <a:pos x="6" y="16"/>
                </a:cxn>
                <a:cxn ang="0">
                  <a:pos x="14" y="14"/>
                </a:cxn>
                <a:cxn ang="0">
                  <a:pos x="11" y="7"/>
                </a:cxn>
                <a:cxn ang="0">
                  <a:pos x="10" y="3"/>
                </a:cxn>
                <a:cxn ang="0">
                  <a:pos x="10" y="3"/>
                </a:cxn>
                <a:cxn ang="0">
                  <a:pos x="9" y="7"/>
                </a:cxn>
                <a:cxn ang="0">
                  <a:pos x="7" y="14"/>
                </a:cxn>
                <a:cxn ang="0">
                  <a:pos x="14" y="14"/>
                </a:cxn>
              </a:cxnLst>
              <a:rect l="0" t="0" r="r" b="b"/>
              <a:pathLst>
                <a:path w="20" h="24">
                  <a:moveTo>
                    <a:pt x="6" y="16"/>
                  </a:moveTo>
                  <a:cubicBezTo>
                    <a:pt x="3" y="24"/>
                    <a:pt x="3" y="24"/>
                    <a:pt x="3" y="24"/>
                  </a:cubicBezTo>
                  <a:cubicBezTo>
                    <a:pt x="0" y="24"/>
                    <a:pt x="0" y="24"/>
                    <a:pt x="0" y="24"/>
                  </a:cubicBezTo>
                  <a:cubicBezTo>
                    <a:pt x="8" y="0"/>
                    <a:pt x="8" y="0"/>
                    <a:pt x="8" y="0"/>
                  </a:cubicBezTo>
                  <a:cubicBezTo>
                    <a:pt x="12" y="0"/>
                    <a:pt x="12" y="0"/>
                    <a:pt x="12" y="0"/>
                  </a:cubicBezTo>
                  <a:cubicBezTo>
                    <a:pt x="20" y="24"/>
                    <a:pt x="20" y="24"/>
                    <a:pt x="20" y="24"/>
                  </a:cubicBezTo>
                  <a:cubicBezTo>
                    <a:pt x="17" y="24"/>
                    <a:pt x="17" y="24"/>
                    <a:pt x="17" y="24"/>
                  </a:cubicBezTo>
                  <a:cubicBezTo>
                    <a:pt x="14" y="16"/>
                    <a:pt x="14" y="16"/>
                    <a:pt x="14" y="16"/>
                  </a:cubicBezTo>
                  <a:lnTo>
                    <a:pt x="6" y="16"/>
                  </a:lnTo>
                  <a:close/>
                  <a:moveTo>
                    <a:pt x="14" y="14"/>
                  </a:moveTo>
                  <a:cubicBezTo>
                    <a:pt x="11" y="7"/>
                    <a:pt x="11" y="7"/>
                    <a:pt x="11" y="7"/>
                  </a:cubicBezTo>
                  <a:cubicBezTo>
                    <a:pt x="11" y="6"/>
                    <a:pt x="11" y="4"/>
                    <a:pt x="10" y="3"/>
                  </a:cubicBezTo>
                  <a:cubicBezTo>
                    <a:pt x="10" y="3"/>
                    <a:pt x="10" y="3"/>
                    <a:pt x="10" y="3"/>
                  </a:cubicBezTo>
                  <a:cubicBezTo>
                    <a:pt x="10" y="4"/>
                    <a:pt x="9" y="6"/>
                    <a:pt x="9" y="7"/>
                  </a:cubicBezTo>
                  <a:cubicBezTo>
                    <a:pt x="7" y="14"/>
                    <a:pt x="7" y="14"/>
                    <a:pt x="7" y="14"/>
                  </a:cubicBezTo>
                  <a:lnTo>
                    <a:pt x="14" y="14"/>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dirty="0">
                <a:solidFill>
                  <a:srgbClr val="000000"/>
                </a:solidFill>
                <a:latin typeface="Calibri Light" panose="020F0302020204030204" pitchFamily="34" charset="0"/>
                <a:cs typeface="Calibri Light" panose="020F0302020204030204" pitchFamily="34" charset="0"/>
              </a:endParaRPr>
            </a:p>
          </p:txBody>
        </p:sp>
        <p:sp>
          <p:nvSpPr>
            <p:cNvPr id="43" name="Freeform 42">
              <a:extLst>
                <a:ext uri="{FF2B5EF4-FFF2-40B4-BE49-F238E27FC236}">
                  <a16:creationId xmlns:a16="http://schemas.microsoft.com/office/drawing/2014/main" id="{92029383-DF5D-824B-8BAA-7730BD7E9995}"/>
                </a:ext>
              </a:extLst>
            </p:cNvPr>
            <p:cNvSpPr>
              <a:spLocks/>
            </p:cNvSpPr>
            <p:nvPr userDrawn="1"/>
          </p:nvSpPr>
          <p:spPr bwMode="gray">
            <a:xfrm>
              <a:off x="6062663" y="6445250"/>
              <a:ext cx="57150" cy="76200"/>
            </a:xfrm>
            <a:custGeom>
              <a:avLst/>
              <a:gdLst/>
              <a:ahLst/>
              <a:cxnLst>
                <a:cxn ang="0">
                  <a:pos x="0" y="24"/>
                </a:cxn>
                <a:cxn ang="0">
                  <a:pos x="0" y="0"/>
                </a:cxn>
                <a:cxn ang="0">
                  <a:pos x="3" y="0"/>
                </a:cxn>
                <a:cxn ang="0">
                  <a:pos x="11" y="12"/>
                </a:cxn>
                <a:cxn ang="0">
                  <a:pos x="15" y="20"/>
                </a:cxn>
                <a:cxn ang="0">
                  <a:pos x="15" y="20"/>
                </a:cxn>
                <a:cxn ang="0">
                  <a:pos x="15" y="10"/>
                </a:cxn>
                <a:cxn ang="0">
                  <a:pos x="15" y="0"/>
                </a:cxn>
                <a:cxn ang="0">
                  <a:pos x="18" y="0"/>
                </a:cxn>
                <a:cxn ang="0">
                  <a:pos x="18" y="24"/>
                </a:cxn>
                <a:cxn ang="0">
                  <a:pos x="15" y="24"/>
                </a:cxn>
                <a:cxn ang="0">
                  <a:pos x="7" y="12"/>
                </a:cxn>
                <a:cxn ang="0">
                  <a:pos x="3" y="4"/>
                </a:cxn>
                <a:cxn ang="0">
                  <a:pos x="2" y="4"/>
                </a:cxn>
                <a:cxn ang="0">
                  <a:pos x="3" y="14"/>
                </a:cxn>
                <a:cxn ang="0">
                  <a:pos x="3" y="24"/>
                </a:cxn>
                <a:cxn ang="0">
                  <a:pos x="0" y="24"/>
                </a:cxn>
              </a:cxnLst>
              <a:rect l="0" t="0" r="r" b="b"/>
              <a:pathLst>
                <a:path w="18" h="24">
                  <a:moveTo>
                    <a:pt x="0" y="24"/>
                  </a:moveTo>
                  <a:cubicBezTo>
                    <a:pt x="0" y="0"/>
                    <a:pt x="0" y="0"/>
                    <a:pt x="0" y="0"/>
                  </a:cubicBezTo>
                  <a:cubicBezTo>
                    <a:pt x="3" y="0"/>
                    <a:pt x="3" y="0"/>
                    <a:pt x="3" y="0"/>
                  </a:cubicBezTo>
                  <a:cubicBezTo>
                    <a:pt x="11" y="12"/>
                    <a:pt x="11" y="12"/>
                    <a:pt x="11" y="12"/>
                  </a:cubicBezTo>
                  <a:cubicBezTo>
                    <a:pt x="12" y="15"/>
                    <a:pt x="14" y="17"/>
                    <a:pt x="15" y="20"/>
                  </a:cubicBezTo>
                  <a:cubicBezTo>
                    <a:pt x="15" y="20"/>
                    <a:pt x="15" y="20"/>
                    <a:pt x="15" y="20"/>
                  </a:cubicBezTo>
                  <a:cubicBezTo>
                    <a:pt x="15" y="17"/>
                    <a:pt x="15" y="14"/>
                    <a:pt x="15" y="10"/>
                  </a:cubicBezTo>
                  <a:cubicBezTo>
                    <a:pt x="15" y="0"/>
                    <a:pt x="15" y="0"/>
                    <a:pt x="15" y="0"/>
                  </a:cubicBezTo>
                  <a:cubicBezTo>
                    <a:pt x="18" y="0"/>
                    <a:pt x="18" y="0"/>
                    <a:pt x="18" y="0"/>
                  </a:cubicBezTo>
                  <a:cubicBezTo>
                    <a:pt x="18" y="24"/>
                    <a:pt x="18" y="24"/>
                    <a:pt x="18" y="24"/>
                  </a:cubicBezTo>
                  <a:cubicBezTo>
                    <a:pt x="15" y="24"/>
                    <a:pt x="15" y="24"/>
                    <a:pt x="15" y="24"/>
                  </a:cubicBezTo>
                  <a:cubicBezTo>
                    <a:pt x="7" y="12"/>
                    <a:pt x="7" y="12"/>
                    <a:pt x="7" y="12"/>
                  </a:cubicBezTo>
                  <a:cubicBezTo>
                    <a:pt x="5" y="9"/>
                    <a:pt x="4" y="6"/>
                    <a:pt x="3" y="4"/>
                  </a:cubicBezTo>
                  <a:cubicBezTo>
                    <a:pt x="2" y="4"/>
                    <a:pt x="2" y="4"/>
                    <a:pt x="2" y="4"/>
                  </a:cubicBezTo>
                  <a:cubicBezTo>
                    <a:pt x="3" y="7"/>
                    <a:pt x="3" y="10"/>
                    <a:pt x="3" y="14"/>
                  </a:cubicBezTo>
                  <a:cubicBezTo>
                    <a:pt x="3" y="24"/>
                    <a:pt x="3" y="24"/>
                    <a:pt x="3" y="24"/>
                  </a:cubicBezTo>
                  <a:lnTo>
                    <a:pt x="0" y="24"/>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dirty="0">
                <a:solidFill>
                  <a:srgbClr val="000000"/>
                </a:solidFill>
                <a:latin typeface="Calibri Light" panose="020F0302020204030204" pitchFamily="34" charset="0"/>
                <a:cs typeface="Calibri Light" panose="020F0302020204030204" pitchFamily="34" charset="0"/>
              </a:endParaRPr>
            </a:p>
          </p:txBody>
        </p:sp>
        <p:sp>
          <p:nvSpPr>
            <p:cNvPr id="44" name="Freeform 43">
              <a:extLst>
                <a:ext uri="{FF2B5EF4-FFF2-40B4-BE49-F238E27FC236}">
                  <a16:creationId xmlns:a16="http://schemas.microsoft.com/office/drawing/2014/main" id="{5BA3FC7A-DD70-B441-9DD6-BE680E63D1FF}"/>
                </a:ext>
              </a:extLst>
            </p:cNvPr>
            <p:cNvSpPr>
              <a:spLocks/>
            </p:cNvSpPr>
            <p:nvPr userDrawn="1"/>
          </p:nvSpPr>
          <p:spPr bwMode="gray">
            <a:xfrm>
              <a:off x="6132513" y="6445250"/>
              <a:ext cx="57150" cy="76200"/>
            </a:xfrm>
            <a:custGeom>
              <a:avLst/>
              <a:gdLst/>
              <a:ahLst/>
              <a:cxnLst>
                <a:cxn ang="0">
                  <a:pos x="16" y="6"/>
                </a:cxn>
                <a:cxn ang="0">
                  <a:pos x="0" y="6"/>
                </a:cxn>
                <a:cxn ang="0">
                  <a:pos x="0" y="0"/>
                </a:cxn>
                <a:cxn ang="0">
                  <a:pos x="36" y="0"/>
                </a:cxn>
                <a:cxn ang="0">
                  <a:pos x="36" y="6"/>
                </a:cxn>
                <a:cxn ang="0">
                  <a:pos x="22" y="6"/>
                </a:cxn>
                <a:cxn ang="0">
                  <a:pos x="22" y="48"/>
                </a:cxn>
                <a:cxn ang="0">
                  <a:pos x="16" y="48"/>
                </a:cxn>
                <a:cxn ang="0">
                  <a:pos x="16" y="6"/>
                </a:cxn>
              </a:cxnLst>
              <a:rect l="0" t="0" r="r" b="b"/>
              <a:pathLst>
                <a:path w="36" h="48">
                  <a:moveTo>
                    <a:pt x="16" y="6"/>
                  </a:moveTo>
                  <a:lnTo>
                    <a:pt x="0" y="6"/>
                  </a:lnTo>
                  <a:lnTo>
                    <a:pt x="0" y="0"/>
                  </a:lnTo>
                  <a:lnTo>
                    <a:pt x="36" y="0"/>
                  </a:lnTo>
                  <a:lnTo>
                    <a:pt x="36" y="6"/>
                  </a:lnTo>
                  <a:lnTo>
                    <a:pt x="22" y="6"/>
                  </a:lnTo>
                  <a:lnTo>
                    <a:pt x="22" y="48"/>
                  </a:lnTo>
                  <a:lnTo>
                    <a:pt x="16" y="48"/>
                  </a:lnTo>
                  <a:lnTo>
                    <a:pt x="16" y="6"/>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dirty="0">
                <a:solidFill>
                  <a:srgbClr val="000000"/>
                </a:solidFill>
                <a:latin typeface="Calibri Light" panose="020F0302020204030204" pitchFamily="34" charset="0"/>
                <a:cs typeface="Calibri Light" panose="020F0302020204030204" pitchFamily="34" charset="0"/>
              </a:endParaRPr>
            </a:p>
          </p:txBody>
        </p:sp>
        <p:sp>
          <p:nvSpPr>
            <p:cNvPr id="45" name="Freeform 44">
              <a:extLst>
                <a:ext uri="{FF2B5EF4-FFF2-40B4-BE49-F238E27FC236}">
                  <a16:creationId xmlns:a16="http://schemas.microsoft.com/office/drawing/2014/main" id="{C659A941-A4F0-8343-81F4-0281EEF2ADF2}"/>
                </a:ext>
              </a:extLst>
            </p:cNvPr>
            <p:cNvSpPr>
              <a:spLocks/>
            </p:cNvSpPr>
            <p:nvPr userDrawn="1"/>
          </p:nvSpPr>
          <p:spPr bwMode="gray">
            <a:xfrm>
              <a:off x="6199188" y="6445250"/>
              <a:ext cx="47625" cy="76200"/>
            </a:xfrm>
            <a:custGeom>
              <a:avLst/>
              <a:gdLst/>
              <a:ahLst/>
              <a:cxnLst>
                <a:cxn ang="0">
                  <a:pos x="1" y="20"/>
                </a:cxn>
                <a:cxn ang="0">
                  <a:pos x="6" y="22"/>
                </a:cxn>
                <a:cxn ang="0">
                  <a:pos x="11" y="18"/>
                </a:cxn>
                <a:cxn ang="0">
                  <a:pos x="7" y="13"/>
                </a:cxn>
                <a:cxn ang="0">
                  <a:pos x="1" y="6"/>
                </a:cxn>
                <a:cxn ang="0">
                  <a:pos x="8" y="0"/>
                </a:cxn>
                <a:cxn ang="0">
                  <a:pos x="14" y="1"/>
                </a:cxn>
                <a:cxn ang="0">
                  <a:pos x="13" y="3"/>
                </a:cxn>
                <a:cxn ang="0">
                  <a:pos x="8" y="2"/>
                </a:cxn>
                <a:cxn ang="0">
                  <a:pos x="4" y="6"/>
                </a:cxn>
                <a:cxn ang="0">
                  <a:pos x="9" y="10"/>
                </a:cxn>
                <a:cxn ang="0">
                  <a:pos x="15" y="17"/>
                </a:cxn>
                <a:cxn ang="0">
                  <a:pos x="6" y="24"/>
                </a:cxn>
                <a:cxn ang="0">
                  <a:pos x="0" y="23"/>
                </a:cxn>
                <a:cxn ang="0">
                  <a:pos x="1" y="20"/>
                </a:cxn>
              </a:cxnLst>
              <a:rect l="0" t="0" r="r" b="b"/>
              <a:pathLst>
                <a:path w="15" h="24">
                  <a:moveTo>
                    <a:pt x="1" y="20"/>
                  </a:moveTo>
                  <a:cubicBezTo>
                    <a:pt x="2" y="21"/>
                    <a:pt x="4" y="22"/>
                    <a:pt x="6" y="22"/>
                  </a:cubicBezTo>
                  <a:cubicBezTo>
                    <a:pt x="10" y="22"/>
                    <a:pt x="11" y="20"/>
                    <a:pt x="11" y="18"/>
                  </a:cubicBezTo>
                  <a:cubicBezTo>
                    <a:pt x="11" y="15"/>
                    <a:pt x="10" y="14"/>
                    <a:pt x="7" y="13"/>
                  </a:cubicBezTo>
                  <a:cubicBezTo>
                    <a:pt x="3" y="12"/>
                    <a:pt x="1" y="10"/>
                    <a:pt x="1" y="6"/>
                  </a:cubicBezTo>
                  <a:cubicBezTo>
                    <a:pt x="1" y="2"/>
                    <a:pt x="4" y="0"/>
                    <a:pt x="8" y="0"/>
                  </a:cubicBezTo>
                  <a:cubicBezTo>
                    <a:pt x="11" y="0"/>
                    <a:pt x="13" y="0"/>
                    <a:pt x="14" y="1"/>
                  </a:cubicBezTo>
                  <a:cubicBezTo>
                    <a:pt x="13" y="3"/>
                    <a:pt x="13" y="3"/>
                    <a:pt x="13" y="3"/>
                  </a:cubicBezTo>
                  <a:cubicBezTo>
                    <a:pt x="12" y="3"/>
                    <a:pt x="10" y="2"/>
                    <a:pt x="8" y="2"/>
                  </a:cubicBezTo>
                  <a:cubicBezTo>
                    <a:pt x="5" y="2"/>
                    <a:pt x="4" y="4"/>
                    <a:pt x="4" y="6"/>
                  </a:cubicBezTo>
                  <a:cubicBezTo>
                    <a:pt x="4" y="8"/>
                    <a:pt x="5" y="9"/>
                    <a:pt x="9" y="10"/>
                  </a:cubicBezTo>
                  <a:cubicBezTo>
                    <a:pt x="13" y="12"/>
                    <a:pt x="15" y="14"/>
                    <a:pt x="15" y="17"/>
                  </a:cubicBezTo>
                  <a:cubicBezTo>
                    <a:pt x="15" y="21"/>
                    <a:pt x="12" y="24"/>
                    <a:pt x="6" y="24"/>
                  </a:cubicBezTo>
                  <a:cubicBezTo>
                    <a:pt x="4" y="24"/>
                    <a:pt x="1" y="24"/>
                    <a:pt x="0" y="23"/>
                  </a:cubicBezTo>
                  <a:lnTo>
                    <a:pt x="1" y="20"/>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dirty="0">
                <a:solidFill>
                  <a:srgbClr val="000000"/>
                </a:solidFill>
                <a:latin typeface="Calibri Light" panose="020F0302020204030204" pitchFamily="34" charset="0"/>
                <a:cs typeface="Calibri Light" panose="020F0302020204030204" pitchFamily="34" charset="0"/>
              </a:endParaRPr>
            </a:p>
          </p:txBody>
        </p:sp>
      </p:grpSp>
    </p:spTree>
    <p:extLst>
      <p:ext uri="{BB962C8B-B14F-4D97-AF65-F5344CB8AC3E}">
        <p14:creationId xmlns:p14="http://schemas.microsoft.com/office/powerpoint/2010/main" val="11289529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wipe(left)">
                                      <p:cBhvr>
                                        <p:cTn id="7"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Lst>
  </p:timing>
  <p:extLst>
    <p:ext uri="{DCECCB84-F9BA-43D5-87BE-67443E8EF086}">
      <p15:sldGuideLst xmlns:p15="http://schemas.microsoft.com/office/powerpoint/2012/main">
        <p15:guide id="1" orient="horz" pos="1620">
          <p15:clr>
            <a:srgbClr val="FBAE40"/>
          </p15:clr>
        </p15:guide>
        <p15:guide id="2" pos="2880">
          <p15:clr>
            <a:srgbClr val="FBAE40"/>
          </p15:clr>
        </p15:guide>
        <p15:guide id="3" pos="5579">
          <p15:clr>
            <a:srgbClr val="FBAE40"/>
          </p15:clr>
        </p15:guide>
        <p15:guide id="4" orient="horz" pos="188">
          <p15:clr>
            <a:srgbClr val="FBAE40"/>
          </p15:clr>
        </p15:guide>
        <p15:guide id="5" pos="5278">
          <p15:clr>
            <a:srgbClr val="FBAE40"/>
          </p15:clr>
        </p15:guide>
        <p15:guide id="6" pos="476">
          <p15:clr>
            <a:srgbClr val="FBAE40"/>
          </p15:clr>
        </p15:guide>
        <p15:guide id="7" pos="4578">
          <p15:clr>
            <a:srgbClr val="FBAE40"/>
          </p15:clr>
        </p15:guide>
        <p15:guide id="8" pos="3466">
          <p15:clr>
            <a:srgbClr val="FBAE40"/>
          </p15:clr>
        </p15:guide>
        <p15:guide id="9" pos="2344">
          <p15:clr>
            <a:srgbClr val="FBAE40"/>
          </p15:clr>
        </p15:guide>
      </p15:sldGuideLst>
    </p:ext>
  </p:extLst>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Locations">
    <p:spTree>
      <p:nvGrpSpPr>
        <p:cNvPr id="1" name=""/>
        <p:cNvGrpSpPr/>
        <p:nvPr/>
      </p:nvGrpSpPr>
      <p:grpSpPr>
        <a:xfrm>
          <a:off x="0" y="0"/>
          <a:ext cx="0" cy="0"/>
          <a:chOff x="0" y="0"/>
          <a:chExt cx="0" cy="0"/>
        </a:xfrm>
      </p:grpSpPr>
      <p:sp>
        <p:nvSpPr>
          <p:cNvPr id="22" name="Title 4">
            <a:extLst>
              <a:ext uri="{FF2B5EF4-FFF2-40B4-BE49-F238E27FC236}">
                <a16:creationId xmlns:a16="http://schemas.microsoft.com/office/drawing/2014/main" id="{F79AC209-5FB0-6E41-8042-6F778C852A04}"/>
              </a:ext>
            </a:extLst>
          </p:cNvPr>
          <p:cNvSpPr txBox="1">
            <a:spLocks/>
          </p:cNvSpPr>
          <p:nvPr userDrawn="1"/>
        </p:nvSpPr>
        <p:spPr>
          <a:xfrm>
            <a:off x="1012144" y="691965"/>
            <a:ext cx="4028720" cy="564004"/>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sz="1600" dirty="0">
                <a:solidFill>
                  <a:schemeClr val="bg1"/>
                </a:solidFill>
                <a:latin typeface="Calibri Light" panose="020F0302020204030204" pitchFamily="34" charset="0"/>
                <a:cs typeface="Calibri Light" panose="020F0302020204030204" pitchFamily="34" charset="0"/>
              </a:rPr>
              <a:t>Chart title to go here</a:t>
            </a:r>
          </a:p>
        </p:txBody>
      </p:sp>
      <p:sp>
        <p:nvSpPr>
          <p:cNvPr id="23" name="Round Single Corner Rectangle 37">
            <a:extLst>
              <a:ext uri="{FF2B5EF4-FFF2-40B4-BE49-F238E27FC236}">
                <a16:creationId xmlns:a16="http://schemas.microsoft.com/office/drawing/2014/main" id="{268D36E9-ED79-5242-A729-8888144F8FE6}"/>
              </a:ext>
            </a:extLst>
          </p:cNvPr>
          <p:cNvSpPr/>
          <p:nvPr userDrawn="1"/>
        </p:nvSpPr>
        <p:spPr>
          <a:xfrm>
            <a:off x="4310743" y="0"/>
            <a:ext cx="3286341" cy="4725988"/>
          </a:xfrm>
          <a:prstGeom prst="round1Rect">
            <a:avLst>
              <a:gd name="adj" fmla="val 0"/>
            </a:avLst>
          </a:prstGeom>
          <a:gradFill>
            <a:gsLst>
              <a:gs pos="0">
                <a:schemeClr val="accent2">
                  <a:alpha val="85000"/>
                </a:schemeClr>
              </a:gs>
              <a:gs pos="100000">
                <a:schemeClr val="accent4"/>
              </a:gs>
            </a:gsLst>
            <a:lin ang="5400000" scaled="1"/>
          </a:gra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n-US" sz="1200" dirty="0">
              <a:latin typeface="Calibri Light" panose="020F0302020204030204" pitchFamily="34" charset="0"/>
              <a:cs typeface="Calibri Light" panose="020F0302020204030204" pitchFamily="34" charset="0"/>
            </a:endParaRPr>
          </a:p>
        </p:txBody>
      </p:sp>
      <p:sp>
        <p:nvSpPr>
          <p:cNvPr id="31" name="Rectangle 30">
            <a:extLst>
              <a:ext uri="{FF2B5EF4-FFF2-40B4-BE49-F238E27FC236}">
                <a16:creationId xmlns:a16="http://schemas.microsoft.com/office/drawing/2014/main" id="{757EC618-3FC5-0941-9E77-403FCC5A1218}"/>
              </a:ext>
            </a:extLst>
          </p:cNvPr>
          <p:cNvSpPr/>
          <p:nvPr userDrawn="1"/>
        </p:nvSpPr>
        <p:spPr>
          <a:xfrm rot="16200000">
            <a:off x="594713" y="-193605"/>
            <a:ext cx="98580" cy="48579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solidFill>
                <a:schemeClr val="bg1"/>
              </a:solidFill>
              <a:latin typeface="Calibri Light" panose="020F0302020204030204" pitchFamily="34" charset="0"/>
              <a:cs typeface="Calibri Light" panose="020F0302020204030204" pitchFamily="34" charset="0"/>
            </a:endParaRPr>
          </a:p>
        </p:txBody>
      </p:sp>
      <p:sp>
        <p:nvSpPr>
          <p:cNvPr id="32" name="Rectangle 31">
            <a:extLst>
              <a:ext uri="{FF2B5EF4-FFF2-40B4-BE49-F238E27FC236}">
                <a16:creationId xmlns:a16="http://schemas.microsoft.com/office/drawing/2014/main" id="{2317FFCD-74AA-6449-95E8-A859EF2C505C}"/>
              </a:ext>
            </a:extLst>
          </p:cNvPr>
          <p:cNvSpPr/>
          <p:nvPr userDrawn="1"/>
        </p:nvSpPr>
        <p:spPr>
          <a:xfrm rot="16200000">
            <a:off x="594713" y="-193605"/>
            <a:ext cx="98580" cy="48579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solidFill>
                <a:schemeClr val="bg1"/>
              </a:solidFill>
              <a:latin typeface="Calibri Light" panose="020F0302020204030204" pitchFamily="34" charset="0"/>
              <a:cs typeface="Calibri Light" panose="020F0302020204030204" pitchFamily="34" charset="0"/>
            </a:endParaRPr>
          </a:p>
        </p:txBody>
      </p:sp>
      <p:sp>
        <p:nvSpPr>
          <p:cNvPr id="33" name="Title 1">
            <a:extLst>
              <a:ext uri="{FF2B5EF4-FFF2-40B4-BE49-F238E27FC236}">
                <a16:creationId xmlns:a16="http://schemas.microsoft.com/office/drawing/2014/main" id="{17499BF7-6F76-A943-88B3-0F049D61612E}"/>
              </a:ext>
            </a:extLst>
          </p:cNvPr>
          <p:cNvSpPr txBox="1">
            <a:spLocks/>
          </p:cNvSpPr>
          <p:nvPr userDrawn="1"/>
        </p:nvSpPr>
        <p:spPr bwMode="gray">
          <a:xfrm>
            <a:off x="401108" y="217970"/>
            <a:ext cx="1826414" cy="111620"/>
          </a:xfrm>
          <a:prstGeom prst="rect">
            <a:avLst/>
          </a:prstGeom>
        </p:spPr>
        <p:txBody>
          <a:bodyPr vert="horz" lIns="0" tIns="0" rIns="0" bIns="0" rtlCol="0" anchor="t" anchorCtr="0">
            <a:normAutofit/>
          </a:bodyPr>
          <a:lstStyle>
            <a:lvl1pPr algn="l" defTabSz="685800" rtl="0" eaLnBrk="1" latinLnBrk="0" hangingPunct="1">
              <a:spcBef>
                <a:spcPct val="0"/>
              </a:spcBef>
              <a:buNone/>
              <a:defRPr lang="en-GB" sz="4000" kern="1200" dirty="0">
                <a:solidFill>
                  <a:srgbClr val="00766B"/>
                </a:solidFill>
                <a:latin typeface="+mn-lt"/>
                <a:ea typeface="Arial" charset="0"/>
                <a:cs typeface="Arial" charset="0"/>
              </a:defRPr>
            </a:lvl1pPr>
          </a:lstStyle>
          <a:p>
            <a:pPr defTabSz="913271">
              <a:lnSpc>
                <a:spcPct val="90000"/>
              </a:lnSpc>
              <a:spcBef>
                <a:spcPts val="1000"/>
              </a:spcBef>
              <a:buFont typeface="Arial" panose="020B0604020202020204" pitchFamily="34" charset="0"/>
              <a:buNone/>
            </a:pPr>
            <a:r>
              <a:rPr lang="en-GB" sz="750" dirty="0">
                <a:solidFill>
                  <a:schemeClr val="tx1">
                    <a:lumMod val="85000"/>
                    <a:lumOff val="15000"/>
                  </a:schemeClr>
                </a:solidFill>
                <a:latin typeface="Calibri Light" panose="020F0302020204030204" pitchFamily="34" charset="0"/>
                <a:cs typeface="Calibri Light" panose="020F0302020204030204" pitchFamily="34" charset="0"/>
              </a:rPr>
              <a:t>Page </a:t>
            </a:r>
            <a:fld id="{53E7601D-6FDA-7B44-B5BA-3778DAD9E216}" type="slidenum">
              <a:rPr lang="en-GB" sz="750" smtClean="0">
                <a:solidFill>
                  <a:schemeClr val="tx1">
                    <a:lumMod val="85000"/>
                    <a:lumOff val="15000"/>
                  </a:schemeClr>
                </a:solidFill>
                <a:latin typeface="Calibri Light" panose="020F0302020204030204" pitchFamily="34" charset="0"/>
                <a:cs typeface="Calibri Light" panose="020F0302020204030204" pitchFamily="34" charset="0"/>
              </a:rPr>
              <a:t>‹#›</a:t>
            </a:fld>
            <a:endParaRPr lang="en-GB" sz="750" dirty="0">
              <a:solidFill>
                <a:schemeClr val="tx1">
                  <a:lumMod val="85000"/>
                  <a:lumOff val="15000"/>
                </a:schemeClr>
              </a:solidFill>
              <a:latin typeface="Calibri Light" panose="020F0302020204030204" pitchFamily="34" charset="0"/>
              <a:cs typeface="Calibri Light" panose="020F0302020204030204" pitchFamily="34" charset="0"/>
            </a:endParaRPr>
          </a:p>
        </p:txBody>
      </p:sp>
      <p:sp>
        <p:nvSpPr>
          <p:cNvPr id="4" name="Rectangle 3"/>
          <p:cNvSpPr/>
          <p:nvPr userDrawn="1"/>
        </p:nvSpPr>
        <p:spPr>
          <a:xfrm>
            <a:off x="4558598" y="705525"/>
            <a:ext cx="3048000" cy="3096232"/>
          </a:xfrm>
          <a:prstGeom prst="rect">
            <a:avLst/>
          </a:prstGeom>
        </p:spPr>
        <p:txBody>
          <a:bodyPr wrap="square">
            <a:spAutoFit/>
          </a:bodyPr>
          <a:lstStyle/>
          <a:p>
            <a:pPr>
              <a:lnSpc>
                <a:spcPct val="110000"/>
              </a:lnSpc>
              <a:spcAft>
                <a:spcPts val="600"/>
              </a:spcAft>
              <a:tabLst>
                <a:tab pos="1257300" algn="l"/>
              </a:tabLst>
            </a:pPr>
            <a:r>
              <a:rPr lang="en-GB" sz="1200" dirty="0">
                <a:solidFill>
                  <a:schemeClr val="bg1"/>
                </a:solidFill>
                <a:latin typeface="+mj-lt"/>
              </a:rPr>
              <a:t>Bishop’s Stortford 	+44 (0) 1279 155888</a:t>
            </a:r>
          </a:p>
          <a:p>
            <a:pPr>
              <a:lnSpc>
                <a:spcPct val="110000"/>
              </a:lnSpc>
              <a:spcAft>
                <a:spcPts val="600"/>
              </a:spcAft>
              <a:tabLst>
                <a:tab pos="1257300" algn="l"/>
              </a:tabLst>
            </a:pPr>
            <a:r>
              <a:rPr lang="en-GB" sz="1200" dirty="0">
                <a:solidFill>
                  <a:schemeClr val="bg1"/>
                </a:solidFill>
                <a:latin typeface="+mj-lt"/>
              </a:rPr>
              <a:t>Cambridge	+44 (0) 1223 565035</a:t>
            </a:r>
          </a:p>
          <a:p>
            <a:pPr>
              <a:lnSpc>
                <a:spcPct val="110000"/>
              </a:lnSpc>
              <a:spcAft>
                <a:spcPts val="600"/>
              </a:spcAft>
              <a:tabLst>
                <a:tab pos="1257300" algn="l"/>
              </a:tabLst>
            </a:pPr>
            <a:r>
              <a:rPr lang="en-GB" sz="1200" dirty="0">
                <a:solidFill>
                  <a:schemeClr val="bg1"/>
                </a:solidFill>
                <a:latin typeface="+mj-lt"/>
              </a:rPr>
              <a:t>Caribbean 	+1 758 451 9251</a:t>
            </a:r>
          </a:p>
          <a:p>
            <a:pPr>
              <a:lnSpc>
                <a:spcPct val="110000"/>
              </a:lnSpc>
              <a:spcAft>
                <a:spcPts val="600"/>
              </a:spcAft>
              <a:tabLst>
                <a:tab pos="1257300" algn="l"/>
              </a:tabLst>
            </a:pPr>
            <a:r>
              <a:rPr lang="en-GB" sz="1200" dirty="0">
                <a:solidFill>
                  <a:schemeClr val="bg1"/>
                </a:solidFill>
                <a:latin typeface="+mj-lt"/>
              </a:rPr>
              <a:t>Channel Islands 	+44 (0) 1481 715669</a:t>
            </a:r>
          </a:p>
          <a:p>
            <a:pPr>
              <a:lnSpc>
                <a:spcPct val="110000"/>
              </a:lnSpc>
              <a:spcAft>
                <a:spcPts val="600"/>
              </a:spcAft>
              <a:tabLst>
                <a:tab pos="1257300" algn="l"/>
              </a:tabLst>
            </a:pPr>
            <a:r>
              <a:rPr lang="en-GB" sz="1200" dirty="0">
                <a:solidFill>
                  <a:schemeClr val="bg1"/>
                </a:solidFill>
                <a:latin typeface="+mj-lt"/>
              </a:rPr>
              <a:t>City of London  	+44 (0) 20 7065 2660</a:t>
            </a:r>
          </a:p>
          <a:p>
            <a:pPr>
              <a:lnSpc>
                <a:spcPct val="110000"/>
              </a:lnSpc>
              <a:spcAft>
                <a:spcPts val="600"/>
              </a:spcAft>
              <a:tabLst>
                <a:tab pos="1257300" algn="l"/>
              </a:tabLst>
            </a:pPr>
            <a:r>
              <a:rPr lang="en-GB" sz="1200" dirty="0">
                <a:solidFill>
                  <a:schemeClr val="bg1"/>
                </a:solidFill>
                <a:latin typeface="+mj-lt"/>
              </a:rPr>
              <a:t>Dubai	+971 (0) 48786360</a:t>
            </a:r>
          </a:p>
          <a:p>
            <a:pPr>
              <a:lnSpc>
                <a:spcPct val="110000"/>
              </a:lnSpc>
              <a:spcAft>
                <a:spcPts val="600"/>
              </a:spcAft>
              <a:tabLst>
                <a:tab pos="1257300" algn="l"/>
              </a:tabLst>
            </a:pPr>
            <a:r>
              <a:rPr lang="en-GB" sz="1200" dirty="0">
                <a:solidFill>
                  <a:schemeClr val="bg1"/>
                </a:solidFill>
                <a:latin typeface="+mj-lt"/>
              </a:rPr>
              <a:t>Ely 	+44 (0) 1353 662892</a:t>
            </a:r>
          </a:p>
          <a:p>
            <a:pPr>
              <a:lnSpc>
                <a:spcPct val="110000"/>
              </a:lnSpc>
              <a:spcAft>
                <a:spcPts val="600"/>
              </a:spcAft>
              <a:tabLst>
                <a:tab pos="1257300" algn="l"/>
              </a:tabLst>
            </a:pPr>
            <a:r>
              <a:rPr lang="en-GB" sz="1200" dirty="0">
                <a:solidFill>
                  <a:schemeClr val="bg1"/>
                </a:solidFill>
                <a:latin typeface="+mj-lt"/>
              </a:rPr>
              <a:t>Mayfair 	+44 (0) 20 3909 04807</a:t>
            </a:r>
          </a:p>
          <a:p>
            <a:pPr>
              <a:lnSpc>
                <a:spcPct val="110000"/>
              </a:lnSpc>
              <a:spcAft>
                <a:spcPts val="600"/>
              </a:spcAft>
              <a:tabLst>
                <a:tab pos="1257300" algn="l"/>
              </a:tabLst>
            </a:pPr>
            <a:r>
              <a:rPr lang="en-GB" sz="1200" dirty="0">
                <a:solidFill>
                  <a:schemeClr val="bg1"/>
                </a:solidFill>
                <a:latin typeface="+mj-lt"/>
              </a:rPr>
              <a:t>Newmarket	+44 (0) 1638 666160</a:t>
            </a:r>
          </a:p>
          <a:p>
            <a:pPr>
              <a:lnSpc>
                <a:spcPct val="110000"/>
              </a:lnSpc>
              <a:spcAft>
                <a:spcPts val="600"/>
              </a:spcAft>
              <a:tabLst>
                <a:tab pos="1257300" algn="l"/>
              </a:tabLst>
            </a:pPr>
            <a:r>
              <a:rPr lang="en-GB" sz="1200" dirty="0">
                <a:solidFill>
                  <a:schemeClr val="bg1"/>
                </a:solidFill>
                <a:latin typeface="+mj-lt"/>
              </a:rPr>
              <a:t>Norwich  	+44 (0) 1603 709330</a:t>
            </a:r>
          </a:p>
          <a:p>
            <a:pPr>
              <a:lnSpc>
                <a:spcPct val="110000"/>
              </a:lnSpc>
              <a:spcAft>
                <a:spcPts val="600"/>
              </a:spcAft>
              <a:tabLst>
                <a:tab pos="1257300" algn="l"/>
              </a:tabLst>
            </a:pPr>
            <a:r>
              <a:rPr lang="en-GB" sz="1200" dirty="0">
                <a:solidFill>
                  <a:schemeClr val="bg1"/>
                </a:solidFill>
                <a:latin typeface="+mj-lt"/>
              </a:rPr>
              <a:t>Sawston	+44 (0) 1223 578787</a:t>
            </a:r>
          </a:p>
        </p:txBody>
      </p:sp>
      <p:sp>
        <p:nvSpPr>
          <p:cNvPr id="2" name="TextBox 1"/>
          <p:cNvSpPr txBox="1"/>
          <p:nvPr userDrawn="1"/>
        </p:nvSpPr>
        <p:spPr>
          <a:xfrm>
            <a:off x="327801" y="738966"/>
            <a:ext cx="3522455" cy="400110"/>
          </a:xfrm>
          <a:prstGeom prst="rect">
            <a:avLst/>
          </a:prstGeom>
          <a:noFill/>
        </p:spPr>
        <p:txBody>
          <a:bodyPr wrap="square" rtlCol="0">
            <a:spAutoFit/>
          </a:bodyPr>
          <a:lstStyle/>
          <a:p>
            <a:r>
              <a:rPr lang="en-GB" sz="2000" dirty="0">
                <a:solidFill>
                  <a:schemeClr val="tx1">
                    <a:lumMod val="85000"/>
                    <a:lumOff val="15000"/>
                  </a:schemeClr>
                </a:solidFill>
                <a:latin typeface="+mj-lt"/>
              </a:rPr>
              <a:t>Locations</a:t>
            </a:r>
          </a:p>
        </p:txBody>
      </p:sp>
    </p:spTree>
    <p:extLst>
      <p:ext uri="{BB962C8B-B14F-4D97-AF65-F5344CB8AC3E}">
        <p14:creationId xmlns:p14="http://schemas.microsoft.com/office/powerpoint/2010/main" val="37709570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wipe(left)">
                                      <p:cBhvr>
                                        <p:cTn id="7" dur="500"/>
                                        <p:tgtEl>
                                          <p:spTgt spid="31"/>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32"/>
                                        </p:tgtEl>
                                        <p:attrNameLst>
                                          <p:attrName>style.visibility</p:attrName>
                                        </p:attrNameLst>
                                      </p:cBhvr>
                                      <p:to>
                                        <p:strVal val="visible"/>
                                      </p:to>
                                    </p:set>
                                    <p:animEffect transition="in" filter="wipe(left)">
                                      <p:cBhvr>
                                        <p:cTn id="11" dur="5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2" grpId="0" animBg="1"/>
    </p:bldLst>
  </p:timing>
  <p:extLst>
    <p:ext uri="{DCECCB84-F9BA-43D5-87BE-67443E8EF086}">
      <p15:sldGuideLst xmlns:p15="http://schemas.microsoft.com/office/powerpoint/2012/main">
        <p15:guide id="1" orient="horz" pos="1620">
          <p15:clr>
            <a:srgbClr val="FBAE40"/>
          </p15:clr>
        </p15:guide>
        <p15:guide id="2" pos="2880">
          <p15:clr>
            <a:srgbClr val="FBAE40"/>
          </p15:clr>
        </p15:guide>
        <p15:guide id="3" pos="251">
          <p15:clr>
            <a:srgbClr val="FBAE40"/>
          </p15:clr>
        </p15:guide>
        <p15:guide id="4" orient="horz" pos="486">
          <p15:clr>
            <a:srgbClr val="FBAE40"/>
          </p15:clr>
        </p15:guide>
        <p15:guide id="5" pos="5505">
          <p15:clr>
            <a:srgbClr val="FBAE40"/>
          </p15:clr>
        </p15:guide>
        <p15:guide id="6" pos="1487">
          <p15:clr>
            <a:srgbClr val="FBAE40"/>
          </p15:clr>
        </p15:guide>
        <p15:guide id="8" orient="horz" pos="2977">
          <p15:clr>
            <a:srgbClr val="FBAE40"/>
          </p15:clr>
        </p15:guide>
        <p15:guide id="9" pos="3131">
          <p15:clr>
            <a:srgbClr val="FBAE40"/>
          </p15:clr>
        </p15:guide>
        <p15:guide id="10" orient="horz" pos="831">
          <p15:clr>
            <a:srgbClr val="FBAE40"/>
          </p15:clr>
        </p15:guide>
        <p15:guide id="11" orient="horz" pos="1862">
          <p15:clr>
            <a:srgbClr val="FBAE40"/>
          </p15:clr>
        </p15:guide>
        <p15:guide id="12" orient="horz" pos="1999">
          <p15:clr>
            <a:srgbClr val="FBAE40"/>
          </p15:clr>
        </p15:guide>
        <p15:guide id="13" orient="horz" pos="2086">
          <p15:clr>
            <a:srgbClr val="FBAE40"/>
          </p15:clr>
        </p15:guide>
        <p15:guide id="14" orient="horz" pos="2177">
          <p15:clr>
            <a:srgbClr val="FBAE40"/>
          </p15:clr>
        </p15:guide>
      </p15:sldGuideLst>
    </p:ext>
  </p:extLst>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With text">
    <p:spTree>
      <p:nvGrpSpPr>
        <p:cNvPr id="1" name=""/>
        <p:cNvGrpSpPr/>
        <p:nvPr/>
      </p:nvGrpSpPr>
      <p:grpSpPr>
        <a:xfrm>
          <a:off x="0" y="0"/>
          <a:ext cx="0" cy="0"/>
          <a:chOff x="0" y="0"/>
          <a:chExt cx="0" cy="0"/>
        </a:xfrm>
      </p:grpSpPr>
      <p:sp>
        <p:nvSpPr>
          <p:cNvPr id="22" name="Title 4">
            <a:extLst>
              <a:ext uri="{FF2B5EF4-FFF2-40B4-BE49-F238E27FC236}">
                <a16:creationId xmlns:a16="http://schemas.microsoft.com/office/drawing/2014/main" id="{F79AC209-5FB0-6E41-8042-6F778C852A04}"/>
              </a:ext>
            </a:extLst>
          </p:cNvPr>
          <p:cNvSpPr txBox="1">
            <a:spLocks/>
          </p:cNvSpPr>
          <p:nvPr userDrawn="1"/>
        </p:nvSpPr>
        <p:spPr>
          <a:xfrm>
            <a:off x="1012144" y="691965"/>
            <a:ext cx="4028720" cy="564004"/>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sz="1600" dirty="0">
                <a:solidFill>
                  <a:schemeClr val="bg1"/>
                </a:solidFill>
                <a:latin typeface="Calibri Light" panose="020F0302020204030204" pitchFamily="34" charset="0"/>
                <a:cs typeface="Calibri Light" panose="020F0302020204030204" pitchFamily="34" charset="0"/>
              </a:rPr>
              <a:t>Chart title to go here</a:t>
            </a:r>
          </a:p>
        </p:txBody>
      </p:sp>
      <p:sp>
        <p:nvSpPr>
          <p:cNvPr id="23" name="Round Single Corner Rectangle 37">
            <a:extLst>
              <a:ext uri="{FF2B5EF4-FFF2-40B4-BE49-F238E27FC236}">
                <a16:creationId xmlns:a16="http://schemas.microsoft.com/office/drawing/2014/main" id="{268D36E9-ED79-5242-A729-8888144F8FE6}"/>
              </a:ext>
            </a:extLst>
          </p:cNvPr>
          <p:cNvSpPr/>
          <p:nvPr userDrawn="1"/>
        </p:nvSpPr>
        <p:spPr>
          <a:xfrm>
            <a:off x="4310743" y="0"/>
            <a:ext cx="3286341" cy="4725988"/>
          </a:xfrm>
          <a:prstGeom prst="round1Rect">
            <a:avLst>
              <a:gd name="adj" fmla="val 0"/>
            </a:avLst>
          </a:prstGeom>
          <a:gradFill>
            <a:gsLst>
              <a:gs pos="0">
                <a:schemeClr val="accent2">
                  <a:alpha val="85000"/>
                </a:schemeClr>
              </a:gs>
              <a:gs pos="100000">
                <a:schemeClr val="accent4"/>
              </a:gs>
            </a:gsLst>
            <a:lin ang="5400000" scaled="1"/>
          </a:gra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n-US" sz="1350" dirty="0">
              <a:latin typeface="Calibri Light" panose="020F0302020204030204" pitchFamily="34" charset="0"/>
              <a:cs typeface="Calibri Light" panose="020F0302020204030204" pitchFamily="34" charset="0"/>
            </a:endParaRPr>
          </a:p>
        </p:txBody>
      </p:sp>
      <p:cxnSp>
        <p:nvCxnSpPr>
          <p:cNvPr id="26" name="Straight Connector 25">
            <a:extLst>
              <a:ext uri="{FF2B5EF4-FFF2-40B4-BE49-F238E27FC236}">
                <a16:creationId xmlns:a16="http://schemas.microsoft.com/office/drawing/2014/main" id="{2B1E4499-0C5F-994F-9905-86A38D98B4E5}"/>
              </a:ext>
            </a:extLst>
          </p:cNvPr>
          <p:cNvCxnSpPr>
            <a:cxnSpLocks/>
          </p:cNvCxnSpPr>
          <p:nvPr userDrawn="1"/>
        </p:nvCxnSpPr>
        <p:spPr>
          <a:xfrm>
            <a:off x="4698042" y="1388788"/>
            <a:ext cx="369702" cy="0"/>
          </a:xfrm>
          <a:prstGeom prst="line">
            <a:avLst/>
          </a:prstGeom>
          <a:ln w="3175">
            <a:solidFill>
              <a:schemeClr val="bg1"/>
            </a:solidFill>
          </a:ln>
        </p:spPr>
        <p:style>
          <a:lnRef idx="1">
            <a:schemeClr val="accent1"/>
          </a:lnRef>
          <a:fillRef idx="0">
            <a:schemeClr val="accent1"/>
          </a:fillRef>
          <a:effectRef idx="0">
            <a:schemeClr val="accent1"/>
          </a:effectRef>
          <a:fontRef idx="minor">
            <a:schemeClr val="tx1"/>
          </a:fontRef>
        </p:style>
      </p:cxnSp>
      <p:sp>
        <p:nvSpPr>
          <p:cNvPr id="27" name="Text Placeholder 23">
            <a:extLst>
              <a:ext uri="{FF2B5EF4-FFF2-40B4-BE49-F238E27FC236}">
                <a16:creationId xmlns:a16="http://schemas.microsoft.com/office/drawing/2014/main" id="{57490F22-7AB3-F349-9937-9F9A559ADC97}"/>
              </a:ext>
            </a:extLst>
          </p:cNvPr>
          <p:cNvSpPr>
            <a:spLocks noGrp="1"/>
          </p:cNvSpPr>
          <p:nvPr>
            <p:ph type="body" sz="quarter" idx="10" hasCustomPrompt="1"/>
          </p:nvPr>
        </p:nvSpPr>
        <p:spPr>
          <a:xfrm>
            <a:off x="4687411" y="738595"/>
            <a:ext cx="2509838" cy="346503"/>
          </a:xfrm>
          <a:prstGeom prst="rect">
            <a:avLst/>
          </a:prstGeom>
        </p:spPr>
        <p:txBody>
          <a:bodyPr lIns="0" tIns="0" rIns="0" bIns="0"/>
          <a:lstStyle>
            <a:lvl1pPr marL="4763" indent="-4763">
              <a:spcBef>
                <a:spcPts val="0"/>
              </a:spcBef>
              <a:buNone/>
              <a:tabLst/>
              <a:defRPr sz="2000" b="0" i="0">
                <a:solidFill>
                  <a:schemeClr val="bg1"/>
                </a:solidFill>
                <a:latin typeface="Calibri Light" panose="020F0302020204030204" pitchFamily="34" charset="0"/>
                <a:cs typeface="Calibri Light" panose="020F0302020204030204" pitchFamily="34" charset="0"/>
              </a:defRPr>
            </a:lvl1pPr>
            <a:lvl2pPr>
              <a:buNone/>
              <a:defRPr sz="1600"/>
            </a:lvl2pPr>
            <a:lvl3pPr>
              <a:buNone/>
              <a:defRPr sz="1600"/>
            </a:lvl3pPr>
            <a:lvl4pPr>
              <a:buNone/>
              <a:defRPr sz="1600"/>
            </a:lvl4pPr>
            <a:lvl5pPr>
              <a:buNone/>
              <a:defRPr sz="1600"/>
            </a:lvl5pPr>
          </a:lstStyle>
          <a:p>
            <a:pPr lvl="0"/>
            <a:r>
              <a:rPr lang="en-GB" dirty="0"/>
              <a:t>Click to add Tile</a:t>
            </a:r>
          </a:p>
        </p:txBody>
      </p:sp>
      <p:sp>
        <p:nvSpPr>
          <p:cNvPr id="29" name="Text Placeholder 23">
            <a:extLst>
              <a:ext uri="{FF2B5EF4-FFF2-40B4-BE49-F238E27FC236}">
                <a16:creationId xmlns:a16="http://schemas.microsoft.com/office/drawing/2014/main" id="{D6E6EF64-4065-A74F-BF55-5A13661BDEB7}"/>
              </a:ext>
            </a:extLst>
          </p:cNvPr>
          <p:cNvSpPr>
            <a:spLocks noGrp="1"/>
          </p:cNvSpPr>
          <p:nvPr>
            <p:ph type="body" sz="quarter" idx="14" hasCustomPrompt="1"/>
          </p:nvPr>
        </p:nvSpPr>
        <p:spPr>
          <a:xfrm>
            <a:off x="392862" y="1254736"/>
            <a:ext cx="3528727" cy="956836"/>
          </a:xfrm>
          <a:prstGeom prst="rect">
            <a:avLst/>
          </a:prstGeom>
        </p:spPr>
        <p:txBody>
          <a:bodyPr lIns="0" tIns="0" rIns="0" bIns="0" numCol="1" spcCol="360000"/>
          <a:lstStyle>
            <a:lvl1pPr marL="4763" indent="-4763">
              <a:spcBef>
                <a:spcPts val="0"/>
              </a:spcBef>
              <a:spcAft>
                <a:spcPts val="500"/>
              </a:spcAft>
              <a:buNone/>
              <a:tabLst/>
              <a:defRPr sz="1600" b="0" i="0">
                <a:solidFill>
                  <a:schemeClr val="tx1">
                    <a:lumMod val="95000"/>
                    <a:lumOff val="5000"/>
                  </a:schemeClr>
                </a:solidFill>
                <a:latin typeface="Calibri Light" panose="020F0302020204030204" pitchFamily="34" charset="0"/>
                <a:cs typeface="Calibri Light" panose="020F0302020204030204" pitchFamily="34" charset="0"/>
              </a:defRPr>
            </a:lvl1pPr>
            <a:lvl2pPr>
              <a:buNone/>
              <a:defRPr sz="1600"/>
            </a:lvl2pPr>
            <a:lvl3pPr>
              <a:buNone/>
              <a:defRPr sz="1600"/>
            </a:lvl3pPr>
            <a:lvl4pPr>
              <a:buNone/>
              <a:defRPr sz="1600"/>
            </a:lvl4pPr>
            <a:lvl5pPr>
              <a:buNone/>
              <a:defRPr sz="1600"/>
            </a:lvl5pPr>
          </a:lstStyle>
          <a:p>
            <a:pPr lvl="0"/>
            <a:r>
              <a:rPr lang="en-GB" dirty="0"/>
              <a:t>Click to add text</a:t>
            </a:r>
          </a:p>
        </p:txBody>
      </p:sp>
      <p:sp>
        <p:nvSpPr>
          <p:cNvPr id="30" name="Text Placeholder 23">
            <a:extLst>
              <a:ext uri="{FF2B5EF4-FFF2-40B4-BE49-F238E27FC236}">
                <a16:creationId xmlns:a16="http://schemas.microsoft.com/office/drawing/2014/main" id="{69E3185A-378B-F847-970F-957A76DC1240}"/>
              </a:ext>
            </a:extLst>
          </p:cNvPr>
          <p:cNvSpPr>
            <a:spLocks noGrp="1"/>
          </p:cNvSpPr>
          <p:nvPr>
            <p:ph type="body" sz="quarter" idx="15" hasCustomPrompt="1"/>
          </p:nvPr>
        </p:nvSpPr>
        <p:spPr>
          <a:xfrm>
            <a:off x="395169" y="738966"/>
            <a:ext cx="3522455" cy="346503"/>
          </a:xfrm>
          <a:prstGeom prst="rect">
            <a:avLst/>
          </a:prstGeom>
        </p:spPr>
        <p:txBody>
          <a:bodyPr lIns="0" tIns="0" rIns="0" bIns="0"/>
          <a:lstStyle>
            <a:lvl1pPr marL="4763" indent="-4763">
              <a:spcBef>
                <a:spcPts val="0"/>
              </a:spcBef>
              <a:buNone/>
              <a:tabLst/>
              <a:defRPr sz="2000" b="0" i="0">
                <a:solidFill>
                  <a:schemeClr val="accent3"/>
                </a:solidFill>
                <a:latin typeface="Calibri Light" panose="020F0302020204030204" pitchFamily="34" charset="0"/>
                <a:cs typeface="Calibri Light" panose="020F0302020204030204" pitchFamily="34" charset="0"/>
              </a:defRPr>
            </a:lvl1pPr>
            <a:lvl2pPr>
              <a:buNone/>
              <a:defRPr sz="1600"/>
            </a:lvl2pPr>
            <a:lvl3pPr>
              <a:buNone/>
              <a:defRPr sz="1600"/>
            </a:lvl3pPr>
            <a:lvl4pPr>
              <a:buNone/>
              <a:defRPr sz="1600"/>
            </a:lvl4pPr>
            <a:lvl5pPr>
              <a:buNone/>
              <a:defRPr sz="1600"/>
            </a:lvl5pPr>
          </a:lstStyle>
          <a:p>
            <a:pPr lvl="0"/>
            <a:r>
              <a:rPr lang="en-GB" dirty="0"/>
              <a:t>Click to add Title</a:t>
            </a:r>
          </a:p>
        </p:txBody>
      </p:sp>
      <p:sp>
        <p:nvSpPr>
          <p:cNvPr id="31" name="Rectangle 30">
            <a:extLst>
              <a:ext uri="{FF2B5EF4-FFF2-40B4-BE49-F238E27FC236}">
                <a16:creationId xmlns:a16="http://schemas.microsoft.com/office/drawing/2014/main" id="{757EC618-3FC5-0941-9E77-403FCC5A1218}"/>
              </a:ext>
            </a:extLst>
          </p:cNvPr>
          <p:cNvSpPr/>
          <p:nvPr userDrawn="1"/>
        </p:nvSpPr>
        <p:spPr>
          <a:xfrm rot="16200000">
            <a:off x="594713" y="-193605"/>
            <a:ext cx="98580" cy="48579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solidFill>
                <a:schemeClr val="bg1"/>
              </a:solidFill>
              <a:latin typeface="Calibri Light" panose="020F0302020204030204" pitchFamily="34" charset="0"/>
              <a:cs typeface="Calibri Light" panose="020F0302020204030204" pitchFamily="34" charset="0"/>
            </a:endParaRPr>
          </a:p>
        </p:txBody>
      </p:sp>
      <p:sp>
        <p:nvSpPr>
          <p:cNvPr id="32" name="Rectangle 31">
            <a:extLst>
              <a:ext uri="{FF2B5EF4-FFF2-40B4-BE49-F238E27FC236}">
                <a16:creationId xmlns:a16="http://schemas.microsoft.com/office/drawing/2014/main" id="{2317FFCD-74AA-6449-95E8-A859EF2C505C}"/>
              </a:ext>
            </a:extLst>
          </p:cNvPr>
          <p:cNvSpPr/>
          <p:nvPr userDrawn="1"/>
        </p:nvSpPr>
        <p:spPr>
          <a:xfrm rot="16200000">
            <a:off x="594713" y="-193605"/>
            <a:ext cx="98580" cy="48579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solidFill>
                <a:schemeClr val="bg1"/>
              </a:solidFill>
              <a:latin typeface="Calibri Light" panose="020F0302020204030204" pitchFamily="34" charset="0"/>
              <a:cs typeface="Calibri Light" panose="020F0302020204030204" pitchFamily="34" charset="0"/>
            </a:endParaRPr>
          </a:p>
        </p:txBody>
      </p:sp>
      <p:sp>
        <p:nvSpPr>
          <p:cNvPr id="33" name="Title 1">
            <a:extLst>
              <a:ext uri="{FF2B5EF4-FFF2-40B4-BE49-F238E27FC236}">
                <a16:creationId xmlns:a16="http://schemas.microsoft.com/office/drawing/2014/main" id="{17499BF7-6F76-A943-88B3-0F049D61612E}"/>
              </a:ext>
            </a:extLst>
          </p:cNvPr>
          <p:cNvSpPr txBox="1">
            <a:spLocks/>
          </p:cNvSpPr>
          <p:nvPr userDrawn="1"/>
        </p:nvSpPr>
        <p:spPr bwMode="gray">
          <a:xfrm>
            <a:off x="401108" y="217970"/>
            <a:ext cx="1826414" cy="111620"/>
          </a:xfrm>
          <a:prstGeom prst="rect">
            <a:avLst/>
          </a:prstGeom>
        </p:spPr>
        <p:txBody>
          <a:bodyPr vert="horz" lIns="0" tIns="0" rIns="0" bIns="0" rtlCol="0" anchor="t" anchorCtr="0">
            <a:normAutofit/>
          </a:bodyPr>
          <a:lstStyle>
            <a:lvl1pPr algn="l" defTabSz="685800" rtl="0" eaLnBrk="1" latinLnBrk="0" hangingPunct="1">
              <a:spcBef>
                <a:spcPct val="0"/>
              </a:spcBef>
              <a:buNone/>
              <a:defRPr lang="en-GB" sz="4000" kern="1200" dirty="0">
                <a:solidFill>
                  <a:srgbClr val="00766B"/>
                </a:solidFill>
                <a:latin typeface="+mn-lt"/>
                <a:ea typeface="Arial" charset="0"/>
                <a:cs typeface="Arial" charset="0"/>
              </a:defRPr>
            </a:lvl1pPr>
          </a:lstStyle>
          <a:p>
            <a:pPr defTabSz="913271">
              <a:lnSpc>
                <a:spcPct val="90000"/>
              </a:lnSpc>
              <a:spcBef>
                <a:spcPts val="1000"/>
              </a:spcBef>
              <a:buFont typeface="Arial" panose="020B0604020202020204" pitchFamily="34" charset="0"/>
              <a:buNone/>
            </a:pPr>
            <a:r>
              <a:rPr lang="en-GB" sz="750" dirty="0">
                <a:solidFill>
                  <a:schemeClr val="tx1">
                    <a:lumMod val="85000"/>
                    <a:lumOff val="15000"/>
                  </a:schemeClr>
                </a:solidFill>
                <a:latin typeface="Calibri Light" panose="020F0302020204030204" pitchFamily="34" charset="0"/>
                <a:cs typeface="Calibri Light" panose="020F0302020204030204" pitchFamily="34" charset="0"/>
              </a:rPr>
              <a:t>Page </a:t>
            </a:r>
            <a:fld id="{53E7601D-6FDA-7B44-B5BA-3778DAD9E216}" type="slidenum">
              <a:rPr lang="en-GB" sz="750" smtClean="0">
                <a:solidFill>
                  <a:schemeClr val="tx1">
                    <a:lumMod val="85000"/>
                    <a:lumOff val="15000"/>
                  </a:schemeClr>
                </a:solidFill>
                <a:latin typeface="Calibri Light" panose="020F0302020204030204" pitchFamily="34" charset="0"/>
                <a:cs typeface="Calibri Light" panose="020F0302020204030204" pitchFamily="34" charset="0"/>
              </a:rPr>
              <a:t>‹#›</a:t>
            </a:fld>
            <a:endParaRPr lang="en-GB" sz="750" dirty="0">
              <a:solidFill>
                <a:schemeClr val="tx1">
                  <a:lumMod val="85000"/>
                  <a:lumOff val="15000"/>
                </a:schemeClr>
              </a:solidFill>
              <a:latin typeface="Calibri Light" panose="020F0302020204030204" pitchFamily="34" charset="0"/>
              <a:cs typeface="Calibri Light" panose="020F0302020204030204" pitchFamily="34" charset="0"/>
            </a:endParaRPr>
          </a:p>
        </p:txBody>
      </p:sp>
      <p:sp>
        <p:nvSpPr>
          <p:cNvPr id="34" name="Text Placeholder 23">
            <a:extLst>
              <a:ext uri="{FF2B5EF4-FFF2-40B4-BE49-F238E27FC236}">
                <a16:creationId xmlns:a16="http://schemas.microsoft.com/office/drawing/2014/main" id="{E73859D4-7C69-EE45-B3F2-C58326222BD4}"/>
              </a:ext>
            </a:extLst>
          </p:cNvPr>
          <p:cNvSpPr>
            <a:spLocks noGrp="1"/>
          </p:cNvSpPr>
          <p:nvPr>
            <p:ph type="body" sz="quarter" idx="16" hasCustomPrompt="1"/>
          </p:nvPr>
        </p:nvSpPr>
        <p:spPr>
          <a:xfrm>
            <a:off x="392863" y="2931929"/>
            <a:ext cx="3524762" cy="1435253"/>
          </a:xfrm>
          <a:prstGeom prst="rect">
            <a:avLst/>
          </a:prstGeom>
        </p:spPr>
        <p:txBody>
          <a:bodyPr lIns="0" tIns="0" rIns="0" bIns="0" numCol="1" spcCol="360000"/>
          <a:lstStyle>
            <a:lvl1pPr marL="4763" indent="-4763">
              <a:spcBef>
                <a:spcPts val="0"/>
              </a:spcBef>
              <a:spcAft>
                <a:spcPts val="500"/>
              </a:spcAft>
              <a:buNone/>
              <a:tabLst/>
              <a:defRPr sz="1600" b="0" i="0">
                <a:solidFill>
                  <a:schemeClr val="bg1"/>
                </a:solidFill>
                <a:latin typeface="Calibri Light" panose="020F0302020204030204" pitchFamily="34" charset="0"/>
                <a:cs typeface="Calibri Light" panose="020F0302020204030204" pitchFamily="34" charset="0"/>
              </a:defRPr>
            </a:lvl1pPr>
            <a:lvl2pPr>
              <a:buNone/>
              <a:defRPr sz="1600"/>
            </a:lvl2pPr>
            <a:lvl3pPr>
              <a:buNone/>
              <a:defRPr sz="1600"/>
            </a:lvl3pPr>
            <a:lvl4pPr>
              <a:buNone/>
              <a:defRPr sz="1600"/>
            </a:lvl4pPr>
            <a:lvl5pPr>
              <a:buNone/>
              <a:defRPr sz="1600"/>
            </a:lvl5pPr>
          </a:lstStyle>
          <a:p>
            <a:pPr lvl="0"/>
            <a:r>
              <a:rPr lang="en-GB" dirty="0"/>
              <a:t>Click to add text</a:t>
            </a:r>
          </a:p>
        </p:txBody>
      </p:sp>
      <p:sp>
        <p:nvSpPr>
          <p:cNvPr id="13" name="Text Placeholder 23">
            <a:extLst>
              <a:ext uri="{FF2B5EF4-FFF2-40B4-BE49-F238E27FC236}">
                <a16:creationId xmlns:a16="http://schemas.microsoft.com/office/drawing/2014/main" id="{E73859D4-7C69-EE45-B3F2-C58326222BD4}"/>
              </a:ext>
            </a:extLst>
          </p:cNvPr>
          <p:cNvSpPr>
            <a:spLocks noGrp="1"/>
          </p:cNvSpPr>
          <p:nvPr>
            <p:ph type="body" sz="quarter" idx="17" hasCustomPrompt="1"/>
          </p:nvPr>
        </p:nvSpPr>
        <p:spPr>
          <a:xfrm>
            <a:off x="4698042" y="1692479"/>
            <a:ext cx="2499207" cy="2674703"/>
          </a:xfrm>
          <a:prstGeom prst="rect">
            <a:avLst/>
          </a:prstGeom>
        </p:spPr>
        <p:txBody>
          <a:bodyPr lIns="0" tIns="0" rIns="0" bIns="0" numCol="1" spcCol="360000"/>
          <a:lstStyle>
            <a:lvl1pPr marL="4763" indent="-4763">
              <a:spcBef>
                <a:spcPts val="0"/>
              </a:spcBef>
              <a:spcAft>
                <a:spcPts val="500"/>
              </a:spcAft>
              <a:buNone/>
              <a:tabLst/>
              <a:defRPr sz="1600" b="0" i="0">
                <a:solidFill>
                  <a:schemeClr val="bg1"/>
                </a:solidFill>
                <a:latin typeface="Calibri Light" panose="020F0302020204030204" pitchFamily="34" charset="0"/>
                <a:cs typeface="Calibri Light" panose="020F0302020204030204" pitchFamily="34" charset="0"/>
              </a:defRPr>
            </a:lvl1pPr>
            <a:lvl2pPr>
              <a:buNone/>
              <a:defRPr sz="1600"/>
            </a:lvl2pPr>
            <a:lvl3pPr>
              <a:buNone/>
              <a:defRPr sz="1600"/>
            </a:lvl3pPr>
            <a:lvl4pPr>
              <a:buNone/>
              <a:defRPr sz="1600"/>
            </a:lvl4pPr>
            <a:lvl5pPr>
              <a:buNone/>
              <a:defRPr sz="1600"/>
            </a:lvl5pPr>
          </a:lstStyle>
          <a:p>
            <a:pPr lvl="0"/>
            <a:r>
              <a:rPr lang="en-GB" dirty="0"/>
              <a:t>Click to add text</a:t>
            </a:r>
          </a:p>
        </p:txBody>
      </p:sp>
    </p:spTree>
    <p:extLst>
      <p:ext uri="{BB962C8B-B14F-4D97-AF65-F5344CB8AC3E}">
        <p14:creationId xmlns:p14="http://schemas.microsoft.com/office/powerpoint/2010/main" val="14552319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wipe(left)">
                                      <p:cBhvr>
                                        <p:cTn id="7" dur="500"/>
                                        <p:tgtEl>
                                          <p:spTgt spid="31"/>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32"/>
                                        </p:tgtEl>
                                        <p:attrNameLst>
                                          <p:attrName>style.visibility</p:attrName>
                                        </p:attrNameLst>
                                      </p:cBhvr>
                                      <p:to>
                                        <p:strVal val="visible"/>
                                      </p:to>
                                    </p:set>
                                    <p:animEffect transition="in" filter="wipe(left)">
                                      <p:cBhvr>
                                        <p:cTn id="11" dur="5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2" grpId="0" animBg="1"/>
    </p:bldLst>
  </p:timing>
  <p:extLst>
    <p:ext uri="{DCECCB84-F9BA-43D5-87BE-67443E8EF086}">
      <p15:sldGuideLst xmlns:p15="http://schemas.microsoft.com/office/powerpoint/2012/main">
        <p15:guide id="1" orient="horz" pos="1620">
          <p15:clr>
            <a:srgbClr val="FBAE40"/>
          </p15:clr>
        </p15:guide>
        <p15:guide id="2" pos="2880">
          <p15:clr>
            <a:srgbClr val="FBAE40"/>
          </p15:clr>
        </p15:guide>
        <p15:guide id="3" pos="251">
          <p15:clr>
            <a:srgbClr val="FBAE40"/>
          </p15:clr>
        </p15:guide>
        <p15:guide id="4" orient="horz" pos="486">
          <p15:clr>
            <a:srgbClr val="FBAE40"/>
          </p15:clr>
        </p15:guide>
        <p15:guide id="5" pos="5505">
          <p15:clr>
            <a:srgbClr val="FBAE40"/>
          </p15:clr>
        </p15:guide>
        <p15:guide id="6" pos="1487">
          <p15:clr>
            <a:srgbClr val="FBAE40"/>
          </p15:clr>
        </p15:guide>
        <p15:guide id="8" orient="horz" pos="2977">
          <p15:clr>
            <a:srgbClr val="FBAE40"/>
          </p15:clr>
        </p15:guide>
        <p15:guide id="9" pos="3131">
          <p15:clr>
            <a:srgbClr val="FBAE40"/>
          </p15:clr>
        </p15:guide>
        <p15:guide id="10" orient="horz" pos="831" userDrawn="1">
          <p15:clr>
            <a:srgbClr val="FBAE40"/>
          </p15:clr>
        </p15:guide>
        <p15:guide id="11" orient="horz" pos="1862" userDrawn="1">
          <p15:clr>
            <a:srgbClr val="FBAE40"/>
          </p15:clr>
        </p15:guide>
        <p15:guide id="12" orient="horz" pos="1999" userDrawn="1">
          <p15:clr>
            <a:srgbClr val="FBAE40"/>
          </p15:clr>
        </p15:guide>
        <p15:guide id="13" orient="horz" pos="2086" userDrawn="1">
          <p15:clr>
            <a:srgbClr val="FBAE40"/>
          </p15:clr>
        </p15:guide>
        <p15:guide id="14" orient="horz" pos="2177" userDrawn="1">
          <p15:clr>
            <a:srgbClr val="FBAE40"/>
          </p15:clr>
        </p15:guide>
      </p15:sldGuideLst>
    </p:ext>
  </p:extLst>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Process blank">
    <p:spTree>
      <p:nvGrpSpPr>
        <p:cNvPr id="1" name=""/>
        <p:cNvGrpSpPr/>
        <p:nvPr/>
      </p:nvGrpSpPr>
      <p:grpSpPr>
        <a:xfrm>
          <a:off x="0" y="0"/>
          <a:ext cx="0" cy="0"/>
          <a:chOff x="0" y="0"/>
          <a:chExt cx="0" cy="0"/>
        </a:xfrm>
      </p:grpSpPr>
      <p:sp>
        <p:nvSpPr>
          <p:cNvPr id="30" name="Text Placeholder 23">
            <a:extLst>
              <a:ext uri="{FF2B5EF4-FFF2-40B4-BE49-F238E27FC236}">
                <a16:creationId xmlns:a16="http://schemas.microsoft.com/office/drawing/2014/main" id="{325DA0C4-9B46-004E-92AD-7F727FA59404}"/>
              </a:ext>
            </a:extLst>
          </p:cNvPr>
          <p:cNvSpPr>
            <a:spLocks noGrp="1"/>
          </p:cNvSpPr>
          <p:nvPr userDrawn="1">
            <p:ph type="body" sz="quarter" idx="10" hasCustomPrompt="1"/>
          </p:nvPr>
        </p:nvSpPr>
        <p:spPr>
          <a:xfrm>
            <a:off x="0" y="1248464"/>
            <a:ext cx="9143999" cy="346503"/>
          </a:xfrm>
          <a:prstGeom prst="rect">
            <a:avLst/>
          </a:prstGeom>
        </p:spPr>
        <p:txBody>
          <a:bodyPr lIns="0" tIns="0" rIns="0" bIns="0"/>
          <a:lstStyle>
            <a:lvl1pPr algn="ctr">
              <a:buNone/>
              <a:defRPr sz="2400" b="0" i="0" spc="600">
                <a:solidFill>
                  <a:schemeClr val="bg1"/>
                </a:solidFill>
                <a:latin typeface="Calibri Light" panose="020F0302020204030204" pitchFamily="34" charset="0"/>
                <a:cs typeface="Calibri Light" panose="020F0302020204030204" pitchFamily="34" charset="0"/>
              </a:defRPr>
            </a:lvl1pPr>
            <a:lvl2pPr>
              <a:buNone/>
              <a:defRPr sz="1600"/>
            </a:lvl2pPr>
            <a:lvl3pPr>
              <a:buNone/>
              <a:defRPr sz="1600"/>
            </a:lvl3pPr>
            <a:lvl4pPr>
              <a:buNone/>
              <a:defRPr sz="1600"/>
            </a:lvl4pPr>
            <a:lvl5pPr>
              <a:buNone/>
              <a:defRPr sz="1600"/>
            </a:lvl5pPr>
          </a:lstStyle>
          <a:p>
            <a:pPr lvl="0"/>
            <a:r>
              <a:rPr lang="en-GB"/>
              <a:t>Click to add title</a:t>
            </a:r>
            <a:endParaRPr lang="en-GB" dirty="0"/>
          </a:p>
        </p:txBody>
      </p:sp>
      <p:sp>
        <p:nvSpPr>
          <p:cNvPr id="19" name="Title 1">
            <a:extLst>
              <a:ext uri="{FF2B5EF4-FFF2-40B4-BE49-F238E27FC236}">
                <a16:creationId xmlns:a16="http://schemas.microsoft.com/office/drawing/2014/main" id="{6B8B2023-3978-C042-996C-820BF32D2B01}"/>
              </a:ext>
            </a:extLst>
          </p:cNvPr>
          <p:cNvSpPr txBox="1">
            <a:spLocks/>
          </p:cNvSpPr>
          <p:nvPr userDrawn="1"/>
        </p:nvSpPr>
        <p:spPr bwMode="gray">
          <a:xfrm>
            <a:off x="402191" y="217970"/>
            <a:ext cx="2498764" cy="184301"/>
          </a:xfrm>
          <a:prstGeom prst="rect">
            <a:avLst/>
          </a:prstGeom>
        </p:spPr>
        <p:txBody>
          <a:bodyPr vert="horz" lIns="0" tIns="0" rIns="0" bIns="0" rtlCol="0" anchor="t" anchorCtr="0">
            <a:normAutofit/>
          </a:bodyPr>
          <a:lstStyle>
            <a:lvl1pPr algn="l" defTabSz="685800" rtl="0" eaLnBrk="1" latinLnBrk="0" hangingPunct="1">
              <a:spcBef>
                <a:spcPct val="0"/>
              </a:spcBef>
              <a:buNone/>
              <a:defRPr lang="en-GB" sz="4000" kern="1200" dirty="0">
                <a:solidFill>
                  <a:srgbClr val="00766B"/>
                </a:solidFill>
                <a:latin typeface="+mn-lt"/>
                <a:ea typeface="Arial" charset="0"/>
                <a:cs typeface="Arial" charset="0"/>
              </a:defRPr>
            </a:lvl1pPr>
          </a:lstStyle>
          <a:p>
            <a:pPr defTabSz="913271">
              <a:lnSpc>
                <a:spcPct val="90000"/>
              </a:lnSpc>
              <a:spcBef>
                <a:spcPts val="1000"/>
              </a:spcBef>
              <a:buFont typeface="Arial" panose="020B0604020202020204" pitchFamily="34" charset="0"/>
              <a:buNone/>
            </a:pPr>
            <a:r>
              <a:rPr lang="en-GB" sz="750" dirty="0">
                <a:solidFill>
                  <a:schemeClr val="bg1"/>
                </a:solidFill>
                <a:latin typeface="Calibri Light" panose="020F0302020204030204" pitchFamily="34" charset="0"/>
                <a:cs typeface="Calibri Light" panose="020F0302020204030204" pitchFamily="34" charset="0"/>
              </a:rPr>
              <a:t>Page </a:t>
            </a:r>
            <a:fld id="{53E7601D-6FDA-7B44-B5BA-3778DAD9E216}" type="slidenum">
              <a:rPr lang="en-GB" sz="750" smtClean="0">
                <a:solidFill>
                  <a:schemeClr val="bg1"/>
                </a:solidFill>
                <a:latin typeface="Calibri Light" panose="020F0302020204030204" pitchFamily="34" charset="0"/>
                <a:cs typeface="Calibri Light" panose="020F0302020204030204" pitchFamily="34" charset="0"/>
              </a:rPr>
              <a:t>‹#›</a:t>
            </a:fld>
            <a:endParaRPr lang="en-GB" sz="750" dirty="0">
              <a:solidFill>
                <a:schemeClr val="bg1"/>
              </a:solidFill>
              <a:latin typeface="Calibri Light" panose="020F0302020204030204" pitchFamily="34" charset="0"/>
              <a:cs typeface="Calibri Light" panose="020F0302020204030204" pitchFamily="34" charset="0"/>
            </a:endParaRPr>
          </a:p>
        </p:txBody>
      </p:sp>
      <p:sp>
        <p:nvSpPr>
          <p:cNvPr id="20" name="Rectangle 19">
            <a:extLst>
              <a:ext uri="{FF2B5EF4-FFF2-40B4-BE49-F238E27FC236}">
                <a16:creationId xmlns:a16="http://schemas.microsoft.com/office/drawing/2014/main" id="{C7A13CDD-318C-294A-AAC6-AEDBBDB13333}"/>
              </a:ext>
            </a:extLst>
          </p:cNvPr>
          <p:cNvSpPr/>
          <p:nvPr userDrawn="1"/>
        </p:nvSpPr>
        <p:spPr>
          <a:xfrm rot="16200000">
            <a:off x="594713" y="-193605"/>
            <a:ext cx="98580" cy="48579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solidFill>
                <a:schemeClr val="bg1"/>
              </a:solidFill>
              <a:latin typeface="Calibri Light" panose="020F0302020204030204" pitchFamily="34" charset="0"/>
              <a:cs typeface="Calibri Light" panose="020F0302020204030204" pitchFamily="34" charset="0"/>
            </a:endParaRPr>
          </a:p>
        </p:txBody>
      </p:sp>
      <p:grpSp>
        <p:nvGrpSpPr>
          <p:cNvPr id="6" name="Group 5">
            <a:extLst>
              <a:ext uri="{FF2B5EF4-FFF2-40B4-BE49-F238E27FC236}">
                <a16:creationId xmlns:a16="http://schemas.microsoft.com/office/drawing/2014/main" id="{38773A36-8220-0740-B96C-83A5F83F77D1}"/>
              </a:ext>
            </a:extLst>
          </p:cNvPr>
          <p:cNvGrpSpPr>
            <a:grpSpLocks noChangeAspect="1"/>
          </p:cNvGrpSpPr>
          <p:nvPr userDrawn="1"/>
        </p:nvGrpSpPr>
        <p:grpSpPr bwMode="gray">
          <a:xfrm>
            <a:off x="7974612" y="291900"/>
            <a:ext cx="792000" cy="153571"/>
            <a:chOff x="4375150" y="6157913"/>
            <a:chExt cx="1874838" cy="363537"/>
          </a:xfrm>
        </p:grpSpPr>
        <p:sp>
          <p:nvSpPr>
            <p:cNvPr id="7" name="Freeform 6">
              <a:extLst>
                <a:ext uri="{FF2B5EF4-FFF2-40B4-BE49-F238E27FC236}">
                  <a16:creationId xmlns:a16="http://schemas.microsoft.com/office/drawing/2014/main" id="{CB15671B-C3EC-E245-80C2-28031C15E97D}"/>
                </a:ext>
              </a:extLst>
            </p:cNvPr>
            <p:cNvSpPr>
              <a:spLocks noEditPoints="1"/>
            </p:cNvSpPr>
            <p:nvPr userDrawn="1"/>
          </p:nvSpPr>
          <p:spPr bwMode="gray">
            <a:xfrm>
              <a:off x="4375150" y="6176963"/>
              <a:ext cx="193675" cy="341312"/>
            </a:xfrm>
            <a:custGeom>
              <a:avLst/>
              <a:gdLst/>
              <a:ahLst/>
              <a:cxnLst>
                <a:cxn ang="0">
                  <a:pos x="0" y="0"/>
                </a:cxn>
                <a:cxn ang="0">
                  <a:pos x="0" y="108"/>
                </a:cxn>
                <a:cxn ang="0">
                  <a:pos x="61" y="108"/>
                </a:cxn>
                <a:cxn ang="0">
                  <a:pos x="61" y="0"/>
                </a:cxn>
                <a:cxn ang="0">
                  <a:pos x="0" y="0"/>
                </a:cxn>
                <a:cxn ang="0">
                  <a:pos x="33" y="71"/>
                </a:cxn>
                <a:cxn ang="0">
                  <a:pos x="20" y="64"/>
                </a:cxn>
                <a:cxn ang="0">
                  <a:pos x="19" y="87"/>
                </a:cxn>
                <a:cxn ang="0">
                  <a:pos x="28" y="90"/>
                </a:cxn>
                <a:cxn ang="0">
                  <a:pos x="28" y="91"/>
                </a:cxn>
                <a:cxn ang="0">
                  <a:pos x="6" y="91"/>
                </a:cxn>
                <a:cxn ang="0">
                  <a:pos x="6" y="90"/>
                </a:cxn>
                <a:cxn ang="0">
                  <a:pos x="12" y="87"/>
                </a:cxn>
                <a:cxn ang="0">
                  <a:pos x="11" y="21"/>
                </a:cxn>
                <a:cxn ang="0">
                  <a:pos x="5" y="21"/>
                </a:cxn>
                <a:cxn ang="0">
                  <a:pos x="5" y="19"/>
                </a:cxn>
                <a:cxn ang="0">
                  <a:pos x="20" y="16"/>
                </a:cxn>
                <a:cxn ang="0">
                  <a:pos x="20" y="44"/>
                </a:cxn>
                <a:cxn ang="0">
                  <a:pos x="42" y="16"/>
                </a:cxn>
                <a:cxn ang="0">
                  <a:pos x="54" y="36"/>
                </a:cxn>
                <a:cxn ang="0">
                  <a:pos x="33" y="71"/>
                </a:cxn>
              </a:cxnLst>
              <a:rect l="0" t="0" r="r" b="b"/>
              <a:pathLst>
                <a:path w="61" h="108">
                  <a:moveTo>
                    <a:pt x="0" y="0"/>
                  </a:moveTo>
                  <a:cubicBezTo>
                    <a:pt x="0" y="108"/>
                    <a:pt x="0" y="108"/>
                    <a:pt x="0" y="108"/>
                  </a:cubicBezTo>
                  <a:cubicBezTo>
                    <a:pt x="61" y="108"/>
                    <a:pt x="61" y="108"/>
                    <a:pt x="61" y="108"/>
                  </a:cubicBezTo>
                  <a:cubicBezTo>
                    <a:pt x="61" y="0"/>
                    <a:pt x="61" y="0"/>
                    <a:pt x="61" y="0"/>
                  </a:cubicBezTo>
                  <a:lnTo>
                    <a:pt x="0" y="0"/>
                  </a:lnTo>
                  <a:close/>
                  <a:moveTo>
                    <a:pt x="33" y="71"/>
                  </a:moveTo>
                  <a:cubicBezTo>
                    <a:pt x="23" y="71"/>
                    <a:pt x="20" y="64"/>
                    <a:pt x="20" y="64"/>
                  </a:cubicBezTo>
                  <a:cubicBezTo>
                    <a:pt x="19" y="87"/>
                    <a:pt x="19" y="87"/>
                    <a:pt x="19" y="87"/>
                  </a:cubicBezTo>
                  <a:cubicBezTo>
                    <a:pt x="28" y="90"/>
                    <a:pt x="28" y="90"/>
                    <a:pt x="28" y="90"/>
                  </a:cubicBezTo>
                  <a:cubicBezTo>
                    <a:pt x="28" y="91"/>
                    <a:pt x="28" y="91"/>
                    <a:pt x="28" y="91"/>
                  </a:cubicBezTo>
                  <a:cubicBezTo>
                    <a:pt x="6" y="91"/>
                    <a:pt x="6" y="91"/>
                    <a:pt x="6" y="91"/>
                  </a:cubicBezTo>
                  <a:cubicBezTo>
                    <a:pt x="6" y="90"/>
                    <a:pt x="6" y="90"/>
                    <a:pt x="6" y="90"/>
                  </a:cubicBezTo>
                  <a:cubicBezTo>
                    <a:pt x="12" y="87"/>
                    <a:pt x="12" y="87"/>
                    <a:pt x="12" y="87"/>
                  </a:cubicBezTo>
                  <a:cubicBezTo>
                    <a:pt x="11" y="21"/>
                    <a:pt x="11" y="21"/>
                    <a:pt x="11" y="21"/>
                  </a:cubicBezTo>
                  <a:cubicBezTo>
                    <a:pt x="5" y="21"/>
                    <a:pt x="5" y="21"/>
                    <a:pt x="5" y="21"/>
                  </a:cubicBezTo>
                  <a:cubicBezTo>
                    <a:pt x="5" y="21"/>
                    <a:pt x="5" y="19"/>
                    <a:pt x="5" y="19"/>
                  </a:cubicBezTo>
                  <a:cubicBezTo>
                    <a:pt x="20" y="16"/>
                    <a:pt x="20" y="16"/>
                    <a:pt x="20" y="16"/>
                  </a:cubicBezTo>
                  <a:cubicBezTo>
                    <a:pt x="20" y="44"/>
                    <a:pt x="20" y="44"/>
                    <a:pt x="20" y="44"/>
                  </a:cubicBezTo>
                  <a:cubicBezTo>
                    <a:pt x="26" y="23"/>
                    <a:pt x="36" y="16"/>
                    <a:pt x="42" y="16"/>
                  </a:cubicBezTo>
                  <a:cubicBezTo>
                    <a:pt x="47" y="16"/>
                    <a:pt x="54" y="19"/>
                    <a:pt x="54" y="36"/>
                  </a:cubicBezTo>
                  <a:cubicBezTo>
                    <a:pt x="54" y="67"/>
                    <a:pt x="38" y="71"/>
                    <a:pt x="33" y="71"/>
                  </a:cubicBez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dirty="0">
                <a:solidFill>
                  <a:srgbClr val="000000"/>
                </a:solidFill>
                <a:latin typeface="Calibri Light" panose="020F0302020204030204" pitchFamily="34" charset="0"/>
                <a:cs typeface="Calibri Light" panose="020F0302020204030204" pitchFamily="34" charset="0"/>
              </a:endParaRPr>
            </a:p>
          </p:txBody>
        </p:sp>
        <p:sp>
          <p:nvSpPr>
            <p:cNvPr id="8" name="Freeform 7">
              <a:extLst>
                <a:ext uri="{FF2B5EF4-FFF2-40B4-BE49-F238E27FC236}">
                  <a16:creationId xmlns:a16="http://schemas.microsoft.com/office/drawing/2014/main" id="{846EF31E-3418-7A49-80B5-9483B5C07B34}"/>
                </a:ext>
              </a:extLst>
            </p:cNvPr>
            <p:cNvSpPr>
              <a:spLocks/>
            </p:cNvSpPr>
            <p:nvPr userDrawn="1"/>
          </p:nvSpPr>
          <p:spPr bwMode="gray">
            <a:xfrm>
              <a:off x="4435475" y="6246813"/>
              <a:ext cx="82550" cy="147637"/>
            </a:xfrm>
            <a:custGeom>
              <a:avLst/>
              <a:gdLst/>
              <a:ahLst/>
              <a:cxnLst>
                <a:cxn ang="0">
                  <a:pos x="19" y="0"/>
                </a:cxn>
                <a:cxn ang="0">
                  <a:pos x="0" y="33"/>
                </a:cxn>
                <a:cxn ang="0">
                  <a:pos x="14" y="47"/>
                </a:cxn>
                <a:cxn ang="0">
                  <a:pos x="26" y="17"/>
                </a:cxn>
                <a:cxn ang="0">
                  <a:pos x="19" y="0"/>
                </a:cxn>
              </a:cxnLst>
              <a:rect l="0" t="0" r="r" b="b"/>
              <a:pathLst>
                <a:path w="26" h="47">
                  <a:moveTo>
                    <a:pt x="19" y="0"/>
                  </a:moveTo>
                  <a:cubicBezTo>
                    <a:pt x="9" y="0"/>
                    <a:pt x="0" y="28"/>
                    <a:pt x="0" y="33"/>
                  </a:cubicBezTo>
                  <a:cubicBezTo>
                    <a:pt x="0" y="34"/>
                    <a:pt x="4" y="47"/>
                    <a:pt x="14" y="47"/>
                  </a:cubicBezTo>
                  <a:cubicBezTo>
                    <a:pt x="24" y="47"/>
                    <a:pt x="26" y="27"/>
                    <a:pt x="26" y="17"/>
                  </a:cubicBezTo>
                  <a:cubicBezTo>
                    <a:pt x="26" y="7"/>
                    <a:pt x="23" y="0"/>
                    <a:pt x="19" y="0"/>
                  </a:cubicBez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dirty="0">
                <a:solidFill>
                  <a:srgbClr val="000000"/>
                </a:solidFill>
                <a:latin typeface="Calibri Light" panose="020F0302020204030204" pitchFamily="34" charset="0"/>
                <a:cs typeface="Calibri Light" panose="020F0302020204030204" pitchFamily="34" charset="0"/>
              </a:endParaRPr>
            </a:p>
          </p:txBody>
        </p:sp>
        <p:sp>
          <p:nvSpPr>
            <p:cNvPr id="9" name="Freeform 8">
              <a:extLst>
                <a:ext uri="{FF2B5EF4-FFF2-40B4-BE49-F238E27FC236}">
                  <a16:creationId xmlns:a16="http://schemas.microsoft.com/office/drawing/2014/main" id="{D4A5FD6C-ACBD-E648-8CC6-4D14A371C5CE}"/>
                </a:ext>
              </a:extLst>
            </p:cNvPr>
            <p:cNvSpPr>
              <a:spLocks/>
            </p:cNvSpPr>
            <p:nvPr userDrawn="1"/>
          </p:nvSpPr>
          <p:spPr bwMode="gray">
            <a:xfrm>
              <a:off x="4625975" y="6300788"/>
              <a:ext cx="98425" cy="144462"/>
            </a:xfrm>
            <a:custGeom>
              <a:avLst/>
              <a:gdLst/>
              <a:ahLst/>
              <a:cxnLst>
                <a:cxn ang="0">
                  <a:pos x="18" y="0"/>
                </a:cxn>
                <a:cxn ang="0">
                  <a:pos x="7" y="22"/>
                </a:cxn>
                <a:cxn ang="0">
                  <a:pos x="23" y="46"/>
                </a:cxn>
                <a:cxn ang="0">
                  <a:pos x="31" y="27"/>
                </a:cxn>
                <a:cxn ang="0">
                  <a:pos x="18" y="0"/>
                </a:cxn>
              </a:cxnLst>
              <a:rect l="0" t="0" r="r" b="b"/>
              <a:pathLst>
                <a:path w="31" h="46">
                  <a:moveTo>
                    <a:pt x="18" y="0"/>
                  </a:moveTo>
                  <a:cubicBezTo>
                    <a:pt x="17" y="0"/>
                    <a:pt x="0" y="4"/>
                    <a:pt x="7" y="22"/>
                  </a:cubicBezTo>
                  <a:cubicBezTo>
                    <a:pt x="15" y="46"/>
                    <a:pt x="22" y="46"/>
                    <a:pt x="23" y="46"/>
                  </a:cubicBezTo>
                  <a:cubicBezTo>
                    <a:pt x="25" y="46"/>
                    <a:pt x="31" y="45"/>
                    <a:pt x="31" y="27"/>
                  </a:cubicBezTo>
                  <a:cubicBezTo>
                    <a:pt x="30" y="8"/>
                    <a:pt x="25" y="0"/>
                    <a:pt x="18" y="0"/>
                  </a:cubicBez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dirty="0">
                <a:solidFill>
                  <a:srgbClr val="000000"/>
                </a:solidFill>
                <a:latin typeface="Calibri Light" panose="020F0302020204030204" pitchFamily="34" charset="0"/>
                <a:cs typeface="Calibri Light" panose="020F0302020204030204" pitchFamily="34" charset="0"/>
              </a:endParaRPr>
            </a:p>
          </p:txBody>
        </p:sp>
        <p:sp>
          <p:nvSpPr>
            <p:cNvPr id="10" name="Freeform 9">
              <a:extLst>
                <a:ext uri="{FF2B5EF4-FFF2-40B4-BE49-F238E27FC236}">
                  <a16:creationId xmlns:a16="http://schemas.microsoft.com/office/drawing/2014/main" id="{C5C25555-2E21-0C4E-BB50-D3BD5936928B}"/>
                </a:ext>
              </a:extLst>
            </p:cNvPr>
            <p:cNvSpPr>
              <a:spLocks noEditPoints="1"/>
            </p:cNvSpPr>
            <p:nvPr userDrawn="1"/>
          </p:nvSpPr>
          <p:spPr bwMode="gray">
            <a:xfrm>
              <a:off x="4581525" y="6176963"/>
              <a:ext cx="193675" cy="341312"/>
            </a:xfrm>
            <a:custGeom>
              <a:avLst/>
              <a:gdLst/>
              <a:ahLst/>
              <a:cxnLst>
                <a:cxn ang="0">
                  <a:pos x="0" y="0"/>
                </a:cxn>
                <a:cxn ang="0">
                  <a:pos x="0" y="108"/>
                </a:cxn>
                <a:cxn ang="0">
                  <a:pos x="61" y="108"/>
                </a:cxn>
                <a:cxn ang="0">
                  <a:pos x="61" y="0"/>
                </a:cxn>
                <a:cxn ang="0">
                  <a:pos x="0" y="0"/>
                </a:cxn>
                <a:cxn ang="0">
                  <a:pos x="42" y="91"/>
                </a:cxn>
                <a:cxn ang="0">
                  <a:pos x="19" y="63"/>
                </a:cxn>
                <a:cxn ang="0">
                  <a:pos x="20" y="91"/>
                </a:cxn>
                <a:cxn ang="0">
                  <a:pos x="5" y="88"/>
                </a:cxn>
                <a:cxn ang="0">
                  <a:pos x="4" y="86"/>
                </a:cxn>
                <a:cxn ang="0">
                  <a:pos x="11" y="86"/>
                </a:cxn>
                <a:cxn ang="0">
                  <a:pos x="11" y="19"/>
                </a:cxn>
                <a:cxn ang="0">
                  <a:pos x="6" y="17"/>
                </a:cxn>
                <a:cxn ang="0">
                  <a:pos x="5" y="16"/>
                </a:cxn>
                <a:cxn ang="0">
                  <a:pos x="28" y="16"/>
                </a:cxn>
                <a:cxn ang="0">
                  <a:pos x="27" y="18"/>
                </a:cxn>
                <a:cxn ang="0">
                  <a:pos x="19" y="19"/>
                </a:cxn>
                <a:cxn ang="0">
                  <a:pos x="19" y="43"/>
                </a:cxn>
                <a:cxn ang="0">
                  <a:pos x="32" y="37"/>
                </a:cxn>
                <a:cxn ang="0">
                  <a:pos x="53" y="70"/>
                </a:cxn>
                <a:cxn ang="0">
                  <a:pos x="42" y="91"/>
                </a:cxn>
              </a:cxnLst>
              <a:rect l="0" t="0" r="r" b="b"/>
              <a:pathLst>
                <a:path w="61" h="108">
                  <a:moveTo>
                    <a:pt x="0" y="0"/>
                  </a:moveTo>
                  <a:cubicBezTo>
                    <a:pt x="0" y="108"/>
                    <a:pt x="0" y="108"/>
                    <a:pt x="0" y="108"/>
                  </a:cubicBezTo>
                  <a:cubicBezTo>
                    <a:pt x="61" y="108"/>
                    <a:pt x="61" y="108"/>
                    <a:pt x="61" y="108"/>
                  </a:cubicBezTo>
                  <a:cubicBezTo>
                    <a:pt x="61" y="0"/>
                    <a:pt x="61" y="0"/>
                    <a:pt x="61" y="0"/>
                  </a:cubicBezTo>
                  <a:lnTo>
                    <a:pt x="0" y="0"/>
                  </a:lnTo>
                  <a:close/>
                  <a:moveTo>
                    <a:pt x="42" y="91"/>
                  </a:moveTo>
                  <a:cubicBezTo>
                    <a:pt x="26" y="91"/>
                    <a:pt x="19" y="63"/>
                    <a:pt x="19" y="63"/>
                  </a:cubicBezTo>
                  <a:cubicBezTo>
                    <a:pt x="20" y="91"/>
                    <a:pt x="20" y="91"/>
                    <a:pt x="20" y="91"/>
                  </a:cubicBezTo>
                  <a:cubicBezTo>
                    <a:pt x="20" y="91"/>
                    <a:pt x="6" y="89"/>
                    <a:pt x="5" y="88"/>
                  </a:cubicBezTo>
                  <a:cubicBezTo>
                    <a:pt x="4" y="88"/>
                    <a:pt x="4" y="86"/>
                    <a:pt x="4" y="86"/>
                  </a:cubicBezTo>
                  <a:cubicBezTo>
                    <a:pt x="11" y="86"/>
                    <a:pt x="11" y="86"/>
                    <a:pt x="11" y="86"/>
                  </a:cubicBezTo>
                  <a:cubicBezTo>
                    <a:pt x="11" y="86"/>
                    <a:pt x="12" y="21"/>
                    <a:pt x="11" y="19"/>
                  </a:cubicBezTo>
                  <a:cubicBezTo>
                    <a:pt x="11" y="18"/>
                    <a:pt x="6" y="17"/>
                    <a:pt x="6" y="17"/>
                  </a:cubicBezTo>
                  <a:cubicBezTo>
                    <a:pt x="5" y="16"/>
                    <a:pt x="5" y="16"/>
                    <a:pt x="5" y="16"/>
                  </a:cubicBezTo>
                  <a:cubicBezTo>
                    <a:pt x="28" y="16"/>
                    <a:pt x="28" y="16"/>
                    <a:pt x="28" y="16"/>
                  </a:cubicBezTo>
                  <a:cubicBezTo>
                    <a:pt x="27" y="18"/>
                    <a:pt x="27" y="18"/>
                    <a:pt x="27" y="18"/>
                  </a:cubicBezTo>
                  <a:cubicBezTo>
                    <a:pt x="24" y="18"/>
                    <a:pt x="19" y="19"/>
                    <a:pt x="19" y="19"/>
                  </a:cubicBezTo>
                  <a:cubicBezTo>
                    <a:pt x="19" y="43"/>
                    <a:pt x="19" y="43"/>
                    <a:pt x="19" y="43"/>
                  </a:cubicBezTo>
                  <a:cubicBezTo>
                    <a:pt x="19" y="43"/>
                    <a:pt x="24" y="37"/>
                    <a:pt x="32" y="37"/>
                  </a:cubicBezTo>
                  <a:cubicBezTo>
                    <a:pt x="53" y="37"/>
                    <a:pt x="53" y="67"/>
                    <a:pt x="53" y="70"/>
                  </a:cubicBezTo>
                  <a:cubicBezTo>
                    <a:pt x="53" y="73"/>
                    <a:pt x="54" y="91"/>
                    <a:pt x="42" y="91"/>
                  </a:cubicBez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dirty="0">
                <a:solidFill>
                  <a:srgbClr val="000000"/>
                </a:solidFill>
                <a:latin typeface="Calibri Light" panose="020F0302020204030204" pitchFamily="34" charset="0"/>
                <a:cs typeface="Calibri Light" panose="020F0302020204030204" pitchFamily="34" charset="0"/>
              </a:endParaRPr>
            </a:p>
          </p:txBody>
        </p:sp>
        <p:sp>
          <p:nvSpPr>
            <p:cNvPr id="11" name="Freeform 10">
              <a:extLst>
                <a:ext uri="{FF2B5EF4-FFF2-40B4-BE49-F238E27FC236}">
                  <a16:creationId xmlns:a16="http://schemas.microsoft.com/office/drawing/2014/main" id="{B5000CB5-8FA5-3B48-8335-EAB6EDA5BE77}"/>
                </a:ext>
              </a:extLst>
            </p:cNvPr>
            <p:cNvSpPr>
              <a:spLocks noEditPoints="1"/>
            </p:cNvSpPr>
            <p:nvPr userDrawn="1"/>
          </p:nvSpPr>
          <p:spPr bwMode="gray">
            <a:xfrm>
              <a:off x="4816475" y="6176963"/>
              <a:ext cx="139700" cy="193675"/>
            </a:xfrm>
            <a:custGeom>
              <a:avLst/>
              <a:gdLst/>
              <a:ahLst/>
              <a:cxnLst>
                <a:cxn ang="0">
                  <a:pos x="18" y="35"/>
                </a:cxn>
                <a:cxn ang="0">
                  <a:pos x="14" y="33"/>
                </a:cxn>
                <a:cxn ang="0">
                  <a:pos x="15" y="3"/>
                </a:cxn>
                <a:cxn ang="0">
                  <a:pos x="20" y="1"/>
                </a:cxn>
                <a:cxn ang="0">
                  <a:pos x="35" y="17"/>
                </a:cxn>
                <a:cxn ang="0">
                  <a:pos x="18" y="35"/>
                </a:cxn>
                <a:cxn ang="0">
                  <a:pos x="5" y="3"/>
                </a:cxn>
                <a:cxn ang="0">
                  <a:pos x="6" y="4"/>
                </a:cxn>
                <a:cxn ang="0">
                  <a:pos x="6" y="29"/>
                </a:cxn>
                <a:cxn ang="0">
                  <a:pos x="7" y="57"/>
                </a:cxn>
                <a:cxn ang="0">
                  <a:pos x="5" y="59"/>
                </a:cxn>
                <a:cxn ang="0">
                  <a:pos x="1" y="60"/>
                </a:cxn>
                <a:cxn ang="0">
                  <a:pos x="1" y="61"/>
                </a:cxn>
                <a:cxn ang="0">
                  <a:pos x="1" y="61"/>
                </a:cxn>
                <a:cxn ang="0">
                  <a:pos x="10" y="61"/>
                </a:cxn>
                <a:cxn ang="0">
                  <a:pos x="22" y="61"/>
                </a:cxn>
                <a:cxn ang="0">
                  <a:pos x="22" y="61"/>
                </a:cxn>
                <a:cxn ang="0">
                  <a:pos x="22" y="60"/>
                </a:cxn>
                <a:cxn ang="0">
                  <a:pos x="15" y="58"/>
                </a:cxn>
                <a:cxn ang="0">
                  <a:pos x="14" y="57"/>
                </a:cxn>
                <a:cxn ang="0">
                  <a:pos x="14" y="36"/>
                </a:cxn>
                <a:cxn ang="0">
                  <a:pos x="19" y="36"/>
                </a:cxn>
                <a:cxn ang="0">
                  <a:pos x="44" y="16"/>
                </a:cxn>
                <a:cxn ang="0">
                  <a:pos x="21" y="0"/>
                </a:cxn>
                <a:cxn ang="0">
                  <a:pos x="0" y="1"/>
                </a:cxn>
                <a:cxn ang="0">
                  <a:pos x="0" y="1"/>
                </a:cxn>
                <a:cxn ang="0">
                  <a:pos x="1" y="2"/>
                </a:cxn>
                <a:cxn ang="0">
                  <a:pos x="5" y="3"/>
                </a:cxn>
              </a:cxnLst>
              <a:rect l="0" t="0" r="r" b="b"/>
              <a:pathLst>
                <a:path w="44" h="61">
                  <a:moveTo>
                    <a:pt x="18" y="35"/>
                  </a:moveTo>
                  <a:cubicBezTo>
                    <a:pt x="16" y="35"/>
                    <a:pt x="14" y="34"/>
                    <a:pt x="14" y="33"/>
                  </a:cubicBezTo>
                  <a:cubicBezTo>
                    <a:pt x="14" y="31"/>
                    <a:pt x="14" y="13"/>
                    <a:pt x="15" y="3"/>
                  </a:cubicBezTo>
                  <a:cubicBezTo>
                    <a:pt x="15" y="2"/>
                    <a:pt x="16" y="1"/>
                    <a:pt x="20" y="1"/>
                  </a:cubicBezTo>
                  <a:cubicBezTo>
                    <a:pt x="29" y="1"/>
                    <a:pt x="35" y="8"/>
                    <a:pt x="35" y="17"/>
                  </a:cubicBezTo>
                  <a:cubicBezTo>
                    <a:pt x="35" y="28"/>
                    <a:pt x="27" y="35"/>
                    <a:pt x="18" y="35"/>
                  </a:cubicBezTo>
                  <a:close/>
                  <a:moveTo>
                    <a:pt x="5" y="3"/>
                  </a:moveTo>
                  <a:cubicBezTo>
                    <a:pt x="6" y="3"/>
                    <a:pt x="6" y="3"/>
                    <a:pt x="6" y="4"/>
                  </a:cubicBezTo>
                  <a:cubicBezTo>
                    <a:pt x="6" y="7"/>
                    <a:pt x="6" y="25"/>
                    <a:pt x="6" y="29"/>
                  </a:cubicBezTo>
                  <a:cubicBezTo>
                    <a:pt x="6" y="34"/>
                    <a:pt x="7" y="54"/>
                    <a:pt x="7" y="57"/>
                  </a:cubicBezTo>
                  <a:cubicBezTo>
                    <a:pt x="7" y="58"/>
                    <a:pt x="6" y="58"/>
                    <a:pt x="5" y="59"/>
                  </a:cubicBezTo>
                  <a:cubicBezTo>
                    <a:pt x="1" y="60"/>
                    <a:pt x="1" y="60"/>
                    <a:pt x="1" y="60"/>
                  </a:cubicBezTo>
                  <a:cubicBezTo>
                    <a:pt x="1" y="60"/>
                    <a:pt x="1" y="60"/>
                    <a:pt x="1" y="61"/>
                  </a:cubicBezTo>
                  <a:cubicBezTo>
                    <a:pt x="1" y="61"/>
                    <a:pt x="1" y="61"/>
                    <a:pt x="1" y="61"/>
                  </a:cubicBezTo>
                  <a:cubicBezTo>
                    <a:pt x="3" y="61"/>
                    <a:pt x="7" y="61"/>
                    <a:pt x="10" y="61"/>
                  </a:cubicBezTo>
                  <a:cubicBezTo>
                    <a:pt x="14" y="61"/>
                    <a:pt x="18" y="61"/>
                    <a:pt x="22" y="61"/>
                  </a:cubicBezTo>
                  <a:cubicBezTo>
                    <a:pt x="22" y="61"/>
                    <a:pt x="22" y="61"/>
                    <a:pt x="22" y="61"/>
                  </a:cubicBezTo>
                  <a:cubicBezTo>
                    <a:pt x="22" y="60"/>
                    <a:pt x="22" y="60"/>
                    <a:pt x="22" y="60"/>
                  </a:cubicBezTo>
                  <a:cubicBezTo>
                    <a:pt x="15" y="58"/>
                    <a:pt x="15" y="58"/>
                    <a:pt x="15" y="58"/>
                  </a:cubicBezTo>
                  <a:cubicBezTo>
                    <a:pt x="14" y="58"/>
                    <a:pt x="14" y="58"/>
                    <a:pt x="14" y="57"/>
                  </a:cubicBezTo>
                  <a:cubicBezTo>
                    <a:pt x="14" y="55"/>
                    <a:pt x="14" y="39"/>
                    <a:pt x="14" y="36"/>
                  </a:cubicBezTo>
                  <a:cubicBezTo>
                    <a:pt x="15" y="36"/>
                    <a:pt x="17" y="36"/>
                    <a:pt x="19" y="36"/>
                  </a:cubicBezTo>
                  <a:cubicBezTo>
                    <a:pt x="34" y="36"/>
                    <a:pt x="44" y="27"/>
                    <a:pt x="44" y="16"/>
                  </a:cubicBezTo>
                  <a:cubicBezTo>
                    <a:pt x="44" y="6"/>
                    <a:pt x="37" y="0"/>
                    <a:pt x="21" y="0"/>
                  </a:cubicBezTo>
                  <a:cubicBezTo>
                    <a:pt x="13" y="0"/>
                    <a:pt x="3" y="1"/>
                    <a:pt x="0" y="1"/>
                  </a:cubicBezTo>
                  <a:cubicBezTo>
                    <a:pt x="0" y="1"/>
                    <a:pt x="0" y="1"/>
                    <a:pt x="0" y="1"/>
                  </a:cubicBezTo>
                  <a:cubicBezTo>
                    <a:pt x="0" y="2"/>
                    <a:pt x="0" y="2"/>
                    <a:pt x="1" y="2"/>
                  </a:cubicBezTo>
                  <a:lnTo>
                    <a:pt x="5" y="3"/>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dirty="0">
                <a:solidFill>
                  <a:srgbClr val="000000"/>
                </a:solidFill>
                <a:latin typeface="Calibri Light" panose="020F0302020204030204" pitchFamily="34" charset="0"/>
                <a:cs typeface="Calibri Light" panose="020F0302020204030204" pitchFamily="34" charset="0"/>
              </a:endParaRPr>
            </a:p>
          </p:txBody>
        </p:sp>
        <p:sp>
          <p:nvSpPr>
            <p:cNvPr id="12" name="Freeform 11">
              <a:extLst>
                <a:ext uri="{FF2B5EF4-FFF2-40B4-BE49-F238E27FC236}">
                  <a16:creationId xmlns:a16="http://schemas.microsoft.com/office/drawing/2014/main" id="{8079FB22-5781-BE4B-8072-1501CD47DFAA}"/>
                </a:ext>
              </a:extLst>
            </p:cNvPr>
            <p:cNvSpPr>
              <a:spLocks/>
            </p:cNvSpPr>
            <p:nvPr userDrawn="1"/>
          </p:nvSpPr>
          <p:spPr bwMode="gray">
            <a:xfrm>
              <a:off x="4972050" y="6224588"/>
              <a:ext cx="117475" cy="146050"/>
            </a:xfrm>
            <a:custGeom>
              <a:avLst/>
              <a:gdLst/>
              <a:ahLst/>
              <a:cxnLst>
                <a:cxn ang="0">
                  <a:pos x="14" y="26"/>
                </a:cxn>
                <a:cxn ang="0">
                  <a:pos x="15" y="23"/>
                </a:cxn>
                <a:cxn ang="0">
                  <a:pos x="33" y="0"/>
                </a:cxn>
                <a:cxn ang="0">
                  <a:pos x="36" y="1"/>
                </a:cxn>
                <a:cxn ang="0">
                  <a:pos x="36" y="2"/>
                </a:cxn>
                <a:cxn ang="0">
                  <a:pos x="37" y="13"/>
                </a:cxn>
                <a:cxn ang="0">
                  <a:pos x="36" y="14"/>
                </a:cxn>
                <a:cxn ang="0">
                  <a:pos x="36" y="13"/>
                </a:cxn>
                <a:cxn ang="0">
                  <a:pos x="33" y="7"/>
                </a:cxn>
                <a:cxn ang="0">
                  <a:pos x="30" y="5"/>
                </a:cxn>
                <a:cxn ang="0">
                  <a:pos x="15" y="33"/>
                </a:cxn>
                <a:cxn ang="0">
                  <a:pos x="14" y="42"/>
                </a:cxn>
                <a:cxn ang="0">
                  <a:pos x="15" y="44"/>
                </a:cxn>
                <a:cxn ang="0">
                  <a:pos x="22" y="45"/>
                </a:cxn>
                <a:cxn ang="0">
                  <a:pos x="23" y="46"/>
                </a:cxn>
                <a:cxn ang="0">
                  <a:pos x="23" y="46"/>
                </a:cxn>
                <a:cxn ang="0">
                  <a:pos x="11" y="46"/>
                </a:cxn>
                <a:cxn ang="0">
                  <a:pos x="1" y="46"/>
                </a:cxn>
                <a:cxn ang="0">
                  <a:pos x="1" y="46"/>
                </a:cxn>
                <a:cxn ang="0">
                  <a:pos x="2" y="45"/>
                </a:cxn>
                <a:cxn ang="0">
                  <a:pos x="6" y="44"/>
                </a:cxn>
                <a:cxn ang="0">
                  <a:pos x="7" y="43"/>
                </a:cxn>
                <a:cxn ang="0">
                  <a:pos x="7" y="23"/>
                </a:cxn>
                <a:cxn ang="0">
                  <a:pos x="7" y="6"/>
                </a:cxn>
                <a:cxn ang="0">
                  <a:pos x="6" y="4"/>
                </a:cxn>
                <a:cxn ang="0">
                  <a:pos x="1" y="4"/>
                </a:cxn>
                <a:cxn ang="0">
                  <a:pos x="0" y="3"/>
                </a:cxn>
                <a:cxn ang="0">
                  <a:pos x="1" y="3"/>
                </a:cxn>
                <a:cxn ang="0">
                  <a:pos x="14" y="0"/>
                </a:cxn>
                <a:cxn ang="0">
                  <a:pos x="15" y="1"/>
                </a:cxn>
                <a:cxn ang="0">
                  <a:pos x="14" y="22"/>
                </a:cxn>
                <a:cxn ang="0">
                  <a:pos x="14" y="26"/>
                </a:cxn>
              </a:cxnLst>
              <a:rect l="0" t="0" r="r" b="b"/>
              <a:pathLst>
                <a:path w="37" h="46">
                  <a:moveTo>
                    <a:pt x="14" y="26"/>
                  </a:moveTo>
                  <a:cubicBezTo>
                    <a:pt x="15" y="25"/>
                    <a:pt x="15" y="24"/>
                    <a:pt x="15" y="23"/>
                  </a:cubicBezTo>
                  <a:cubicBezTo>
                    <a:pt x="17" y="14"/>
                    <a:pt x="23" y="0"/>
                    <a:pt x="33" y="0"/>
                  </a:cubicBezTo>
                  <a:cubicBezTo>
                    <a:pt x="34" y="0"/>
                    <a:pt x="35" y="0"/>
                    <a:pt x="36" y="1"/>
                  </a:cubicBezTo>
                  <a:cubicBezTo>
                    <a:pt x="36" y="1"/>
                    <a:pt x="36" y="1"/>
                    <a:pt x="36" y="2"/>
                  </a:cubicBezTo>
                  <a:cubicBezTo>
                    <a:pt x="37" y="13"/>
                    <a:pt x="37" y="13"/>
                    <a:pt x="37" y="13"/>
                  </a:cubicBezTo>
                  <a:cubicBezTo>
                    <a:pt x="37" y="13"/>
                    <a:pt x="36" y="14"/>
                    <a:pt x="36" y="14"/>
                  </a:cubicBezTo>
                  <a:cubicBezTo>
                    <a:pt x="36" y="14"/>
                    <a:pt x="36" y="13"/>
                    <a:pt x="36" y="13"/>
                  </a:cubicBezTo>
                  <a:cubicBezTo>
                    <a:pt x="35" y="11"/>
                    <a:pt x="34" y="9"/>
                    <a:pt x="33" y="7"/>
                  </a:cubicBezTo>
                  <a:cubicBezTo>
                    <a:pt x="32" y="6"/>
                    <a:pt x="31" y="5"/>
                    <a:pt x="30" y="5"/>
                  </a:cubicBezTo>
                  <a:cubicBezTo>
                    <a:pt x="22" y="5"/>
                    <a:pt x="17" y="21"/>
                    <a:pt x="15" y="33"/>
                  </a:cubicBezTo>
                  <a:cubicBezTo>
                    <a:pt x="14" y="36"/>
                    <a:pt x="14" y="41"/>
                    <a:pt x="14" y="42"/>
                  </a:cubicBezTo>
                  <a:cubicBezTo>
                    <a:pt x="14" y="43"/>
                    <a:pt x="14" y="43"/>
                    <a:pt x="15" y="44"/>
                  </a:cubicBezTo>
                  <a:cubicBezTo>
                    <a:pt x="22" y="45"/>
                    <a:pt x="22" y="45"/>
                    <a:pt x="22" y="45"/>
                  </a:cubicBezTo>
                  <a:cubicBezTo>
                    <a:pt x="23" y="45"/>
                    <a:pt x="23" y="45"/>
                    <a:pt x="23" y="46"/>
                  </a:cubicBezTo>
                  <a:cubicBezTo>
                    <a:pt x="23" y="46"/>
                    <a:pt x="23" y="46"/>
                    <a:pt x="23" y="46"/>
                  </a:cubicBezTo>
                  <a:cubicBezTo>
                    <a:pt x="21" y="46"/>
                    <a:pt x="16" y="46"/>
                    <a:pt x="11" y="46"/>
                  </a:cubicBezTo>
                  <a:cubicBezTo>
                    <a:pt x="6" y="46"/>
                    <a:pt x="3" y="46"/>
                    <a:pt x="1" y="46"/>
                  </a:cubicBezTo>
                  <a:cubicBezTo>
                    <a:pt x="1" y="46"/>
                    <a:pt x="1" y="46"/>
                    <a:pt x="1" y="46"/>
                  </a:cubicBezTo>
                  <a:cubicBezTo>
                    <a:pt x="1" y="45"/>
                    <a:pt x="1" y="45"/>
                    <a:pt x="2" y="45"/>
                  </a:cubicBezTo>
                  <a:cubicBezTo>
                    <a:pt x="6" y="44"/>
                    <a:pt x="6" y="44"/>
                    <a:pt x="6" y="44"/>
                  </a:cubicBezTo>
                  <a:cubicBezTo>
                    <a:pt x="7" y="43"/>
                    <a:pt x="7" y="43"/>
                    <a:pt x="7" y="43"/>
                  </a:cubicBezTo>
                  <a:cubicBezTo>
                    <a:pt x="7" y="40"/>
                    <a:pt x="7" y="28"/>
                    <a:pt x="7" y="23"/>
                  </a:cubicBezTo>
                  <a:cubicBezTo>
                    <a:pt x="7" y="18"/>
                    <a:pt x="7" y="8"/>
                    <a:pt x="7" y="6"/>
                  </a:cubicBezTo>
                  <a:cubicBezTo>
                    <a:pt x="7" y="5"/>
                    <a:pt x="6" y="4"/>
                    <a:pt x="6" y="4"/>
                  </a:cubicBezTo>
                  <a:cubicBezTo>
                    <a:pt x="1" y="4"/>
                    <a:pt x="1" y="4"/>
                    <a:pt x="1" y="4"/>
                  </a:cubicBezTo>
                  <a:cubicBezTo>
                    <a:pt x="0" y="4"/>
                    <a:pt x="0" y="3"/>
                    <a:pt x="0" y="3"/>
                  </a:cubicBezTo>
                  <a:cubicBezTo>
                    <a:pt x="0" y="3"/>
                    <a:pt x="0" y="3"/>
                    <a:pt x="1" y="3"/>
                  </a:cubicBezTo>
                  <a:cubicBezTo>
                    <a:pt x="14" y="0"/>
                    <a:pt x="14" y="0"/>
                    <a:pt x="14" y="0"/>
                  </a:cubicBezTo>
                  <a:cubicBezTo>
                    <a:pt x="15" y="0"/>
                    <a:pt x="15" y="0"/>
                    <a:pt x="15" y="1"/>
                  </a:cubicBezTo>
                  <a:cubicBezTo>
                    <a:pt x="15" y="3"/>
                    <a:pt x="14" y="17"/>
                    <a:pt x="14" y="22"/>
                  </a:cubicBezTo>
                  <a:cubicBezTo>
                    <a:pt x="14" y="24"/>
                    <a:pt x="14" y="25"/>
                    <a:pt x="14" y="26"/>
                  </a:cubicBez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dirty="0">
                <a:solidFill>
                  <a:srgbClr val="000000"/>
                </a:solidFill>
                <a:latin typeface="Calibri Light" panose="020F0302020204030204" pitchFamily="34" charset="0"/>
                <a:cs typeface="Calibri Light" panose="020F0302020204030204" pitchFamily="34" charset="0"/>
              </a:endParaRPr>
            </a:p>
          </p:txBody>
        </p:sp>
        <p:sp>
          <p:nvSpPr>
            <p:cNvPr id="13" name="Freeform 12">
              <a:extLst>
                <a:ext uri="{FF2B5EF4-FFF2-40B4-BE49-F238E27FC236}">
                  <a16:creationId xmlns:a16="http://schemas.microsoft.com/office/drawing/2014/main" id="{F37F23CE-F62C-A547-B89F-C7CC061F66CE}"/>
                </a:ext>
              </a:extLst>
            </p:cNvPr>
            <p:cNvSpPr>
              <a:spLocks noEditPoints="1"/>
            </p:cNvSpPr>
            <p:nvPr userDrawn="1"/>
          </p:nvSpPr>
          <p:spPr bwMode="gray">
            <a:xfrm>
              <a:off x="5099050" y="6176963"/>
              <a:ext cx="66675" cy="193675"/>
            </a:xfrm>
            <a:custGeom>
              <a:avLst/>
              <a:gdLst/>
              <a:ahLst/>
              <a:cxnLst>
                <a:cxn ang="0">
                  <a:pos x="10" y="0"/>
                </a:cxn>
                <a:cxn ang="0">
                  <a:pos x="14" y="4"/>
                </a:cxn>
                <a:cxn ang="0">
                  <a:pos x="10" y="9"/>
                </a:cxn>
                <a:cxn ang="0">
                  <a:pos x="5" y="4"/>
                </a:cxn>
                <a:cxn ang="0">
                  <a:pos x="10" y="0"/>
                </a:cxn>
                <a:cxn ang="0">
                  <a:pos x="14" y="15"/>
                </a:cxn>
                <a:cxn ang="0">
                  <a:pos x="15" y="16"/>
                </a:cxn>
                <a:cxn ang="0">
                  <a:pos x="14" y="39"/>
                </a:cxn>
                <a:cxn ang="0">
                  <a:pos x="14" y="58"/>
                </a:cxn>
                <a:cxn ang="0">
                  <a:pos x="15" y="59"/>
                </a:cxn>
                <a:cxn ang="0">
                  <a:pos x="20" y="60"/>
                </a:cxn>
                <a:cxn ang="0">
                  <a:pos x="21" y="61"/>
                </a:cxn>
                <a:cxn ang="0">
                  <a:pos x="20" y="61"/>
                </a:cxn>
                <a:cxn ang="0">
                  <a:pos x="11" y="61"/>
                </a:cxn>
                <a:cxn ang="0">
                  <a:pos x="1" y="61"/>
                </a:cxn>
                <a:cxn ang="0">
                  <a:pos x="1" y="61"/>
                </a:cxn>
                <a:cxn ang="0">
                  <a:pos x="1" y="60"/>
                </a:cxn>
                <a:cxn ang="0">
                  <a:pos x="6" y="59"/>
                </a:cxn>
                <a:cxn ang="0">
                  <a:pos x="7" y="58"/>
                </a:cxn>
                <a:cxn ang="0">
                  <a:pos x="7" y="38"/>
                </a:cxn>
                <a:cxn ang="0">
                  <a:pos x="7" y="21"/>
                </a:cxn>
                <a:cxn ang="0">
                  <a:pos x="6" y="19"/>
                </a:cxn>
                <a:cxn ang="0">
                  <a:pos x="1" y="19"/>
                </a:cxn>
                <a:cxn ang="0">
                  <a:pos x="0" y="18"/>
                </a:cxn>
                <a:cxn ang="0">
                  <a:pos x="0" y="18"/>
                </a:cxn>
                <a:cxn ang="0">
                  <a:pos x="14" y="15"/>
                </a:cxn>
              </a:cxnLst>
              <a:rect l="0" t="0" r="r" b="b"/>
              <a:pathLst>
                <a:path w="21" h="61">
                  <a:moveTo>
                    <a:pt x="10" y="0"/>
                  </a:moveTo>
                  <a:cubicBezTo>
                    <a:pt x="13" y="0"/>
                    <a:pt x="14" y="2"/>
                    <a:pt x="14" y="4"/>
                  </a:cubicBezTo>
                  <a:cubicBezTo>
                    <a:pt x="14" y="7"/>
                    <a:pt x="12" y="9"/>
                    <a:pt x="10" y="9"/>
                  </a:cubicBezTo>
                  <a:cubicBezTo>
                    <a:pt x="8" y="9"/>
                    <a:pt x="5" y="7"/>
                    <a:pt x="5" y="4"/>
                  </a:cubicBezTo>
                  <a:cubicBezTo>
                    <a:pt x="5" y="2"/>
                    <a:pt x="7" y="0"/>
                    <a:pt x="10" y="0"/>
                  </a:cubicBezTo>
                  <a:close/>
                  <a:moveTo>
                    <a:pt x="14" y="15"/>
                  </a:moveTo>
                  <a:cubicBezTo>
                    <a:pt x="15" y="15"/>
                    <a:pt x="15" y="15"/>
                    <a:pt x="15" y="16"/>
                  </a:cubicBezTo>
                  <a:cubicBezTo>
                    <a:pt x="15" y="20"/>
                    <a:pt x="14" y="34"/>
                    <a:pt x="14" y="39"/>
                  </a:cubicBezTo>
                  <a:cubicBezTo>
                    <a:pt x="14" y="43"/>
                    <a:pt x="14" y="55"/>
                    <a:pt x="14" y="58"/>
                  </a:cubicBezTo>
                  <a:cubicBezTo>
                    <a:pt x="14" y="58"/>
                    <a:pt x="14" y="59"/>
                    <a:pt x="15" y="59"/>
                  </a:cubicBezTo>
                  <a:cubicBezTo>
                    <a:pt x="20" y="60"/>
                    <a:pt x="20" y="60"/>
                    <a:pt x="20" y="60"/>
                  </a:cubicBezTo>
                  <a:cubicBezTo>
                    <a:pt x="20" y="60"/>
                    <a:pt x="21" y="60"/>
                    <a:pt x="21" y="61"/>
                  </a:cubicBezTo>
                  <a:cubicBezTo>
                    <a:pt x="21" y="61"/>
                    <a:pt x="20" y="61"/>
                    <a:pt x="20" y="61"/>
                  </a:cubicBezTo>
                  <a:cubicBezTo>
                    <a:pt x="18" y="61"/>
                    <a:pt x="15" y="61"/>
                    <a:pt x="11" y="61"/>
                  </a:cubicBezTo>
                  <a:cubicBezTo>
                    <a:pt x="7" y="61"/>
                    <a:pt x="3" y="61"/>
                    <a:pt x="1" y="61"/>
                  </a:cubicBezTo>
                  <a:cubicBezTo>
                    <a:pt x="1" y="61"/>
                    <a:pt x="1" y="61"/>
                    <a:pt x="1" y="61"/>
                  </a:cubicBezTo>
                  <a:cubicBezTo>
                    <a:pt x="1" y="60"/>
                    <a:pt x="1" y="60"/>
                    <a:pt x="1" y="60"/>
                  </a:cubicBezTo>
                  <a:cubicBezTo>
                    <a:pt x="6" y="59"/>
                    <a:pt x="6" y="59"/>
                    <a:pt x="6" y="59"/>
                  </a:cubicBezTo>
                  <a:cubicBezTo>
                    <a:pt x="7" y="58"/>
                    <a:pt x="7" y="58"/>
                    <a:pt x="7" y="58"/>
                  </a:cubicBezTo>
                  <a:cubicBezTo>
                    <a:pt x="7" y="55"/>
                    <a:pt x="7" y="43"/>
                    <a:pt x="7" y="38"/>
                  </a:cubicBezTo>
                  <a:cubicBezTo>
                    <a:pt x="7" y="34"/>
                    <a:pt x="7" y="23"/>
                    <a:pt x="7" y="21"/>
                  </a:cubicBezTo>
                  <a:cubicBezTo>
                    <a:pt x="6" y="20"/>
                    <a:pt x="6" y="19"/>
                    <a:pt x="6" y="19"/>
                  </a:cubicBezTo>
                  <a:cubicBezTo>
                    <a:pt x="1" y="19"/>
                    <a:pt x="1" y="19"/>
                    <a:pt x="1" y="19"/>
                  </a:cubicBezTo>
                  <a:cubicBezTo>
                    <a:pt x="0" y="19"/>
                    <a:pt x="0" y="18"/>
                    <a:pt x="0" y="18"/>
                  </a:cubicBezTo>
                  <a:cubicBezTo>
                    <a:pt x="0" y="18"/>
                    <a:pt x="0" y="18"/>
                    <a:pt x="0" y="18"/>
                  </a:cubicBezTo>
                  <a:lnTo>
                    <a:pt x="14" y="15"/>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dirty="0">
                <a:solidFill>
                  <a:srgbClr val="000000"/>
                </a:solidFill>
                <a:latin typeface="Calibri Light" panose="020F0302020204030204" pitchFamily="34" charset="0"/>
                <a:cs typeface="Calibri Light" panose="020F0302020204030204" pitchFamily="34" charset="0"/>
              </a:endParaRPr>
            </a:p>
          </p:txBody>
        </p:sp>
        <p:sp>
          <p:nvSpPr>
            <p:cNvPr id="14" name="Freeform 13">
              <a:extLst>
                <a:ext uri="{FF2B5EF4-FFF2-40B4-BE49-F238E27FC236}">
                  <a16:creationId xmlns:a16="http://schemas.microsoft.com/office/drawing/2014/main" id="{77AD480E-49FF-AD4A-A91A-69E44C369372}"/>
                </a:ext>
              </a:extLst>
            </p:cNvPr>
            <p:cNvSpPr>
              <a:spLocks/>
            </p:cNvSpPr>
            <p:nvPr userDrawn="1"/>
          </p:nvSpPr>
          <p:spPr bwMode="gray">
            <a:xfrm>
              <a:off x="5181600" y="6224588"/>
              <a:ext cx="111125" cy="146050"/>
            </a:xfrm>
            <a:custGeom>
              <a:avLst/>
              <a:gdLst/>
              <a:ahLst/>
              <a:cxnLst>
                <a:cxn ang="0">
                  <a:pos x="0" y="27"/>
                </a:cxn>
                <a:cxn ang="0">
                  <a:pos x="9" y="6"/>
                </a:cxn>
                <a:cxn ang="0">
                  <a:pos x="25" y="0"/>
                </a:cxn>
                <a:cxn ang="0">
                  <a:pos x="33" y="1"/>
                </a:cxn>
                <a:cxn ang="0">
                  <a:pos x="33" y="2"/>
                </a:cxn>
                <a:cxn ang="0">
                  <a:pos x="34" y="12"/>
                </a:cxn>
                <a:cxn ang="0">
                  <a:pos x="33" y="13"/>
                </a:cxn>
                <a:cxn ang="0">
                  <a:pos x="33" y="13"/>
                </a:cxn>
                <a:cxn ang="0">
                  <a:pos x="29" y="5"/>
                </a:cxn>
                <a:cxn ang="0">
                  <a:pos x="28" y="3"/>
                </a:cxn>
                <a:cxn ang="0">
                  <a:pos x="24" y="2"/>
                </a:cxn>
                <a:cxn ang="0">
                  <a:pos x="12" y="10"/>
                </a:cxn>
                <a:cxn ang="0">
                  <a:pos x="8" y="27"/>
                </a:cxn>
                <a:cxn ang="0">
                  <a:pos x="21" y="43"/>
                </a:cxn>
                <a:cxn ang="0">
                  <a:pos x="27" y="43"/>
                </a:cxn>
                <a:cxn ang="0">
                  <a:pos x="35" y="39"/>
                </a:cxn>
                <a:cxn ang="0">
                  <a:pos x="35" y="40"/>
                </a:cxn>
                <a:cxn ang="0">
                  <a:pos x="35" y="41"/>
                </a:cxn>
                <a:cxn ang="0">
                  <a:pos x="25" y="46"/>
                </a:cxn>
                <a:cxn ang="0">
                  <a:pos x="18" y="46"/>
                </a:cxn>
                <a:cxn ang="0">
                  <a:pos x="0" y="27"/>
                </a:cxn>
              </a:cxnLst>
              <a:rect l="0" t="0" r="r" b="b"/>
              <a:pathLst>
                <a:path w="35" h="46">
                  <a:moveTo>
                    <a:pt x="0" y="27"/>
                  </a:moveTo>
                  <a:cubicBezTo>
                    <a:pt x="0" y="20"/>
                    <a:pt x="3" y="12"/>
                    <a:pt x="9" y="6"/>
                  </a:cubicBezTo>
                  <a:cubicBezTo>
                    <a:pt x="13" y="2"/>
                    <a:pt x="19" y="0"/>
                    <a:pt x="25" y="0"/>
                  </a:cubicBezTo>
                  <a:cubicBezTo>
                    <a:pt x="29" y="0"/>
                    <a:pt x="31" y="1"/>
                    <a:pt x="33" y="1"/>
                  </a:cubicBezTo>
                  <a:cubicBezTo>
                    <a:pt x="33" y="2"/>
                    <a:pt x="33" y="2"/>
                    <a:pt x="33" y="2"/>
                  </a:cubicBezTo>
                  <a:cubicBezTo>
                    <a:pt x="34" y="12"/>
                    <a:pt x="34" y="12"/>
                    <a:pt x="34" y="12"/>
                  </a:cubicBezTo>
                  <a:cubicBezTo>
                    <a:pt x="34" y="13"/>
                    <a:pt x="33" y="13"/>
                    <a:pt x="33" y="13"/>
                  </a:cubicBezTo>
                  <a:cubicBezTo>
                    <a:pt x="33" y="13"/>
                    <a:pt x="33" y="13"/>
                    <a:pt x="33" y="13"/>
                  </a:cubicBezTo>
                  <a:cubicBezTo>
                    <a:pt x="31" y="10"/>
                    <a:pt x="30" y="8"/>
                    <a:pt x="29" y="5"/>
                  </a:cubicBezTo>
                  <a:cubicBezTo>
                    <a:pt x="29" y="4"/>
                    <a:pt x="28" y="4"/>
                    <a:pt x="28" y="3"/>
                  </a:cubicBezTo>
                  <a:cubicBezTo>
                    <a:pt x="27" y="3"/>
                    <a:pt x="25" y="2"/>
                    <a:pt x="24" y="2"/>
                  </a:cubicBezTo>
                  <a:cubicBezTo>
                    <a:pt x="19" y="2"/>
                    <a:pt x="15" y="5"/>
                    <a:pt x="12" y="10"/>
                  </a:cubicBezTo>
                  <a:cubicBezTo>
                    <a:pt x="10" y="14"/>
                    <a:pt x="8" y="20"/>
                    <a:pt x="8" y="27"/>
                  </a:cubicBezTo>
                  <a:cubicBezTo>
                    <a:pt x="8" y="38"/>
                    <a:pt x="14" y="43"/>
                    <a:pt x="21" y="43"/>
                  </a:cubicBezTo>
                  <a:cubicBezTo>
                    <a:pt x="24" y="43"/>
                    <a:pt x="26" y="43"/>
                    <a:pt x="27" y="43"/>
                  </a:cubicBezTo>
                  <a:cubicBezTo>
                    <a:pt x="30" y="42"/>
                    <a:pt x="32" y="41"/>
                    <a:pt x="35" y="39"/>
                  </a:cubicBezTo>
                  <a:cubicBezTo>
                    <a:pt x="35" y="39"/>
                    <a:pt x="35" y="40"/>
                    <a:pt x="35" y="40"/>
                  </a:cubicBezTo>
                  <a:cubicBezTo>
                    <a:pt x="35" y="40"/>
                    <a:pt x="35" y="41"/>
                    <a:pt x="35" y="41"/>
                  </a:cubicBezTo>
                  <a:cubicBezTo>
                    <a:pt x="33" y="42"/>
                    <a:pt x="29" y="44"/>
                    <a:pt x="25" y="46"/>
                  </a:cubicBezTo>
                  <a:cubicBezTo>
                    <a:pt x="24" y="46"/>
                    <a:pt x="22" y="46"/>
                    <a:pt x="18" y="46"/>
                  </a:cubicBezTo>
                  <a:cubicBezTo>
                    <a:pt x="7" y="46"/>
                    <a:pt x="0" y="40"/>
                    <a:pt x="0" y="27"/>
                  </a:cubicBez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dirty="0">
                <a:solidFill>
                  <a:srgbClr val="000000"/>
                </a:solidFill>
                <a:latin typeface="Calibri Light" panose="020F0302020204030204" pitchFamily="34" charset="0"/>
                <a:cs typeface="Calibri Light" panose="020F0302020204030204" pitchFamily="34" charset="0"/>
              </a:endParaRPr>
            </a:p>
          </p:txBody>
        </p:sp>
        <p:sp>
          <p:nvSpPr>
            <p:cNvPr id="15" name="Freeform 14">
              <a:extLst>
                <a:ext uri="{FF2B5EF4-FFF2-40B4-BE49-F238E27FC236}">
                  <a16:creationId xmlns:a16="http://schemas.microsoft.com/office/drawing/2014/main" id="{EBC727E0-F742-6B45-B468-6E1A28AB6550}"/>
                </a:ext>
              </a:extLst>
            </p:cNvPr>
            <p:cNvSpPr>
              <a:spLocks noEditPoints="1"/>
            </p:cNvSpPr>
            <p:nvPr userDrawn="1"/>
          </p:nvSpPr>
          <p:spPr bwMode="gray">
            <a:xfrm>
              <a:off x="5308600" y="6224588"/>
              <a:ext cx="119063" cy="146050"/>
            </a:xfrm>
            <a:custGeom>
              <a:avLst/>
              <a:gdLst/>
              <a:ahLst/>
              <a:cxnLst>
                <a:cxn ang="0">
                  <a:pos x="20" y="2"/>
                </a:cxn>
                <a:cxn ang="0">
                  <a:pos x="29" y="18"/>
                </a:cxn>
                <a:cxn ang="0">
                  <a:pos x="27" y="21"/>
                </a:cxn>
                <a:cxn ang="0">
                  <a:pos x="9" y="21"/>
                </a:cxn>
                <a:cxn ang="0">
                  <a:pos x="20" y="2"/>
                </a:cxn>
                <a:cxn ang="0">
                  <a:pos x="38" y="20"/>
                </a:cxn>
                <a:cxn ang="0">
                  <a:pos x="21" y="0"/>
                </a:cxn>
                <a:cxn ang="0">
                  <a:pos x="0" y="27"/>
                </a:cxn>
                <a:cxn ang="0">
                  <a:pos x="19" y="46"/>
                </a:cxn>
                <a:cxn ang="0">
                  <a:pos x="26" y="45"/>
                </a:cxn>
                <a:cxn ang="0">
                  <a:pos x="37" y="40"/>
                </a:cxn>
                <a:cxn ang="0">
                  <a:pos x="37" y="40"/>
                </a:cxn>
                <a:cxn ang="0">
                  <a:pos x="37" y="39"/>
                </a:cxn>
                <a:cxn ang="0">
                  <a:pos x="29" y="42"/>
                </a:cxn>
                <a:cxn ang="0">
                  <a:pos x="22" y="43"/>
                </a:cxn>
                <a:cxn ang="0">
                  <a:pos x="9" y="29"/>
                </a:cxn>
                <a:cxn ang="0">
                  <a:pos x="9" y="23"/>
                </a:cxn>
                <a:cxn ang="0">
                  <a:pos x="35" y="22"/>
                </a:cxn>
                <a:cxn ang="0">
                  <a:pos x="38" y="20"/>
                </a:cxn>
              </a:cxnLst>
              <a:rect l="0" t="0" r="r" b="b"/>
              <a:pathLst>
                <a:path w="38" h="46">
                  <a:moveTo>
                    <a:pt x="20" y="2"/>
                  </a:moveTo>
                  <a:cubicBezTo>
                    <a:pt x="26" y="2"/>
                    <a:pt x="29" y="13"/>
                    <a:pt x="29" y="18"/>
                  </a:cubicBezTo>
                  <a:cubicBezTo>
                    <a:pt x="29" y="20"/>
                    <a:pt x="28" y="20"/>
                    <a:pt x="27" y="21"/>
                  </a:cubicBezTo>
                  <a:cubicBezTo>
                    <a:pt x="24" y="21"/>
                    <a:pt x="15" y="22"/>
                    <a:pt x="9" y="21"/>
                  </a:cubicBezTo>
                  <a:cubicBezTo>
                    <a:pt x="9" y="9"/>
                    <a:pt x="14" y="2"/>
                    <a:pt x="20" y="2"/>
                  </a:cubicBezTo>
                  <a:close/>
                  <a:moveTo>
                    <a:pt x="38" y="20"/>
                  </a:moveTo>
                  <a:cubicBezTo>
                    <a:pt x="38" y="11"/>
                    <a:pt x="33" y="0"/>
                    <a:pt x="21" y="0"/>
                  </a:cubicBezTo>
                  <a:cubicBezTo>
                    <a:pt x="9" y="0"/>
                    <a:pt x="0" y="14"/>
                    <a:pt x="0" y="27"/>
                  </a:cubicBezTo>
                  <a:cubicBezTo>
                    <a:pt x="0" y="40"/>
                    <a:pt x="8" y="46"/>
                    <a:pt x="19" y="46"/>
                  </a:cubicBezTo>
                  <a:cubicBezTo>
                    <a:pt x="22" y="46"/>
                    <a:pt x="25" y="46"/>
                    <a:pt x="26" y="45"/>
                  </a:cubicBezTo>
                  <a:cubicBezTo>
                    <a:pt x="30" y="44"/>
                    <a:pt x="35" y="42"/>
                    <a:pt x="37" y="40"/>
                  </a:cubicBezTo>
                  <a:cubicBezTo>
                    <a:pt x="37" y="40"/>
                    <a:pt x="37" y="40"/>
                    <a:pt x="37" y="40"/>
                  </a:cubicBezTo>
                  <a:cubicBezTo>
                    <a:pt x="37" y="39"/>
                    <a:pt x="37" y="39"/>
                    <a:pt x="37" y="39"/>
                  </a:cubicBezTo>
                  <a:cubicBezTo>
                    <a:pt x="34" y="40"/>
                    <a:pt x="31" y="41"/>
                    <a:pt x="29" y="42"/>
                  </a:cubicBezTo>
                  <a:cubicBezTo>
                    <a:pt x="27" y="43"/>
                    <a:pt x="25" y="43"/>
                    <a:pt x="22" y="43"/>
                  </a:cubicBezTo>
                  <a:cubicBezTo>
                    <a:pt x="16" y="43"/>
                    <a:pt x="10" y="38"/>
                    <a:pt x="9" y="29"/>
                  </a:cubicBezTo>
                  <a:cubicBezTo>
                    <a:pt x="9" y="27"/>
                    <a:pt x="9" y="25"/>
                    <a:pt x="9" y="23"/>
                  </a:cubicBezTo>
                  <a:cubicBezTo>
                    <a:pt x="13" y="23"/>
                    <a:pt x="31" y="23"/>
                    <a:pt x="35" y="22"/>
                  </a:cubicBezTo>
                  <a:cubicBezTo>
                    <a:pt x="37" y="22"/>
                    <a:pt x="38" y="21"/>
                    <a:pt x="38" y="20"/>
                  </a:cubicBez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dirty="0">
                <a:solidFill>
                  <a:srgbClr val="000000"/>
                </a:solidFill>
                <a:latin typeface="Calibri Light" panose="020F0302020204030204" pitchFamily="34" charset="0"/>
                <a:cs typeface="Calibri Light" panose="020F0302020204030204" pitchFamily="34" charset="0"/>
              </a:endParaRPr>
            </a:p>
          </p:txBody>
        </p:sp>
        <p:sp>
          <p:nvSpPr>
            <p:cNvPr id="16" name="Freeform 15">
              <a:extLst>
                <a:ext uri="{FF2B5EF4-FFF2-40B4-BE49-F238E27FC236}">
                  <a16:creationId xmlns:a16="http://schemas.microsoft.com/office/drawing/2014/main" id="{E6DDB773-26B3-EC4C-9477-74CE4F904CFC}"/>
                </a:ext>
              </a:extLst>
            </p:cNvPr>
            <p:cNvSpPr>
              <a:spLocks noEditPoints="1"/>
            </p:cNvSpPr>
            <p:nvPr userDrawn="1"/>
          </p:nvSpPr>
          <p:spPr bwMode="gray">
            <a:xfrm>
              <a:off x="5503863" y="6176963"/>
              <a:ext cx="146050" cy="193675"/>
            </a:xfrm>
            <a:custGeom>
              <a:avLst/>
              <a:gdLst/>
              <a:ahLst/>
              <a:cxnLst>
                <a:cxn ang="0">
                  <a:pos x="19" y="1"/>
                </a:cxn>
                <a:cxn ang="0">
                  <a:pos x="34" y="14"/>
                </a:cxn>
                <a:cxn ang="0">
                  <a:pos x="16" y="29"/>
                </a:cxn>
                <a:cxn ang="0">
                  <a:pos x="14" y="28"/>
                </a:cxn>
                <a:cxn ang="0">
                  <a:pos x="15" y="3"/>
                </a:cxn>
                <a:cxn ang="0">
                  <a:pos x="19" y="1"/>
                </a:cxn>
                <a:cxn ang="0">
                  <a:pos x="28" y="28"/>
                </a:cxn>
                <a:cxn ang="0">
                  <a:pos x="30" y="28"/>
                </a:cxn>
                <a:cxn ang="0">
                  <a:pos x="43" y="14"/>
                </a:cxn>
                <a:cxn ang="0">
                  <a:pos x="20" y="0"/>
                </a:cxn>
                <a:cxn ang="0">
                  <a:pos x="0" y="1"/>
                </a:cxn>
                <a:cxn ang="0">
                  <a:pos x="0" y="1"/>
                </a:cxn>
                <a:cxn ang="0">
                  <a:pos x="0" y="2"/>
                </a:cxn>
                <a:cxn ang="0">
                  <a:pos x="5" y="3"/>
                </a:cxn>
                <a:cxn ang="0">
                  <a:pos x="6" y="4"/>
                </a:cxn>
                <a:cxn ang="0">
                  <a:pos x="6" y="30"/>
                </a:cxn>
                <a:cxn ang="0">
                  <a:pos x="6" y="57"/>
                </a:cxn>
                <a:cxn ang="0">
                  <a:pos x="5" y="59"/>
                </a:cxn>
                <a:cxn ang="0">
                  <a:pos x="1" y="60"/>
                </a:cxn>
                <a:cxn ang="0">
                  <a:pos x="0" y="61"/>
                </a:cxn>
                <a:cxn ang="0">
                  <a:pos x="0" y="61"/>
                </a:cxn>
                <a:cxn ang="0">
                  <a:pos x="9" y="61"/>
                </a:cxn>
                <a:cxn ang="0">
                  <a:pos x="17" y="61"/>
                </a:cxn>
                <a:cxn ang="0">
                  <a:pos x="46" y="44"/>
                </a:cxn>
                <a:cxn ang="0">
                  <a:pos x="30" y="29"/>
                </a:cxn>
                <a:cxn ang="0">
                  <a:pos x="28" y="29"/>
                </a:cxn>
                <a:cxn ang="0">
                  <a:pos x="28" y="28"/>
                </a:cxn>
                <a:cxn ang="0">
                  <a:pos x="37" y="45"/>
                </a:cxn>
                <a:cxn ang="0">
                  <a:pos x="18" y="59"/>
                </a:cxn>
                <a:cxn ang="0">
                  <a:pos x="13" y="57"/>
                </a:cxn>
                <a:cxn ang="0">
                  <a:pos x="14" y="31"/>
                </a:cxn>
                <a:cxn ang="0">
                  <a:pos x="19" y="30"/>
                </a:cxn>
                <a:cxn ang="0">
                  <a:pos x="37" y="45"/>
                </a:cxn>
              </a:cxnLst>
              <a:rect l="0" t="0" r="r" b="b"/>
              <a:pathLst>
                <a:path w="46" h="61">
                  <a:moveTo>
                    <a:pt x="19" y="1"/>
                  </a:moveTo>
                  <a:cubicBezTo>
                    <a:pt x="29" y="1"/>
                    <a:pt x="34" y="6"/>
                    <a:pt x="34" y="14"/>
                  </a:cubicBezTo>
                  <a:cubicBezTo>
                    <a:pt x="34" y="24"/>
                    <a:pt x="25" y="29"/>
                    <a:pt x="16" y="29"/>
                  </a:cubicBezTo>
                  <a:cubicBezTo>
                    <a:pt x="15" y="29"/>
                    <a:pt x="14" y="28"/>
                    <a:pt x="14" y="28"/>
                  </a:cubicBezTo>
                  <a:cubicBezTo>
                    <a:pt x="14" y="26"/>
                    <a:pt x="14" y="10"/>
                    <a:pt x="15" y="3"/>
                  </a:cubicBezTo>
                  <a:cubicBezTo>
                    <a:pt x="15" y="2"/>
                    <a:pt x="16" y="1"/>
                    <a:pt x="19" y="1"/>
                  </a:cubicBezTo>
                  <a:close/>
                  <a:moveTo>
                    <a:pt x="28" y="28"/>
                  </a:moveTo>
                  <a:cubicBezTo>
                    <a:pt x="28" y="28"/>
                    <a:pt x="29" y="28"/>
                    <a:pt x="30" y="28"/>
                  </a:cubicBezTo>
                  <a:cubicBezTo>
                    <a:pt x="36" y="26"/>
                    <a:pt x="43" y="21"/>
                    <a:pt x="43" y="14"/>
                  </a:cubicBezTo>
                  <a:cubicBezTo>
                    <a:pt x="43" y="5"/>
                    <a:pt x="36" y="0"/>
                    <a:pt x="20" y="0"/>
                  </a:cubicBezTo>
                  <a:cubicBezTo>
                    <a:pt x="12" y="0"/>
                    <a:pt x="4" y="0"/>
                    <a:pt x="0" y="1"/>
                  </a:cubicBezTo>
                  <a:cubicBezTo>
                    <a:pt x="0" y="1"/>
                    <a:pt x="0" y="1"/>
                    <a:pt x="0" y="1"/>
                  </a:cubicBezTo>
                  <a:cubicBezTo>
                    <a:pt x="0" y="2"/>
                    <a:pt x="0" y="2"/>
                    <a:pt x="0" y="2"/>
                  </a:cubicBezTo>
                  <a:cubicBezTo>
                    <a:pt x="5" y="3"/>
                    <a:pt x="5" y="3"/>
                    <a:pt x="5" y="3"/>
                  </a:cubicBezTo>
                  <a:cubicBezTo>
                    <a:pt x="6" y="3"/>
                    <a:pt x="6" y="3"/>
                    <a:pt x="6" y="4"/>
                  </a:cubicBezTo>
                  <a:cubicBezTo>
                    <a:pt x="6" y="9"/>
                    <a:pt x="6" y="24"/>
                    <a:pt x="6" y="30"/>
                  </a:cubicBezTo>
                  <a:cubicBezTo>
                    <a:pt x="6" y="34"/>
                    <a:pt x="7" y="54"/>
                    <a:pt x="6" y="57"/>
                  </a:cubicBezTo>
                  <a:cubicBezTo>
                    <a:pt x="6" y="58"/>
                    <a:pt x="6" y="58"/>
                    <a:pt x="5" y="59"/>
                  </a:cubicBezTo>
                  <a:cubicBezTo>
                    <a:pt x="1" y="60"/>
                    <a:pt x="1" y="60"/>
                    <a:pt x="1" y="60"/>
                  </a:cubicBezTo>
                  <a:cubicBezTo>
                    <a:pt x="0" y="60"/>
                    <a:pt x="0" y="60"/>
                    <a:pt x="0" y="61"/>
                  </a:cubicBezTo>
                  <a:cubicBezTo>
                    <a:pt x="0" y="61"/>
                    <a:pt x="0" y="61"/>
                    <a:pt x="0" y="61"/>
                  </a:cubicBezTo>
                  <a:cubicBezTo>
                    <a:pt x="3" y="61"/>
                    <a:pt x="7" y="61"/>
                    <a:pt x="9" y="61"/>
                  </a:cubicBezTo>
                  <a:cubicBezTo>
                    <a:pt x="11" y="61"/>
                    <a:pt x="15" y="61"/>
                    <a:pt x="17" y="61"/>
                  </a:cubicBezTo>
                  <a:cubicBezTo>
                    <a:pt x="33" y="61"/>
                    <a:pt x="46" y="56"/>
                    <a:pt x="46" y="44"/>
                  </a:cubicBezTo>
                  <a:cubicBezTo>
                    <a:pt x="46" y="36"/>
                    <a:pt x="39" y="30"/>
                    <a:pt x="30" y="29"/>
                  </a:cubicBezTo>
                  <a:cubicBezTo>
                    <a:pt x="29" y="29"/>
                    <a:pt x="28" y="29"/>
                    <a:pt x="28" y="29"/>
                  </a:cubicBezTo>
                  <a:lnTo>
                    <a:pt x="28" y="28"/>
                  </a:lnTo>
                  <a:close/>
                  <a:moveTo>
                    <a:pt x="37" y="45"/>
                  </a:moveTo>
                  <a:cubicBezTo>
                    <a:pt x="37" y="55"/>
                    <a:pt x="28" y="59"/>
                    <a:pt x="18" y="59"/>
                  </a:cubicBezTo>
                  <a:cubicBezTo>
                    <a:pt x="16" y="59"/>
                    <a:pt x="13" y="58"/>
                    <a:pt x="13" y="57"/>
                  </a:cubicBezTo>
                  <a:cubicBezTo>
                    <a:pt x="13" y="56"/>
                    <a:pt x="14" y="33"/>
                    <a:pt x="14" y="31"/>
                  </a:cubicBezTo>
                  <a:cubicBezTo>
                    <a:pt x="14" y="30"/>
                    <a:pt x="16" y="30"/>
                    <a:pt x="19" y="30"/>
                  </a:cubicBezTo>
                  <a:cubicBezTo>
                    <a:pt x="30" y="30"/>
                    <a:pt x="37" y="37"/>
                    <a:pt x="37" y="45"/>
                  </a:cubicBez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dirty="0">
                <a:solidFill>
                  <a:srgbClr val="000000"/>
                </a:solidFill>
                <a:latin typeface="Calibri Light" panose="020F0302020204030204" pitchFamily="34" charset="0"/>
                <a:cs typeface="Calibri Light" panose="020F0302020204030204" pitchFamily="34" charset="0"/>
              </a:endParaRPr>
            </a:p>
          </p:txBody>
        </p:sp>
        <p:sp>
          <p:nvSpPr>
            <p:cNvPr id="17" name="Freeform 16">
              <a:extLst>
                <a:ext uri="{FF2B5EF4-FFF2-40B4-BE49-F238E27FC236}">
                  <a16:creationId xmlns:a16="http://schemas.microsoft.com/office/drawing/2014/main" id="{2ED4ABDA-23FE-4A44-8CA1-396D7262AABB}"/>
                </a:ext>
              </a:extLst>
            </p:cNvPr>
            <p:cNvSpPr>
              <a:spLocks noEditPoints="1"/>
            </p:cNvSpPr>
            <p:nvPr userDrawn="1"/>
          </p:nvSpPr>
          <p:spPr bwMode="gray">
            <a:xfrm>
              <a:off x="5672138" y="6224588"/>
              <a:ext cx="136525" cy="146050"/>
            </a:xfrm>
            <a:custGeom>
              <a:avLst/>
              <a:gdLst/>
              <a:ahLst/>
              <a:cxnLst>
                <a:cxn ang="0">
                  <a:pos x="16" y="43"/>
                </a:cxn>
                <a:cxn ang="0">
                  <a:pos x="8" y="32"/>
                </a:cxn>
                <a:cxn ang="0">
                  <a:pos x="18" y="18"/>
                </a:cxn>
                <a:cxn ang="0">
                  <a:pos x="29" y="25"/>
                </a:cxn>
                <a:cxn ang="0">
                  <a:pos x="30" y="27"/>
                </a:cxn>
                <a:cxn ang="0">
                  <a:pos x="29" y="29"/>
                </a:cxn>
                <a:cxn ang="0">
                  <a:pos x="16" y="43"/>
                </a:cxn>
                <a:cxn ang="0">
                  <a:pos x="29" y="21"/>
                </a:cxn>
                <a:cxn ang="0">
                  <a:pos x="28" y="20"/>
                </a:cxn>
                <a:cxn ang="0">
                  <a:pos x="17" y="16"/>
                </a:cxn>
                <a:cxn ang="0">
                  <a:pos x="0" y="34"/>
                </a:cxn>
                <a:cxn ang="0">
                  <a:pos x="11" y="46"/>
                </a:cxn>
                <a:cxn ang="0">
                  <a:pos x="28" y="35"/>
                </a:cxn>
                <a:cxn ang="0">
                  <a:pos x="30" y="33"/>
                </a:cxn>
                <a:cxn ang="0">
                  <a:pos x="30" y="33"/>
                </a:cxn>
                <a:cxn ang="0">
                  <a:pos x="30" y="36"/>
                </a:cxn>
                <a:cxn ang="0">
                  <a:pos x="30" y="45"/>
                </a:cxn>
                <a:cxn ang="0">
                  <a:pos x="31" y="46"/>
                </a:cxn>
                <a:cxn ang="0">
                  <a:pos x="36" y="46"/>
                </a:cxn>
                <a:cxn ang="0">
                  <a:pos x="43" y="46"/>
                </a:cxn>
                <a:cxn ang="0">
                  <a:pos x="43" y="45"/>
                </a:cxn>
                <a:cxn ang="0">
                  <a:pos x="42" y="45"/>
                </a:cxn>
                <a:cxn ang="0">
                  <a:pos x="38" y="43"/>
                </a:cxn>
                <a:cxn ang="0">
                  <a:pos x="37" y="42"/>
                </a:cxn>
                <a:cxn ang="0">
                  <a:pos x="37" y="31"/>
                </a:cxn>
                <a:cxn ang="0">
                  <a:pos x="37" y="20"/>
                </a:cxn>
                <a:cxn ang="0">
                  <a:pos x="24" y="0"/>
                </a:cxn>
                <a:cxn ang="0">
                  <a:pos x="4" y="10"/>
                </a:cxn>
                <a:cxn ang="0">
                  <a:pos x="5" y="12"/>
                </a:cxn>
                <a:cxn ang="0">
                  <a:pos x="5" y="12"/>
                </a:cxn>
                <a:cxn ang="0">
                  <a:pos x="20" y="4"/>
                </a:cxn>
                <a:cxn ang="0">
                  <a:pos x="29" y="14"/>
                </a:cxn>
                <a:cxn ang="0">
                  <a:pos x="30" y="21"/>
                </a:cxn>
                <a:cxn ang="0">
                  <a:pos x="29" y="21"/>
                </a:cxn>
              </a:cxnLst>
              <a:rect l="0" t="0" r="r" b="b"/>
              <a:pathLst>
                <a:path w="43" h="46">
                  <a:moveTo>
                    <a:pt x="16" y="43"/>
                  </a:moveTo>
                  <a:cubicBezTo>
                    <a:pt x="11" y="43"/>
                    <a:pt x="8" y="39"/>
                    <a:pt x="8" y="32"/>
                  </a:cubicBezTo>
                  <a:cubicBezTo>
                    <a:pt x="8" y="25"/>
                    <a:pt x="12" y="18"/>
                    <a:pt x="18" y="18"/>
                  </a:cubicBezTo>
                  <a:cubicBezTo>
                    <a:pt x="24" y="18"/>
                    <a:pt x="27" y="22"/>
                    <a:pt x="29" y="25"/>
                  </a:cubicBezTo>
                  <a:cubicBezTo>
                    <a:pt x="29" y="26"/>
                    <a:pt x="30" y="27"/>
                    <a:pt x="30" y="27"/>
                  </a:cubicBezTo>
                  <a:cubicBezTo>
                    <a:pt x="30" y="28"/>
                    <a:pt x="29" y="29"/>
                    <a:pt x="29" y="29"/>
                  </a:cubicBezTo>
                  <a:cubicBezTo>
                    <a:pt x="27" y="37"/>
                    <a:pt x="21" y="43"/>
                    <a:pt x="16" y="43"/>
                  </a:cubicBezTo>
                  <a:close/>
                  <a:moveTo>
                    <a:pt x="29" y="21"/>
                  </a:moveTo>
                  <a:cubicBezTo>
                    <a:pt x="29" y="21"/>
                    <a:pt x="28" y="20"/>
                    <a:pt x="28" y="20"/>
                  </a:cubicBezTo>
                  <a:cubicBezTo>
                    <a:pt x="26" y="18"/>
                    <a:pt x="22" y="16"/>
                    <a:pt x="17" y="16"/>
                  </a:cubicBezTo>
                  <a:cubicBezTo>
                    <a:pt x="5" y="16"/>
                    <a:pt x="0" y="26"/>
                    <a:pt x="0" y="34"/>
                  </a:cubicBezTo>
                  <a:cubicBezTo>
                    <a:pt x="0" y="42"/>
                    <a:pt x="5" y="46"/>
                    <a:pt x="11" y="46"/>
                  </a:cubicBezTo>
                  <a:cubicBezTo>
                    <a:pt x="20" y="46"/>
                    <a:pt x="26" y="40"/>
                    <a:pt x="28" y="35"/>
                  </a:cubicBezTo>
                  <a:cubicBezTo>
                    <a:pt x="29" y="34"/>
                    <a:pt x="29" y="33"/>
                    <a:pt x="30" y="33"/>
                  </a:cubicBezTo>
                  <a:cubicBezTo>
                    <a:pt x="30" y="33"/>
                    <a:pt x="30" y="33"/>
                    <a:pt x="30" y="33"/>
                  </a:cubicBezTo>
                  <a:cubicBezTo>
                    <a:pt x="30" y="34"/>
                    <a:pt x="30" y="35"/>
                    <a:pt x="30" y="36"/>
                  </a:cubicBezTo>
                  <a:cubicBezTo>
                    <a:pt x="30" y="38"/>
                    <a:pt x="30" y="44"/>
                    <a:pt x="30" y="45"/>
                  </a:cubicBezTo>
                  <a:cubicBezTo>
                    <a:pt x="30" y="45"/>
                    <a:pt x="30" y="46"/>
                    <a:pt x="31" y="46"/>
                  </a:cubicBezTo>
                  <a:cubicBezTo>
                    <a:pt x="32" y="46"/>
                    <a:pt x="34" y="46"/>
                    <a:pt x="36" y="46"/>
                  </a:cubicBezTo>
                  <a:cubicBezTo>
                    <a:pt x="39" y="46"/>
                    <a:pt x="42" y="46"/>
                    <a:pt x="43" y="46"/>
                  </a:cubicBezTo>
                  <a:cubicBezTo>
                    <a:pt x="43" y="46"/>
                    <a:pt x="43" y="46"/>
                    <a:pt x="43" y="45"/>
                  </a:cubicBezTo>
                  <a:cubicBezTo>
                    <a:pt x="43" y="45"/>
                    <a:pt x="43" y="45"/>
                    <a:pt x="42" y="45"/>
                  </a:cubicBezTo>
                  <a:cubicBezTo>
                    <a:pt x="38" y="43"/>
                    <a:pt x="38" y="43"/>
                    <a:pt x="38" y="43"/>
                  </a:cubicBezTo>
                  <a:cubicBezTo>
                    <a:pt x="37" y="43"/>
                    <a:pt x="37" y="43"/>
                    <a:pt x="37" y="42"/>
                  </a:cubicBezTo>
                  <a:cubicBezTo>
                    <a:pt x="37" y="40"/>
                    <a:pt x="37" y="34"/>
                    <a:pt x="37" y="31"/>
                  </a:cubicBezTo>
                  <a:cubicBezTo>
                    <a:pt x="37" y="28"/>
                    <a:pt x="37" y="22"/>
                    <a:pt x="37" y="20"/>
                  </a:cubicBezTo>
                  <a:cubicBezTo>
                    <a:pt x="37" y="10"/>
                    <a:pt x="35" y="0"/>
                    <a:pt x="24" y="0"/>
                  </a:cubicBezTo>
                  <a:cubicBezTo>
                    <a:pt x="15" y="0"/>
                    <a:pt x="9" y="4"/>
                    <a:pt x="4" y="10"/>
                  </a:cubicBezTo>
                  <a:cubicBezTo>
                    <a:pt x="4" y="11"/>
                    <a:pt x="4" y="12"/>
                    <a:pt x="5" y="12"/>
                  </a:cubicBezTo>
                  <a:cubicBezTo>
                    <a:pt x="5" y="12"/>
                    <a:pt x="5" y="12"/>
                    <a:pt x="5" y="12"/>
                  </a:cubicBezTo>
                  <a:cubicBezTo>
                    <a:pt x="9" y="7"/>
                    <a:pt x="14" y="4"/>
                    <a:pt x="20" y="4"/>
                  </a:cubicBezTo>
                  <a:cubicBezTo>
                    <a:pt x="25" y="4"/>
                    <a:pt x="28" y="8"/>
                    <a:pt x="29" y="14"/>
                  </a:cubicBezTo>
                  <a:cubicBezTo>
                    <a:pt x="29" y="16"/>
                    <a:pt x="29" y="19"/>
                    <a:pt x="30" y="21"/>
                  </a:cubicBezTo>
                  <a:lnTo>
                    <a:pt x="29" y="21"/>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dirty="0">
                <a:solidFill>
                  <a:srgbClr val="000000"/>
                </a:solidFill>
                <a:latin typeface="Calibri Light" panose="020F0302020204030204" pitchFamily="34" charset="0"/>
                <a:cs typeface="Calibri Light" panose="020F0302020204030204" pitchFamily="34" charset="0"/>
              </a:endParaRPr>
            </a:p>
          </p:txBody>
        </p:sp>
        <p:sp>
          <p:nvSpPr>
            <p:cNvPr id="18" name="Freeform 17">
              <a:extLst>
                <a:ext uri="{FF2B5EF4-FFF2-40B4-BE49-F238E27FC236}">
                  <a16:creationId xmlns:a16="http://schemas.microsoft.com/office/drawing/2014/main" id="{04A122A7-509A-BC43-A647-BE0C1AD19D35}"/>
                </a:ext>
              </a:extLst>
            </p:cNvPr>
            <p:cNvSpPr>
              <a:spLocks noEditPoints="1"/>
            </p:cNvSpPr>
            <p:nvPr userDrawn="1"/>
          </p:nvSpPr>
          <p:spPr bwMode="gray">
            <a:xfrm>
              <a:off x="5818188" y="6176963"/>
              <a:ext cx="63500" cy="193675"/>
            </a:xfrm>
            <a:custGeom>
              <a:avLst/>
              <a:gdLst/>
              <a:ahLst/>
              <a:cxnLst>
                <a:cxn ang="0">
                  <a:pos x="10" y="0"/>
                </a:cxn>
                <a:cxn ang="0">
                  <a:pos x="14" y="4"/>
                </a:cxn>
                <a:cxn ang="0">
                  <a:pos x="10" y="9"/>
                </a:cxn>
                <a:cxn ang="0">
                  <a:pos x="5" y="4"/>
                </a:cxn>
                <a:cxn ang="0">
                  <a:pos x="10" y="0"/>
                </a:cxn>
                <a:cxn ang="0">
                  <a:pos x="14" y="15"/>
                </a:cxn>
                <a:cxn ang="0">
                  <a:pos x="15" y="16"/>
                </a:cxn>
                <a:cxn ang="0">
                  <a:pos x="14" y="39"/>
                </a:cxn>
                <a:cxn ang="0">
                  <a:pos x="14" y="58"/>
                </a:cxn>
                <a:cxn ang="0">
                  <a:pos x="15" y="59"/>
                </a:cxn>
                <a:cxn ang="0">
                  <a:pos x="20" y="60"/>
                </a:cxn>
                <a:cxn ang="0">
                  <a:pos x="20" y="61"/>
                </a:cxn>
                <a:cxn ang="0">
                  <a:pos x="20" y="61"/>
                </a:cxn>
                <a:cxn ang="0">
                  <a:pos x="10" y="61"/>
                </a:cxn>
                <a:cxn ang="0">
                  <a:pos x="1" y="61"/>
                </a:cxn>
                <a:cxn ang="0">
                  <a:pos x="1" y="61"/>
                </a:cxn>
                <a:cxn ang="0">
                  <a:pos x="1" y="60"/>
                </a:cxn>
                <a:cxn ang="0">
                  <a:pos x="6" y="59"/>
                </a:cxn>
                <a:cxn ang="0">
                  <a:pos x="7" y="58"/>
                </a:cxn>
                <a:cxn ang="0">
                  <a:pos x="7" y="38"/>
                </a:cxn>
                <a:cxn ang="0">
                  <a:pos x="6" y="21"/>
                </a:cxn>
                <a:cxn ang="0">
                  <a:pos x="5" y="19"/>
                </a:cxn>
                <a:cxn ang="0">
                  <a:pos x="0" y="19"/>
                </a:cxn>
                <a:cxn ang="0">
                  <a:pos x="0" y="18"/>
                </a:cxn>
                <a:cxn ang="0">
                  <a:pos x="0" y="18"/>
                </a:cxn>
                <a:cxn ang="0">
                  <a:pos x="14" y="15"/>
                </a:cxn>
              </a:cxnLst>
              <a:rect l="0" t="0" r="r" b="b"/>
              <a:pathLst>
                <a:path w="20" h="61">
                  <a:moveTo>
                    <a:pt x="10" y="0"/>
                  </a:moveTo>
                  <a:cubicBezTo>
                    <a:pt x="12" y="0"/>
                    <a:pt x="14" y="2"/>
                    <a:pt x="14" y="4"/>
                  </a:cubicBezTo>
                  <a:cubicBezTo>
                    <a:pt x="14" y="7"/>
                    <a:pt x="12" y="9"/>
                    <a:pt x="10" y="9"/>
                  </a:cubicBezTo>
                  <a:cubicBezTo>
                    <a:pt x="7" y="9"/>
                    <a:pt x="5" y="7"/>
                    <a:pt x="5" y="4"/>
                  </a:cubicBezTo>
                  <a:cubicBezTo>
                    <a:pt x="5" y="2"/>
                    <a:pt x="7" y="0"/>
                    <a:pt x="10" y="0"/>
                  </a:cubicBezTo>
                  <a:close/>
                  <a:moveTo>
                    <a:pt x="14" y="15"/>
                  </a:moveTo>
                  <a:cubicBezTo>
                    <a:pt x="15" y="15"/>
                    <a:pt x="15" y="15"/>
                    <a:pt x="15" y="16"/>
                  </a:cubicBezTo>
                  <a:cubicBezTo>
                    <a:pt x="15" y="20"/>
                    <a:pt x="14" y="34"/>
                    <a:pt x="14" y="39"/>
                  </a:cubicBezTo>
                  <a:cubicBezTo>
                    <a:pt x="14" y="43"/>
                    <a:pt x="14" y="55"/>
                    <a:pt x="14" y="58"/>
                  </a:cubicBezTo>
                  <a:cubicBezTo>
                    <a:pt x="14" y="58"/>
                    <a:pt x="14" y="59"/>
                    <a:pt x="15" y="59"/>
                  </a:cubicBezTo>
                  <a:cubicBezTo>
                    <a:pt x="20" y="60"/>
                    <a:pt x="20" y="60"/>
                    <a:pt x="20" y="60"/>
                  </a:cubicBezTo>
                  <a:cubicBezTo>
                    <a:pt x="20" y="60"/>
                    <a:pt x="20" y="60"/>
                    <a:pt x="20" y="61"/>
                  </a:cubicBezTo>
                  <a:cubicBezTo>
                    <a:pt x="20" y="61"/>
                    <a:pt x="20" y="61"/>
                    <a:pt x="20" y="61"/>
                  </a:cubicBezTo>
                  <a:cubicBezTo>
                    <a:pt x="18" y="61"/>
                    <a:pt x="15" y="61"/>
                    <a:pt x="10" y="61"/>
                  </a:cubicBezTo>
                  <a:cubicBezTo>
                    <a:pt x="6" y="61"/>
                    <a:pt x="3" y="61"/>
                    <a:pt x="1" y="61"/>
                  </a:cubicBezTo>
                  <a:cubicBezTo>
                    <a:pt x="1" y="61"/>
                    <a:pt x="1" y="61"/>
                    <a:pt x="1" y="61"/>
                  </a:cubicBezTo>
                  <a:cubicBezTo>
                    <a:pt x="1" y="60"/>
                    <a:pt x="1" y="60"/>
                    <a:pt x="1" y="60"/>
                  </a:cubicBezTo>
                  <a:cubicBezTo>
                    <a:pt x="6" y="59"/>
                    <a:pt x="6" y="59"/>
                    <a:pt x="6" y="59"/>
                  </a:cubicBezTo>
                  <a:cubicBezTo>
                    <a:pt x="7" y="58"/>
                    <a:pt x="7" y="58"/>
                    <a:pt x="7" y="58"/>
                  </a:cubicBezTo>
                  <a:cubicBezTo>
                    <a:pt x="7" y="55"/>
                    <a:pt x="7" y="43"/>
                    <a:pt x="7" y="38"/>
                  </a:cubicBezTo>
                  <a:cubicBezTo>
                    <a:pt x="7" y="34"/>
                    <a:pt x="6" y="23"/>
                    <a:pt x="6" y="21"/>
                  </a:cubicBezTo>
                  <a:cubicBezTo>
                    <a:pt x="6" y="20"/>
                    <a:pt x="6" y="19"/>
                    <a:pt x="5" y="19"/>
                  </a:cubicBezTo>
                  <a:cubicBezTo>
                    <a:pt x="0" y="19"/>
                    <a:pt x="0" y="19"/>
                    <a:pt x="0" y="19"/>
                  </a:cubicBezTo>
                  <a:cubicBezTo>
                    <a:pt x="0" y="19"/>
                    <a:pt x="0" y="18"/>
                    <a:pt x="0" y="18"/>
                  </a:cubicBezTo>
                  <a:cubicBezTo>
                    <a:pt x="0" y="18"/>
                    <a:pt x="0" y="18"/>
                    <a:pt x="0" y="18"/>
                  </a:cubicBezTo>
                  <a:lnTo>
                    <a:pt x="14" y="15"/>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dirty="0">
                <a:solidFill>
                  <a:srgbClr val="000000"/>
                </a:solidFill>
                <a:latin typeface="Calibri Light" panose="020F0302020204030204" pitchFamily="34" charset="0"/>
                <a:cs typeface="Calibri Light" panose="020F0302020204030204" pitchFamily="34" charset="0"/>
              </a:endParaRPr>
            </a:p>
          </p:txBody>
        </p:sp>
        <p:sp>
          <p:nvSpPr>
            <p:cNvPr id="22" name="Freeform 21">
              <a:extLst>
                <a:ext uri="{FF2B5EF4-FFF2-40B4-BE49-F238E27FC236}">
                  <a16:creationId xmlns:a16="http://schemas.microsoft.com/office/drawing/2014/main" id="{F5D4C3C2-F5EE-3244-9BE4-0FD99AB5841E}"/>
                </a:ext>
              </a:extLst>
            </p:cNvPr>
            <p:cNvSpPr>
              <a:spLocks/>
            </p:cNvSpPr>
            <p:nvPr userDrawn="1"/>
          </p:nvSpPr>
          <p:spPr bwMode="gray">
            <a:xfrm>
              <a:off x="5891213" y="6157913"/>
              <a:ext cx="66675" cy="212725"/>
            </a:xfrm>
            <a:custGeom>
              <a:avLst/>
              <a:gdLst/>
              <a:ahLst/>
              <a:cxnLst>
                <a:cxn ang="0">
                  <a:pos x="15" y="0"/>
                </a:cxn>
                <a:cxn ang="0">
                  <a:pos x="16" y="1"/>
                </a:cxn>
                <a:cxn ang="0">
                  <a:pos x="15" y="33"/>
                </a:cxn>
                <a:cxn ang="0">
                  <a:pos x="14" y="64"/>
                </a:cxn>
                <a:cxn ang="0">
                  <a:pos x="15" y="65"/>
                </a:cxn>
                <a:cxn ang="0">
                  <a:pos x="21" y="66"/>
                </a:cxn>
                <a:cxn ang="0">
                  <a:pos x="21" y="67"/>
                </a:cxn>
                <a:cxn ang="0">
                  <a:pos x="21" y="67"/>
                </a:cxn>
                <a:cxn ang="0">
                  <a:pos x="11" y="67"/>
                </a:cxn>
                <a:cxn ang="0">
                  <a:pos x="2" y="67"/>
                </a:cxn>
                <a:cxn ang="0">
                  <a:pos x="2" y="67"/>
                </a:cxn>
                <a:cxn ang="0">
                  <a:pos x="2" y="66"/>
                </a:cxn>
                <a:cxn ang="0">
                  <a:pos x="7" y="65"/>
                </a:cxn>
                <a:cxn ang="0">
                  <a:pos x="8" y="64"/>
                </a:cxn>
                <a:cxn ang="0">
                  <a:pos x="8" y="33"/>
                </a:cxn>
                <a:cxn ang="0">
                  <a:pos x="7" y="5"/>
                </a:cxn>
                <a:cxn ang="0">
                  <a:pos x="6" y="3"/>
                </a:cxn>
                <a:cxn ang="0">
                  <a:pos x="0" y="3"/>
                </a:cxn>
                <a:cxn ang="0">
                  <a:pos x="0" y="2"/>
                </a:cxn>
                <a:cxn ang="0">
                  <a:pos x="0" y="2"/>
                </a:cxn>
                <a:cxn ang="0">
                  <a:pos x="15" y="0"/>
                </a:cxn>
              </a:cxnLst>
              <a:rect l="0" t="0" r="r" b="b"/>
              <a:pathLst>
                <a:path w="21" h="67">
                  <a:moveTo>
                    <a:pt x="15" y="0"/>
                  </a:moveTo>
                  <a:cubicBezTo>
                    <a:pt x="16" y="0"/>
                    <a:pt x="16" y="0"/>
                    <a:pt x="16" y="1"/>
                  </a:cubicBezTo>
                  <a:cubicBezTo>
                    <a:pt x="16" y="2"/>
                    <a:pt x="15" y="22"/>
                    <a:pt x="15" y="33"/>
                  </a:cubicBezTo>
                  <a:cubicBezTo>
                    <a:pt x="15" y="40"/>
                    <a:pt x="14" y="62"/>
                    <a:pt x="14" y="64"/>
                  </a:cubicBezTo>
                  <a:cubicBezTo>
                    <a:pt x="14" y="64"/>
                    <a:pt x="15" y="64"/>
                    <a:pt x="15" y="65"/>
                  </a:cubicBezTo>
                  <a:cubicBezTo>
                    <a:pt x="21" y="66"/>
                    <a:pt x="21" y="66"/>
                    <a:pt x="21" y="66"/>
                  </a:cubicBezTo>
                  <a:cubicBezTo>
                    <a:pt x="21" y="66"/>
                    <a:pt x="21" y="66"/>
                    <a:pt x="21" y="67"/>
                  </a:cubicBezTo>
                  <a:cubicBezTo>
                    <a:pt x="21" y="67"/>
                    <a:pt x="21" y="67"/>
                    <a:pt x="21" y="67"/>
                  </a:cubicBezTo>
                  <a:cubicBezTo>
                    <a:pt x="19" y="67"/>
                    <a:pt x="15" y="67"/>
                    <a:pt x="11" y="67"/>
                  </a:cubicBezTo>
                  <a:cubicBezTo>
                    <a:pt x="7" y="67"/>
                    <a:pt x="4" y="67"/>
                    <a:pt x="2" y="67"/>
                  </a:cubicBezTo>
                  <a:cubicBezTo>
                    <a:pt x="2" y="67"/>
                    <a:pt x="2" y="67"/>
                    <a:pt x="2" y="67"/>
                  </a:cubicBezTo>
                  <a:cubicBezTo>
                    <a:pt x="2" y="66"/>
                    <a:pt x="2" y="66"/>
                    <a:pt x="2" y="66"/>
                  </a:cubicBezTo>
                  <a:cubicBezTo>
                    <a:pt x="7" y="65"/>
                    <a:pt x="7" y="65"/>
                    <a:pt x="7" y="65"/>
                  </a:cubicBezTo>
                  <a:cubicBezTo>
                    <a:pt x="7" y="65"/>
                    <a:pt x="8" y="64"/>
                    <a:pt x="8" y="64"/>
                  </a:cubicBezTo>
                  <a:cubicBezTo>
                    <a:pt x="8" y="61"/>
                    <a:pt x="8" y="38"/>
                    <a:pt x="8" y="33"/>
                  </a:cubicBezTo>
                  <a:cubicBezTo>
                    <a:pt x="8" y="28"/>
                    <a:pt x="7" y="8"/>
                    <a:pt x="7" y="5"/>
                  </a:cubicBezTo>
                  <a:cubicBezTo>
                    <a:pt x="7" y="4"/>
                    <a:pt x="7" y="3"/>
                    <a:pt x="6" y="3"/>
                  </a:cubicBezTo>
                  <a:cubicBezTo>
                    <a:pt x="0" y="3"/>
                    <a:pt x="0" y="3"/>
                    <a:pt x="0" y="3"/>
                  </a:cubicBezTo>
                  <a:cubicBezTo>
                    <a:pt x="0" y="3"/>
                    <a:pt x="0" y="2"/>
                    <a:pt x="0" y="2"/>
                  </a:cubicBezTo>
                  <a:cubicBezTo>
                    <a:pt x="0" y="2"/>
                    <a:pt x="0" y="2"/>
                    <a:pt x="0" y="2"/>
                  </a:cubicBezTo>
                  <a:lnTo>
                    <a:pt x="15" y="0"/>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dirty="0">
                <a:solidFill>
                  <a:srgbClr val="000000"/>
                </a:solidFill>
                <a:latin typeface="Calibri Light" panose="020F0302020204030204" pitchFamily="34" charset="0"/>
                <a:cs typeface="Calibri Light" panose="020F0302020204030204" pitchFamily="34" charset="0"/>
              </a:endParaRPr>
            </a:p>
          </p:txBody>
        </p:sp>
        <p:sp>
          <p:nvSpPr>
            <p:cNvPr id="23" name="Freeform 22">
              <a:extLst>
                <a:ext uri="{FF2B5EF4-FFF2-40B4-BE49-F238E27FC236}">
                  <a16:creationId xmlns:a16="http://schemas.microsoft.com/office/drawing/2014/main" id="{9443B11F-71F4-8E49-BE90-4CB4DB1BA1D9}"/>
                </a:ext>
              </a:extLst>
            </p:cNvPr>
            <p:cNvSpPr>
              <a:spLocks noEditPoints="1"/>
            </p:cNvSpPr>
            <p:nvPr userDrawn="1"/>
          </p:nvSpPr>
          <p:spPr bwMode="gray">
            <a:xfrm>
              <a:off x="5973763" y="6224588"/>
              <a:ext cx="117475" cy="146050"/>
            </a:xfrm>
            <a:custGeom>
              <a:avLst/>
              <a:gdLst/>
              <a:ahLst/>
              <a:cxnLst>
                <a:cxn ang="0">
                  <a:pos x="20" y="2"/>
                </a:cxn>
                <a:cxn ang="0">
                  <a:pos x="29" y="18"/>
                </a:cxn>
                <a:cxn ang="0">
                  <a:pos x="27" y="21"/>
                </a:cxn>
                <a:cxn ang="0">
                  <a:pos x="9" y="21"/>
                </a:cxn>
                <a:cxn ang="0">
                  <a:pos x="20" y="2"/>
                </a:cxn>
                <a:cxn ang="0">
                  <a:pos x="37" y="20"/>
                </a:cxn>
                <a:cxn ang="0">
                  <a:pos x="21" y="0"/>
                </a:cxn>
                <a:cxn ang="0">
                  <a:pos x="0" y="27"/>
                </a:cxn>
                <a:cxn ang="0">
                  <a:pos x="19" y="46"/>
                </a:cxn>
                <a:cxn ang="0">
                  <a:pos x="26" y="45"/>
                </a:cxn>
                <a:cxn ang="0">
                  <a:pos x="37" y="40"/>
                </a:cxn>
                <a:cxn ang="0">
                  <a:pos x="37" y="40"/>
                </a:cxn>
                <a:cxn ang="0">
                  <a:pos x="36" y="39"/>
                </a:cxn>
                <a:cxn ang="0">
                  <a:pos x="28" y="42"/>
                </a:cxn>
                <a:cxn ang="0">
                  <a:pos x="22" y="43"/>
                </a:cxn>
                <a:cxn ang="0">
                  <a:pos x="9" y="29"/>
                </a:cxn>
                <a:cxn ang="0">
                  <a:pos x="9" y="23"/>
                </a:cxn>
                <a:cxn ang="0">
                  <a:pos x="35" y="22"/>
                </a:cxn>
                <a:cxn ang="0">
                  <a:pos x="37" y="20"/>
                </a:cxn>
              </a:cxnLst>
              <a:rect l="0" t="0" r="r" b="b"/>
              <a:pathLst>
                <a:path w="37" h="46">
                  <a:moveTo>
                    <a:pt x="20" y="2"/>
                  </a:moveTo>
                  <a:cubicBezTo>
                    <a:pt x="26" y="2"/>
                    <a:pt x="29" y="13"/>
                    <a:pt x="29" y="18"/>
                  </a:cubicBezTo>
                  <a:cubicBezTo>
                    <a:pt x="29" y="20"/>
                    <a:pt x="28" y="20"/>
                    <a:pt x="27" y="21"/>
                  </a:cubicBezTo>
                  <a:cubicBezTo>
                    <a:pt x="24" y="21"/>
                    <a:pt x="14" y="22"/>
                    <a:pt x="9" y="21"/>
                  </a:cubicBezTo>
                  <a:cubicBezTo>
                    <a:pt x="9" y="9"/>
                    <a:pt x="14" y="2"/>
                    <a:pt x="20" y="2"/>
                  </a:cubicBezTo>
                  <a:close/>
                  <a:moveTo>
                    <a:pt x="37" y="20"/>
                  </a:moveTo>
                  <a:cubicBezTo>
                    <a:pt x="37" y="11"/>
                    <a:pt x="32" y="0"/>
                    <a:pt x="21" y="0"/>
                  </a:cubicBezTo>
                  <a:cubicBezTo>
                    <a:pt x="9" y="0"/>
                    <a:pt x="0" y="14"/>
                    <a:pt x="0" y="27"/>
                  </a:cubicBezTo>
                  <a:cubicBezTo>
                    <a:pt x="0" y="40"/>
                    <a:pt x="8" y="46"/>
                    <a:pt x="19" y="46"/>
                  </a:cubicBezTo>
                  <a:cubicBezTo>
                    <a:pt x="22" y="46"/>
                    <a:pt x="25" y="46"/>
                    <a:pt x="26" y="45"/>
                  </a:cubicBezTo>
                  <a:cubicBezTo>
                    <a:pt x="30" y="44"/>
                    <a:pt x="34" y="42"/>
                    <a:pt x="37" y="40"/>
                  </a:cubicBezTo>
                  <a:cubicBezTo>
                    <a:pt x="37" y="40"/>
                    <a:pt x="37" y="40"/>
                    <a:pt x="37" y="40"/>
                  </a:cubicBezTo>
                  <a:cubicBezTo>
                    <a:pt x="37" y="39"/>
                    <a:pt x="37" y="39"/>
                    <a:pt x="36" y="39"/>
                  </a:cubicBezTo>
                  <a:cubicBezTo>
                    <a:pt x="34" y="40"/>
                    <a:pt x="31" y="41"/>
                    <a:pt x="28" y="42"/>
                  </a:cubicBezTo>
                  <a:cubicBezTo>
                    <a:pt x="27" y="43"/>
                    <a:pt x="25" y="43"/>
                    <a:pt x="22" y="43"/>
                  </a:cubicBezTo>
                  <a:cubicBezTo>
                    <a:pt x="15" y="43"/>
                    <a:pt x="10" y="38"/>
                    <a:pt x="9" y="29"/>
                  </a:cubicBezTo>
                  <a:cubicBezTo>
                    <a:pt x="9" y="27"/>
                    <a:pt x="9" y="25"/>
                    <a:pt x="9" y="23"/>
                  </a:cubicBezTo>
                  <a:cubicBezTo>
                    <a:pt x="13" y="23"/>
                    <a:pt x="31" y="23"/>
                    <a:pt x="35" y="22"/>
                  </a:cubicBezTo>
                  <a:cubicBezTo>
                    <a:pt x="36" y="22"/>
                    <a:pt x="37" y="21"/>
                    <a:pt x="37" y="20"/>
                  </a:cubicBez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dirty="0">
                <a:solidFill>
                  <a:srgbClr val="000000"/>
                </a:solidFill>
                <a:latin typeface="Calibri Light" panose="020F0302020204030204" pitchFamily="34" charset="0"/>
                <a:cs typeface="Calibri Light" panose="020F0302020204030204" pitchFamily="34" charset="0"/>
              </a:endParaRPr>
            </a:p>
          </p:txBody>
        </p:sp>
        <p:sp>
          <p:nvSpPr>
            <p:cNvPr id="24" name="Freeform 23">
              <a:extLst>
                <a:ext uri="{FF2B5EF4-FFF2-40B4-BE49-F238E27FC236}">
                  <a16:creationId xmlns:a16="http://schemas.microsoft.com/office/drawing/2014/main" id="{51017DC1-24EA-4D40-856A-036B0F212E0D}"/>
                </a:ext>
              </a:extLst>
            </p:cNvPr>
            <p:cNvSpPr>
              <a:spLocks/>
            </p:cNvSpPr>
            <p:nvPr userDrawn="1"/>
          </p:nvSpPr>
          <p:spPr bwMode="gray">
            <a:xfrm>
              <a:off x="6097588" y="6227763"/>
              <a:ext cx="152400" cy="201612"/>
            </a:xfrm>
            <a:custGeom>
              <a:avLst/>
              <a:gdLst/>
              <a:ahLst/>
              <a:cxnLst>
                <a:cxn ang="0">
                  <a:pos x="48" y="0"/>
                </a:cxn>
                <a:cxn ang="0">
                  <a:pos x="48" y="0"/>
                </a:cxn>
                <a:cxn ang="0">
                  <a:pos x="47" y="1"/>
                </a:cxn>
                <a:cxn ang="0">
                  <a:pos x="45" y="2"/>
                </a:cxn>
                <a:cxn ang="0">
                  <a:pos x="44" y="4"/>
                </a:cxn>
                <a:cxn ang="0">
                  <a:pos x="27" y="43"/>
                </a:cxn>
                <a:cxn ang="0">
                  <a:pos x="6" y="64"/>
                </a:cxn>
                <a:cxn ang="0">
                  <a:pos x="3" y="63"/>
                </a:cxn>
                <a:cxn ang="0">
                  <a:pos x="0" y="54"/>
                </a:cxn>
                <a:cxn ang="0">
                  <a:pos x="1" y="53"/>
                </a:cxn>
                <a:cxn ang="0">
                  <a:pos x="2" y="53"/>
                </a:cxn>
                <a:cxn ang="0">
                  <a:pos x="5" y="57"/>
                </a:cxn>
                <a:cxn ang="0">
                  <a:pos x="7" y="59"/>
                </a:cxn>
                <a:cxn ang="0">
                  <a:pos x="21" y="48"/>
                </a:cxn>
                <a:cxn ang="0">
                  <a:pos x="21" y="45"/>
                </a:cxn>
                <a:cxn ang="0">
                  <a:pos x="6" y="3"/>
                </a:cxn>
                <a:cxn ang="0">
                  <a:pos x="5" y="2"/>
                </a:cxn>
                <a:cxn ang="0">
                  <a:pos x="2" y="1"/>
                </a:cxn>
                <a:cxn ang="0">
                  <a:pos x="1" y="0"/>
                </a:cxn>
                <a:cxn ang="0">
                  <a:pos x="1" y="0"/>
                </a:cxn>
                <a:cxn ang="0">
                  <a:pos x="21" y="0"/>
                </a:cxn>
                <a:cxn ang="0">
                  <a:pos x="21" y="0"/>
                </a:cxn>
                <a:cxn ang="0">
                  <a:pos x="21" y="1"/>
                </a:cxn>
                <a:cxn ang="0">
                  <a:pos x="16" y="2"/>
                </a:cxn>
                <a:cxn ang="0">
                  <a:pos x="15" y="3"/>
                </a:cxn>
                <a:cxn ang="0">
                  <a:pos x="25" y="37"/>
                </a:cxn>
                <a:cxn ang="0">
                  <a:pos x="26" y="40"/>
                </a:cxn>
                <a:cxn ang="0">
                  <a:pos x="27" y="40"/>
                </a:cxn>
                <a:cxn ang="0">
                  <a:pos x="28" y="37"/>
                </a:cxn>
                <a:cxn ang="0">
                  <a:pos x="38" y="4"/>
                </a:cxn>
                <a:cxn ang="0">
                  <a:pos x="37" y="2"/>
                </a:cxn>
                <a:cxn ang="0">
                  <a:pos x="33" y="1"/>
                </a:cxn>
                <a:cxn ang="0">
                  <a:pos x="32" y="0"/>
                </a:cxn>
                <a:cxn ang="0">
                  <a:pos x="32" y="0"/>
                </a:cxn>
                <a:cxn ang="0">
                  <a:pos x="48" y="0"/>
                </a:cxn>
              </a:cxnLst>
              <a:rect l="0" t="0" r="r" b="b"/>
              <a:pathLst>
                <a:path w="48" h="64">
                  <a:moveTo>
                    <a:pt x="48" y="0"/>
                  </a:moveTo>
                  <a:cubicBezTo>
                    <a:pt x="48" y="0"/>
                    <a:pt x="48" y="0"/>
                    <a:pt x="48" y="0"/>
                  </a:cubicBezTo>
                  <a:cubicBezTo>
                    <a:pt x="48" y="1"/>
                    <a:pt x="48" y="1"/>
                    <a:pt x="47" y="1"/>
                  </a:cubicBezTo>
                  <a:cubicBezTo>
                    <a:pt x="45" y="2"/>
                    <a:pt x="45" y="2"/>
                    <a:pt x="45" y="2"/>
                  </a:cubicBezTo>
                  <a:cubicBezTo>
                    <a:pt x="45" y="2"/>
                    <a:pt x="44" y="3"/>
                    <a:pt x="44" y="4"/>
                  </a:cubicBezTo>
                  <a:cubicBezTo>
                    <a:pt x="42" y="10"/>
                    <a:pt x="33" y="33"/>
                    <a:pt x="27" y="43"/>
                  </a:cubicBezTo>
                  <a:cubicBezTo>
                    <a:pt x="22" y="52"/>
                    <a:pt x="14" y="64"/>
                    <a:pt x="6" y="64"/>
                  </a:cubicBezTo>
                  <a:cubicBezTo>
                    <a:pt x="3" y="64"/>
                    <a:pt x="3" y="63"/>
                    <a:pt x="3" y="63"/>
                  </a:cubicBezTo>
                  <a:cubicBezTo>
                    <a:pt x="0" y="54"/>
                    <a:pt x="0" y="54"/>
                    <a:pt x="0" y="54"/>
                  </a:cubicBezTo>
                  <a:cubicBezTo>
                    <a:pt x="0" y="53"/>
                    <a:pt x="1" y="53"/>
                    <a:pt x="1" y="53"/>
                  </a:cubicBezTo>
                  <a:cubicBezTo>
                    <a:pt x="1" y="53"/>
                    <a:pt x="1" y="53"/>
                    <a:pt x="2" y="53"/>
                  </a:cubicBezTo>
                  <a:cubicBezTo>
                    <a:pt x="5" y="57"/>
                    <a:pt x="5" y="57"/>
                    <a:pt x="5" y="57"/>
                  </a:cubicBezTo>
                  <a:cubicBezTo>
                    <a:pt x="5" y="58"/>
                    <a:pt x="6" y="59"/>
                    <a:pt x="7" y="59"/>
                  </a:cubicBezTo>
                  <a:cubicBezTo>
                    <a:pt x="11" y="59"/>
                    <a:pt x="17" y="54"/>
                    <a:pt x="21" y="48"/>
                  </a:cubicBezTo>
                  <a:cubicBezTo>
                    <a:pt x="22" y="47"/>
                    <a:pt x="22" y="46"/>
                    <a:pt x="21" y="45"/>
                  </a:cubicBezTo>
                  <a:cubicBezTo>
                    <a:pt x="18" y="37"/>
                    <a:pt x="9" y="13"/>
                    <a:pt x="6" y="3"/>
                  </a:cubicBezTo>
                  <a:cubicBezTo>
                    <a:pt x="5" y="3"/>
                    <a:pt x="5" y="2"/>
                    <a:pt x="5" y="2"/>
                  </a:cubicBezTo>
                  <a:cubicBezTo>
                    <a:pt x="2" y="1"/>
                    <a:pt x="2" y="1"/>
                    <a:pt x="2" y="1"/>
                  </a:cubicBezTo>
                  <a:cubicBezTo>
                    <a:pt x="1" y="1"/>
                    <a:pt x="1" y="1"/>
                    <a:pt x="1" y="0"/>
                  </a:cubicBezTo>
                  <a:cubicBezTo>
                    <a:pt x="1" y="0"/>
                    <a:pt x="1" y="0"/>
                    <a:pt x="1" y="0"/>
                  </a:cubicBezTo>
                  <a:cubicBezTo>
                    <a:pt x="21" y="0"/>
                    <a:pt x="21" y="0"/>
                    <a:pt x="21" y="0"/>
                  </a:cubicBezTo>
                  <a:cubicBezTo>
                    <a:pt x="21" y="0"/>
                    <a:pt x="21" y="0"/>
                    <a:pt x="21" y="0"/>
                  </a:cubicBezTo>
                  <a:cubicBezTo>
                    <a:pt x="21" y="1"/>
                    <a:pt x="21" y="1"/>
                    <a:pt x="21" y="1"/>
                  </a:cubicBezTo>
                  <a:cubicBezTo>
                    <a:pt x="16" y="2"/>
                    <a:pt x="16" y="2"/>
                    <a:pt x="16" y="2"/>
                  </a:cubicBezTo>
                  <a:cubicBezTo>
                    <a:pt x="15" y="2"/>
                    <a:pt x="15" y="3"/>
                    <a:pt x="15" y="3"/>
                  </a:cubicBezTo>
                  <a:cubicBezTo>
                    <a:pt x="17" y="11"/>
                    <a:pt x="23" y="29"/>
                    <a:pt x="25" y="37"/>
                  </a:cubicBezTo>
                  <a:cubicBezTo>
                    <a:pt x="26" y="38"/>
                    <a:pt x="26" y="39"/>
                    <a:pt x="26" y="40"/>
                  </a:cubicBezTo>
                  <a:cubicBezTo>
                    <a:pt x="27" y="40"/>
                    <a:pt x="27" y="40"/>
                    <a:pt x="27" y="40"/>
                  </a:cubicBezTo>
                  <a:cubicBezTo>
                    <a:pt x="27" y="39"/>
                    <a:pt x="28" y="38"/>
                    <a:pt x="28" y="37"/>
                  </a:cubicBezTo>
                  <a:cubicBezTo>
                    <a:pt x="31" y="29"/>
                    <a:pt x="36" y="13"/>
                    <a:pt x="38" y="4"/>
                  </a:cubicBezTo>
                  <a:cubicBezTo>
                    <a:pt x="38" y="2"/>
                    <a:pt x="38" y="2"/>
                    <a:pt x="37" y="2"/>
                  </a:cubicBezTo>
                  <a:cubicBezTo>
                    <a:pt x="33" y="1"/>
                    <a:pt x="33" y="1"/>
                    <a:pt x="33" y="1"/>
                  </a:cubicBezTo>
                  <a:cubicBezTo>
                    <a:pt x="32" y="1"/>
                    <a:pt x="32" y="1"/>
                    <a:pt x="32" y="0"/>
                  </a:cubicBezTo>
                  <a:cubicBezTo>
                    <a:pt x="32" y="0"/>
                    <a:pt x="32" y="0"/>
                    <a:pt x="32" y="0"/>
                  </a:cubicBezTo>
                  <a:lnTo>
                    <a:pt x="48" y="0"/>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dirty="0">
                <a:solidFill>
                  <a:srgbClr val="000000"/>
                </a:solidFill>
                <a:latin typeface="Calibri Light" panose="020F0302020204030204" pitchFamily="34" charset="0"/>
                <a:cs typeface="Calibri Light" panose="020F0302020204030204" pitchFamily="34" charset="0"/>
              </a:endParaRPr>
            </a:p>
          </p:txBody>
        </p:sp>
        <p:sp>
          <p:nvSpPr>
            <p:cNvPr id="25" name="Freeform 24">
              <a:extLst>
                <a:ext uri="{FF2B5EF4-FFF2-40B4-BE49-F238E27FC236}">
                  <a16:creationId xmlns:a16="http://schemas.microsoft.com/office/drawing/2014/main" id="{04BBAE89-31B8-D74D-B9A0-6A709319630D}"/>
                </a:ext>
              </a:extLst>
            </p:cNvPr>
            <p:cNvSpPr>
              <a:spLocks/>
            </p:cNvSpPr>
            <p:nvPr userDrawn="1"/>
          </p:nvSpPr>
          <p:spPr bwMode="gray">
            <a:xfrm>
              <a:off x="4816475" y="6445250"/>
              <a:ext cx="57150" cy="76200"/>
            </a:xfrm>
            <a:custGeom>
              <a:avLst/>
              <a:gdLst/>
              <a:ahLst/>
              <a:cxnLst>
                <a:cxn ang="0">
                  <a:pos x="18" y="23"/>
                </a:cxn>
                <a:cxn ang="0">
                  <a:pos x="12" y="24"/>
                </a:cxn>
                <a:cxn ang="0">
                  <a:pos x="0" y="12"/>
                </a:cxn>
                <a:cxn ang="0">
                  <a:pos x="13" y="0"/>
                </a:cxn>
                <a:cxn ang="0">
                  <a:pos x="18" y="1"/>
                </a:cxn>
                <a:cxn ang="0">
                  <a:pos x="18" y="3"/>
                </a:cxn>
                <a:cxn ang="0">
                  <a:pos x="13" y="2"/>
                </a:cxn>
                <a:cxn ang="0">
                  <a:pos x="4" y="12"/>
                </a:cxn>
                <a:cxn ang="0">
                  <a:pos x="13" y="22"/>
                </a:cxn>
                <a:cxn ang="0">
                  <a:pos x="18" y="21"/>
                </a:cxn>
                <a:cxn ang="0">
                  <a:pos x="18" y="23"/>
                </a:cxn>
              </a:cxnLst>
              <a:rect l="0" t="0" r="r" b="b"/>
              <a:pathLst>
                <a:path w="18" h="24">
                  <a:moveTo>
                    <a:pt x="18" y="23"/>
                  </a:moveTo>
                  <a:cubicBezTo>
                    <a:pt x="17" y="24"/>
                    <a:pt x="15" y="24"/>
                    <a:pt x="12" y="24"/>
                  </a:cubicBezTo>
                  <a:cubicBezTo>
                    <a:pt x="5" y="24"/>
                    <a:pt x="0" y="20"/>
                    <a:pt x="0" y="12"/>
                  </a:cubicBezTo>
                  <a:cubicBezTo>
                    <a:pt x="0" y="5"/>
                    <a:pt x="5" y="0"/>
                    <a:pt x="13" y="0"/>
                  </a:cubicBezTo>
                  <a:cubicBezTo>
                    <a:pt x="16" y="0"/>
                    <a:pt x="18" y="0"/>
                    <a:pt x="18" y="1"/>
                  </a:cubicBezTo>
                  <a:cubicBezTo>
                    <a:pt x="18" y="3"/>
                    <a:pt x="18" y="3"/>
                    <a:pt x="18" y="3"/>
                  </a:cubicBezTo>
                  <a:cubicBezTo>
                    <a:pt x="16" y="3"/>
                    <a:pt x="15" y="2"/>
                    <a:pt x="13" y="2"/>
                  </a:cubicBezTo>
                  <a:cubicBezTo>
                    <a:pt x="7" y="2"/>
                    <a:pt x="4" y="6"/>
                    <a:pt x="4" y="12"/>
                  </a:cubicBezTo>
                  <a:cubicBezTo>
                    <a:pt x="4" y="18"/>
                    <a:pt x="7" y="22"/>
                    <a:pt x="13" y="22"/>
                  </a:cubicBezTo>
                  <a:cubicBezTo>
                    <a:pt x="15" y="22"/>
                    <a:pt x="16" y="21"/>
                    <a:pt x="18" y="21"/>
                  </a:cubicBezTo>
                  <a:lnTo>
                    <a:pt x="18" y="23"/>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dirty="0">
                <a:solidFill>
                  <a:srgbClr val="000000"/>
                </a:solidFill>
                <a:latin typeface="Calibri Light" panose="020F0302020204030204" pitchFamily="34" charset="0"/>
                <a:cs typeface="Calibri Light" panose="020F0302020204030204" pitchFamily="34" charset="0"/>
              </a:endParaRPr>
            </a:p>
          </p:txBody>
        </p:sp>
        <p:sp>
          <p:nvSpPr>
            <p:cNvPr id="26" name="Freeform 25">
              <a:extLst>
                <a:ext uri="{FF2B5EF4-FFF2-40B4-BE49-F238E27FC236}">
                  <a16:creationId xmlns:a16="http://schemas.microsoft.com/office/drawing/2014/main" id="{F6BF25AA-3B89-114F-9520-60CA93016612}"/>
                </a:ext>
              </a:extLst>
            </p:cNvPr>
            <p:cNvSpPr>
              <a:spLocks/>
            </p:cNvSpPr>
            <p:nvPr userDrawn="1"/>
          </p:nvSpPr>
          <p:spPr bwMode="gray">
            <a:xfrm>
              <a:off x="4892675" y="6445250"/>
              <a:ext cx="57150" cy="76200"/>
            </a:xfrm>
            <a:custGeom>
              <a:avLst/>
              <a:gdLst/>
              <a:ahLst/>
              <a:cxnLst>
                <a:cxn ang="0">
                  <a:pos x="6" y="0"/>
                </a:cxn>
                <a:cxn ang="0">
                  <a:pos x="6" y="20"/>
                </a:cxn>
                <a:cxn ang="0">
                  <a:pos x="30" y="20"/>
                </a:cxn>
                <a:cxn ang="0">
                  <a:pos x="30" y="0"/>
                </a:cxn>
                <a:cxn ang="0">
                  <a:pos x="36" y="0"/>
                </a:cxn>
                <a:cxn ang="0">
                  <a:pos x="36" y="48"/>
                </a:cxn>
                <a:cxn ang="0">
                  <a:pos x="30" y="48"/>
                </a:cxn>
                <a:cxn ang="0">
                  <a:pos x="30" y="26"/>
                </a:cxn>
                <a:cxn ang="0">
                  <a:pos x="6" y="26"/>
                </a:cxn>
                <a:cxn ang="0">
                  <a:pos x="6" y="48"/>
                </a:cxn>
                <a:cxn ang="0">
                  <a:pos x="0" y="48"/>
                </a:cxn>
                <a:cxn ang="0">
                  <a:pos x="0" y="0"/>
                </a:cxn>
                <a:cxn ang="0">
                  <a:pos x="6" y="0"/>
                </a:cxn>
              </a:cxnLst>
              <a:rect l="0" t="0" r="r" b="b"/>
              <a:pathLst>
                <a:path w="36" h="48">
                  <a:moveTo>
                    <a:pt x="6" y="0"/>
                  </a:moveTo>
                  <a:lnTo>
                    <a:pt x="6" y="20"/>
                  </a:lnTo>
                  <a:lnTo>
                    <a:pt x="30" y="20"/>
                  </a:lnTo>
                  <a:lnTo>
                    <a:pt x="30" y="0"/>
                  </a:lnTo>
                  <a:lnTo>
                    <a:pt x="36" y="0"/>
                  </a:lnTo>
                  <a:lnTo>
                    <a:pt x="36" y="48"/>
                  </a:lnTo>
                  <a:lnTo>
                    <a:pt x="30" y="48"/>
                  </a:lnTo>
                  <a:lnTo>
                    <a:pt x="30" y="26"/>
                  </a:lnTo>
                  <a:lnTo>
                    <a:pt x="6" y="26"/>
                  </a:lnTo>
                  <a:lnTo>
                    <a:pt x="6" y="48"/>
                  </a:lnTo>
                  <a:lnTo>
                    <a:pt x="0" y="48"/>
                  </a:lnTo>
                  <a:lnTo>
                    <a:pt x="0" y="0"/>
                  </a:lnTo>
                  <a:lnTo>
                    <a:pt x="6" y="0"/>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dirty="0">
                <a:solidFill>
                  <a:srgbClr val="000000"/>
                </a:solidFill>
                <a:latin typeface="Calibri Light" panose="020F0302020204030204" pitchFamily="34" charset="0"/>
                <a:cs typeface="Calibri Light" panose="020F0302020204030204" pitchFamily="34" charset="0"/>
              </a:endParaRPr>
            </a:p>
          </p:txBody>
        </p:sp>
        <p:sp>
          <p:nvSpPr>
            <p:cNvPr id="27" name="Freeform 26">
              <a:extLst>
                <a:ext uri="{FF2B5EF4-FFF2-40B4-BE49-F238E27FC236}">
                  <a16:creationId xmlns:a16="http://schemas.microsoft.com/office/drawing/2014/main" id="{36D67D9C-2509-B443-8CDE-EE726599A4EA}"/>
                </a:ext>
              </a:extLst>
            </p:cNvPr>
            <p:cNvSpPr>
              <a:spLocks noEditPoints="1"/>
            </p:cNvSpPr>
            <p:nvPr userDrawn="1"/>
          </p:nvSpPr>
          <p:spPr bwMode="gray">
            <a:xfrm>
              <a:off x="4965700" y="6445250"/>
              <a:ext cx="63500" cy="76200"/>
            </a:xfrm>
            <a:custGeom>
              <a:avLst/>
              <a:gdLst/>
              <a:ahLst/>
              <a:cxnLst>
                <a:cxn ang="0">
                  <a:pos x="6" y="16"/>
                </a:cxn>
                <a:cxn ang="0">
                  <a:pos x="4" y="24"/>
                </a:cxn>
                <a:cxn ang="0">
                  <a:pos x="0" y="24"/>
                </a:cxn>
                <a:cxn ang="0">
                  <a:pos x="9" y="0"/>
                </a:cxn>
                <a:cxn ang="0">
                  <a:pos x="12" y="0"/>
                </a:cxn>
                <a:cxn ang="0">
                  <a:pos x="20" y="24"/>
                </a:cxn>
                <a:cxn ang="0">
                  <a:pos x="17" y="24"/>
                </a:cxn>
                <a:cxn ang="0">
                  <a:pos x="15" y="16"/>
                </a:cxn>
                <a:cxn ang="0">
                  <a:pos x="6" y="16"/>
                </a:cxn>
                <a:cxn ang="0">
                  <a:pos x="14" y="14"/>
                </a:cxn>
                <a:cxn ang="0">
                  <a:pos x="12" y="7"/>
                </a:cxn>
                <a:cxn ang="0">
                  <a:pos x="10" y="3"/>
                </a:cxn>
                <a:cxn ang="0">
                  <a:pos x="10" y="3"/>
                </a:cxn>
                <a:cxn ang="0">
                  <a:pos x="9" y="7"/>
                </a:cxn>
                <a:cxn ang="0">
                  <a:pos x="7" y="14"/>
                </a:cxn>
                <a:cxn ang="0">
                  <a:pos x="14" y="14"/>
                </a:cxn>
              </a:cxnLst>
              <a:rect l="0" t="0" r="r" b="b"/>
              <a:pathLst>
                <a:path w="20" h="24">
                  <a:moveTo>
                    <a:pt x="6" y="16"/>
                  </a:moveTo>
                  <a:cubicBezTo>
                    <a:pt x="4" y="24"/>
                    <a:pt x="4" y="24"/>
                    <a:pt x="4" y="24"/>
                  </a:cubicBezTo>
                  <a:cubicBezTo>
                    <a:pt x="0" y="24"/>
                    <a:pt x="0" y="24"/>
                    <a:pt x="0" y="24"/>
                  </a:cubicBezTo>
                  <a:cubicBezTo>
                    <a:pt x="9" y="0"/>
                    <a:pt x="9" y="0"/>
                    <a:pt x="9" y="0"/>
                  </a:cubicBezTo>
                  <a:cubicBezTo>
                    <a:pt x="12" y="0"/>
                    <a:pt x="12" y="0"/>
                    <a:pt x="12" y="0"/>
                  </a:cubicBezTo>
                  <a:cubicBezTo>
                    <a:pt x="20" y="24"/>
                    <a:pt x="20" y="24"/>
                    <a:pt x="20" y="24"/>
                  </a:cubicBezTo>
                  <a:cubicBezTo>
                    <a:pt x="17" y="24"/>
                    <a:pt x="17" y="24"/>
                    <a:pt x="17" y="24"/>
                  </a:cubicBezTo>
                  <a:cubicBezTo>
                    <a:pt x="15" y="16"/>
                    <a:pt x="15" y="16"/>
                    <a:pt x="15" y="16"/>
                  </a:cubicBezTo>
                  <a:lnTo>
                    <a:pt x="6" y="16"/>
                  </a:lnTo>
                  <a:close/>
                  <a:moveTo>
                    <a:pt x="14" y="14"/>
                  </a:moveTo>
                  <a:cubicBezTo>
                    <a:pt x="12" y="7"/>
                    <a:pt x="12" y="7"/>
                    <a:pt x="12" y="7"/>
                  </a:cubicBezTo>
                  <a:cubicBezTo>
                    <a:pt x="11" y="6"/>
                    <a:pt x="11" y="4"/>
                    <a:pt x="10" y="3"/>
                  </a:cubicBezTo>
                  <a:cubicBezTo>
                    <a:pt x="10" y="3"/>
                    <a:pt x="10" y="3"/>
                    <a:pt x="10" y="3"/>
                  </a:cubicBezTo>
                  <a:cubicBezTo>
                    <a:pt x="10" y="4"/>
                    <a:pt x="10" y="6"/>
                    <a:pt x="9" y="7"/>
                  </a:cubicBezTo>
                  <a:cubicBezTo>
                    <a:pt x="7" y="14"/>
                    <a:pt x="7" y="14"/>
                    <a:pt x="7" y="14"/>
                  </a:cubicBezTo>
                  <a:lnTo>
                    <a:pt x="14" y="14"/>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dirty="0">
                <a:solidFill>
                  <a:srgbClr val="000000"/>
                </a:solidFill>
                <a:latin typeface="Calibri Light" panose="020F0302020204030204" pitchFamily="34" charset="0"/>
                <a:cs typeface="Calibri Light" panose="020F0302020204030204" pitchFamily="34" charset="0"/>
              </a:endParaRPr>
            </a:p>
          </p:txBody>
        </p:sp>
        <p:sp>
          <p:nvSpPr>
            <p:cNvPr id="28" name="Freeform 27">
              <a:extLst>
                <a:ext uri="{FF2B5EF4-FFF2-40B4-BE49-F238E27FC236}">
                  <a16:creationId xmlns:a16="http://schemas.microsoft.com/office/drawing/2014/main" id="{B72926B1-9759-B34D-AA74-F3DBDCDA1EAE}"/>
                </a:ext>
              </a:extLst>
            </p:cNvPr>
            <p:cNvSpPr>
              <a:spLocks noEditPoints="1"/>
            </p:cNvSpPr>
            <p:nvPr userDrawn="1"/>
          </p:nvSpPr>
          <p:spPr bwMode="gray">
            <a:xfrm>
              <a:off x="5048250" y="6445250"/>
              <a:ext cx="47625" cy="76200"/>
            </a:xfrm>
            <a:custGeom>
              <a:avLst/>
              <a:gdLst/>
              <a:ahLst/>
              <a:cxnLst>
                <a:cxn ang="0">
                  <a:pos x="0" y="0"/>
                </a:cxn>
                <a:cxn ang="0">
                  <a:pos x="6" y="0"/>
                </a:cxn>
                <a:cxn ang="0">
                  <a:pos x="13" y="2"/>
                </a:cxn>
                <a:cxn ang="0">
                  <a:pos x="15" y="6"/>
                </a:cxn>
                <a:cxn ang="0">
                  <a:pos x="10" y="12"/>
                </a:cxn>
                <a:cxn ang="0">
                  <a:pos x="10" y="13"/>
                </a:cxn>
                <a:cxn ang="0">
                  <a:pos x="14" y="17"/>
                </a:cxn>
                <a:cxn ang="0">
                  <a:pos x="15" y="24"/>
                </a:cxn>
                <a:cxn ang="0">
                  <a:pos x="12" y="24"/>
                </a:cxn>
                <a:cxn ang="0">
                  <a:pos x="11" y="18"/>
                </a:cxn>
                <a:cxn ang="0">
                  <a:pos x="6" y="14"/>
                </a:cxn>
                <a:cxn ang="0">
                  <a:pos x="3" y="14"/>
                </a:cxn>
                <a:cxn ang="0">
                  <a:pos x="3" y="24"/>
                </a:cxn>
                <a:cxn ang="0">
                  <a:pos x="0" y="24"/>
                </a:cxn>
                <a:cxn ang="0">
                  <a:pos x="0" y="0"/>
                </a:cxn>
                <a:cxn ang="0">
                  <a:pos x="3" y="11"/>
                </a:cxn>
                <a:cxn ang="0">
                  <a:pos x="6" y="11"/>
                </a:cxn>
                <a:cxn ang="0">
                  <a:pos x="11" y="7"/>
                </a:cxn>
                <a:cxn ang="0">
                  <a:pos x="6" y="2"/>
                </a:cxn>
                <a:cxn ang="0">
                  <a:pos x="3" y="3"/>
                </a:cxn>
                <a:cxn ang="0">
                  <a:pos x="3" y="11"/>
                </a:cxn>
              </a:cxnLst>
              <a:rect l="0" t="0" r="r" b="b"/>
              <a:pathLst>
                <a:path w="15" h="24">
                  <a:moveTo>
                    <a:pt x="0" y="0"/>
                  </a:moveTo>
                  <a:cubicBezTo>
                    <a:pt x="1" y="0"/>
                    <a:pt x="4" y="0"/>
                    <a:pt x="6" y="0"/>
                  </a:cubicBezTo>
                  <a:cubicBezTo>
                    <a:pt x="9" y="0"/>
                    <a:pt x="11" y="1"/>
                    <a:pt x="13" y="2"/>
                  </a:cubicBezTo>
                  <a:cubicBezTo>
                    <a:pt x="14" y="3"/>
                    <a:pt x="15" y="5"/>
                    <a:pt x="15" y="6"/>
                  </a:cubicBezTo>
                  <a:cubicBezTo>
                    <a:pt x="15" y="10"/>
                    <a:pt x="13" y="12"/>
                    <a:pt x="10" y="12"/>
                  </a:cubicBezTo>
                  <a:cubicBezTo>
                    <a:pt x="10" y="13"/>
                    <a:pt x="10" y="13"/>
                    <a:pt x="10" y="13"/>
                  </a:cubicBezTo>
                  <a:cubicBezTo>
                    <a:pt x="12" y="13"/>
                    <a:pt x="13" y="15"/>
                    <a:pt x="14" y="17"/>
                  </a:cubicBezTo>
                  <a:cubicBezTo>
                    <a:pt x="14" y="21"/>
                    <a:pt x="15" y="23"/>
                    <a:pt x="15" y="24"/>
                  </a:cubicBezTo>
                  <a:cubicBezTo>
                    <a:pt x="12" y="24"/>
                    <a:pt x="12" y="24"/>
                    <a:pt x="12" y="24"/>
                  </a:cubicBezTo>
                  <a:cubicBezTo>
                    <a:pt x="12" y="23"/>
                    <a:pt x="11" y="21"/>
                    <a:pt x="11" y="18"/>
                  </a:cubicBezTo>
                  <a:cubicBezTo>
                    <a:pt x="10" y="15"/>
                    <a:pt x="9" y="14"/>
                    <a:pt x="6" y="14"/>
                  </a:cubicBezTo>
                  <a:cubicBezTo>
                    <a:pt x="3" y="14"/>
                    <a:pt x="3" y="14"/>
                    <a:pt x="3" y="14"/>
                  </a:cubicBezTo>
                  <a:cubicBezTo>
                    <a:pt x="3" y="24"/>
                    <a:pt x="3" y="24"/>
                    <a:pt x="3" y="24"/>
                  </a:cubicBezTo>
                  <a:cubicBezTo>
                    <a:pt x="0" y="24"/>
                    <a:pt x="0" y="24"/>
                    <a:pt x="0" y="24"/>
                  </a:cubicBezTo>
                  <a:lnTo>
                    <a:pt x="0" y="0"/>
                  </a:lnTo>
                  <a:close/>
                  <a:moveTo>
                    <a:pt x="3" y="11"/>
                  </a:moveTo>
                  <a:cubicBezTo>
                    <a:pt x="6" y="11"/>
                    <a:pt x="6" y="11"/>
                    <a:pt x="6" y="11"/>
                  </a:cubicBezTo>
                  <a:cubicBezTo>
                    <a:pt x="9" y="11"/>
                    <a:pt x="11" y="9"/>
                    <a:pt x="11" y="7"/>
                  </a:cubicBezTo>
                  <a:cubicBezTo>
                    <a:pt x="11" y="4"/>
                    <a:pt x="9" y="2"/>
                    <a:pt x="6" y="2"/>
                  </a:cubicBezTo>
                  <a:cubicBezTo>
                    <a:pt x="5" y="2"/>
                    <a:pt x="4" y="2"/>
                    <a:pt x="3" y="3"/>
                  </a:cubicBezTo>
                  <a:lnTo>
                    <a:pt x="3" y="11"/>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dirty="0">
                <a:solidFill>
                  <a:srgbClr val="000000"/>
                </a:solidFill>
                <a:latin typeface="Calibri Light" panose="020F0302020204030204" pitchFamily="34" charset="0"/>
                <a:cs typeface="Calibri Light" panose="020F0302020204030204" pitchFamily="34" charset="0"/>
              </a:endParaRPr>
            </a:p>
          </p:txBody>
        </p:sp>
        <p:sp>
          <p:nvSpPr>
            <p:cNvPr id="29" name="Freeform 28">
              <a:extLst>
                <a:ext uri="{FF2B5EF4-FFF2-40B4-BE49-F238E27FC236}">
                  <a16:creationId xmlns:a16="http://schemas.microsoft.com/office/drawing/2014/main" id="{3F899399-A230-C044-8674-E4184BE74E26}"/>
                </a:ext>
              </a:extLst>
            </p:cNvPr>
            <p:cNvSpPr>
              <a:spLocks/>
            </p:cNvSpPr>
            <p:nvPr userDrawn="1"/>
          </p:nvSpPr>
          <p:spPr bwMode="gray">
            <a:xfrm>
              <a:off x="5108575" y="6445250"/>
              <a:ext cx="53975" cy="76200"/>
            </a:xfrm>
            <a:custGeom>
              <a:avLst/>
              <a:gdLst/>
              <a:ahLst/>
              <a:cxnLst>
                <a:cxn ang="0">
                  <a:pos x="14" y="6"/>
                </a:cxn>
                <a:cxn ang="0">
                  <a:pos x="0" y="6"/>
                </a:cxn>
                <a:cxn ang="0">
                  <a:pos x="0" y="0"/>
                </a:cxn>
                <a:cxn ang="0">
                  <a:pos x="34" y="0"/>
                </a:cxn>
                <a:cxn ang="0">
                  <a:pos x="34" y="6"/>
                </a:cxn>
                <a:cxn ang="0">
                  <a:pos x="20" y="6"/>
                </a:cxn>
                <a:cxn ang="0">
                  <a:pos x="20" y="48"/>
                </a:cxn>
                <a:cxn ang="0">
                  <a:pos x="14" y="48"/>
                </a:cxn>
                <a:cxn ang="0">
                  <a:pos x="14" y="6"/>
                </a:cxn>
              </a:cxnLst>
              <a:rect l="0" t="0" r="r" b="b"/>
              <a:pathLst>
                <a:path w="34" h="48">
                  <a:moveTo>
                    <a:pt x="14" y="6"/>
                  </a:moveTo>
                  <a:lnTo>
                    <a:pt x="0" y="6"/>
                  </a:lnTo>
                  <a:lnTo>
                    <a:pt x="0" y="0"/>
                  </a:lnTo>
                  <a:lnTo>
                    <a:pt x="34" y="0"/>
                  </a:lnTo>
                  <a:lnTo>
                    <a:pt x="34" y="6"/>
                  </a:lnTo>
                  <a:lnTo>
                    <a:pt x="20" y="6"/>
                  </a:lnTo>
                  <a:lnTo>
                    <a:pt x="20" y="48"/>
                  </a:lnTo>
                  <a:lnTo>
                    <a:pt x="14" y="48"/>
                  </a:lnTo>
                  <a:lnTo>
                    <a:pt x="14" y="6"/>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dirty="0">
                <a:solidFill>
                  <a:srgbClr val="000000"/>
                </a:solidFill>
                <a:latin typeface="Calibri Light" panose="020F0302020204030204" pitchFamily="34" charset="0"/>
                <a:cs typeface="Calibri Light" panose="020F0302020204030204" pitchFamily="34" charset="0"/>
              </a:endParaRPr>
            </a:p>
          </p:txBody>
        </p:sp>
        <p:sp>
          <p:nvSpPr>
            <p:cNvPr id="31" name="Freeform 30">
              <a:extLst>
                <a:ext uri="{FF2B5EF4-FFF2-40B4-BE49-F238E27FC236}">
                  <a16:creationId xmlns:a16="http://schemas.microsoft.com/office/drawing/2014/main" id="{88B22216-798E-044E-A1F1-37177EE1D834}"/>
                </a:ext>
              </a:extLst>
            </p:cNvPr>
            <p:cNvSpPr>
              <a:spLocks/>
            </p:cNvSpPr>
            <p:nvPr userDrawn="1"/>
          </p:nvSpPr>
          <p:spPr bwMode="gray">
            <a:xfrm>
              <a:off x="5178425" y="6445250"/>
              <a:ext cx="41275" cy="76200"/>
            </a:xfrm>
            <a:custGeom>
              <a:avLst/>
              <a:gdLst/>
              <a:ahLst/>
              <a:cxnLst>
                <a:cxn ang="0">
                  <a:pos x="24" y="26"/>
                </a:cxn>
                <a:cxn ang="0">
                  <a:pos x="6" y="26"/>
                </a:cxn>
                <a:cxn ang="0">
                  <a:pos x="6" y="42"/>
                </a:cxn>
                <a:cxn ang="0">
                  <a:pos x="26" y="42"/>
                </a:cxn>
                <a:cxn ang="0">
                  <a:pos x="26" y="48"/>
                </a:cxn>
                <a:cxn ang="0">
                  <a:pos x="0" y="48"/>
                </a:cxn>
                <a:cxn ang="0">
                  <a:pos x="0" y="0"/>
                </a:cxn>
                <a:cxn ang="0">
                  <a:pos x="26" y="0"/>
                </a:cxn>
                <a:cxn ang="0">
                  <a:pos x="26" y="6"/>
                </a:cxn>
                <a:cxn ang="0">
                  <a:pos x="6" y="6"/>
                </a:cxn>
                <a:cxn ang="0">
                  <a:pos x="6" y="20"/>
                </a:cxn>
                <a:cxn ang="0">
                  <a:pos x="24" y="20"/>
                </a:cxn>
                <a:cxn ang="0">
                  <a:pos x="24" y="26"/>
                </a:cxn>
              </a:cxnLst>
              <a:rect l="0" t="0" r="r" b="b"/>
              <a:pathLst>
                <a:path w="26" h="48">
                  <a:moveTo>
                    <a:pt x="24" y="26"/>
                  </a:moveTo>
                  <a:lnTo>
                    <a:pt x="6" y="26"/>
                  </a:lnTo>
                  <a:lnTo>
                    <a:pt x="6" y="42"/>
                  </a:lnTo>
                  <a:lnTo>
                    <a:pt x="26" y="42"/>
                  </a:lnTo>
                  <a:lnTo>
                    <a:pt x="26" y="48"/>
                  </a:lnTo>
                  <a:lnTo>
                    <a:pt x="0" y="48"/>
                  </a:lnTo>
                  <a:lnTo>
                    <a:pt x="0" y="0"/>
                  </a:lnTo>
                  <a:lnTo>
                    <a:pt x="26" y="0"/>
                  </a:lnTo>
                  <a:lnTo>
                    <a:pt x="26" y="6"/>
                  </a:lnTo>
                  <a:lnTo>
                    <a:pt x="6" y="6"/>
                  </a:lnTo>
                  <a:lnTo>
                    <a:pt x="6" y="20"/>
                  </a:lnTo>
                  <a:lnTo>
                    <a:pt x="24" y="20"/>
                  </a:lnTo>
                  <a:lnTo>
                    <a:pt x="24" y="26"/>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dirty="0">
                <a:solidFill>
                  <a:srgbClr val="000000"/>
                </a:solidFill>
                <a:latin typeface="Calibri Light" panose="020F0302020204030204" pitchFamily="34" charset="0"/>
                <a:cs typeface="Calibri Light" panose="020F0302020204030204" pitchFamily="34" charset="0"/>
              </a:endParaRPr>
            </a:p>
          </p:txBody>
        </p:sp>
        <p:sp>
          <p:nvSpPr>
            <p:cNvPr id="32" name="Freeform 31">
              <a:extLst>
                <a:ext uri="{FF2B5EF4-FFF2-40B4-BE49-F238E27FC236}">
                  <a16:creationId xmlns:a16="http://schemas.microsoft.com/office/drawing/2014/main" id="{15A67C64-C658-C342-91F8-AD722A6BD2CD}"/>
                </a:ext>
              </a:extLst>
            </p:cNvPr>
            <p:cNvSpPr>
              <a:spLocks noEditPoints="1"/>
            </p:cNvSpPr>
            <p:nvPr userDrawn="1"/>
          </p:nvSpPr>
          <p:spPr bwMode="gray">
            <a:xfrm>
              <a:off x="5238750" y="6445250"/>
              <a:ext cx="50800" cy="76200"/>
            </a:xfrm>
            <a:custGeom>
              <a:avLst/>
              <a:gdLst/>
              <a:ahLst/>
              <a:cxnLst>
                <a:cxn ang="0">
                  <a:pos x="0" y="0"/>
                </a:cxn>
                <a:cxn ang="0">
                  <a:pos x="6" y="0"/>
                </a:cxn>
                <a:cxn ang="0">
                  <a:pos x="13" y="2"/>
                </a:cxn>
                <a:cxn ang="0">
                  <a:pos x="15" y="6"/>
                </a:cxn>
                <a:cxn ang="0">
                  <a:pos x="10" y="12"/>
                </a:cxn>
                <a:cxn ang="0">
                  <a:pos x="10" y="13"/>
                </a:cxn>
                <a:cxn ang="0">
                  <a:pos x="14" y="17"/>
                </a:cxn>
                <a:cxn ang="0">
                  <a:pos x="16" y="24"/>
                </a:cxn>
                <a:cxn ang="0">
                  <a:pos x="13" y="24"/>
                </a:cxn>
                <a:cxn ang="0">
                  <a:pos x="11" y="18"/>
                </a:cxn>
                <a:cxn ang="0">
                  <a:pos x="6" y="14"/>
                </a:cxn>
                <a:cxn ang="0">
                  <a:pos x="3" y="14"/>
                </a:cxn>
                <a:cxn ang="0">
                  <a:pos x="3" y="24"/>
                </a:cxn>
                <a:cxn ang="0">
                  <a:pos x="0" y="24"/>
                </a:cxn>
                <a:cxn ang="0">
                  <a:pos x="0" y="0"/>
                </a:cxn>
                <a:cxn ang="0">
                  <a:pos x="3" y="11"/>
                </a:cxn>
                <a:cxn ang="0">
                  <a:pos x="6" y="11"/>
                </a:cxn>
                <a:cxn ang="0">
                  <a:pos x="12" y="7"/>
                </a:cxn>
                <a:cxn ang="0">
                  <a:pos x="6" y="2"/>
                </a:cxn>
                <a:cxn ang="0">
                  <a:pos x="3" y="3"/>
                </a:cxn>
                <a:cxn ang="0">
                  <a:pos x="3" y="11"/>
                </a:cxn>
              </a:cxnLst>
              <a:rect l="0" t="0" r="r" b="b"/>
              <a:pathLst>
                <a:path w="16" h="24">
                  <a:moveTo>
                    <a:pt x="0" y="0"/>
                  </a:moveTo>
                  <a:cubicBezTo>
                    <a:pt x="2" y="0"/>
                    <a:pt x="4" y="0"/>
                    <a:pt x="6" y="0"/>
                  </a:cubicBezTo>
                  <a:cubicBezTo>
                    <a:pt x="9" y="0"/>
                    <a:pt x="12" y="1"/>
                    <a:pt x="13" y="2"/>
                  </a:cubicBezTo>
                  <a:cubicBezTo>
                    <a:pt x="14" y="3"/>
                    <a:pt x="15" y="5"/>
                    <a:pt x="15" y="6"/>
                  </a:cubicBezTo>
                  <a:cubicBezTo>
                    <a:pt x="15" y="10"/>
                    <a:pt x="13" y="12"/>
                    <a:pt x="10" y="12"/>
                  </a:cubicBezTo>
                  <a:cubicBezTo>
                    <a:pt x="10" y="13"/>
                    <a:pt x="10" y="13"/>
                    <a:pt x="10" y="13"/>
                  </a:cubicBezTo>
                  <a:cubicBezTo>
                    <a:pt x="12" y="13"/>
                    <a:pt x="13" y="15"/>
                    <a:pt x="14" y="17"/>
                  </a:cubicBezTo>
                  <a:cubicBezTo>
                    <a:pt x="15" y="21"/>
                    <a:pt x="15" y="23"/>
                    <a:pt x="16" y="24"/>
                  </a:cubicBezTo>
                  <a:cubicBezTo>
                    <a:pt x="13" y="24"/>
                    <a:pt x="13" y="24"/>
                    <a:pt x="13" y="24"/>
                  </a:cubicBezTo>
                  <a:cubicBezTo>
                    <a:pt x="12" y="23"/>
                    <a:pt x="12" y="21"/>
                    <a:pt x="11" y="18"/>
                  </a:cubicBezTo>
                  <a:cubicBezTo>
                    <a:pt x="10" y="15"/>
                    <a:pt x="9" y="14"/>
                    <a:pt x="6" y="14"/>
                  </a:cubicBezTo>
                  <a:cubicBezTo>
                    <a:pt x="3" y="14"/>
                    <a:pt x="3" y="14"/>
                    <a:pt x="3" y="14"/>
                  </a:cubicBezTo>
                  <a:cubicBezTo>
                    <a:pt x="3" y="24"/>
                    <a:pt x="3" y="24"/>
                    <a:pt x="3" y="24"/>
                  </a:cubicBezTo>
                  <a:cubicBezTo>
                    <a:pt x="0" y="24"/>
                    <a:pt x="0" y="24"/>
                    <a:pt x="0" y="24"/>
                  </a:cubicBezTo>
                  <a:lnTo>
                    <a:pt x="0" y="0"/>
                  </a:lnTo>
                  <a:close/>
                  <a:moveTo>
                    <a:pt x="3" y="11"/>
                  </a:moveTo>
                  <a:cubicBezTo>
                    <a:pt x="6" y="11"/>
                    <a:pt x="6" y="11"/>
                    <a:pt x="6" y="11"/>
                  </a:cubicBezTo>
                  <a:cubicBezTo>
                    <a:pt x="10" y="11"/>
                    <a:pt x="12" y="9"/>
                    <a:pt x="12" y="7"/>
                  </a:cubicBezTo>
                  <a:cubicBezTo>
                    <a:pt x="12" y="4"/>
                    <a:pt x="10" y="2"/>
                    <a:pt x="6" y="2"/>
                  </a:cubicBezTo>
                  <a:cubicBezTo>
                    <a:pt x="5" y="2"/>
                    <a:pt x="4" y="2"/>
                    <a:pt x="3" y="3"/>
                  </a:cubicBezTo>
                  <a:lnTo>
                    <a:pt x="3" y="11"/>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dirty="0">
                <a:solidFill>
                  <a:srgbClr val="000000"/>
                </a:solidFill>
                <a:latin typeface="Calibri Light" panose="020F0302020204030204" pitchFamily="34" charset="0"/>
                <a:cs typeface="Calibri Light" panose="020F0302020204030204" pitchFamily="34" charset="0"/>
              </a:endParaRPr>
            </a:p>
          </p:txBody>
        </p:sp>
        <p:sp>
          <p:nvSpPr>
            <p:cNvPr id="33" name="Freeform 32">
              <a:extLst>
                <a:ext uri="{FF2B5EF4-FFF2-40B4-BE49-F238E27FC236}">
                  <a16:creationId xmlns:a16="http://schemas.microsoft.com/office/drawing/2014/main" id="{E8E7D28C-6FD1-EB4F-A858-517D723839BC}"/>
                </a:ext>
              </a:extLst>
            </p:cNvPr>
            <p:cNvSpPr>
              <a:spLocks/>
            </p:cNvSpPr>
            <p:nvPr userDrawn="1"/>
          </p:nvSpPr>
          <p:spPr bwMode="gray">
            <a:xfrm>
              <a:off x="5305425" y="6445250"/>
              <a:ext cx="44450" cy="76200"/>
            </a:xfrm>
            <a:custGeom>
              <a:avLst/>
              <a:gdLst/>
              <a:ahLst/>
              <a:cxnLst>
                <a:cxn ang="0">
                  <a:pos x="26" y="26"/>
                </a:cxn>
                <a:cxn ang="0">
                  <a:pos x="6" y="26"/>
                </a:cxn>
                <a:cxn ang="0">
                  <a:pos x="6" y="42"/>
                </a:cxn>
                <a:cxn ang="0">
                  <a:pos x="28" y="42"/>
                </a:cxn>
                <a:cxn ang="0">
                  <a:pos x="28" y="48"/>
                </a:cxn>
                <a:cxn ang="0">
                  <a:pos x="0" y="48"/>
                </a:cxn>
                <a:cxn ang="0">
                  <a:pos x="0" y="0"/>
                </a:cxn>
                <a:cxn ang="0">
                  <a:pos x="26" y="0"/>
                </a:cxn>
                <a:cxn ang="0">
                  <a:pos x="26" y="6"/>
                </a:cxn>
                <a:cxn ang="0">
                  <a:pos x="6" y="6"/>
                </a:cxn>
                <a:cxn ang="0">
                  <a:pos x="6" y="20"/>
                </a:cxn>
                <a:cxn ang="0">
                  <a:pos x="26" y="20"/>
                </a:cxn>
                <a:cxn ang="0">
                  <a:pos x="26" y="26"/>
                </a:cxn>
              </a:cxnLst>
              <a:rect l="0" t="0" r="r" b="b"/>
              <a:pathLst>
                <a:path w="28" h="48">
                  <a:moveTo>
                    <a:pt x="26" y="26"/>
                  </a:moveTo>
                  <a:lnTo>
                    <a:pt x="6" y="26"/>
                  </a:lnTo>
                  <a:lnTo>
                    <a:pt x="6" y="42"/>
                  </a:lnTo>
                  <a:lnTo>
                    <a:pt x="28" y="42"/>
                  </a:lnTo>
                  <a:lnTo>
                    <a:pt x="28" y="48"/>
                  </a:lnTo>
                  <a:lnTo>
                    <a:pt x="0" y="48"/>
                  </a:lnTo>
                  <a:lnTo>
                    <a:pt x="0" y="0"/>
                  </a:lnTo>
                  <a:lnTo>
                    <a:pt x="26" y="0"/>
                  </a:lnTo>
                  <a:lnTo>
                    <a:pt x="26" y="6"/>
                  </a:lnTo>
                  <a:lnTo>
                    <a:pt x="6" y="6"/>
                  </a:lnTo>
                  <a:lnTo>
                    <a:pt x="6" y="20"/>
                  </a:lnTo>
                  <a:lnTo>
                    <a:pt x="26" y="20"/>
                  </a:lnTo>
                  <a:lnTo>
                    <a:pt x="26" y="26"/>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dirty="0">
                <a:solidFill>
                  <a:srgbClr val="000000"/>
                </a:solidFill>
                <a:latin typeface="Calibri Light" panose="020F0302020204030204" pitchFamily="34" charset="0"/>
                <a:cs typeface="Calibri Light" panose="020F0302020204030204" pitchFamily="34" charset="0"/>
              </a:endParaRPr>
            </a:p>
          </p:txBody>
        </p:sp>
        <p:sp>
          <p:nvSpPr>
            <p:cNvPr id="34" name="Freeform 33">
              <a:extLst>
                <a:ext uri="{FF2B5EF4-FFF2-40B4-BE49-F238E27FC236}">
                  <a16:creationId xmlns:a16="http://schemas.microsoft.com/office/drawing/2014/main" id="{4DC1EB11-F0B3-524D-B44F-D9492B0A1147}"/>
                </a:ext>
              </a:extLst>
            </p:cNvPr>
            <p:cNvSpPr>
              <a:spLocks noEditPoints="1"/>
            </p:cNvSpPr>
            <p:nvPr userDrawn="1"/>
          </p:nvSpPr>
          <p:spPr bwMode="gray">
            <a:xfrm>
              <a:off x="5368925" y="6445250"/>
              <a:ext cx="58738" cy="76200"/>
            </a:xfrm>
            <a:custGeom>
              <a:avLst/>
              <a:gdLst/>
              <a:ahLst/>
              <a:cxnLst>
                <a:cxn ang="0">
                  <a:pos x="0" y="0"/>
                </a:cxn>
                <a:cxn ang="0">
                  <a:pos x="6" y="0"/>
                </a:cxn>
                <a:cxn ang="0">
                  <a:pos x="16" y="3"/>
                </a:cxn>
                <a:cxn ang="0">
                  <a:pos x="19" y="11"/>
                </a:cxn>
                <a:cxn ang="0">
                  <a:pos x="16" y="21"/>
                </a:cxn>
                <a:cxn ang="0">
                  <a:pos x="5" y="24"/>
                </a:cxn>
                <a:cxn ang="0">
                  <a:pos x="0" y="24"/>
                </a:cxn>
                <a:cxn ang="0">
                  <a:pos x="0" y="0"/>
                </a:cxn>
                <a:cxn ang="0">
                  <a:pos x="3" y="22"/>
                </a:cxn>
                <a:cxn ang="0">
                  <a:pos x="6" y="22"/>
                </a:cxn>
                <a:cxn ang="0">
                  <a:pos x="16" y="12"/>
                </a:cxn>
                <a:cxn ang="0">
                  <a:pos x="6" y="2"/>
                </a:cxn>
                <a:cxn ang="0">
                  <a:pos x="3" y="3"/>
                </a:cxn>
                <a:cxn ang="0">
                  <a:pos x="3" y="22"/>
                </a:cxn>
              </a:cxnLst>
              <a:rect l="0" t="0" r="r" b="b"/>
              <a:pathLst>
                <a:path w="19" h="24">
                  <a:moveTo>
                    <a:pt x="0" y="0"/>
                  </a:moveTo>
                  <a:cubicBezTo>
                    <a:pt x="2" y="0"/>
                    <a:pt x="4" y="0"/>
                    <a:pt x="6" y="0"/>
                  </a:cubicBezTo>
                  <a:cubicBezTo>
                    <a:pt x="11" y="0"/>
                    <a:pt x="14" y="1"/>
                    <a:pt x="16" y="3"/>
                  </a:cubicBezTo>
                  <a:cubicBezTo>
                    <a:pt x="18" y="5"/>
                    <a:pt x="19" y="8"/>
                    <a:pt x="19" y="11"/>
                  </a:cubicBezTo>
                  <a:cubicBezTo>
                    <a:pt x="19" y="15"/>
                    <a:pt x="18" y="19"/>
                    <a:pt x="16" y="21"/>
                  </a:cubicBezTo>
                  <a:cubicBezTo>
                    <a:pt x="14" y="23"/>
                    <a:pt x="10" y="24"/>
                    <a:pt x="5" y="24"/>
                  </a:cubicBezTo>
                  <a:cubicBezTo>
                    <a:pt x="3" y="24"/>
                    <a:pt x="1" y="24"/>
                    <a:pt x="0" y="24"/>
                  </a:cubicBezTo>
                  <a:lnTo>
                    <a:pt x="0" y="0"/>
                  </a:lnTo>
                  <a:close/>
                  <a:moveTo>
                    <a:pt x="3" y="22"/>
                  </a:moveTo>
                  <a:cubicBezTo>
                    <a:pt x="4" y="22"/>
                    <a:pt x="5" y="22"/>
                    <a:pt x="6" y="22"/>
                  </a:cubicBezTo>
                  <a:cubicBezTo>
                    <a:pt x="12" y="22"/>
                    <a:pt x="16" y="18"/>
                    <a:pt x="16" y="12"/>
                  </a:cubicBezTo>
                  <a:cubicBezTo>
                    <a:pt x="16" y="6"/>
                    <a:pt x="13" y="2"/>
                    <a:pt x="6" y="2"/>
                  </a:cubicBezTo>
                  <a:cubicBezTo>
                    <a:pt x="5" y="2"/>
                    <a:pt x="4" y="3"/>
                    <a:pt x="3" y="3"/>
                  </a:cubicBezTo>
                  <a:lnTo>
                    <a:pt x="3" y="22"/>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dirty="0">
                <a:solidFill>
                  <a:srgbClr val="000000"/>
                </a:solidFill>
                <a:latin typeface="Calibri Light" panose="020F0302020204030204" pitchFamily="34" charset="0"/>
                <a:cs typeface="Calibri Light" panose="020F0302020204030204" pitchFamily="34" charset="0"/>
              </a:endParaRPr>
            </a:p>
          </p:txBody>
        </p:sp>
        <p:sp>
          <p:nvSpPr>
            <p:cNvPr id="35" name="Freeform 34">
              <a:extLst>
                <a:ext uri="{FF2B5EF4-FFF2-40B4-BE49-F238E27FC236}">
                  <a16:creationId xmlns:a16="http://schemas.microsoft.com/office/drawing/2014/main" id="{295216A1-4E49-AB48-815D-ECC09ADF8AA2}"/>
                </a:ext>
              </a:extLst>
            </p:cNvPr>
            <p:cNvSpPr>
              <a:spLocks noEditPoints="1"/>
            </p:cNvSpPr>
            <p:nvPr userDrawn="1"/>
          </p:nvSpPr>
          <p:spPr bwMode="gray">
            <a:xfrm>
              <a:off x="5472113" y="6445250"/>
              <a:ext cx="63500" cy="76200"/>
            </a:xfrm>
            <a:custGeom>
              <a:avLst/>
              <a:gdLst/>
              <a:ahLst/>
              <a:cxnLst>
                <a:cxn ang="0">
                  <a:pos x="6" y="16"/>
                </a:cxn>
                <a:cxn ang="0">
                  <a:pos x="3" y="24"/>
                </a:cxn>
                <a:cxn ang="0">
                  <a:pos x="0" y="24"/>
                </a:cxn>
                <a:cxn ang="0">
                  <a:pos x="8" y="0"/>
                </a:cxn>
                <a:cxn ang="0">
                  <a:pos x="12" y="0"/>
                </a:cxn>
                <a:cxn ang="0">
                  <a:pos x="20" y="24"/>
                </a:cxn>
                <a:cxn ang="0">
                  <a:pos x="17" y="24"/>
                </a:cxn>
                <a:cxn ang="0">
                  <a:pos x="14" y="16"/>
                </a:cxn>
                <a:cxn ang="0">
                  <a:pos x="6" y="16"/>
                </a:cxn>
                <a:cxn ang="0">
                  <a:pos x="13" y="14"/>
                </a:cxn>
                <a:cxn ang="0">
                  <a:pos x="11" y="7"/>
                </a:cxn>
                <a:cxn ang="0">
                  <a:pos x="10" y="3"/>
                </a:cxn>
                <a:cxn ang="0">
                  <a:pos x="10" y="3"/>
                </a:cxn>
                <a:cxn ang="0">
                  <a:pos x="9" y="7"/>
                </a:cxn>
                <a:cxn ang="0">
                  <a:pos x="6" y="14"/>
                </a:cxn>
                <a:cxn ang="0">
                  <a:pos x="13" y="14"/>
                </a:cxn>
              </a:cxnLst>
              <a:rect l="0" t="0" r="r" b="b"/>
              <a:pathLst>
                <a:path w="20" h="24">
                  <a:moveTo>
                    <a:pt x="6" y="16"/>
                  </a:moveTo>
                  <a:cubicBezTo>
                    <a:pt x="3" y="24"/>
                    <a:pt x="3" y="24"/>
                    <a:pt x="3" y="24"/>
                  </a:cubicBezTo>
                  <a:cubicBezTo>
                    <a:pt x="0" y="24"/>
                    <a:pt x="0" y="24"/>
                    <a:pt x="0" y="24"/>
                  </a:cubicBezTo>
                  <a:cubicBezTo>
                    <a:pt x="8" y="0"/>
                    <a:pt x="8" y="0"/>
                    <a:pt x="8" y="0"/>
                  </a:cubicBezTo>
                  <a:cubicBezTo>
                    <a:pt x="12" y="0"/>
                    <a:pt x="12" y="0"/>
                    <a:pt x="12" y="0"/>
                  </a:cubicBezTo>
                  <a:cubicBezTo>
                    <a:pt x="20" y="24"/>
                    <a:pt x="20" y="24"/>
                    <a:pt x="20" y="24"/>
                  </a:cubicBezTo>
                  <a:cubicBezTo>
                    <a:pt x="17" y="24"/>
                    <a:pt x="17" y="24"/>
                    <a:pt x="17" y="24"/>
                  </a:cubicBezTo>
                  <a:cubicBezTo>
                    <a:pt x="14" y="16"/>
                    <a:pt x="14" y="16"/>
                    <a:pt x="14" y="16"/>
                  </a:cubicBezTo>
                  <a:lnTo>
                    <a:pt x="6" y="16"/>
                  </a:lnTo>
                  <a:close/>
                  <a:moveTo>
                    <a:pt x="13" y="14"/>
                  </a:moveTo>
                  <a:cubicBezTo>
                    <a:pt x="11" y="7"/>
                    <a:pt x="11" y="7"/>
                    <a:pt x="11" y="7"/>
                  </a:cubicBezTo>
                  <a:cubicBezTo>
                    <a:pt x="11" y="6"/>
                    <a:pt x="10" y="4"/>
                    <a:pt x="10" y="3"/>
                  </a:cubicBezTo>
                  <a:cubicBezTo>
                    <a:pt x="10" y="3"/>
                    <a:pt x="10" y="3"/>
                    <a:pt x="10" y="3"/>
                  </a:cubicBezTo>
                  <a:cubicBezTo>
                    <a:pt x="9" y="4"/>
                    <a:pt x="9" y="6"/>
                    <a:pt x="9" y="7"/>
                  </a:cubicBezTo>
                  <a:cubicBezTo>
                    <a:pt x="6" y="14"/>
                    <a:pt x="6" y="14"/>
                    <a:pt x="6" y="14"/>
                  </a:cubicBezTo>
                  <a:lnTo>
                    <a:pt x="13" y="14"/>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dirty="0">
                <a:solidFill>
                  <a:srgbClr val="000000"/>
                </a:solidFill>
                <a:latin typeface="Calibri Light" panose="020F0302020204030204" pitchFamily="34" charset="0"/>
                <a:cs typeface="Calibri Light" panose="020F0302020204030204" pitchFamily="34" charset="0"/>
              </a:endParaRPr>
            </a:p>
          </p:txBody>
        </p:sp>
        <p:sp>
          <p:nvSpPr>
            <p:cNvPr id="36" name="Freeform 35">
              <a:extLst>
                <a:ext uri="{FF2B5EF4-FFF2-40B4-BE49-F238E27FC236}">
                  <a16:creationId xmlns:a16="http://schemas.microsoft.com/office/drawing/2014/main" id="{5A184FCE-C47B-4446-BA1D-E286DDD84B06}"/>
                </a:ext>
              </a:extLst>
            </p:cNvPr>
            <p:cNvSpPr>
              <a:spLocks/>
            </p:cNvSpPr>
            <p:nvPr userDrawn="1"/>
          </p:nvSpPr>
          <p:spPr bwMode="gray">
            <a:xfrm>
              <a:off x="5548313" y="6445250"/>
              <a:ext cx="57150" cy="76200"/>
            </a:xfrm>
            <a:custGeom>
              <a:avLst/>
              <a:gdLst/>
              <a:ahLst/>
              <a:cxnLst>
                <a:cxn ang="0">
                  <a:pos x="18" y="23"/>
                </a:cxn>
                <a:cxn ang="0">
                  <a:pos x="11" y="24"/>
                </a:cxn>
                <a:cxn ang="0">
                  <a:pos x="0" y="12"/>
                </a:cxn>
                <a:cxn ang="0">
                  <a:pos x="12" y="0"/>
                </a:cxn>
                <a:cxn ang="0">
                  <a:pos x="18" y="1"/>
                </a:cxn>
                <a:cxn ang="0">
                  <a:pos x="17" y="3"/>
                </a:cxn>
                <a:cxn ang="0">
                  <a:pos x="12" y="2"/>
                </a:cxn>
                <a:cxn ang="0">
                  <a:pos x="3" y="12"/>
                </a:cxn>
                <a:cxn ang="0">
                  <a:pos x="12" y="22"/>
                </a:cxn>
                <a:cxn ang="0">
                  <a:pos x="17" y="21"/>
                </a:cxn>
                <a:cxn ang="0">
                  <a:pos x="18" y="23"/>
                </a:cxn>
              </a:cxnLst>
              <a:rect l="0" t="0" r="r" b="b"/>
              <a:pathLst>
                <a:path w="18" h="24">
                  <a:moveTo>
                    <a:pt x="18" y="23"/>
                  </a:moveTo>
                  <a:cubicBezTo>
                    <a:pt x="16" y="24"/>
                    <a:pt x="14" y="24"/>
                    <a:pt x="11" y="24"/>
                  </a:cubicBezTo>
                  <a:cubicBezTo>
                    <a:pt x="5" y="24"/>
                    <a:pt x="0" y="20"/>
                    <a:pt x="0" y="12"/>
                  </a:cubicBezTo>
                  <a:cubicBezTo>
                    <a:pt x="0" y="5"/>
                    <a:pt x="5" y="0"/>
                    <a:pt x="12" y="0"/>
                  </a:cubicBezTo>
                  <a:cubicBezTo>
                    <a:pt x="15" y="0"/>
                    <a:pt x="17" y="0"/>
                    <a:pt x="18" y="1"/>
                  </a:cubicBezTo>
                  <a:cubicBezTo>
                    <a:pt x="17" y="3"/>
                    <a:pt x="17" y="3"/>
                    <a:pt x="17" y="3"/>
                  </a:cubicBezTo>
                  <a:cubicBezTo>
                    <a:pt x="16" y="3"/>
                    <a:pt x="14" y="2"/>
                    <a:pt x="12" y="2"/>
                  </a:cubicBezTo>
                  <a:cubicBezTo>
                    <a:pt x="6" y="2"/>
                    <a:pt x="3" y="6"/>
                    <a:pt x="3" y="12"/>
                  </a:cubicBezTo>
                  <a:cubicBezTo>
                    <a:pt x="3" y="18"/>
                    <a:pt x="6" y="22"/>
                    <a:pt x="12" y="22"/>
                  </a:cubicBezTo>
                  <a:cubicBezTo>
                    <a:pt x="14" y="22"/>
                    <a:pt x="16" y="21"/>
                    <a:pt x="17" y="21"/>
                  </a:cubicBezTo>
                  <a:lnTo>
                    <a:pt x="18" y="23"/>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dirty="0">
                <a:solidFill>
                  <a:srgbClr val="000000"/>
                </a:solidFill>
                <a:latin typeface="Calibri Light" panose="020F0302020204030204" pitchFamily="34" charset="0"/>
                <a:cs typeface="Calibri Light" panose="020F0302020204030204" pitchFamily="34" charset="0"/>
              </a:endParaRPr>
            </a:p>
          </p:txBody>
        </p:sp>
        <p:sp>
          <p:nvSpPr>
            <p:cNvPr id="37" name="Freeform 36">
              <a:extLst>
                <a:ext uri="{FF2B5EF4-FFF2-40B4-BE49-F238E27FC236}">
                  <a16:creationId xmlns:a16="http://schemas.microsoft.com/office/drawing/2014/main" id="{7650BDEC-1252-284F-B324-192B5232D5E8}"/>
                </a:ext>
              </a:extLst>
            </p:cNvPr>
            <p:cNvSpPr>
              <a:spLocks/>
            </p:cNvSpPr>
            <p:nvPr userDrawn="1"/>
          </p:nvSpPr>
          <p:spPr bwMode="gray">
            <a:xfrm>
              <a:off x="5614988" y="6445250"/>
              <a:ext cx="57150" cy="76200"/>
            </a:xfrm>
            <a:custGeom>
              <a:avLst/>
              <a:gdLst/>
              <a:ahLst/>
              <a:cxnLst>
                <a:cxn ang="0">
                  <a:pos x="18" y="23"/>
                </a:cxn>
                <a:cxn ang="0">
                  <a:pos x="12" y="24"/>
                </a:cxn>
                <a:cxn ang="0">
                  <a:pos x="0" y="12"/>
                </a:cxn>
                <a:cxn ang="0">
                  <a:pos x="13" y="0"/>
                </a:cxn>
                <a:cxn ang="0">
                  <a:pos x="18" y="1"/>
                </a:cxn>
                <a:cxn ang="0">
                  <a:pos x="18" y="3"/>
                </a:cxn>
                <a:cxn ang="0">
                  <a:pos x="13" y="2"/>
                </a:cxn>
                <a:cxn ang="0">
                  <a:pos x="4" y="12"/>
                </a:cxn>
                <a:cxn ang="0">
                  <a:pos x="13" y="22"/>
                </a:cxn>
                <a:cxn ang="0">
                  <a:pos x="18" y="21"/>
                </a:cxn>
                <a:cxn ang="0">
                  <a:pos x="18" y="23"/>
                </a:cxn>
              </a:cxnLst>
              <a:rect l="0" t="0" r="r" b="b"/>
              <a:pathLst>
                <a:path w="18" h="24">
                  <a:moveTo>
                    <a:pt x="18" y="23"/>
                  </a:moveTo>
                  <a:cubicBezTo>
                    <a:pt x="17" y="24"/>
                    <a:pt x="15" y="24"/>
                    <a:pt x="12" y="24"/>
                  </a:cubicBezTo>
                  <a:cubicBezTo>
                    <a:pt x="5" y="24"/>
                    <a:pt x="0" y="20"/>
                    <a:pt x="0" y="12"/>
                  </a:cubicBezTo>
                  <a:cubicBezTo>
                    <a:pt x="0" y="5"/>
                    <a:pt x="5" y="0"/>
                    <a:pt x="13" y="0"/>
                  </a:cubicBezTo>
                  <a:cubicBezTo>
                    <a:pt x="16" y="0"/>
                    <a:pt x="18" y="0"/>
                    <a:pt x="18" y="1"/>
                  </a:cubicBezTo>
                  <a:cubicBezTo>
                    <a:pt x="18" y="3"/>
                    <a:pt x="18" y="3"/>
                    <a:pt x="18" y="3"/>
                  </a:cubicBezTo>
                  <a:cubicBezTo>
                    <a:pt x="17" y="3"/>
                    <a:pt x="15" y="2"/>
                    <a:pt x="13" y="2"/>
                  </a:cubicBezTo>
                  <a:cubicBezTo>
                    <a:pt x="7" y="2"/>
                    <a:pt x="4" y="6"/>
                    <a:pt x="4" y="12"/>
                  </a:cubicBezTo>
                  <a:cubicBezTo>
                    <a:pt x="4" y="18"/>
                    <a:pt x="7" y="22"/>
                    <a:pt x="13" y="22"/>
                  </a:cubicBezTo>
                  <a:cubicBezTo>
                    <a:pt x="15" y="22"/>
                    <a:pt x="17" y="21"/>
                    <a:pt x="18" y="21"/>
                  </a:cubicBezTo>
                  <a:lnTo>
                    <a:pt x="18" y="23"/>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dirty="0">
                <a:solidFill>
                  <a:srgbClr val="000000"/>
                </a:solidFill>
                <a:latin typeface="Calibri Light" panose="020F0302020204030204" pitchFamily="34" charset="0"/>
                <a:cs typeface="Calibri Light" panose="020F0302020204030204" pitchFamily="34" charset="0"/>
              </a:endParaRPr>
            </a:p>
          </p:txBody>
        </p:sp>
        <p:sp>
          <p:nvSpPr>
            <p:cNvPr id="38" name="Freeform 37">
              <a:extLst>
                <a:ext uri="{FF2B5EF4-FFF2-40B4-BE49-F238E27FC236}">
                  <a16:creationId xmlns:a16="http://schemas.microsoft.com/office/drawing/2014/main" id="{E7AA754E-863D-8D4E-880A-9688B2FA106D}"/>
                </a:ext>
              </a:extLst>
            </p:cNvPr>
            <p:cNvSpPr>
              <a:spLocks noEditPoints="1"/>
            </p:cNvSpPr>
            <p:nvPr userDrawn="1"/>
          </p:nvSpPr>
          <p:spPr bwMode="gray">
            <a:xfrm>
              <a:off x="5684838" y="6445250"/>
              <a:ext cx="69850" cy="76200"/>
            </a:xfrm>
            <a:custGeom>
              <a:avLst/>
              <a:gdLst/>
              <a:ahLst/>
              <a:cxnLst>
                <a:cxn ang="0">
                  <a:pos x="11" y="24"/>
                </a:cxn>
                <a:cxn ang="0">
                  <a:pos x="0" y="12"/>
                </a:cxn>
                <a:cxn ang="0">
                  <a:pos x="11" y="0"/>
                </a:cxn>
                <a:cxn ang="0">
                  <a:pos x="22" y="12"/>
                </a:cxn>
                <a:cxn ang="0">
                  <a:pos x="11" y="24"/>
                </a:cxn>
                <a:cxn ang="0">
                  <a:pos x="11" y="22"/>
                </a:cxn>
                <a:cxn ang="0">
                  <a:pos x="19" y="12"/>
                </a:cxn>
                <a:cxn ang="0">
                  <a:pos x="11" y="2"/>
                </a:cxn>
                <a:cxn ang="0">
                  <a:pos x="3" y="12"/>
                </a:cxn>
                <a:cxn ang="0">
                  <a:pos x="11" y="22"/>
                </a:cxn>
              </a:cxnLst>
              <a:rect l="0" t="0" r="r" b="b"/>
              <a:pathLst>
                <a:path w="22" h="24">
                  <a:moveTo>
                    <a:pt x="11" y="24"/>
                  </a:moveTo>
                  <a:cubicBezTo>
                    <a:pt x="4" y="24"/>
                    <a:pt x="0" y="19"/>
                    <a:pt x="0" y="12"/>
                  </a:cubicBezTo>
                  <a:cubicBezTo>
                    <a:pt x="0" y="5"/>
                    <a:pt x="5" y="0"/>
                    <a:pt x="11" y="0"/>
                  </a:cubicBezTo>
                  <a:cubicBezTo>
                    <a:pt x="18" y="0"/>
                    <a:pt x="22" y="5"/>
                    <a:pt x="22" y="12"/>
                  </a:cubicBezTo>
                  <a:cubicBezTo>
                    <a:pt x="22" y="20"/>
                    <a:pt x="17" y="24"/>
                    <a:pt x="11" y="24"/>
                  </a:cubicBezTo>
                  <a:close/>
                  <a:moveTo>
                    <a:pt x="11" y="22"/>
                  </a:moveTo>
                  <a:cubicBezTo>
                    <a:pt x="16" y="22"/>
                    <a:pt x="19" y="17"/>
                    <a:pt x="19" y="12"/>
                  </a:cubicBezTo>
                  <a:cubicBezTo>
                    <a:pt x="19" y="7"/>
                    <a:pt x="16" y="2"/>
                    <a:pt x="11" y="2"/>
                  </a:cubicBezTo>
                  <a:cubicBezTo>
                    <a:pt x="6" y="2"/>
                    <a:pt x="3" y="7"/>
                    <a:pt x="3" y="12"/>
                  </a:cubicBezTo>
                  <a:cubicBezTo>
                    <a:pt x="3" y="17"/>
                    <a:pt x="6" y="22"/>
                    <a:pt x="11" y="22"/>
                  </a:cubicBez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dirty="0">
                <a:solidFill>
                  <a:srgbClr val="000000"/>
                </a:solidFill>
                <a:latin typeface="Calibri Light" panose="020F0302020204030204" pitchFamily="34" charset="0"/>
                <a:cs typeface="Calibri Light" panose="020F0302020204030204" pitchFamily="34" charset="0"/>
              </a:endParaRPr>
            </a:p>
          </p:txBody>
        </p:sp>
        <p:sp>
          <p:nvSpPr>
            <p:cNvPr id="39" name="Freeform 38">
              <a:extLst>
                <a:ext uri="{FF2B5EF4-FFF2-40B4-BE49-F238E27FC236}">
                  <a16:creationId xmlns:a16="http://schemas.microsoft.com/office/drawing/2014/main" id="{84DB7819-658F-A34B-9126-9F2AE4653F96}"/>
                </a:ext>
              </a:extLst>
            </p:cNvPr>
            <p:cNvSpPr>
              <a:spLocks/>
            </p:cNvSpPr>
            <p:nvPr userDrawn="1"/>
          </p:nvSpPr>
          <p:spPr bwMode="gray">
            <a:xfrm>
              <a:off x="5773738" y="6445250"/>
              <a:ext cx="53975" cy="76200"/>
            </a:xfrm>
            <a:custGeom>
              <a:avLst/>
              <a:gdLst/>
              <a:ahLst/>
              <a:cxnLst>
                <a:cxn ang="0">
                  <a:pos x="3" y="0"/>
                </a:cxn>
                <a:cxn ang="0">
                  <a:pos x="3" y="14"/>
                </a:cxn>
                <a:cxn ang="0">
                  <a:pos x="9" y="22"/>
                </a:cxn>
                <a:cxn ang="0">
                  <a:pos x="14" y="14"/>
                </a:cxn>
                <a:cxn ang="0">
                  <a:pos x="14" y="0"/>
                </a:cxn>
                <a:cxn ang="0">
                  <a:pos x="17" y="0"/>
                </a:cxn>
                <a:cxn ang="0">
                  <a:pos x="17" y="14"/>
                </a:cxn>
                <a:cxn ang="0">
                  <a:pos x="8" y="24"/>
                </a:cxn>
                <a:cxn ang="0">
                  <a:pos x="0" y="14"/>
                </a:cxn>
                <a:cxn ang="0">
                  <a:pos x="0" y="0"/>
                </a:cxn>
                <a:cxn ang="0">
                  <a:pos x="3" y="0"/>
                </a:cxn>
              </a:cxnLst>
              <a:rect l="0" t="0" r="r" b="b"/>
              <a:pathLst>
                <a:path w="17" h="24">
                  <a:moveTo>
                    <a:pt x="3" y="0"/>
                  </a:moveTo>
                  <a:cubicBezTo>
                    <a:pt x="3" y="14"/>
                    <a:pt x="3" y="14"/>
                    <a:pt x="3" y="14"/>
                  </a:cubicBezTo>
                  <a:cubicBezTo>
                    <a:pt x="3" y="20"/>
                    <a:pt x="5" y="22"/>
                    <a:pt x="9" y="22"/>
                  </a:cubicBezTo>
                  <a:cubicBezTo>
                    <a:pt x="12" y="22"/>
                    <a:pt x="14" y="19"/>
                    <a:pt x="14" y="14"/>
                  </a:cubicBezTo>
                  <a:cubicBezTo>
                    <a:pt x="14" y="0"/>
                    <a:pt x="14" y="0"/>
                    <a:pt x="14" y="0"/>
                  </a:cubicBezTo>
                  <a:cubicBezTo>
                    <a:pt x="17" y="0"/>
                    <a:pt x="17" y="0"/>
                    <a:pt x="17" y="0"/>
                  </a:cubicBezTo>
                  <a:cubicBezTo>
                    <a:pt x="17" y="14"/>
                    <a:pt x="17" y="14"/>
                    <a:pt x="17" y="14"/>
                  </a:cubicBezTo>
                  <a:cubicBezTo>
                    <a:pt x="17" y="21"/>
                    <a:pt x="14" y="24"/>
                    <a:pt x="8" y="24"/>
                  </a:cubicBezTo>
                  <a:cubicBezTo>
                    <a:pt x="4" y="24"/>
                    <a:pt x="0" y="22"/>
                    <a:pt x="0" y="14"/>
                  </a:cubicBezTo>
                  <a:cubicBezTo>
                    <a:pt x="0" y="0"/>
                    <a:pt x="0" y="0"/>
                    <a:pt x="0" y="0"/>
                  </a:cubicBezTo>
                  <a:lnTo>
                    <a:pt x="3" y="0"/>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dirty="0">
                <a:solidFill>
                  <a:srgbClr val="000000"/>
                </a:solidFill>
                <a:latin typeface="Calibri Light" panose="020F0302020204030204" pitchFamily="34" charset="0"/>
                <a:cs typeface="Calibri Light" panose="020F0302020204030204" pitchFamily="34" charset="0"/>
              </a:endParaRPr>
            </a:p>
          </p:txBody>
        </p:sp>
        <p:sp>
          <p:nvSpPr>
            <p:cNvPr id="40" name="Freeform 39">
              <a:extLst>
                <a:ext uri="{FF2B5EF4-FFF2-40B4-BE49-F238E27FC236}">
                  <a16:creationId xmlns:a16="http://schemas.microsoft.com/office/drawing/2014/main" id="{68F19E23-4072-8643-B801-45EB60AB012F}"/>
                </a:ext>
              </a:extLst>
            </p:cNvPr>
            <p:cNvSpPr>
              <a:spLocks/>
            </p:cNvSpPr>
            <p:nvPr userDrawn="1"/>
          </p:nvSpPr>
          <p:spPr bwMode="gray">
            <a:xfrm>
              <a:off x="5853113" y="6445250"/>
              <a:ext cx="57150" cy="76200"/>
            </a:xfrm>
            <a:custGeom>
              <a:avLst/>
              <a:gdLst/>
              <a:ahLst/>
              <a:cxnLst>
                <a:cxn ang="0">
                  <a:pos x="0" y="24"/>
                </a:cxn>
                <a:cxn ang="0">
                  <a:pos x="0" y="0"/>
                </a:cxn>
                <a:cxn ang="0">
                  <a:pos x="3" y="0"/>
                </a:cxn>
                <a:cxn ang="0">
                  <a:pos x="11" y="12"/>
                </a:cxn>
                <a:cxn ang="0">
                  <a:pos x="15" y="20"/>
                </a:cxn>
                <a:cxn ang="0">
                  <a:pos x="15" y="20"/>
                </a:cxn>
                <a:cxn ang="0">
                  <a:pos x="15" y="10"/>
                </a:cxn>
                <a:cxn ang="0">
                  <a:pos x="15" y="0"/>
                </a:cxn>
                <a:cxn ang="0">
                  <a:pos x="18" y="0"/>
                </a:cxn>
                <a:cxn ang="0">
                  <a:pos x="18" y="24"/>
                </a:cxn>
                <a:cxn ang="0">
                  <a:pos x="15" y="24"/>
                </a:cxn>
                <a:cxn ang="0">
                  <a:pos x="7" y="12"/>
                </a:cxn>
                <a:cxn ang="0">
                  <a:pos x="3" y="4"/>
                </a:cxn>
                <a:cxn ang="0">
                  <a:pos x="3" y="4"/>
                </a:cxn>
                <a:cxn ang="0">
                  <a:pos x="3" y="14"/>
                </a:cxn>
                <a:cxn ang="0">
                  <a:pos x="3" y="24"/>
                </a:cxn>
                <a:cxn ang="0">
                  <a:pos x="0" y="24"/>
                </a:cxn>
              </a:cxnLst>
              <a:rect l="0" t="0" r="r" b="b"/>
              <a:pathLst>
                <a:path w="18" h="24">
                  <a:moveTo>
                    <a:pt x="0" y="24"/>
                  </a:moveTo>
                  <a:cubicBezTo>
                    <a:pt x="0" y="0"/>
                    <a:pt x="0" y="0"/>
                    <a:pt x="0" y="0"/>
                  </a:cubicBezTo>
                  <a:cubicBezTo>
                    <a:pt x="3" y="0"/>
                    <a:pt x="3" y="0"/>
                    <a:pt x="3" y="0"/>
                  </a:cubicBezTo>
                  <a:cubicBezTo>
                    <a:pt x="11" y="12"/>
                    <a:pt x="11" y="12"/>
                    <a:pt x="11" y="12"/>
                  </a:cubicBezTo>
                  <a:cubicBezTo>
                    <a:pt x="13" y="15"/>
                    <a:pt x="14" y="17"/>
                    <a:pt x="15" y="20"/>
                  </a:cubicBezTo>
                  <a:cubicBezTo>
                    <a:pt x="15" y="20"/>
                    <a:pt x="15" y="20"/>
                    <a:pt x="15" y="20"/>
                  </a:cubicBezTo>
                  <a:cubicBezTo>
                    <a:pt x="15" y="17"/>
                    <a:pt x="15" y="14"/>
                    <a:pt x="15" y="10"/>
                  </a:cubicBezTo>
                  <a:cubicBezTo>
                    <a:pt x="15" y="0"/>
                    <a:pt x="15" y="0"/>
                    <a:pt x="15" y="0"/>
                  </a:cubicBezTo>
                  <a:cubicBezTo>
                    <a:pt x="18" y="0"/>
                    <a:pt x="18" y="0"/>
                    <a:pt x="18" y="0"/>
                  </a:cubicBezTo>
                  <a:cubicBezTo>
                    <a:pt x="18" y="24"/>
                    <a:pt x="18" y="24"/>
                    <a:pt x="18" y="24"/>
                  </a:cubicBezTo>
                  <a:cubicBezTo>
                    <a:pt x="15" y="24"/>
                    <a:pt x="15" y="24"/>
                    <a:pt x="15" y="24"/>
                  </a:cubicBezTo>
                  <a:cubicBezTo>
                    <a:pt x="7" y="12"/>
                    <a:pt x="7" y="12"/>
                    <a:pt x="7" y="12"/>
                  </a:cubicBezTo>
                  <a:cubicBezTo>
                    <a:pt x="5" y="9"/>
                    <a:pt x="4" y="6"/>
                    <a:pt x="3" y="4"/>
                  </a:cubicBezTo>
                  <a:cubicBezTo>
                    <a:pt x="3" y="4"/>
                    <a:pt x="3" y="4"/>
                    <a:pt x="3" y="4"/>
                  </a:cubicBezTo>
                  <a:cubicBezTo>
                    <a:pt x="3" y="7"/>
                    <a:pt x="3" y="10"/>
                    <a:pt x="3" y="14"/>
                  </a:cubicBezTo>
                  <a:cubicBezTo>
                    <a:pt x="3" y="24"/>
                    <a:pt x="3" y="24"/>
                    <a:pt x="3" y="24"/>
                  </a:cubicBezTo>
                  <a:lnTo>
                    <a:pt x="0" y="24"/>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dirty="0">
                <a:solidFill>
                  <a:srgbClr val="000000"/>
                </a:solidFill>
                <a:latin typeface="Calibri Light" panose="020F0302020204030204" pitchFamily="34" charset="0"/>
                <a:cs typeface="Calibri Light" panose="020F0302020204030204" pitchFamily="34" charset="0"/>
              </a:endParaRPr>
            </a:p>
          </p:txBody>
        </p:sp>
        <p:sp>
          <p:nvSpPr>
            <p:cNvPr id="41" name="Freeform 40">
              <a:extLst>
                <a:ext uri="{FF2B5EF4-FFF2-40B4-BE49-F238E27FC236}">
                  <a16:creationId xmlns:a16="http://schemas.microsoft.com/office/drawing/2014/main" id="{EDAAEB5A-913B-5149-8D4C-6226360A848C}"/>
                </a:ext>
              </a:extLst>
            </p:cNvPr>
            <p:cNvSpPr>
              <a:spLocks/>
            </p:cNvSpPr>
            <p:nvPr userDrawn="1"/>
          </p:nvSpPr>
          <p:spPr bwMode="gray">
            <a:xfrm>
              <a:off x="5922963" y="6445250"/>
              <a:ext cx="57150" cy="76200"/>
            </a:xfrm>
            <a:custGeom>
              <a:avLst/>
              <a:gdLst/>
              <a:ahLst/>
              <a:cxnLst>
                <a:cxn ang="0">
                  <a:pos x="16" y="6"/>
                </a:cxn>
                <a:cxn ang="0">
                  <a:pos x="0" y="6"/>
                </a:cxn>
                <a:cxn ang="0">
                  <a:pos x="0" y="0"/>
                </a:cxn>
                <a:cxn ang="0">
                  <a:pos x="36" y="0"/>
                </a:cxn>
                <a:cxn ang="0">
                  <a:pos x="36" y="6"/>
                </a:cxn>
                <a:cxn ang="0">
                  <a:pos x="22" y="6"/>
                </a:cxn>
                <a:cxn ang="0">
                  <a:pos x="22" y="48"/>
                </a:cxn>
                <a:cxn ang="0">
                  <a:pos x="16" y="48"/>
                </a:cxn>
                <a:cxn ang="0">
                  <a:pos x="16" y="6"/>
                </a:cxn>
              </a:cxnLst>
              <a:rect l="0" t="0" r="r" b="b"/>
              <a:pathLst>
                <a:path w="36" h="48">
                  <a:moveTo>
                    <a:pt x="16" y="6"/>
                  </a:moveTo>
                  <a:lnTo>
                    <a:pt x="0" y="6"/>
                  </a:lnTo>
                  <a:lnTo>
                    <a:pt x="0" y="0"/>
                  </a:lnTo>
                  <a:lnTo>
                    <a:pt x="36" y="0"/>
                  </a:lnTo>
                  <a:lnTo>
                    <a:pt x="36" y="6"/>
                  </a:lnTo>
                  <a:lnTo>
                    <a:pt x="22" y="6"/>
                  </a:lnTo>
                  <a:lnTo>
                    <a:pt x="22" y="48"/>
                  </a:lnTo>
                  <a:lnTo>
                    <a:pt x="16" y="48"/>
                  </a:lnTo>
                  <a:lnTo>
                    <a:pt x="16" y="6"/>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dirty="0">
                <a:solidFill>
                  <a:srgbClr val="000000"/>
                </a:solidFill>
                <a:latin typeface="Calibri Light" panose="020F0302020204030204" pitchFamily="34" charset="0"/>
                <a:cs typeface="Calibri Light" panose="020F0302020204030204" pitchFamily="34" charset="0"/>
              </a:endParaRPr>
            </a:p>
          </p:txBody>
        </p:sp>
        <p:sp>
          <p:nvSpPr>
            <p:cNvPr id="42" name="Freeform 41">
              <a:extLst>
                <a:ext uri="{FF2B5EF4-FFF2-40B4-BE49-F238E27FC236}">
                  <a16:creationId xmlns:a16="http://schemas.microsoft.com/office/drawing/2014/main" id="{9D6B94BE-F458-EA4C-A6AD-EF06C16D8B5E}"/>
                </a:ext>
              </a:extLst>
            </p:cNvPr>
            <p:cNvSpPr>
              <a:spLocks noEditPoints="1"/>
            </p:cNvSpPr>
            <p:nvPr userDrawn="1"/>
          </p:nvSpPr>
          <p:spPr bwMode="gray">
            <a:xfrm>
              <a:off x="5980113" y="6445250"/>
              <a:ext cx="63500" cy="76200"/>
            </a:xfrm>
            <a:custGeom>
              <a:avLst/>
              <a:gdLst/>
              <a:ahLst/>
              <a:cxnLst>
                <a:cxn ang="0">
                  <a:pos x="6" y="16"/>
                </a:cxn>
                <a:cxn ang="0">
                  <a:pos x="3" y="24"/>
                </a:cxn>
                <a:cxn ang="0">
                  <a:pos x="0" y="24"/>
                </a:cxn>
                <a:cxn ang="0">
                  <a:pos x="8" y="0"/>
                </a:cxn>
                <a:cxn ang="0">
                  <a:pos x="12" y="0"/>
                </a:cxn>
                <a:cxn ang="0">
                  <a:pos x="20" y="24"/>
                </a:cxn>
                <a:cxn ang="0">
                  <a:pos x="17" y="24"/>
                </a:cxn>
                <a:cxn ang="0">
                  <a:pos x="14" y="16"/>
                </a:cxn>
                <a:cxn ang="0">
                  <a:pos x="6" y="16"/>
                </a:cxn>
                <a:cxn ang="0">
                  <a:pos x="14" y="14"/>
                </a:cxn>
                <a:cxn ang="0">
                  <a:pos x="11" y="7"/>
                </a:cxn>
                <a:cxn ang="0">
                  <a:pos x="10" y="3"/>
                </a:cxn>
                <a:cxn ang="0">
                  <a:pos x="10" y="3"/>
                </a:cxn>
                <a:cxn ang="0">
                  <a:pos x="9" y="7"/>
                </a:cxn>
                <a:cxn ang="0">
                  <a:pos x="7" y="14"/>
                </a:cxn>
                <a:cxn ang="0">
                  <a:pos x="14" y="14"/>
                </a:cxn>
              </a:cxnLst>
              <a:rect l="0" t="0" r="r" b="b"/>
              <a:pathLst>
                <a:path w="20" h="24">
                  <a:moveTo>
                    <a:pt x="6" y="16"/>
                  </a:moveTo>
                  <a:cubicBezTo>
                    <a:pt x="3" y="24"/>
                    <a:pt x="3" y="24"/>
                    <a:pt x="3" y="24"/>
                  </a:cubicBezTo>
                  <a:cubicBezTo>
                    <a:pt x="0" y="24"/>
                    <a:pt x="0" y="24"/>
                    <a:pt x="0" y="24"/>
                  </a:cubicBezTo>
                  <a:cubicBezTo>
                    <a:pt x="8" y="0"/>
                    <a:pt x="8" y="0"/>
                    <a:pt x="8" y="0"/>
                  </a:cubicBezTo>
                  <a:cubicBezTo>
                    <a:pt x="12" y="0"/>
                    <a:pt x="12" y="0"/>
                    <a:pt x="12" y="0"/>
                  </a:cubicBezTo>
                  <a:cubicBezTo>
                    <a:pt x="20" y="24"/>
                    <a:pt x="20" y="24"/>
                    <a:pt x="20" y="24"/>
                  </a:cubicBezTo>
                  <a:cubicBezTo>
                    <a:pt x="17" y="24"/>
                    <a:pt x="17" y="24"/>
                    <a:pt x="17" y="24"/>
                  </a:cubicBezTo>
                  <a:cubicBezTo>
                    <a:pt x="14" y="16"/>
                    <a:pt x="14" y="16"/>
                    <a:pt x="14" y="16"/>
                  </a:cubicBezTo>
                  <a:lnTo>
                    <a:pt x="6" y="16"/>
                  </a:lnTo>
                  <a:close/>
                  <a:moveTo>
                    <a:pt x="14" y="14"/>
                  </a:moveTo>
                  <a:cubicBezTo>
                    <a:pt x="11" y="7"/>
                    <a:pt x="11" y="7"/>
                    <a:pt x="11" y="7"/>
                  </a:cubicBezTo>
                  <a:cubicBezTo>
                    <a:pt x="11" y="6"/>
                    <a:pt x="11" y="4"/>
                    <a:pt x="10" y="3"/>
                  </a:cubicBezTo>
                  <a:cubicBezTo>
                    <a:pt x="10" y="3"/>
                    <a:pt x="10" y="3"/>
                    <a:pt x="10" y="3"/>
                  </a:cubicBezTo>
                  <a:cubicBezTo>
                    <a:pt x="10" y="4"/>
                    <a:pt x="9" y="6"/>
                    <a:pt x="9" y="7"/>
                  </a:cubicBezTo>
                  <a:cubicBezTo>
                    <a:pt x="7" y="14"/>
                    <a:pt x="7" y="14"/>
                    <a:pt x="7" y="14"/>
                  </a:cubicBezTo>
                  <a:lnTo>
                    <a:pt x="14" y="14"/>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dirty="0">
                <a:solidFill>
                  <a:srgbClr val="000000"/>
                </a:solidFill>
                <a:latin typeface="Calibri Light" panose="020F0302020204030204" pitchFamily="34" charset="0"/>
                <a:cs typeface="Calibri Light" panose="020F0302020204030204" pitchFamily="34" charset="0"/>
              </a:endParaRPr>
            </a:p>
          </p:txBody>
        </p:sp>
        <p:sp>
          <p:nvSpPr>
            <p:cNvPr id="43" name="Freeform 42">
              <a:extLst>
                <a:ext uri="{FF2B5EF4-FFF2-40B4-BE49-F238E27FC236}">
                  <a16:creationId xmlns:a16="http://schemas.microsoft.com/office/drawing/2014/main" id="{92029383-DF5D-824B-8BAA-7730BD7E9995}"/>
                </a:ext>
              </a:extLst>
            </p:cNvPr>
            <p:cNvSpPr>
              <a:spLocks/>
            </p:cNvSpPr>
            <p:nvPr userDrawn="1"/>
          </p:nvSpPr>
          <p:spPr bwMode="gray">
            <a:xfrm>
              <a:off x="6062663" y="6445250"/>
              <a:ext cx="57150" cy="76200"/>
            </a:xfrm>
            <a:custGeom>
              <a:avLst/>
              <a:gdLst/>
              <a:ahLst/>
              <a:cxnLst>
                <a:cxn ang="0">
                  <a:pos x="0" y="24"/>
                </a:cxn>
                <a:cxn ang="0">
                  <a:pos x="0" y="0"/>
                </a:cxn>
                <a:cxn ang="0">
                  <a:pos x="3" y="0"/>
                </a:cxn>
                <a:cxn ang="0">
                  <a:pos x="11" y="12"/>
                </a:cxn>
                <a:cxn ang="0">
                  <a:pos x="15" y="20"/>
                </a:cxn>
                <a:cxn ang="0">
                  <a:pos x="15" y="20"/>
                </a:cxn>
                <a:cxn ang="0">
                  <a:pos x="15" y="10"/>
                </a:cxn>
                <a:cxn ang="0">
                  <a:pos x="15" y="0"/>
                </a:cxn>
                <a:cxn ang="0">
                  <a:pos x="18" y="0"/>
                </a:cxn>
                <a:cxn ang="0">
                  <a:pos x="18" y="24"/>
                </a:cxn>
                <a:cxn ang="0">
                  <a:pos x="15" y="24"/>
                </a:cxn>
                <a:cxn ang="0">
                  <a:pos x="7" y="12"/>
                </a:cxn>
                <a:cxn ang="0">
                  <a:pos x="3" y="4"/>
                </a:cxn>
                <a:cxn ang="0">
                  <a:pos x="2" y="4"/>
                </a:cxn>
                <a:cxn ang="0">
                  <a:pos x="3" y="14"/>
                </a:cxn>
                <a:cxn ang="0">
                  <a:pos x="3" y="24"/>
                </a:cxn>
                <a:cxn ang="0">
                  <a:pos x="0" y="24"/>
                </a:cxn>
              </a:cxnLst>
              <a:rect l="0" t="0" r="r" b="b"/>
              <a:pathLst>
                <a:path w="18" h="24">
                  <a:moveTo>
                    <a:pt x="0" y="24"/>
                  </a:moveTo>
                  <a:cubicBezTo>
                    <a:pt x="0" y="0"/>
                    <a:pt x="0" y="0"/>
                    <a:pt x="0" y="0"/>
                  </a:cubicBezTo>
                  <a:cubicBezTo>
                    <a:pt x="3" y="0"/>
                    <a:pt x="3" y="0"/>
                    <a:pt x="3" y="0"/>
                  </a:cubicBezTo>
                  <a:cubicBezTo>
                    <a:pt x="11" y="12"/>
                    <a:pt x="11" y="12"/>
                    <a:pt x="11" y="12"/>
                  </a:cubicBezTo>
                  <a:cubicBezTo>
                    <a:pt x="12" y="15"/>
                    <a:pt x="14" y="17"/>
                    <a:pt x="15" y="20"/>
                  </a:cubicBezTo>
                  <a:cubicBezTo>
                    <a:pt x="15" y="20"/>
                    <a:pt x="15" y="20"/>
                    <a:pt x="15" y="20"/>
                  </a:cubicBezTo>
                  <a:cubicBezTo>
                    <a:pt x="15" y="17"/>
                    <a:pt x="15" y="14"/>
                    <a:pt x="15" y="10"/>
                  </a:cubicBezTo>
                  <a:cubicBezTo>
                    <a:pt x="15" y="0"/>
                    <a:pt x="15" y="0"/>
                    <a:pt x="15" y="0"/>
                  </a:cubicBezTo>
                  <a:cubicBezTo>
                    <a:pt x="18" y="0"/>
                    <a:pt x="18" y="0"/>
                    <a:pt x="18" y="0"/>
                  </a:cubicBezTo>
                  <a:cubicBezTo>
                    <a:pt x="18" y="24"/>
                    <a:pt x="18" y="24"/>
                    <a:pt x="18" y="24"/>
                  </a:cubicBezTo>
                  <a:cubicBezTo>
                    <a:pt x="15" y="24"/>
                    <a:pt x="15" y="24"/>
                    <a:pt x="15" y="24"/>
                  </a:cubicBezTo>
                  <a:cubicBezTo>
                    <a:pt x="7" y="12"/>
                    <a:pt x="7" y="12"/>
                    <a:pt x="7" y="12"/>
                  </a:cubicBezTo>
                  <a:cubicBezTo>
                    <a:pt x="5" y="9"/>
                    <a:pt x="4" y="6"/>
                    <a:pt x="3" y="4"/>
                  </a:cubicBezTo>
                  <a:cubicBezTo>
                    <a:pt x="2" y="4"/>
                    <a:pt x="2" y="4"/>
                    <a:pt x="2" y="4"/>
                  </a:cubicBezTo>
                  <a:cubicBezTo>
                    <a:pt x="3" y="7"/>
                    <a:pt x="3" y="10"/>
                    <a:pt x="3" y="14"/>
                  </a:cubicBezTo>
                  <a:cubicBezTo>
                    <a:pt x="3" y="24"/>
                    <a:pt x="3" y="24"/>
                    <a:pt x="3" y="24"/>
                  </a:cubicBezTo>
                  <a:lnTo>
                    <a:pt x="0" y="24"/>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dirty="0">
                <a:solidFill>
                  <a:srgbClr val="000000"/>
                </a:solidFill>
                <a:latin typeface="Calibri Light" panose="020F0302020204030204" pitchFamily="34" charset="0"/>
                <a:cs typeface="Calibri Light" panose="020F0302020204030204" pitchFamily="34" charset="0"/>
              </a:endParaRPr>
            </a:p>
          </p:txBody>
        </p:sp>
        <p:sp>
          <p:nvSpPr>
            <p:cNvPr id="44" name="Freeform 43">
              <a:extLst>
                <a:ext uri="{FF2B5EF4-FFF2-40B4-BE49-F238E27FC236}">
                  <a16:creationId xmlns:a16="http://schemas.microsoft.com/office/drawing/2014/main" id="{5BA3FC7A-DD70-B441-9DD6-BE680E63D1FF}"/>
                </a:ext>
              </a:extLst>
            </p:cNvPr>
            <p:cNvSpPr>
              <a:spLocks/>
            </p:cNvSpPr>
            <p:nvPr userDrawn="1"/>
          </p:nvSpPr>
          <p:spPr bwMode="gray">
            <a:xfrm>
              <a:off x="6132513" y="6445250"/>
              <a:ext cx="57150" cy="76200"/>
            </a:xfrm>
            <a:custGeom>
              <a:avLst/>
              <a:gdLst/>
              <a:ahLst/>
              <a:cxnLst>
                <a:cxn ang="0">
                  <a:pos x="16" y="6"/>
                </a:cxn>
                <a:cxn ang="0">
                  <a:pos x="0" y="6"/>
                </a:cxn>
                <a:cxn ang="0">
                  <a:pos x="0" y="0"/>
                </a:cxn>
                <a:cxn ang="0">
                  <a:pos x="36" y="0"/>
                </a:cxn>
                <a:cxn ang="0">
                  <a:pos x="36" y="6"/>
                </a:cxn>
                <a:cxn ang="0">
                  <a:pos x="22" y="6"/>
                </a:cxn>
                <a:cxn ang="0">
                  <a:pos x="22" y="48"/>
                </a:cxn>
                <a:cxn ang="0">
                  <a:pos x="16" y="48"/>
                </a:cxn>
                <a:cxn ang="0">
                  <a:pos x="16" y="6"/>
                </a:cxn>
              </a:cxnLst>
              <a:rect l="0" t="0" r="r" b="b"/>
              <a:pathLst>
                <a:path w="36" h="48">
                  <a:moveTo>
                    <a:pt x="16" y="6"/>
                  </a:moveTo>
                  <a:lnTo>
                    <a:pt x="0" y="6"/>
                  </a:lnTo>
                  <a:lnTo>
                    <a:pt x="0" y="0"/>
                  </a:lnTo>
                  <a:lnTo>
                    <a:pt x="36" y="0"/>
                  </a:lnTo>
                  <a:lnTo>
                    <a:pt x="36" y="6"/>
                  </a:lnTo>
                  <a:lnTo>
                    <a:pt x="22" y="6"/>
                  </a:lnTo>
                  <a:lnTo>
                    <a:pt x="22" y="48"/>
                  </a:lnTo>
                  <a:lnTo>
                    <a:pt x="16" y="48"/>
                  </a:lnTo>
                  <a:lnTo>
                    <a:pt x="16" y="6"/>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dirty="0">
                <a:solidFill>
                  <a:srgbClr val="000000"/>
                </a:solidFill>
                <a:latin typeface="Calibri Light" panose="020F0302020204030204" pitchFamily="34" charset="0"/>
                <a:cs typeface="Calibri Light" panose="020F0302020204030204" pitchFamily="34" charset="0"/>
              </a:endParaRPr>
            </a:p>
          </p:txBody>
        </p:sp>
        <p:sp>
          <p:nvSpPr>
            <p:cNvPr id="45" name="Freeform 44">
              <a:extLst>
                <a:ext uri="{FF2B5EF4-FFF2-40B4-BE49-F238E27FC236}">
                  <a16:creationId xmlns:a16="http://schemas.microsoft.com/office/drawing/2014/main" id="{C659A941-A4F0-8343-81F4-0281EEF2ADF2}"/>
                </a:ext>
              </a:extLst>
            </p:cNvPr>
            <p:cNvSpPr>
              <a:spLocks/>
            </p:cNvSpPr>
            <p:nvPr userDrawn="1"/>
          </p:nvSpPr>
          <p:spPr bwMode="gray">
            <a:xfrm>
              <a:off x="6199188" y="6445250"/>
              <a:ext cx="47625" cy="76200"/>
            </a:xfrm>
            <a:custGeom>
              <a:avLst/>
              <a:gdLst/>
              <a:ahLst/>
              <a:cxnLst>
                <a:cxn ang="0">
                  <a:pos x="1" y="20"/>
                </a:cxn>
                <a:cxn ang="0">
                  <a:pos x="6" y="22"/>
                </a:cxn>
                <a:cxn ang="0">
                  <a:pos x="11" y="18"/>
                </a:cxn>
                <a:cxn ang="0">
                  <a:pos x="7" y="13"/>
                </a:cxn>
                <a:cxn ang="0">
                  <a:pos x="1" y="6"/>
                </a:cxn>
                <a:cxn ang="0">
                  <a:pos x="8" y="0"/>
                </a:cxn>
                <a:cxn ang="0">
                  <a:pos x="14" y="1"/>
                </a:cxn>
                <a:cxn ang="0">
                  <a:pos x="13" y="3"/>
                </a:cxn>
                <a:cxn ang="0">
                  <a:pos x="8" y="2"/>
                </a:cxn>
                <a:cxn ang="0">
                  <a:pos x="4" y="6"/>
                </a:cxn>
                <a:cxn ang="0">
                  <a:pos x="9" y="10"/>
                </a:cxn>
                <a:cxn ang="0">
                  <a:pos x="15" y="17"/>
                </a:cxn>
                <a:cxn ang="0">
                  <a:pos x="6" y="24"/>
                </a:cxn>
                <a:cxn ang="0">
                  <a:pos x="0" y="23"/>
                </a:cxn>
                <a:cxn ang="0">
                  <a:pos x="1" y="20"/>
                </a:cxn>
              </a:cxnLst>
              <a:rect l="0" t="0" r="r" b="b"/>
              <a:pathLst>
                <a:path w="15" h="24">
                  <a:moveTo>
                    <a:pt x="1" y="20"/>
                  </a:moveTo>
                  <a:cubicBezTo>
                    <a:pt x="2" y="21"/>
                    <a:pt x="4" y="22"/>
                    <a:pt x="6" y="22"/>
                  </a:cubicBezTo>
                  <a:cubicBezTo>
                    <a:pt x="10" y="22"/>
                    <a:pt x="11" y="20"/>
                    <a:pt x="11" y="18"/>
                  </a:cubicBezTo>
                  <a:cubicBezTo>
                    <a:pt x="11" y="15"/>
                    <a:pt x="10" y="14"/>
                    <a:pt x="7" y="13"/>
                  </a:cubicBezTo>
                  <a:cubicBezTo>
                    <a:pt x="3" y="12"/>
                    <a:pt x="1" y="10"/>
                    <a:pt x="1" y="6"/>
                  </a:cubicBezTo>
                  <a:cubicBezTo>
                    <a:pt x="1" y="2"/>
                    <a:pt x="4" y="0"/>
                    <a:pt x="8" y="0"/>
                  </a:cubicBezTo>
                  <a:cubicBezTo>
                    <a:pt x="11" y="0"/>
                    <a:pt x="13" y="0"/>
                    <a:pt x="14" y="1"/>
                  </a:cubicBezTo>
                  <a:cubicBezTo>
                    <a:pt x="13" y="3"/>
                    <a:pt x="13" y="3"/>
                    <a:pt x="13" y="3"/>
                  </a:cubicBezTo>
                  <a:cubicBezTo>
                    <a:pt x="12" y="3"/>
                    <a:pt x="10" y="2"/>
                    <a:pt x="8" y="2"/>
                  </a:cubicBezTo>
                  <a:cubicBezTo>
                    <a:pt x="5" y="2"/>
                    <a:pt x="4" y="4"/>
                    <a:pt x="4" y="6"/>
                  </a:cubicBezTo>
                  <a:cubicBezTo>
                    <a:pt x="4" y="8"/>
                    <a:pt x="5" y="9"/>
                    <a:pt x="9" y="10"/>
                  </a:cubicBezTo>
                  <a:cubicBezTo>
                    <a:pt x="13" y="12"/>
                    <a:pt x="15" y="14"/>
                    <a:pt x="15" y="17"/>
                  </a:cubicBezTo>
                  <a:cubicBezTo>
                    <a:pt x="15" y="21"/>
                    <a:pt x="12" y="24"/>
                    <a:pt x="6" y="24"/>
                  </a:cubicBezTo>
                  <a:cubicBezTo>
                    <a:pt x="4" y="24"/>
                    <a:pt x="1" y="24"/>
                    <a:pt x="0" y="23"/>
                  </a:cubicBezTo>
                  <a:lnTo>
                    <a:pt x="1" y="20"/>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dirty="0">
                <a:solidFill>
                  <a:srgbClr val="000000"/>
                </a:solidFill>
                <a:latin typeface="Calibri Light" panose="020F0302020204030204" pitchFamily="34" charset="0"/>
                <a:cs typeface="Calibri Light" panose="020F0302020204030204" pitchFamily="34" charset="0"/>
              </a:endParaRPr>
            </a:p>
          </p:txBody>
        </p:sp>
      </p:grpSp>
    </p:spTree>
    <p:extLst>
      <p:ext uri="{BB962C8B-B14F-4D97-AF65-F5344CB8AC3E}">
        <p14:creationId xmlns:p14="http://schemas.microsoft.com/office/powerpoint/2010/main" val="11367371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wipe(left)">
                                      <p:cBhvr>
                                        <p:cTn id="7"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Lst>
  </p:timing>
  <p:extLst>
    <p:ext uri="{DCECCB84-F9BA-43D5-87BE-67443E8EF086}">
      <p15:sldGuideLst xmlns:p15="http://schemas.microsoft.com/office/powerpoint/2012/main">
        <p15:guide id="1" orient="horz" pos="1620">
          <p15:clr>
            <a:srgbClr val="FBAE40"/>
          </p15:clr>
        </p15:guide>
        <p15:guide id="2" pos="2880">
          <p15:clr>
            <a:srgbClr val="FBAE40"/>
          </p15:clr>
        </p15:guide>
        <p15:guide id="3" pos="5579">
          <p15:clr>
            <a:srgbClr val="FBAE40"/>
          </p15:clr>
        </p15:guide>
        <p15:guide id="4" orient="horz" pos="188">
          <p15:clr>
            <a:srgbClr val="FBAE40"/>
          </p15:clr>
        </p15:guide>
        <p15:guide id="5" pos="5278">
          <p15:clr>
            <a:srgbClr val="FBAE40"/>
          </p15:clr>
        </p15:guide>
        <p15:guide id="6" pos="476">
          <p15:clr>
            <a:srgbClr val="FBAE40"/>
          </p15:clr>
        </p15:guide>
        <p15:guide id="7" pos="4578">
          <p15:clr>
            <a:srgbClr val="FBAE40"/>
          </p15:clr>
        </p15:guide>
        <p15:guide id="8" pos="3466">
          <p15:clr>
            <a:srgbClr val="FBAE40"/>
          </p15:clr>
        </p15:guide>
        <p15:guide id="9" pos="2344">
          <p15:clr>
            <a:srgbClr val="FBAE40"/>
          </p15:clr>
        </p15:guide>
      </p15:sldGuideLst>
    </p:ext>
  </p:extLst>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Process x 3">
    <p:spTree>
      <p:nvGrpSpPr>
        <p:cNvPr id="1" name=""/>
        <p:cNvGrpSpPr/>
        <p:nvPr/>
      </p:nvGrpSpPr>
      <p:grpSpPr>
        <a:xfrm>
          <a:off x="0" y="0"/>
          <a:ext cx="0" cy="0"/>
          <a:chOff x="0" y="0"/>
          <a:chExt cx="0" cy="0"/>
        </a:xfrm>
      </p:grpSpPr>
      <p:sp>
        <p:nvSpPr>
          <p:cNvPr id="30" name="Text Placeholder 23">
            <a:extLst>
              <a:ext uri="{FF2B5EF4-FFF2-40B4-BE49-F238E27FC236}">
                <a16:creationId xmlns:a16="http://schemas.microsoft.com/office/drawing/2014/main" id="{325DA0C4-9B46-004E-92AD-7F727FA59404}"/>
              </a:ext>
            </a:extLst>
          </p:cNvPr>
          <p:cNvSpPr>
            <a:spLocks noGrp="1"/>
          </p:cNvSpPr>
          <p:nvPr userDrawn="1">
            <p:ph type="body" sz="quarter" idx="10" hasCustomPrompt="1"/>
          </p:nvPr>
        </p:nvSpPr>
        <p:spPr>
          <a:xfrm>
            <a:off x="0" y="1248464"/>
            <a:ext cx="9143999" cy="346503"/>
          </a:xfrm>
          <a:prstGeom prst="rect">
            <a:avLst/>
          </a:prstGeom>
        </p:spPr>
        <p:txBody>
          <a:bodyPr lIns="0" tIns="0" rIns="0" bIns="0"/>
          <a:lstStyle>
            <a:lvl1pPr marL="3175" indent="-3175" algn="ctr">
              <a:buNone/>
              <a:tabLst/>
              <a:defRPr sz="2400" b="0" i="0" spc="600">
                <a:solidFill>
                  <a:schemeClr val="bg1"/>
                </a:solidFill>
                <a:latin typeface="Calibri Light" panose="020F0302020204030204" pitchFamily="34" charset="0"/>
                <a:cs typeface="Calibri Light" panose="020F0302020204030204" pitchFamily="34" charset="0"/>
              </a:defRPr>
            </a:lvl1pPr>
            <a:lvl2pPr>
              <a:buNone/>
              <a:defRPr sz="1600"/>
            </a:lvl2pPr>
            <a:lvl3pPr>
              <a:buNone/>
              <a:defRPr sz="1600"/>
            </a:lvl3pPr>
            <a:lvl4pPr>
              <a:buNone/>
              <a:defRPr sz="1600"/>
            </a:lvl4pPr>
            <a:lvl5pPr>
              <a:buNone/>
              <a:defRPr sz="1600"/>
            </a:lvl5pPr>
          </a:lstStyle>
          <a:p>
            <a:pPr lvl="0"/>
            <a:r>
              <a:rPr lang="en-GB" dirty="0"/>
              <a:t>CLICK TO EDIT PROCESS TITLE</a:t>
            </a:r>
          </a:p>
        </p:txBody>
      </p:sp>
      <p:sp>
        <p:nvSpPr>
          <p:cNvPr id="41" name="Text Placeholder 23">
            <a:extLst>
              <a:ext uri="{FF2B5EF4-FFF2-40B4-BE49-F238E27FC236}">
                <a16:creationId xmlns:a16="http://schemas.microsoft.com/office/drawing/2014/main" id="{14492546-6A5A-CC4C-A7C2-7F84A8639E3E}"/>
              </a:ext>
            </a:extLst>
          </p:cNvPr>
          <p:cNvSpPr>
            <a:spLocks noGrp="1"/>
          </p:cNvSpPr>
          <p:nvPr>
            <p:ph type="body" sz="quarter" idx="24" hasCustomPrompt="1"/>
          </p:nvPr>
        </p:nvSpPr>
        <p:spPr>
          <a:xfrm>
            <a:off x="1211738" y="2273432"/>
            <a:ext cx="1474591" cy="693051"/>
          </a:xfrm>
          <a:prstGeom prst="rect">
            <a:avLst/>
          </a:prstGeom>
        </p:spPr>
        <p:txBody>
          <a:bodyPr lIns="0" tIns="0" rIns="0" bIns="0" numCol="1" spcCol="360000"/>
          <a:lstStyle>
            <a:lvl1pPr marL="3175" indent="-3175" algn="ctr">
              <a:spcBef>
                <a:spcPts val="0"/>
              </a:spcBef>
              <a:buNone/>
              <a:tabLst/>
              <a:defRPr sz="900" b="0" i="0">
                <a:solidFill>
                  <a:schemeClr val="bg1"/>
                </a:solidFill>
                <a:latin typeface="Calibri Light" panose="020F0302020204030204" pitchFamily="34" charset="0"/>
                <a:cs typeface="Calibri Light" panose="020F0302020204030204" pitchFamily="34" charset="0"/>
              </a:defRPr>
            </a:lvl1pPr>
            <a:lvl2pPr>
              <a:buNone/>
              <a:defRPr sz="1600"/>
            </a:lvl2pPr>
            <a:lvl3pPr>
              <a:buNone/>
              <a:defRPr sz="1600"/>
            </a:lvl3pPr>
            <a:lvl4pPr>
              <a:buNone/>
              <a:defRPr sz="1600"/>
            </a:lvl4pPr>
            <a:lvl5pPr>
              <a:buNone/>
              <a:defRPr sz="1600"/>
            </a:lvl5pPr>
          </a:lstStyle>
          <a:p>
            <a:pPr lvl="0"/>
            <a:r>
              <a:rPr lang="en-GB" dirty="0"/>
              <a:t>Click to edit process body copy</a:t>
            </a:r>
          </a:p>
        </p:txBody>
      </p:sp>
      <p:sp>
        <p:nvSpPr>
          <p:cNvPr id="42" name="Text Placeholder 23">
            <a:extLst>
              <a:ext uri="{FF2B5EF4-FFF2-40B4-BE49-F238E27FC236}">
                <a16:creationId xmlns:a16="http://schemas.microsoft.com/office/drawing/2014/main" id="{1545CEFE-ECA5-C44D-820C-1AEE1CB97F44}"/>
              </a:ext>
            </a:extLst>
          </p:cNvPr>
          <p:cNvSpPr>
            <a:spLocks noGrp="1"/>
          </p:cNvSpPr>
          <p:nvPr>
            <p:ph type="body" sz="quarter" idx="25" hasCustomPrompt="1"/>
          </p:nvPr>
        </p:nvSpPr>
        <p:spPr>
          <a:xfrm>
            <a:off x="3870865" y="2273432"/>
            <a:ext cx="1474591" cy="693051"/>
          </a:xfrm>
          <a:prstGeom prst="rect">
            <a:avLst/>
          </a:prstGeom>
        </p:spPr>
        <p:txBody>
          <a:bodyPr lIns="0" tIns="0" rIns="0" bIns="0" numCol="1" spcCol="360000"/>
          <a:lstStyle>
            <a:lvl1pPr marL="3175" indent="-3175" algn="ctr">
              <a:spcBef>
                <a:spcPts val="0"/>
              </a:spcBef>
              <a:buNone/>
              <a:tabLst/>
              <a:defRPr sz="900" b="0" i="0">
                <a:solidFill>
                  <a:schemeClr val="bg1"/>
                </a:solidFill>
                <a:latin typeface="Calibri Light" panose="020F0302020204030204" pitchFamily="34" charset="0"/>
                <a:cs typeface="Calibri Light" panose="020F0302020204030204" pitchFamily="34" charset="0"/>
              </a:defRPr>
            </a:lvl1pPr>
            <a:lvl2pPr>
              <a:buNone/>
              <a:defRPr sz="1600"/>
            </a:lvl2pPr>
            <a:lvl3pPr>
              <a:buNone/>
              <a:defRPr sz="1600"/>
            </a:lvl3pPr>
            <a:lvl4pPr>
              <a:buNone/>
              <a:defRPr sz="1600"/>
            </a:lvl4pPr>
            <a:lvl5pPr>
              <a:buNone/>
              <a:defRPr sz="1600"/>
            </a:lvl5pPr>
          </a:lstStyle>
          <a:p>
            <a:pPr lvl="0"/>
            <a:r>
              <a:rPr lang="en-GB" dirty="0"/>
              <a:t>Click to edit process body copy</a:t>
            </a:r>
          </a:p>
        </p:txBody>
      </p:sp>
      <p:sp>
        <p:nvSpPr>
          <p:cNvPr id="44" name="Text Placeholder 23">
            <a:extLst>
              <a:ext uri="{FF2B5EF4-FFF2-40B4-BE49-F238E27FC236}">
                <a16:creationId xmlns:a16="http://schemas.microsoft.com/office/drawing/2014/main" id="{0B925F43-529A-2642-A7EA-DADB02BE12FC}"/>
              </a:ext>
            </a:extLst>
          </p:cNvPr>
          <p:cNvSpPr>
            <a:spLocks noGrp="1"/>
          </p:cNvSpPr>
          <p:nvPr>
            <p:ph type="body" sz="quarter" idx="27" hasCustomPrompt="1"/>
          </p:nvPr>
        </p:nvSpPr>
        <p:spPr>
          <a:xfrm>
            <a:off x="6529991" y="2273432"/>
            <a:ext cx="1474591" cy="693051"/>
          </a:xfrm>
          <a:prstGeom prst="rect">
            <a:avLst/>
          </a:prstGeom>
        </p:spPr>
        <p:txBody>
          <a:bodyPr lIns="0" tIns="0" rIns="0" bIns="0" numCol="1" spcCol="360000"/>
          <a:lstStyle>
            <a:lvl1pPr marL="3175" indent="-3175" algn="ctr">
              <a:spcBef>
                <a:spcPts val="0"/>
              </a:spcBef>
              <a:buNone/>
              <a:tabLst/>
              <a:defRPr sz="900" b="0" i="0">
                <a:solidFill>
                  <a:schemeClr val="bg1"/>
                </a:solidFill>
                <a:latin typeface="Calibri Light" panose="020F0302020204030204" pitchFamily="34" charset="0"/>
                <a:cs typeface="Calibri Light" panose="020F0302020204030204" pitchFamily="34" charset="0"/>
              </a:defRPr>
            </a:lvl1pPr>
            <a:lvl2pPr>
              <a:buNone/>
              <a:defRPr sz="1600"/>
            </a:lvl2pPr>
            <a:lvl3pPr>
              <a:buNone/>
              <a:defRPr sz="1600"/>
            </a:lvl3pPr>
            <a:lvl4pPr>
              <a:buNone/>
              <a:defRPr sz="1600"/>
            </a:lvl4pPr>
            <a:lvl5pPr>
              <a:buNone/>
              <a:defRPr sz="1600"/>
            </a:lvl5pPr>
          </a:lstStyle>
          <a:p>
            <a:pPr lvl="0"/>
            <a:r>
              <a:rPr lang="en-GB" dirty="0"/>
              <a:t>Click to edit process body copy</a:t>
            </a:r>
          </a:p>
        </p:txBody>
      </p:sp>
      <p:sp>
        <p:nvSpPr>
          <p:cNvPr id="15" name="Title 1">
            <a:extLst>
              <a:ext uri="{FF2B5EF4-FFF2-40B4-BE49-F238E27FC236}">
                <a16:creationId xmlns:a16="http://schemas.microsoft.com/office/drawing/2014/main" id="{638E22A9-C74B-D047-802D-BB8D34879C6D}"/>
              </a:ext>
            </a:extLst>
          </p:cNvPr>
          <p:cNvSpPr txBox="1">
            <a:spLocks/>
          </p:cNvSpPr>
          <p:nvPr userDrawn="1"/>
        </p:nvSpPr>
        <p:spPr bwMode="gray">
          <a:xfrm>
            <a:off x="402191" y="217970"/>
            <a:ext cx="2498764" cy="184301"/>
          </a:xfrm>
          <a:prstGeom prst="rect">
            <a:avLst/>
          </a:prstGeom>
        </p:spPr>
        <p:txBody>
          <a:bodyPr vert="horz" lIns="0" tIns="0" rIns="0" bIns="0" rtlCol="0" anchor="t" anchorCtr="0">
            <a:normAutofit/>
          </a:bodyPr>
          <a:lstStyle>
            <a:lvl1pPr algn="l" defTabSz="685800" rtl="0" eaLnBrk="1" latinLnBrk="0" hangingPunct="1">
              <a:spcBef>
                <a:spcPct val="0"/>
              </a:spcBef>
              <a:buNone/>
              <a:defRPr lang="en-GB" sz="4000" kern="1200" dirty="0">
                <a:solidFill>
                  <a:srgbClr val="00766B"/>
                </a:solidFill>
                <a:latin typeface="+mn-lt"/>
                <a:ea typeface="Arial" charset="0"/>
                <a:cs typeface="Arial" charset="0"/>
              </a:defRPr>
            </a:lvl1pPr>
          </a:lstStyle>
          <a:p>
            <a:pPr defTabSz="913271">
              <a:lnSpc>
                <a:spcPct val="90000"/>
              </a:lnSpc>
              <a:spcBef>
                <a:spcPts val="1000"/>
              </a:spcBef>
              <a:buFont typeface="Arial" panose="020B0604020202020204" pitchFamily="34" charset="0"/>
              <a:buNone/>
            </a:pPr>
            <a:r>
              <a:rPr lang="en-GB" sz="750" dirty="0">
                <a:solidFill>
                  <a:schemeClr val="bg1"/>
                </a:solidFill>
                <a:latin typeface="Calibri Light" panose="020F0302020204030204" pitchFamily="34" charset="0"/>
                <a:cs typeface="Calibri Light" panose="020F0302020204030204" pitchFamily="34" charset="0"/>
              </a:rPr>
              <a:t>Page </a:t>
            </a:r>
            <a:fld id="{53E7601D-6FDA-7B44-B5BA-3778DAD9E216}" type="slidenum">
              <a:rPr lang="en-GB" sz="750" smtClean="0">
                <a:solidFill>
                  <a:schemeClr val="bg1"/>
                </a:solidFill>
                <a:latin typeface="Calibri Light" panose="020F0302020204030204" pitchFamily="34" charset="0"/>
                <a:cs typeface="Calibri Light" panose="020F0302020204030204" pitchFamily="34" charset="0"/>
              </a:rPr>
              <a:t>‹#›</a:t>
            </a:fld>
            <a:endParaRPr lang="en-GB" sz="750" dirty="0">
              <a:solidFill>
                <a:schemeClr val="bg1"/>
              </a:solidFill>
              <a:latin typeface="Calibri Light" panose="020F0302020204030204" pitchFamily="34" charset="0"/>
              <a:cs typeface="Calibri Light" panose="020F0302020204030204" pitchFamily="34" charset="0"/>
            </a:endParaRPr>
          </a:p>
        </p:txBody>
      </p:sp>
      <p:sp>
        <p:nvSpPr>
          <p:cNvPr id="19" name="Rectangle 18">
            <a:extLst>
              <a:ext uri="{FF2B5EF4-FFF2-40B4-BE49-F238E27FC236}">
                <a16:creationId xmlns:a16="http://schemas.microsoft.com/office/drawing/2014/main" id="{6F8F950C-AD59-D54D-A8BF-83AE3F044714}"/>
              </a:ext>
            </a:extLst>
          </p:cNvPr>
          <p:cNvSpPr/>
          <p:nvPr userDrawn="1"/>
        </p:nvSpPr>
        <p:spPr>
          <a:xfrm rot="16200000">
            <a:off x="594713" y="-193605"/>
            <a:ext cx="98580" cy="48579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solidFill>
                <a:schemeClr val="bg1"/>
              </a:solidFill>
              <a:latin typeface="Calibri Light" panose="020F0302020204030204" pitchFamily="34" charset="0"/>
              <a:cs typeface="Calibri Light" panose="020F0302020204030204" pitchFamily="34" charset="0"/>
            </a:endParaRPr>
          </a:p>
        </p:txBody>
      </p:sp>
      <p:sp>
        <p:nvSpPr>
          <p:cNvPr id="20" name="Oval 19">
            <a:extLst>
              <a:ext uri="{FF2B5EF4-FFF2-40B4-BE49-F238E27FC236}">
                <a16:creationId xmlns:a16="http://schemas.microsoft.com/office/drawing/2014/main" id="{B4C4D03F-F164-5044-A5DC-75A25DEF264F}"/>
              </a:ext>
            </a:extLst>
          </p:cNvPr>
          <p:cNvSpPr/>
          <p:nvPr userDrawn="1"/>
        </p:nvSpPr>
        <p:spPr>
          <a:xfrm>
            <a:off x="1786607" y="3165125"/>
            <a:ext cx="319642" cy="319642"/>
          </a:xfrm>
          <a:prstGeom prst="ellipse">
            <a:avLst/>
          </a:prstGeom>
          <a:noFill/>
          <a:ln w="158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4295" tIns="37148" rIns="74295" bIns="37148" numCol="1" spcCol="0" rtlCol="0" fromWordArt="0" anchor="ctr" anchorCtr="0" forceAA="0" compatLnSpc="1">
            <a:prstTxWarp prst="textNoShape">
              <a:avLst/>
            </a:prstTxWarp>
            <a:noAutofit/>
          </a:bodyPr>
          <a:lstStyle/>
          <a:p>
            <a:pPr algn="ctr"/>
            <a:r>
              <a:rPr lang="en-US" sz="975">
                <a:solidFill>
                  <a:schemeClr val="bg1"/>
                </a:solidFill>
                <a:latin typeface="Calibri Light" panose="020F0302020204030204" pitchFamily="34" charset="0"/>
                <a:ea typeface="Lato Light" panose="020F0502020204030203" pitchFamily="34" charset="0"/>
                <a:cs typeface="Calibri Light" panose="020F0302020204030204" pitchFamily="34" charset="0"/>
              </a:rPr>
              <a:t>1</a:t>
            </a:r>
          </a:p>
        </p:txBody>
      </p:sp>
      <p:sp>
        <p:nvSpPr>
          <p:cNvPr id="26" name="Oval 25">
            <a:extLst>
              <a:ext uri="{FF2B5EF4-FFF2-40B4-BE49-F238E27FC236}">
                <a16:creationId xmlns:a16="http://schemas.microsoft.com/office/drawing/2014/main" id="{0995989D-3C76-2D4B-9E3B-4D5315E144F2}"/>
              </a:ext>
            </a:extLst>
          </p:cNvPr>
          <p:cNvSpPr/>
          <p:nvPr userDrawn="1"/>
        </p:nvSpPr>
        <p:spPr>
          <a:xfrm>
            <a:off x="4417087" y="3165125"/>
            <a:ext cx="319642" cy="319642"/>
          </a:xfrm>
          <a:prstGeom prst="ellipse">
            <a:avLst/>
          </a:prstGeom>
          <a:noFill/>
          <a:ln w="158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4295" tIns="37148" rIns="74295" bIns="37148" numCol="1" spcCol="0" rtlCol="0" fromWordArt="0" anchor="ctr" anchorCtr="0" forceAA="0" compatLnSpc="1">
            <a:prstTxWarp prst="textNoShape">
              <a:avLst/>
            </a:prstTxWarp>
            <a:noAutofit/>
          </a:bodyPr>
          <a:lstStyle/>
          <a:p>
            <a:pPr algn="ctr"/>
            <a:r>
              <a:rPr lang="en-US" sz="975" dirty="0">
                <a:solidFill>
                  <a:schemeClr val="bg1"/>
                </a:solidFill>
                <a:latin typeface="Calibri Light" panose="020F0302020204030204" pitchFamily="34" charset="0"/>
                <a:ea typeface="Lato Light" panose="020F0502020204030203" pitchFamily="34" charset="0"/>
                <a:cs typeface="Calibri Light" panose="020F0302020204030204" pitchFamily="34" charset="0"/>
              </a:rPr>
              <a:t>2</a:t>
            </a:r>
          </a:p>
        </p:txBody>
      </p:sp>
      <p:sp>
        <p:nvSpPr>
          <p:cNvPr id="27" name="Oval 26">
            <a:extLst>
              <a:ext uri="{FF2B5EF4-FFF2-40B4-BE49-F238E27FC236}">
                <a16:creationId xmlns:a16="http://schemas.microsoft.com/office/drawing/2014/main" id="{76CFDB70-DAAE-3546-9192-A0E42AB8851F}"/>
              </a:ext>
            </a:extLst>
          </p:cNvPr>
          <p:cNvSpPr/>
          <p:nvPr userDrawn="1"/>
        </p:nvSpPr>
        <p:spPr>
          <a:xfrm>
            <a:off x="7073299" y="3165125"/>
            <a:ext cx="319642" cy="319642"/>
          </a:xfrm>
          <a:prstGeom prst="ellipse">
            <a:avLst/>
          </a:prstGeom>
          <a:noFill/>
          <a:ln w="158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4295" tIns="37148" rIns="74295" bIns="37148" numCol="1" spcCol="0" rtlCol="0" fromWordArt="0" anchor="ctr" anchorCtr="0" forceAA="0" compatLnSpc="1">
            <a:prstTxWarp prst="textNoShape">
              <a:avLst/>
            </a:prstTxWarp>
            <a:noAutofit/>
          </a:bodyPr>
          <a:lstStyle/>
          <a:p>
            <a:pPr algn="ctr"/>
            <a:r>
              <a:rPr lang="en-US" sz="975" dirty="0">
                <a:solidFill>
                  <a:schemeClr val="bg1"/>
                </a:solidFill>
                <a:latin typeface="Calibri Light" panose="020F0302020204030204" pitchFamily="34" charset="0"/>
                <a:ea typeface="Lato Light" panose="020F0502020204030203" pitchFamily="34" charset="0"/>
                <a:cs typeface="Calibri Light" panose="020F0302020204030204" pitchFamily="34" charset="0"/>
              </a:rPr>
              <a:t>3</a:t>
            </a:r>
          </a:p>
        </p:txBody>
      </p:sp>
      <p:cxnSp>
        <p:nvCxnSpPr>
          <p:cNvPr id="28" name="Straight Connector 27">
            <a:extLst>
              <a:ext uri="{FF2B5EF4-FFF2-40B4-BE49-F238E27FC236}">
                <a16:creationId xmlns:a16="http://schemas.microsoft.com/office/drawing/2014/main" id="{AF077347-FAF5-A04D-8F2E-5D8775C49C38}"/>
              </a:ext>
            </a:extLst>
          </p:cNvPr>
          <p:cNvCxnSpPr>
            <a:cxnSpLocks/>
          </p:cNvCxnSpPr>
          <p:nvPr userDrawn="1"/>
        </p:nvCxnSpPr>
        <p:spPr>
          <a:xfrm>
            <a:off x="4824117" y="3329163"/>
            <a:ext cx="2162471" cy="0"/>
          </a:xfrm>
          <a:prstGeom prst="line">
            <a:avLst/>
          </a:prstGeom>
          <a:ln w="63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6E1FDAC9-B630-AD4D-BC12-C51502497D73}"/>
              </a:ext>
            </a:extLst>
          </p:cNvPr>
          <p:cNvCxnSpPr>
            <a:cxnSpLocks/>
          </p:cNvCxnSpPr>
          <p:nvPr userDrawn="1"/>
        </p:nvCxnSpPr>
        <p:spPr>
          <a:xfrm>
            <a:off x="2180929" y="3329163"/>
            <a:ext cx="2162471" cy="0"/>
          </a:xfrm>
          <a:prstGeom prst="line">
            <a:avLst/>
          </a:prstGeom>
          <a:ln w="6350">
            <a:solidFill>
              <a:schemeClr val="bg1"/>
            </a:solidFill>
          </a:ln>
        </p:spPr>
        <p:style>
          <a:lnRef idx="1">
            <a:schemeClr val="accent1"/>
          </a:lnRef>
          <a:fillRef idx="0">
            <a:schemeClr val="accent1"/>
          </a:fillRef>
          <a:effectRef idx="0">
            <a:schemeClr val="accent1"/>
          </a:effectRef>
          <a:fontRef idx="minor">
            <a:schemeClr val="tx1"/>
          </a:fontRef>
        </p:style>
      </p:cxnSp>
      <p:grpSp>
        <p:nvGrpSpPr>
          <p:cNvPr id="14" name="Group 13">
            <a:extLst>
              <a:ext uri="{FF2B5EF4-FFF2-40B4-BE49-F238E27FC236}">
                <a16:creationId xmlns:a16="http://schemas.microsoft.com/office/drawing/2014/main" id="{38773A36-8220-0740-B96C-83A5F83F77D1}"/>
              </a:ext>
            </a:extLst>
          </p:cNvPr>
          <p:cNvGrpSpPr>
            <a:grpSpLocks noChangeAspect="1"/>
          </p:cNvGrpSpPr>
          <p:nvPr userDrawn="1"/>
        </p:nvGrpSpPr>
        <p:grpSpPr bwMode="gray">
          <a:xfrm>
            <a:off x="7974612" y="291900"/>
            <a:ext cx="792000" cy="153571"/>
            <a:chOff x="4375150" y="6157913"/>
            <a:chExt cx="1874838" cy="363537"/>
          </a:xfrm>
        </p:grpSpPr>
        <p:sp>
          <p:nvSpPr>
            <p:cNvPr id="16" name="Freeform 15">
              <a:extLst>
                <a:ext uri="{FF2B5EF4-FFF2-40B4-BE49-F238E27FC236}">
                  <a16:creationId xmlns:a16="http://schemas.microsoft.com/office/drawing/2014/main" id="{CB15671B-C3EC-E245-80C2-28031C15E97D}"/>
                </a:ext>
              </a:extLst>
            </p:cNvPr>
            <p:cNvSpPr>
              <a:spLocks noEditPoints="1"/>
            </p:cNvSpPr>
            <p:nvPr userDrawn="1"/>
          </p:nvSpPr>
          <p:spPr bwMode="gray">
            <a:xfrm>
              <a:off x="4375150" y="6176963"/>
              <a:ext cx="193675" cy="341312"/>
            </a:xfrm>
            <a:custGeom>
              <a:avLst/>
              <a:gdLst/>
              <a:ahLst/>
              <a:cxnLst>
                <a:cxn ang="0">
                  <a:pos x="0" y="0"/>
                </a:cxn>
                <a:cxn ang="0">
                  <a:pos x="0" y="108"/>
                </a:cxn>
                <a:cxn ang="0">
                  <a:pos x="61" y="108"/>
                </a:cxn>
                <a:cxn ang="0">
                  <a:pos x="61" y="0"/>
                </a:cxn>
                <a:cxn ang="0">
                  <a:pos x="0" y="0"/>
                </a:cxn>
                <a:cxn ang="0">
                  <a:pos x="33" y="71"/>
                </a:cxn>
                <a:cxn ang="0">
                  <a:pos x="20" y="64"/>
                </a:cxn>
                <a:cxn ang="0">
                  <a:pos x="19" y="87"/>
                </a:cxn>
                <a:cxn ang="0">
                  <a:pos x="28" y="90"/>
                </a:cxn>
                <a:cxn ang="0">
                  <a:pos x="28" y="91"/>
                </a:cxn>
                <a:cxn ang="0">
                  <a:pos x="6" y="91"/>
                </a:cxn>
                <a:cxn ang="0">
                  <a:pos x="6" y="90"/>
                </a:cxn>
                <a:cxn ang="0">
                  <a:pos x="12" y="87"/>
                </a:cxn>
                <a:cxn ang="0">
                  <a:pos x="11" y="21"/>
                </a:cxn>
                <a:cxn ang="0">
                  <a:pos x="5" y="21"/>
                </a:cxn>
                <a:cxn ang="0">
                  <a:pos x="5" y="19"/>
                </a:cxn>
                <a:cxn ang="0">
                  <a:pos x="20" y="16"/>
                </a:cxn>
                <a:cxn ang="0">
                  <a:pos x="20" y="44"/>
                </a:cxn>
                <a:cxn ang="0">
                  <a:pos x="42" y="16"/>
                </a:cxn>
                <a:cxn ang="0">
                  <a:pos x="54" y="36"/>
                </a:cxn>
                <a:cxn ang="0">
                  <a:pos x="33" y="71"/>
                </a:cxn>
              </a:cxnLst>
              <a:rect l="0" t="0" r="r" b="b"/>
              <a:pathLst>
                <a:path w="61" h="108">
                  <a:moveTo>
                    <a:pt x="0" y="0"/>
                  </a:moveTo>
                  <a:cubicBezTo>
                    <a:pt x="0" y="108"/>
                    <a:pt x="0" y="108"/>
                    <a:pt x="0" y="108"/>
                  </a:cubicBezTo>
                  <a:cubicBezTo>
                    <a:pt x="61" y="108"/>
                    <a:pt x="61" y="108"/>
                    <a:pt x="61" y="108"/>
                  </a:cubicBezTo>
                  <a:cubicBezTo>
                    <a:pt x="61" y="0"/>
                    <a:pt x="61" y="0"/>
                    <a:pt x="61" y="0"/>
                  </a:cubicBezTo>
                  <a:lnTo>
                    <a:pt x="0" y="0"/>
                  </a:lnTo>
                  <a:close/>
                  <a:moveTo>
                    <a:pt x="33" y="71"/>
                  </a:moveTo>
                  <a:cubicBezTo>
                    <a:pt x="23" y="71"/>
                    <a:pt x="20" y="64"/>
                    <a:pt x="20" y="64"/>
                  </a:cubicBezTo>
                  <a:cubicBezTo>
                    <a:pt x="19" y="87"/>
                    <a:pt x="19" y="87"/>
                    <a:pt x="19" y="87"/>
                  </a:cubicBezTo>
                  <a:cubicBezTo>
                    <a:pt x="28" y="90"/>
                    <a:pt x="28" y="90"/>
                    <a:pt x="28" y="90"/>
                  </a:cubicBezTo>
                  <a:cubicBezTo>
                    <a:pt x="28" y="91"/>
                    <a:pt x="28" y="91"/>
                    <a:pt x="28" y="91"/>
                  </a:cubicBezTo>
                  <a:cubicBezTo>
                    <a:pt x="6" y="91"/>
                    <a:pt x="6" y="91"/>
                    <a:pt x="6" y="91"/>
                  </a:cubicBezTo>
                  <a:cubicBezTo>
                    <a:pt x="6" y="90"/>
                    <a:pt x="6" y="90"/>
                    <a:pt x="6" y="90"/>
                  </a:cubicBezTo>
                  <a:cubicBezTo>
                    <a:pt x="12" y="87"/>
                    <a:pt x="12" y="87"/>
                    <a:pt x="12" y="87"/>
                  </a:cubicBezTo>
                  <a:cubicBezTo>
                    <a:pt x="11" y="21"/>
                    <a:pt x="11" y="21"/>
                    <a:pt x="11" y="21"/>
                  </a:cubicBezTo>
                  <a:cubicBezTo>
                    <a:pt x="5" y="21"/>
                    <a:pt x="5" y="21"/>
                    <a:pt x="5" y="21"/>
                  </a:cubicBezTo>
                  <a:cubicBezTo>
                    <a:pt x="5" y="21"/>
                    <a:pt x="5" y="19"/>
                    <a:pt x="5" y="19"/>
                  </a:cubicBezTo>
                  <a:cubicBezTo>
                    <a:pt x="20" y="16"/>
                    <a:pt x="20" y="16"/>
                    <a:pt x="20" y="16"/>
                  </a:cubicBezTo>
                  <a:cubicBezTo>
                    <a:pt x="20" y="44"/>
                    <a:pt x="20" y="44"/>
                    <a:pt x="20" y="44"/>
                  </a:cubicBezTo>
                  <a:cubicBezTo>
                    <a:pt x="26" y="23"/>
                    <a:pt x="36" y="16"/>
                    <a:pt x="42" y="16"/>
                  </a:cubicBezTo>
                  <a:cubicBezTo>
                    <a:pt x="47" y="16"/>
                    <a:pt x="54" y="19"/>
                    <a:pt x="54" y="36"/>
                  </a:cubicBezTo>
                  <a:cubicBezTo>
                    <a:pt x="54" y="67"/>
                    <a:pt x="38" y="71"/>
                    <a:pt x="33" y="71"/>
                  </a:cubicBez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dirty="0">
                <a:solidFill>
                  <a:srgbClr val="000000"/>
                </a:solidFill>
                <a:latin typeface="Calibri Light" panose="020F0302020204030204" pitchFamily="34" charset="0"/>
                <a:cs typeface="Calibri Light" panose="020F0302020204030204" pitchFamily="34" charset="0"/>
              </a:endParaRPr>
            </a:p>
          </p:txBody>
        </p:sp>
        <p:sp>
          <p:nvSpPr>
            <p:cNvPr id="17" name="Freeform 16">
              <a:extLst>
                <a:ext uri="{FF2B5EF4-FFF2-40B4-BE49-F238E27FC236}">
                  <a16:creationId xmlns:a16="http://schemas.microsoft.com/office/drawing/2014/main" id="{846EF31E-3418-7A49-80B5-9483B5C07B34}"/>
                </a:ext>
              </a:extLst>
            </p:cNvPr>
            <p:cNvSpPr>
              <a:spLocks/>
            </p:cNvSpPr>
            <p:nvPr userDrawn="1"/>
          </p:nvSpPr>
          <p:spPr bwMode="gray">
            <a:xfrm>
              <a:off x="4435475" y="6246813"/>
              <a:ext cx="82550" cy="147637"/>
            </a:xfrm>
            <a:custGeom>
              <a:avLst/>
              <a:gdLst/>
              <a:ahLst/>
              <a:cxnLst>
                <a:cxn ang="0">
                  <a:pos x="19" y="0"/>
                </a:cxn>
                <a:cxn ang="0">
                  <a:pos x="0" y="33"/>
                </a:cxn>
                <a:cxn ang="0">
                  <a:pos x="14" y="47"/>
                </a:cxn>
                <a:cxn ang="0">
                  <a:pos x="26" y="17"/>
                </a:cxn>
                <a:cxn ang="0">
                  <a:pos x="19" y="0"/>
                </a:cxn>
              </a:cxnLst>
              <a:rect l="0" t="0" r="r" b="b"/>
              <a:pathLst>
                <a:path w="26" h="47">
                  <a:moveTo>
                    <a:pt x="19" y="0"/>
                  </a:moveTo>
                  <a:cubicBezTo>
                    <a:pt x="9" y="0"/>
                    <a:pt x="0" y="28"/>
                    <a:pt x="0" y="33"/>
                  </a:cubicBezTo>
                  <a:cubicBezTo>
                    <a:pt x="0" y="34"/>
                    <a:pt x="4" y="47"/>
                    <a:pt x="14" y="47"/>
                  </a:cubicBezTo>
                  <a:cubicBezTo>
                    <a:pt x="24" y="47"/>
                    <a:pt x="26" y="27"/>
                    <a:pt x="26" y="17"/>
                  </a:cubicBezTo>
                  <a:cubicBezTo>
                    <a:pt x="26" y="7"/>
                    <a:pt x="23" y="0"/>
                    <a:pt x="19" y="0"/>
                  </a:cubicBez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dirty="0">
                <a:solidFill>
                  <a:srgbClr val="000000"/>
                </a:solidFill>
                <a:latin typeface="Calibri Light" panose="020F0302020204030204" pitchFamily="34" charset="0"/>
                <a:cs typeface="Calibri Light" panose="020F0302020204030204" pitchFamily="34" charset="0"/>
              </a:endParaRPr>
            </a:p>
          </p:txBody>
        </p:sp>
        <p:sp>
          <p:nvSpPr>
            <p:cNvPr id="18" name="Freeform 17">
              <a:extLst>
                <a:ext uri="{FF2B5EF4-FFF2-40B4-BE49-F238E27FC236}">
                  <a16:creationId xmlns:a16="http://schemas.microsoft.com/office/drawing/2014/main" id="{D4A5FD6C-ACBD-E648-8CC6-4D14A371C5CE}"/>
                </a:ext>
              </a:extLst>
            </p:cNvPr>
            <p:cNvSpPr>
              <a:spLocks/>
            </p:cNvSpPr>
            <p:nvPr userDrawn="1"/>
          </p:nvSpPr>
          <p:spPr bwMode="gray">
            <a:xfrm>
              <a:off x="4625975" y="6300788"/>
              <a:ext cx="98425" cy="144462"/>
            </a:xfrm>
            <a:custGeom>
              <a:avLst/>
              <a:gdLst/>
              <a:ahLst/>
              <a:cxnLst>
                <a:cxn ang="0">
                  <a:pos x="18" y="0"/>
                </a:cxn>
                <a:cxn ang="0">
                  <a:pos x="7" y="22"/>
                </a:cxn>
                <a:cxn ang="0">
                  <a:pos x="23" y="46"/>
                </a:cxn>
                <a:cxn ang="0">
                  <a:pos x="31" y="27"/>
                </a:cxn>
                <a:cxn ang="0">
                  <a:pos x="18" y="0"/>
                </a:cxn>
              </a:cxnLst>
              <a:rect l="0" t="0" r="r" b="b"/>
              <a:pathLst>
                <a:path w="31" h="46">
                  <a:moveTo>
                    <a:pt x="18" y="0"/>
                  </a:moveTo>
                  <a:cubicBezTo>
                    <a:pt x="17" y="0"/>
                    <a:pt x="0" y="4"/>
                    <a:pt x="7" y="22"/>
                  </a:cubicBezTo>
                  <a:cubicBezTo>
                    <a:pt x="15" y="46"/>
                    <a:pt x="22" y="46"/>
                    <a:pt x="23" y="46"/>
                  </a:cubicBezTo>
                  <a:cubicBezTo>
                    <a:pt x="25" y="46"/>
                    <a:pt x="31" y="45"/>
                    <a:pt x="31" y="27"/>
                  </a:cubicBezTo>
                  <a:cubicBezTo>
                    <a:pt x="30" y="8"/>
                    <a:pt x="25" y="0"/>
                    <a:pt x="18" y="0"/>
                  </a:cubicBez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dirty="0">
                <a:solidFill>
                  <a:srgbClr val="000000"/>
                </a:solidFill>
                <a:latin typeface="Calibri Light" panose="020F0302020204030204" pitchFamily="34" charset="0"/>
                <a:cs typeface="Calibri Light" panose="020F0302020204030204" pitchFamily="34" charset="0"/>
              </a:endParaRPr>
            </a:p>
          </p:txBody>
        </p:sp>
        <p:sp>
          <p:nvSpPr>
            <p:cNvPr id="22" name="Freeform 21">
              <a:extLst>
                <a:ext uri="{FF2B5EF4-FFF2-40B4-BE49-F238E27FC236}">
                  <a16:creationId xmlns:a16="http://schemas.microsoft.com/office/drawing/2014/main" id="{C5C25555-2E21-0C4E-BB50-D3BD5936928B}"/>
                </a:ext>
              </a:extLst>
            </p:cNvPr>
            <p:cNvSpPr>
              <a:spLocks noEditPoints="1"/>
            </p:cNvSpPr>
            <p:nvPr userDrawn="1"/>
          </p:nvSpPr>
          <p:spPr bwMode="gray">
            <a:xfrm>
              <a:off x="4581525" y="6176963"/>
              <a:ext cx="193675" cy="341312"/>
            </a:xfrm>
            <a:custGeom>
              <a:avLst/>
              <a:gdLst/>
              <a:ahLst/>
              <a:cxnLst>
                <a:cxn ang="0">
                  <a:pos x="0" y="0"/>
                </a:cxn>
                <a:cxn ang="0">
                  <a:pos x="0" y="108"/>
                </a:cxn>
                <a:cxn ang="0">
                  <a:pos x="61" y="108"/>
                </a:cxn>
                <a:cxn ang="0">
                  <a:pos x="61" y="0"/>
                </a:cxn>
                <a:cxn ang="0">
                  <a:pos x="0" y="0"/>
                </a:cxn>
                <a:cxn ang="0">
                  <a:pos x="42" y="91"/>
                </a:cxn>
                <a:cxn ang="0">
                  <a:pos x="19" y="63"/>
                </a:cxn>
                <a:cxn ang="0">
                  <a:pos x="20" y="91"/>
                </a:cxn>
                <a:cxn ang="0">
                  <a:pos x="5" y="88"/>
                </a:cxn>
                <a:cxn ang="0">
                  <a:pos x="4" y="86"/>
                </a:cxn>
                <a:cxn ang="0">
                  <a:pos x="11" y="86"/>
                </a:cxn>
                <a:cxn ang="0">
                  <a:pos x="11" y="19"/>
                </a:cxn>
                <a:cxn ang="0">
                  <a:pos x="6" y="17"/>
                </a:cxn>
                <a:cxn ang="0">
                  <a:pos x="5" y="16"/>
                </a:cxn>
                <a:cxn ang="0">
                  <a:pos x="28" y="16"/>
                </a:cxn>
                <a:cxn ang="0">
                  <a:pos x="27" y="18"/>
                </a:cxn>
                <a:cxn ang="0">
                  <a:pos x="19" y="19"/>
                </a:cxn>
                <a:cxn ang="0">
                  <a:pos x="19" y="43"/>
                </a:cxn>
                <a:cxn ang="0">
                  <a:pos x="32" y="37"/>
                </a:cxn>
                <a:cxn ang="0">
                  <a:pos x="53" y="70"/>
                </a:cxn>
                <a:cxn ang="0">
                  <a:pos x="42" y="91"/>
                </a:cxn>
              </a:cxnLst>
              <a:rect l="0" t="0" r="r" b="b"/>
              <a:pathLst>
                <a:path w="61" h="108">
                  <a:moveTo>
                    <a:pt x="0" y="0"/>
                  </a:moveTo>
                  <a:cubicBezTo>
                    <a:pt x="0" y="108"/>
                    <a:pt x="0" y="108"/>
                    <a:pt x="0" y="108"/>
                  </a:cubicBezTo>
                  <a:cubicBezTo>
                    <a:pt x="61" y="108"/>
                    <a:pt x="61" y="108"/>
                    <a:pt x="61" y="108"/>
                  </a:cubicBezTo>
                  <a:cubicBezTo>
                    <a:pt x="61" y="0"/>
                    <a:pt x="61" y="0"/>
                    <a:pt x="61" y="0"/>
                  </a:cubicBezTo>
                  <a:lnTo>
                    <a:pt x="0" y="0"/>
                  </a:lnTo>
                  <a:close/>
                  <a:moveTo>
                    <a:pt x="42" y="91"/>
                  </a:moveTo>
                  <a:cubicBezTo>
                    <a:pt x="26" y="91"/>
                    <a:pt x="19" y="63"/>
                    <a:pt x="19" y="63"/>
                  </a:cubicBezTo>
                  <a:cubicBezTo>
                    <a:pt x="20" y="91"/>
                    <a:pt x="20" y="91"/>
                    <a:pt x="20" y="91"/>
                  </a:cubicBezTo>
                  <a:cubicBezTo>
                    <a:pt x="20" y="91"/>
                    <a:pt x="6" y="89"/>
                    <a:pt x="5" y="88"/>
                  </a:cubicBezTo>
                  <a:cubicBezTo>
                    <a:pt x="4" y="88"/>
                    <a:pt x="4" y="86"/>
                    <a:pt x="4" y="86"/>
                  </a:cubicBezTo>
                  <a:cubicBezTo>
                    <a:pt x="11" y="86"/>
                    <a:pt x="11" y="86"/>
                    <a:pt x="11" y="86"/>
                  </a:cubicBezTo>
                  <a:cubicBezTo>
                    <a:pt x="11" y="86"/>
                    <a:pt x="12" y="21"/>
                    <a:pt x="11" y="19"/>
                  </a:cubicBezTo>
                  <a:cubicBezTo>
                    <a:pt x="11" y="18"/>
                    <a:pt x="6" y="17"/>
                    <a:pt x="6" y="17"/>
                  </a:cubicBezTo>
                  <a:cubicBezTo>
                    <a:pt x="5" y="16"/>
                    <a:pt x="5" y="16"/>
                    <a:pt x="5" y="16"/>
                  </a:cubicBezTo>
                  <a:cubicBezTo>
                    <a:pt x="28" y="16"/>
                    <a:pt x="28" y="16"/>
                    <a:pt x="28" y="16"/>
                  </a:cubicBezTo>
                  <a:cubicBezTo>
                    <a:pt x="27" y="18"/>
                    <a:pt x="27" y="18"/>
                    <a:pt x="27" y="18"/>
                  </a:cubicBezTo>
                  <a:cubicBezTo>
                    <a:pt x="24" y="18"/>
                    <a:pt x="19" y="19"/>
                    <a:pt x="19" y="19"/>
                  </a:cubicBezTo>
                  <a:cubicBezTo>
                    <a:pt x="19" y="43"/>
                    <a:pt x="19" y="43"/>
                    <a:pt x="19" y="43"/>
                  </a:cubicBezTo>
                  <a:cubicBezTo>
                    <a:pt x="19" y="43"/>
                    <a:pt x="24" y="37"/>
                    <a:pt x="32" y="37"/>
                  </a:cubicBezTo>
                  <a:cubicBezTo>
                    <a:pt x="53" y="37"/>
                    <a:pt x="53" y="67"/>
                    <a:pt x="53" y="70"/>
                  </a:cubicBezTo>
                  <a:cubicBezTo>
                    <a:pt x="53" y="73"/>
                    <a:pt x="54" y="91"/>
                    <a:pt x="42" y="91"/>
                  </a:cubicBez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dirty="0">
                <a:solidFill>
                  <a:srgbClr val="000000"/>
                </a:solidFill>
                <a:latin typeface="Calibri Light" panose="020F0302020204030204" pitchFamily="34" charset="0"/>
                <a:cs typeface="Calibri Light" panose="020F0302020204030204" pitchFamily="34" charset="0"/>
              </a:endParaRPr>
            </a:p>
          </p:txBody>
        </p:sp>
        <p:sp>
          <p:nvSpPr>
            <p:cNvPr id="23" name="Freeform 22">
              <a:extLst>
                <a:ext uri="{FF2B5EF4-FFF2-40B4-BE49-F238E27FC236}">
                  <a16:creationId xmlns:a16="http://schemas.microsoft.com/office/drawing/2014/main" id="{B5000CB5-8FA5-3B48-8335-EAB6EDA5BE77}"/>
                </a:ext>
              </a:extLst>
            </p:cNvPr>
            <p:cNvSpPr>
              <a:spLocks noEditPoints="1"/>
            </p:cNvSpPr>
            <p:nvPr userDrawn="1"/>
          </p:nvSpPr>
          <p:spPr bwMode="gray">
            <a:xfrm>
              <a:off x="4816475" y="6176963"/>
              <a:ext cx="139700" cy="193675"/>
            </a:xfrm>
            <a:custGeom>
              <a:avLst/>
              <a:gdLst/>
              <a:ahLst/>
              <a:cxnLst>
                <a:cxn ang="0">
                  <a:pos x="18" y="35"/>
                </a:cxn>
                <a:cxn ang="0">
                  <a:pos x="14" y="33"/>
                </a:cxn>
                <a:cxn ang="0">
                  <a:pos x="15" y="3"/>
                </a:cxn>
                <a:cxn ang="0">
                  <a:pos x="20" y="1"/>
                </a:cxn>
                <a:cxn ang="0">
                  <a:pos x="35" y="17"/>
                </a:cxn>
                <a:cxn ang="0">
                  <a:pos x="18" y="35"/>
                </a:cxn>
                <a:cxn ang="0">
                  <a:pos x="5" y="3"/>
                </a:cxn>
                <a:cxn ang="0">
                  <a:pos x="6" y="4"/>
                </a:cxn>
                <a:cxn ang="0">
                  <a:pos x="6" y="29"/>
                </a:cxn>
                <a:cxn ang="0">
                  <a:pos x="7" y="57"/>
                </a:cxn>
                <a:cxn ang="0">
                  <a:pos x="5" y="59"/>
                </a:cxn>
                <a:cxn ang="0">
                  <a:pos x="1" y="60"/>
                </a:cxn>
                <a:cxn ang="0">
                  <a:pos x="1" y="61"/>
                </a:cxn>
                <a:cxn ang="0">
                  <a:pos x="1" y="61"/>
                </a:cxn>
                <a:cxn ang="0">
                  <a:pos x="10" y="61"/>
                </a:cxn>
                <a:cxn ang="0">
                  <a:pos x="22" y="61"/>
                </a:cxn>
                <a:cxn ang="0">
                  <a:pos x="22" y="61"/>
                </a:cxn>
                <a:cxn ang="0">
                  <a:pos x="22" y="60"/>
                </a:cxn>
                <a:cxn ang="0">
                  <a:pos x="15" y="58"/>
                </a:cxn>
                <a:cxn ang="0">
                  <a:pos x="14" y="57"/>
                </a:cxn>
                <a:cxn ang="0">
                  <a:pos x="14" y="36"/>
                </a:cxn>
                <a:cxn ang="0">
                  <a:pos x="19" y="36"/>
                </a:cxn>
                <a:cxn ang="0">
                  <a:pos x="44" y="16"/>
                </a:cxn>
                <a:cxn ang="0">
                  <a:pos x="21" y="0"/>
                </a:cxn>
                <a:cxn ang="0">
                  <a:pos x="0" y="1"/>
                </a:cxn>
                <a:cxn ang="0">
                  <a:pos x="0" y="1"/>
                </a:cxn>
                <a:cxn ang="0">
                  <a:pos x="1" y="2"/>
                </a:cxn>
                <a:cxn ang="0">
                  <a:pos x="5" y="3"/>
                </a:cxn>
              </a:cxnLst>
              <a:rect l="0" t="0" r="r" b="b"/>
              <a:pathLst>
                <a:path w="44" h="61">
                  <a:moveTo>
                    <a:pt x="18" y="35"/>
                  </a:moveTo>
                  <a:cubicBezTo>
                    <a:pt x="16" y="35"/>
                    <a:pt x="14" y="34"/>
                    <a:pt x="14" y="33"/>
                  </a:cubicBezTo>
                  <a:cubicBezTo>
                    <a:pt x="14" y="31"/>
                    <a:pt x="14" y="13"/>
                    <a:pt x="15" y="3"/>
                  </a:cubicBezTo>
                  <a:cubicBezTo>
                    <a:pt x="15" y="2"/>
                    <a:pt x="16" y="1"/>
                    <a:pt x="20" y="1"/>
                  </a:cubicBezTo>
                  <a:cubicBezTo>
                    <a:pt x="29" y="1"/>
                    <a:pt x="35" y="8"/>
                    <a:pt x="35" y="17"/>
                  </a:cubicBezTo>
                  <a:cubicBezTo>
                    <a:pt x="35" y="28"/>
                    <a:pt x="27" y="35"/>
                    <a:pt x="18" y="35"/>
                  </a:cubicBezTo>
                  <a:close/>
                  <a:moveTo>
                    <a:pt x="5" y="3"/>
                  </a:moveTo>
                  <a:cubicBezTo>
                    <a:pt x="6" y="3"/>
                    <a:pt x="6" y="3"/>
                    <a:pt x="6" y="4"/>
                  </a:cubicBezTo>
                  <a:cubicBezTo>
                    <a:pt x="6" y="7"/>
                    <a:pt x="6" y="25"/>
                    <a:pt x="6" y="29"/>
                  </a:cubicBezTo>
                  <a:cubicBezTo>
                    <a:pt x="6" y="34"/>
                    <a:pt x="7" y="54"/>
                    <a:pt x="7" y="57"/>
                  </a:cubicBezTo>
                  <a:cubicBezTo>
                    <a:pt x="7" y="58"/>
                    <a:pt x="6" y="58"/>
                    <a:pt x="5" y="59"/>
                  </a:cubicBezTo>
                  <a:cubicBezTo>
                    <a:pt x="1" y="60"/>
                    <a:pt x="1" y="60"/>
                    <a:pt x="1" y="60"/>
                  </a:cubicBezTo>
                  <a:cubicBezTo>
                    <a:pt x="1" y="60"/>
                    <a:pt x="1" y="60"/>
                    <a:pt x="1" y="61"/>
                  </a:cubicBezTo>
                  <a:cubicBezTo>
                    <a:pt x="1" y="61"/>
                    <a:pt x="1" y="61"/>
                    <a:pt x="1" y="61"/>
                  </a:cubicBezTo>
                  <a:cubicBezTo>
                    <a:pt x="3" y="61"/>
                    <a:pt x="7" y="61"/>
                    <a:pt x="10" y="61"/>
                  </a:cubicBezTo>
                  <a:cubicBezTo>
                    <a:pt x="14" y="61"/>
                    <a:pt x="18" y="61"/>
                    <a:pt x="22" y="61"/>
                  </a:cubicBezTo>
                  <a:cubicBezTo>
                    <a:pt x="22" y="61"/>
                    <a:pt x="22" y="61"/>
                    <a:pt x="22" y="61"/>
                  </a:cubicBezTo>
                  <a:cubicBezTo>
                    <a:pt x="22" y="60"/>
                    <a:pt x="22" y="60"/>
                    <a:pt x="22" y="60"/>
                  </a:cubicBezTo>
                  <a:cubicBezTo>
                    <a:pt x="15" y="58"/>
                    <a:pt x="15" y="58"/>
                    <a:pt x="15" y="58"/>
                  </a:cubicBezTo>
                  <a:cubicBezTo>
                    <a:pt x="14" y="58"/>
                    <a:pt x="14" y="58"/>
                    <a:pt x="14" y="57"/>
                  </a:cubicBezTo>
                  <a:cubicBezTo>
                    <a:pt x="14" y="55"/>
                    <a:pt x="14" y="39"/>
                    <a:pt x="14" y="36"/>
                  </a:cubicBezTo>
                  <a:cubicBezTo>
                    <a:pt x="15" y="36"/>
                    <a:pt x="17" y="36"/>
                    <a:pt x="19" y="36"/>
                  </a:cubicBezTo>
                  <a:cubicBezTo>
                    <a:pt x="34" y="36"/>
                    <a:pt x="44" y="27"/>
                    <a:pt x="44" y="16"/>
                  </a:cubicBezTo>
                  <a:cubicBezTo>
                    <a:pt x="44" y="6"/>
                    <a:pt x="37" y="0"/>
                    <a:pt x="21" y="0"/>
                  </a:cubicBezTo>
                  <a:cubicBezTo>
                    <a:pt x="13" y="0"/>
                    <a:pt x="3" y="1"/>
                    <a:pt x="0" y="1"/>
                  </a:cubicBezTo>
                  <a:cubicBezTo>
                    <a:pt x="0" y="1"/>
                    <a:pt x="0" y="1"/>
                    <a:pt x="0" y="1"/>
                  </a:cubicBezTo>
                  <a:cubicBezTo>
                    <a:pt x="0" y="2"/>
                    <a:pt x="0" y="2"/>
                    <a:pt x="1" y="2"/>
                  </a:cubicBezTo>
                  <a:lnTo>
                    <a:pt x="5" y="3"/>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dirty="0">
                <a:solidFill>
                  <a:srgbClr val="000000"/>
                </a:solidFill>
                <a:latin typeface="Calibri Light" panose="020F0302020204030204" pitchFamily="34" charset="0"/>
                <a:cs typeface="Calibri Light" panose="020F0302020204030204" pitchFamily="34" charset="0"/>
              </a:endParaRPr>
            </a:p>
          </p:txBody>
        </p:sp>
        <p:sp>
          <p:nvSpPr>
            <p:cNvPr id="24" name="Freeform 23">
              <a:extLst>
                <a:ext uri="{FF2B5EF4-FFF2-40B4-BE49-F238E27FC236}">
                  <a16:creationId xmlns:a16="http://schemas.microsoft.com/office/drawing/2014/main" id="{8079FB22-5781-BE4B-8072-1501CD47DFAA}"/>
                </a:ext>
              </a:extLst>
            </p:cNvPr>
            <p:cNvSpPr>
              <a:spLocks/>
            </p:cNvSpPr>
            <p:nvPr userDrawn="1"/>
          </p:nvSpPr>
          <p:spPr bwMode="gray">
            <a:xfrm>
              <a:off x="4972050" y="6224588"/>
              <a:ext cx="117475" cy="146050"/>
            </a:xfrm>
            <a:custGeom>
              <a:avLst/>
              <a:gdLst/>
              <a:ahLst/>
              <a:cxnLst>
                <a:cxn ang="0">
                  <a:pos x="14" y="26"/>
                </a:cxn>
                <a:cxn ang="0">
                  <a:pos x="15" y="23"/>
                </a:cxn>
                <a:cxn ang="0">
                  <a:pos x="33" y="0"/>
                </a:cxn>
                <a:cxn ang="0">
                  <a:pos x="36" y="1"/>
                </a:cxn>
                <a:cxn ang="0">
                  <a:pos x="36" y="2"/>
                </a:cxn>
                <a:cxn ang="0">
                  <a:pos x="37" y="13"/>
                </a:cxn>
                <a:cxn ang="0">
                  <a:pos x="36" y="14"/>
                </a:cxn>
                <a:cxn ang="0">
                  <a:pos x="36" y="13"/>
                </a:cxn>
                <a:cxn ang="0">
                  <a:pos x="33" y="7"/>
                </a:cxn>
                <a:cxn ang="0">
                  <a:pos x="30" y="5"/>
                </a:cxn>
                <a:cxn ang="0">
                  <a:pos x="15" y="33"/>
                </a:cxn>
                <a:cxn ang="0">
                  <a:pos x="14" y="42"/>
                </a:cxn>
                <a:cxn ang="0">
                  <a:pos x="15" y="44"/>
                </a:cxn>
                <a:cxn ang="0">
                  <a:pos x="22" y="45"/>
                </a:cxn>
                <a:cxn ang="0">
                  <a:pos x="23" y="46"/>
                </a:cxn>
                <a:cxn ang="0">
                  <a:pos x="23" y="46"/>
                </a:cxn>
                <a:cxn ang="0">
                  <a:pos x="11" y="46"/>
                </a:cxn>
                <a:cxn ang="0">
                  <a:pos x="1" y="46"/>
                </a:cxn>
                <a:cxn ang="0">
                  <a:pos x="1" y="46"/>
                </a:cxn>
                <a:cxn ang="0">
                  <a:pos x="2" y="45"/>
                </a:cxn>
                <a:cxn ang="0">
                  <a:pos x="6" y="44"/>
                </a:cxn>
                <a:cxn ang="0">
                  <a:pos x="7" y="43"/>
                </a:cxn>
                <a:cxn ang="0">
                  <a:pos x="7" y="23"/>
                </a:cxn>
                <a:cxn ang="0">
                  <a:pos x="7" y="6"/>
                </a:cxn>
                <a:cxn ang="0">
                  <a:pos x="6" y="4"/>
                </a:cxn>
                <a:cxn ang="0">
                  <a:pos x="1" y="4"/>
                </a:cxn>
                <a:cxn ang="0">
                  <a:pos x="0" y="3"/>
                </a:cxn>
                <a:cxn ang="0">
                  <a:pos x="1" y="3"/>
                </a:cxn>
                <a:cxn ang="0">
                  <a:pos x="14" y="0"/>
                </a:cxn>
                <a:cxn ang="0">
                  <a:pos x="15" y="1"/>
                </a:cxn>
                <a:cxn ang="0">
                  <a:pos x="14" y="22"/>
                </a:cxn>
                <a:cxn ang="0">
                  <a:pos x="14" y="26"/>
                </a:cxn>
              </a:cxnLst>
              <a:rect l="0" t="0" r="r" b="b"/>
              <a:pathLst>
                <a:path w="37" h="46">
                  <a:moveTo>
                    <a:pt x="14" y="26"/>
                  </a:moveTo>
                  <a:cubicBezTo>
                    <a:pt x="15" y="25"/>
                    <a:pt x="15" y="24"/>
                    <a:pt x="15" y="23"/>
                  </a:cubicBezTo>
                  <a:cubicBezTo>
                    <a:pt x="17" y="14"/>
                    <a:pt x="23" y="0"/>
                    <a:pt x="33" y="0"/>
                  </a:cubicBezTo>
                  <a:cubicBezTo>
                    <a:pt x="34" y="0"/>
                    <a:pt x="35" y="0"/>
                    <a:pt x="36" y="1"/>
                  </a:cubicBezTo>
                  <a:cubicBezTo>
                    <a:pt x="36" y="1"/>
                    <a:pt x="36" y="1"/>
                    <a:pt x="36" y="2"/>
                  </a:cubicBezTo>
                  <a:cubicBezTo>
                    <a:pt x="37" y="13"/>
                    <a:pt x="37" y="13"/>
                    <a:pt x="37" y="13"/>
                  </a:cubicBezTo>
                  <a:cubicBezTo>
                    <a:pt x="37" y="13"/>
                    <a:pt x="36" y="14"/>
                    <a:pt x="36" y="14"/>
                  </a:cubicBezTo>
                  <a:cubicBezTo>
                    <a:pt x="36" y="14"/>
                    <a:pt x="36" y="13"/>
                    <a:pt x="36" y="13"/>
                  </a:cubicBezTo>
                  <a:cubicBezTo>
                    <a:pt x="35" y="11"/>
                    <a:pt x="34" y="9"/>
                    <a:pt x="33" y="7"/>
                  </a:cubicBezTo>
                  <a:cubicBezTo>
                    <a:pt x="32" y="6"/>
                    <a:pt x="31" y="5"/>
                    <a:pt x="30" y="5"/>
                  </a:cubicBezTo>
                  <a:cubicBezTo>
                    <a:pt x="22" y="5"/>
                    <a:pt x="17" y="21"/>
                    <a:pt x="15" y="33"/>
                  </a:cubicBezTo>
                  <a:cubicBezTo>
                    <a:pt x="14" y="36"/>
                    <a:pt x="14" y="41"/>
                    <a:pt x="14" y="42"/>
                  </a:cubicBezTo>
                  <a:cubicBezTo>
                    <a:pt x="14" y="43"/>
                    <a:pt x="14" y="43"/>
                    <a:pt x="15" y="44"/>
                  </a:cubicBezTo>
                  <a:cubicBezTo>
                    <a:pt x="22" y="45"/>
                    <a:pt x="22" y="45"/>
                    <a:pt x="22" y="45"/>
                  </a:cubicBezTo>
                  <a:cubicBezTo>
                    <a:pt x="23" y="45"/>
                    <a:pt x="23" y="45"/>
                    <a:pt x="23" y="46"/>
                  </a:cubicBezTo>
                  <a:cubicBezTo>
                    <a:pt x="23" y="46"/>
                    <a:pt x="23" y="46"/>
                    <a:pt x="23" y="46"/>
                  </a:cubicBezTo>
                  <a:cubicBezTo>
                    <a:pt x="21" y="46"/>
                    <a:pt x="16" y="46"/>
                    <a:pt x="11" y="46"/>
                  </a:cubicBezTo>
                  <a:cubicBezTo>
                    <a:pt x="6" y="46"/>
                    <a:pt x="3" y="46"/>
                    <a:pt x="1" y="46"/>
                  </a:cubicBezTo>
                  <a:cubicBezTo>
                    <a:pt x="1" y="46"/>
                    <a:pt x="1" y="46"/>
                    <a:pt x="1" y="46"/>
                  </a:cubicBezTo>
                  <a:cubicBezTo>
                    <a:pt x="1" y="45"/>
                    <a:pt x="1" y="45"/>
                    <a:pt x="2" y="45"/>
                  </a:cubicBezTo>
                  <a:cubicBezTo>
                    <a:pt x="6" y="44"/>
                    <a:pt x="6" y="44"/>
                    <a:pt x="6" y="44"/>
                  </a:cubicBezTo>
                  <a:cubicBezTo>
                    <a:pt x="7" y="43"/>
                    <a:pt x="7" y="43"/>
                    <a:pt x="7" y="43"/>
                  </a:cubicBezTo>
                  <a:cubicBezTo>
                    <a:pt x="7" y="40"/>
                    <a:pt x="7" y="28"/>
                    <a:pt x="7" y="23"/>
                  </a:cubicBezTo>
                  <a:cubicBezTo>
                    <a:pt x="7" y="18"/>
                    <a:pt x="7" y="8"/>
                    <a:pt x="7" y="6"/>
                  </a:cubicBezTo>
                  <a:cubicBezTo>
                    <a:pt x="7" y="5"/>
                    <a:pt x="6" y="4"/>
                    <a:pt x="6" y="4"/>
                  </a:cubicBezTo>
                  <a:cubicBezTo>
                    <a:pt x="1" y="4"/>
                    <a:pt x="1" y="4"/>
                    <a:pt x="1" y="4"/>
                  </a:cubicBezTo>
                  <a:cubicBezTo>
                    <a:pt x="0" y="4"/>
                    <a:pt x="0" y="3"/>
                    <a:pt x="0" y="3"/>
                  </a:cubicBezTo>
                  <a:cubicBezTo>
                    <a:pt x="0" y="3"/>
                    <a:pt x="0" y="3"/>
                    <a:pt x="1" y="3"/>
                  </a:cubicBezTo>
                  <a:cubicBezTo>
                    <a:pt x="14" y="0"/>
                    <a:pt x="14" y="0"/>
                    <a:pt x="14" y="0"/>
                  </a:cubicBezTo>
                  <a:cubicBezTo>
                    <a:pt x="15" y="0"/>
                    <a:pt x="15" y="0"/>
                    <a:pt x="15" y="1"/>
                  </a:cubicBezTo>
                  <a:cubicBezTo>
                    <a:pt x="15" y="3"/>
                    <a:pt x="14" y="17"/>
                    <a:pt x="14" y="22"/>
                  </a:cubicBezTo>
                  <a:cubicBezTo>
                    <a:pt x="14" y="24"/>
                    <a:pt x="14" y="25"/>
                    <a:pt x="14" y="26"/>
                  </a:cubicBez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dirty="0">
                <a:solidFill>
                  <a:srgbClr val="000000"/>
                </a:solidFill>
                <a:latin typeface="Calibri Light" panose="020F0302020204030204" pitchFamily="34" charset="0"/>
                <a:cs typeface="Calibri Light" panose="020F0302020204030204" pitchFamily="34" charset="0"/>
              </a:endParaRPr>
            </a:p>
          </p:txBody>
        </p:sp>
        <p:sp>
          <p:nvSpPr>
            <p:cNvPr id="25" name="Freeform 24">
              <a:extLst>
                <a:ext uri="{FF2B5EF4-FFF2-40B4-BE49-F238E27FC236}">
                  <a16:creationId xmlns:a16="http://schemas.microsoft.com/office/drawing/2014/main" id="{F37F23CE-F62C-A547-B89F-C7CC061F66CE}"/>
                </a:ext>
              </a:extLst>
            </p:cNvPr>
            <p:cNvSpPr>
              <a:spLocks noEditPoints="1"/>
            </p:cNvSpPr>
            <p:nvPr userDrawn="1"/>
          </p:nvSpPr>
          <p:spPr bwMode="gray">
            <a:xfrm>
              <a:off x="5099050" y="6176963"/>
              <a:ext cx="66675" cy="193675"/>
            </a:xfrm>
            <a:custGeom>
              <a:avLst/>
              <a:gdLst/>
              <a:ahLst/>
              <a:cxnLst>
                <a:cxn ang="0">
                  <a:pos x="10" y="0"/>
                </a:cxn>
                <a:cxn ang="0">
                  <a:pos x="14" y="4"/>
                </a:cxn>
                <a:cxn ang="0">
                  <a:pos x="10" y="9"/>
                </a:cxn>
                <a:cxn ang="0">
                  <a:pos x="5" y="4"/>
                </a:cxn>
                <a:cxn ang="0">
                  <a:pos x="10" y="0"/>
                </a:cxn>
                <a:cxn ang="0">
                  <a:pos x="14" y="15"/>
                </a:cxn>
                <a:cxn ang="0">
                  <a:pos x="15" y="16"/>
                </a:cxn>
                <a:cxn ang="0">
                  <a:pos x="14" y="39"/>
                </a:cxn>
                <a:cxn ang="0">
                  <a:pos x="14" y="58"/>
                </a:cxn>
                <a:cxn ang="0">
                  <a:pos x="15" y="59"/>
                </a:cxn>
                <a:cxn ang="0">
                  <a:pos x="20" y="60"/>
                </a:cxn>
                <a:cxn ang="0">
                  <a:pos x="21" y="61"/>
                </a:cxn>
                <a:cxn ang="0">
                  <a:pos x="20" y="61"/>
                </a:cxn>
                <a:cxn ang="0">
                  <a:pos x="11" y="61"/>
                </a:cxn>
                <a:cxn ang="0">
                  <a:pos x="1" y="61"/>
                </a:cxn>
                <a:cxn ang="0">
                  <a:pos x="1" y="61"/>
                </a:cxn>
                <a:cxn ang="0">
                  <a:pos x="1" y="60"/>
                </a:cxn>
                <a:cxn ang="0">
                  <a:pos x="6" y="59"/>
                </a:cxn>
                <a:cxn ang="0">
                  <a:pos x="7" y="58"/>
                </a:cxn>
                <a:cxn ang="0">
                  <a:pos x="7" y="38"/>
                </a:cxn>
                <a:cxn ang="0">
                  <a:pos x="7" y="21"/>
                </a:cxn>
                <a:cxn ang="0">
                  <a:pos x="6" y="19"/>
                </a:cxn>
                <a:cxn ang="0">
                  <a:pos x="1" y="19"/>
                </a:cxn>
                <a:cxn ang="0">
                  <a:pos x="0" y="18"/>
                </a:cxn>
                <a:cxn ang="0">
                  <a:pos x="0" y="18"/>
                </a:cxn>
                <a:cxn ang="0">
                  <a:pos x="14" y="15"/>
                </a:cxn>
              </a:cxnLst>
              <a:rect l="0" t="0" r="r" b="b"/>
              <a:pathLst>
                <a:path w="21" h="61">
                  <a:moveTo>
                    <a:pt x="10" y="0"/>
                  </a:moveTo>
                  <a:cubicBezTo>
                    <a:pt x="13" y="0"/>
                    <a:pt x="14" y="2"/>
                    <a:pt x="14" y="4"/>
                  </a:cubicBezTo>
                  <a:cubicBezTo>
                    <a:pt x="14" y="7"/>
                    <a:pt x="12" y="9"/>
                    <a:pt x="10" y="9"/>
                  </a:cubicBezTo>
                  <a:cubicBezTo>
                    <a:pt x="8" y="9"/>
                    <a:pt x="5" y="7"/>
                    <a:pt x="5" y="4"/>
                  </a:cubicBezTo>
                  <a:cubicBezTo>
                    <a:pt x="5" y="2"/>
                    <a:pt x="7" y="0"/>
                    <a:pt x="10" y="0"/>
                  </a:cubicBezTo>
                  <a:close/>
                  <a:moveTo>
                    <a:pt x="14" y="15"/>
                  </a:moveTo>
                  <a:cubicBezTo>
                    <a:pt x="15" y="15"/>
                    <a:pt x="15" y="15"/>
                    <a:pt x="15" y="16"/>
                  </a:cubicBezTo>
                  <a:cubicBezTo>
                    <a:pt x="15" y="20"/>
                    <a:pt x="14" y="34"/>
                    <a:pt x="14" y="39"/>
                  </a:cubicBezTo>
                  <a:cubicBezTo>
                    <a:pt x="14" y="43"/>
                    <a:pt x="14" y="55"/>
                    <a:pt x="14" y="58"/>
                  </a:cubicBezTo>
                  <a:cubicBezTo>
                    <a:pt x="14" y="58"/>
                    <a:pt x="14" y="59"/>
                    <a:pt x="15" y="59"/>
                  </a:cubicBezTo>
                  <a:cubicBezTo>
                    <a:pt x="20" y="60"/>
                    <a:pt x="20" y="60"/>
                    <a:pt x="20" y="60"/>
                  </a:cubicBezTo>
                  <a:cubicBezTo>
                    <a:pt x="20" y="60"/>
                    <a:pt x="21" y="60"/>
                    <a:pt x="21" y="61"/>
                  </a:cubicBezTo>
                  <a:cubicBezTo>
                    <a:pt x="21" y="61"/>
                    <a:pt x="20" y="61"/>
                    <a:pt x="20" y="61"/>
                  </a:cubicBezTo>
                  <a:cubicBezTo>
                    <a:pt x="18" y="61"/>
                    <a:pt x="15" y="61"/>
                    <a:pt x="11" y="61"/>
                  </a:cubicBezTo>
                  <a:cubicBezTo>
                    <a:pt x="7" y="61"/>
                    <a:pt x="3" y="61"/>
                    <a:pt x="1" y="61"/>
                  </a:cubicBezTo>
                  <a:cubicBezTo>
                    <a:pt x="1" y="61"/>
                    <a:pt x="1" y="61"/>
                    <a:pt x="1" y="61"/>
                  </a:cubicBezTo>
                  <a:cubicBezTo>
                    <a:pt x="1" y="60"/>
                    <a:pt x="1" y="60"/>
                    <a:pt x="1" y="60"/>
                  </a:cubicBezTo>
                  <a:cubicBezTo>
                    <a:pt x="6" y="59"/>
                    <a:pt x="6" y="59"/>
                    <a:pt x="6" y="59"/>
                  </a:cubicBezTo>
                  <a:cubicBezTo>
                    <a:pt x="7" y="58"/>
                    <a:pt x="7" y="58"/>
                    <a:pt x="7" y="58"/>
                  </a:cubicBezTo>
                  <a:cubicBezTo>
                    <a:pt x="7" y="55"/>
                    <a:pt x="7" y="43"/>
                    <a:pt x="7" y="38"/>
                  </a:cubicBezTo>
                  <a:cubicBezTo>
                    <a:pt x="7" y="34"/>
                    <a:pt x="7" y="23"/>
                    <a:pt x="7" y="21"/>
                  </a:cubicBezTo>
                  <a:cubicBezTo>
                    <a:pt x="6" y="20"/>
                    <a:pt x="6" y="19"/>
                    <a:pt x="6" y="19"/>
                  </a:cubicBezTo>
                  <a:cubicBezTo>
                    <a:pt x="1" y="19"/>
                    <a:pt x="1" y="19"/>
                    <a:pt x="1" y="19"/>
                  </a:cubicBezTo>
                  <a:cubicBezTo>
                    <a:pt x="0" y="19"/>
                    <a:pt x="0" y="18"/>
                    <a:pt x="0" y="18"/>
                  </a:cubicBezTo>
                  <a:cubicBezTo>
                    <a:pt x="0" y="18"/>
                    <a:pt x="0" y="18"/>
                    <a:pt x="0" y="18"/>
                  </a:cubicBezTo>
                  <a:lnTo>
                    <a:pt x="14" y="15"/>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dirty="0">
                <a:solidFill>
                  <a:srgbClr val="000000"/>
                </a:solidFill>
                <a:latin typeface="Calibri Light" panose="020F0302020204030204" pitchFamily="34" charset="0"/>
                <a:cs typeface="Calibri Light" panose="020F0302020204030204" pitchFamily="34" charset="0"/>
              </a:endParaRPr>
            </a:p>
          </p:txBody>
        </p:sp>
        <p:sp>
          <p:nvSpPr>
            <p:cNvPr id="31" name="Freeform 30">
              <a:extLst>
                <a:ext uri="{FF2B5EF4-FFF2-40B4-BE49-F238E27FC236}">
                  <a16:creationId xmlns:a16="http://schemas.microsoft.com/office/drawing/2014/main" id="{77AD480E-49FF-AD4A-A91A-69E44C369372}"/>
                </a:ext>
              </a:extLst>
            </p:cNvPr>
            <p:cNvSpPr>
              <a:spLocks/>
            </p:cNvSpPr>
            <p:nvPr userDrawn="1"/>
          </p:nvSpPr>
          <p:spPr bwMode="gray">
            <a:xfrm>
              <a:off x="5181600" y="6224588"/>
              <a:ext cx="111125" cy="146050"/>
            </a:xfrm>
            <a:custGeom>
              <a:avLst/>
              <a:gdLst/>
              <a:ahLst/>
              <a:cxnLst>
                <a:cxn ang="0">
                  <a:pos x="0" y="27"/>
                </a:cxn>
                <a:cxn ang="0">
                  <a:pos x="9" y="6"/>
                </a:cxn>
                <a:cxn ang="0">
                  <a:pos x="25" y="0"/>
                </a:cxn>
                <a:cxn ang="0">
                  <a:pos x="33" y="1"/>
                </a:cxn>
                <a:cxn ang="0">
                  <a:pos x="33" y="2"/>
                </a:cxn>
                <a:cxn ang="0">
                  <a:pos x="34" y="12"/>
                </a:cxn>
                <a:cxn ang="0">
                  <a:pos x="33" y="13"/>
                </a:cxn>
                <a:cxn ang="0">
                  <a:pos x="33" y="13"/>
                </a:cxn>
                <a:cxn ang="0">
                  <a:pos x="29" y="5"/>
                </a:cxn>
                <a:cxn ang="0">
                  <a:pos x="28" y="3"/>
                </a:cxn>
                <a:cxn ang="0">
                  <a:pos x="24" y="2"/>
                </a:cxn>
                <a:cxn ang="0">
                  <a:pos x="12" y="10"/>
                </a:cxn>
                <a:cxn ang="0">
                  <a:pos x="8" y="27"/>
                </a:cxn>
                <a:cxn ang="0">
                  <a:pos x="21" y="43"/>
                </a:cxn>
                <a:cxn ang="0">
                  <a:pos x="27" y="43"/>
                </a:cxn>
                <a:cxn ang="0">
                  <a:pos x="35" y="39"/>
                </a:cxn>
                <a:cxn ang="0">
                  <a:pos x="35" y="40"/>
                </a:cxn>
                <a:cxn ang="0">
                  <a:pos x="35" y="41"/>
                </a:cxn>
                <a:cxn ang="0">
                  <a:pos x="25" y="46"/>
                </a:cxn>
                <a:cxn ang="0">
                  <a:pos x="18" y="46"/>
                </a:cxn>
                <a:cxn ang="0">
                  <a:pos x="0" y="27"/>
                </a:cxn>
              </a:cxnLst>
              <a:rect l="0" t="0" r="r" b="b"/>
              <a:pathLst>
                <a:path w="35" h="46">
                  <a:moveTo>
                    <a:pt x="0" y="27"/>
                  </a:moveTo>
                  <a:cubicBezTo>
                    <a:pt x="0" y="20"/>
                    <a:pt x="3" y="12"/>
                    <a:pt x="9" y="6"/>
                  </a:cubicBezTo>
                  <a:cubicBezTo>
                    <a:pt x="13" y="2"/>
                    <a:pt x="19" y="0"/>
                    <a:pt x="25" y="0"/>
                  </a:cubicBezTo>
                  <a:cubicBezTo>
                    <a:pt x="29" y="0"/>
                    <a:pt x="31" y="1"/>
                    <a:pt x="33" y="1"/>
                  </a:cubicBezTo>
                  <a:cubicBezTo>
                    <a:pt x="33" y="2"/>
                    <a:pt x="33" y="2"/>
                    <a:pt x="33" y="2"/>
                  </a:cubicBezTo>
                  <a:cubicBezTo>
                    <a:pt x="34" y="12"/>
                    <a:pt x="34" y="12"/>
                    <a:pt x="34" y="12"/>
                  </a:cubicBezTo>
                  <a:cubicBezTo>
                    <a:pt x="34" y="13"/>
                    <a:pt x="33" y="13"/>
                    <a:pt x="33" y="13"/>
                  </a:cubicBezTo>
                  <a:cubicBezTo>
                    <a:pt x="33" y="13"/>
                    <a:pt x="33" y="13"/>
                    <a:pt x="33" y="13"/>
                  </a:cubicBezTo>
                  <a:cubicBezTo>
                    <a:pt x="31" y="10"/>
                    <a:pt x="30" y="8"/>
                    <a:pt x="29" y="5"/>
                  </a:cubicBezTo>
                  <a:cubicBezTo>
                    <a:pt x="29" y="4"/>
                    <a:pt x="28" y="4"/>
                    <a:pt x="28" y="3"/>
                  </a:cubicBezTo>
                  <a:cubicBezTo>
                    <a:pt x="27" y="3"/>
                    <a:pt x="25" y="2"/>
                    <a:pt x="24" y="2"/>
                  </a:cubicBezTo>
                  <a:cubicBezTo>
                    <a:pt x="19" y="2"/>
                    <a:pt x="15" y="5"/>
                    <a:pt x="12" y="10"/>
                  </a:cubicBezTo>
                  <a:cubicBezTo>
                    <a:pt x="10" y="14"/>
                    <a:pt x="8" y="20"/>
                    <a:pt x="8" y="27"/>
                  </a:cubicBezTo>
                  <a:cubicBezTo>
                    <a:pt x="8" y="38"/>
                    <a:pt x="14" y="43"/>
                    <a:pt x="21" y="43"/>
                  </a:cubicBezTo>
                  <a:cubicBezTo>
                    <a:pt x="24" y="43"/>
                    <a:pt x="26" y="43"/>
                    <a:pt x="27" y="43"/>
                  </a:cubicBezTo>
                  <a:cubicBezTo>
                    <a:pt x="30" y="42"/>
                    <a:pt x="32" y="41"/>
                    <a:pt x="35" y="39"/>
                  </a:cubicBezTo>
                  <a:cubicBezTo>
                    <a:pt x="35" y="39"/>
                    <a:pt x="35" y="40"/>
                    <a:pt x="35" y="40"/>
                  </a:cubicBezTo>
                  <a:cubicBezTo>
                    <a:pt x="35" y="40"/>
                    <a:pt x="35" y="41"/>
                    <a:pt x="35" y="41"/>
                  </a:cubicBezTo>
                  <a:cubicBezTo>
                    <a:pt x="33" y="42"/>
                    <a:pt x="29" y="44"/>
                    <a:pt x="25" y="46"/>
                  </a:cubicBezTo>
                  <a:cubicBezTo>
                    <a:pt x="24" y="46"/>
                    <a:pt x="22" y="46"/>
                    <a:pt x="18" y="46"/>
                  </a:cubicBezTo>
                  <a:cubicBezTo>
                    <a:pt x="7" y="46"/>
                    <a:pt x="0" y="40"/>
                    <a:pt x="0" y="27"/>
                  </a:cubicBez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dirty="0">
                <a:solidFill>
                  <a:srgbClr val="000000"/>
                </a:solidFill>
                <a:latin typeface="Calibri Light" panose="020F0302020204030204" pitchFamily="34" charset="0"/>
                <a:cs typeface="Calibri Light" panose="020F0302020204030204" pitchFamily="34" charset="0"/>
              </a:endParaRPr>
            </a:p>
          </p:txBody>
        </p:sp>
        <p:sp>
          <p:nvSpPr>
            <p:cNvPr id="32" name="Freeform 31">
              <a:extLst>
                <a:ext uri="{FF2B5EF4-FFF2-40B4-BE49-F238E27FC236}">
                  <a16:creationId xmlns:a16="http://schemas.microsoft.com/office/drawing/2014/main" id="{EBC727E0-F742-6B45-B468-6E1A28AB6550}"/>
                </a:ext>
              </a:extLst>
            </p:cNvPr>
            <p:cNvSpPr>
              <a:spLocks noEditPoints="1"/>
            </p:cNvSpPr>
            <p:nvPr userDrawn="1"/>
          </p:nvSpPr>
          <p:spPr bwMode="gray">
            <a:xfrm>
              <a:off x="5308600" y="6224588"/>
              <a:ext cx="119063" cy="146050"/>
            </a:xfrm>
            <a:custGeom>
              <a:avLst/>
              <a:gdLst/>
              <a:ahLst/>
              <a:cxnLst>
                <a:cxn ang="0">
                  <a:pos x="20" y="2"/>
                </a:cxn>
                <a:cxn ang="0">
                  <a:pos x="29" y="18"/>
                </a:cxn>
                <a:cxn ang="0">
                  <a:pos x="27" y="21"/>
                </a:cxn>
                <a:cxn ang="0">
                  <a:pos x="9" y="21"/>
                </a:cxn>
                <a:cxn ang="0">
                  <a:pos x="20" y="2"/>
                </a:cxn>
                <a:cxn ang="0">
                  <a:pos x="38" y="20"/>
                </a:cxn>
                <a:cxn ang="0">
                  <a:pos x="21" y="0"/>
                </a:cxn>
                <a:cxn ang="0">
                  <a:pos x="0" y="27"/>
                </a:cxn>
                <a:cxn ang="0">
                  <a:pos x="19" y="46"/>
                </a:cxn>
                <a:cxn ang="0">
                  <a:pos x="26" y="45"/>
                </a:cxn>
                <a:cxn ang="0">
                  <a:pos x="37" y="40"/>
                </a:cxn>
                <a:cxn ang="0">
                  <a:pos x="37" y="40"/>
                </a:cxn>
                <a:cxn ang="0">
                  <a:pos x="37" y="39"/>
                </a:cxn>
                <a:cxn ang="0">
                  <a:pos x="29" y="42"/>
                </a:cxn>
                <a:cxn ang="0">
                  <a:pos x="22" y="43"/>
                </a:cxn>
                <a:cxn ang="0">
                  <a:pos x="9" y="29"/>
                </a:cxn>
                <a:cxn ang="0">
                  <a:pos x="9" y="23"/>
                </a:cxn>
                <a:cxn ang="0">
                  <a:pos x="35" y="22"/>
                </a:cxn>
                <a:cxn ang="0">
                  <a:pos x="38" y="20"/>
                </a:cxn>
              </a:cxnLst>
              <a:rect l="0" t="0" r="r" b="b"/>
              <a:pathLst>
                <a:path w="38" h="46">
                  <a:moveTo>
                    <a:pt x="20" y="2"/>
                  </a:moveTo>
                  <a:cubicBezTo>
                    <a:pt x="26" y="2"/>
                    <a:pt x="29" y="13"/>
                    <a:pt x="29" y="18"/>
                  </a:cubicBezTo>
                  <a:cubicBezTo>
                    <a:pt x="29" y="20"/>
                    <a:pt x="28" y="20"/>
                    <a:pt x="27" y="21"/>
                  </a:cubicBezTo>
                  <a:cubicBezTo>
                    <a:pt x="24" y="21"/>
                    <a:pt x="15" y="22"/>
                    <a:pt x="9" y="21"/>
                  </a:cubicBezTo>
                  <a:cubicBezTo>
                    <a:pt x="9" y="9"/>
                    <a:pt x="14" y="2"/>
                    <a:pt x="20" y="2"/>
                  </a:cubicBezTo>
                  <a:close/>
                  <a:moveTo>
                    <a:pt x="38" y="20"/>
                  </a:moveTo>
                  <a:cubicBezTo>
                    <a:pt x="38" y="11"/>
                    <a:pt x="33" y="0"/>
                    <a:pt x="21" y="0"/>
                  </a:cubicBezTo>
                  <a:cubicBezTo>
                    <a:pt x="9" y="0"/>
                    <a:pt x="0" y="14"/>
                    <a:pt x="0" y="27"/>
                  </a:cubicBezTo>
                  <a:cubicBezTo>
                    <a:pt x="0" y="40"/>
                    <a:pt x="8" y="46"/>
                    <a:pt x="19" y="46"/>
                  </a:cubicBezTo>
                  <a:cubicBezTo>
                    <a:pt x="22" y="46"/>
                    <a:pt x="25" y="46"/>
                    <a:pt x="26" y="45"/>
                  </a:cubicBezTo>
                  <a:cubicBezTo>
                    <a:pt x="30" y="44"/>
                    <a:pt x="35" y="42"/>
                    <a:pt x="37" y="40"/>
                  </a:cubicBezTo>
                  <a:cubicBezTo>
                    <a:pt x="37" y="40"/>
                    <a:pt x="37" y="40"/>
                    <a:pt x="37" y="40"/>
                  </a:cubicBezTo>
                  <a:cubicBezTo>
                    <a:pt x="37" y="39"/>
                    <a:pt x="37" y="39"/>
                    <a:pt x="37" y="39"/>
                  </a:cubicBezTo>
                  <a:cubicBezTo>
                    <a:pt x="34" y="40"/>
                    <a:pt x="31" y="41"/>
                    <a:pt x="29" y="42"/>
                  </a:cubicBezTo>
                  <a:cubicBezTo>
                    <a:pt x="27" y="43"/>
                    <a:pt x="25" y="43"/>
                    <a:pt x="22" y="43"/>
                  </a:cubicBezTo>
                  <a:cubicBezTo>
                    <a:pt x="16" y="43"/>
                    <a:pt x="10" y="38"/>
                    <a:pt x="9" y="29"/>
                  </a:cubicBezTo>
                  <a:cubicBezTo>
                    <a:pt x="9" y="27"/>
                    <a:pt x="9" y="25"/>
                    <a:pt x="9" y="23"/>
                  </a:cubicBezTo>
                  <a:cubicBezTo>
                    <a:pt x="13" y="23"/>
                    <a:pt x="31" y="23"/>
                    <a:pt x="35" y="22"/>
                  </a:cubicBezTo>
                  <a:cubicBezTo>
                    <a:pt x="37" y="22"/>
                    <a:pt x="38" y="21"/>
                    <a:pt x="38" y="20"/>
                  </a:cubicBez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dirty="0">
                <a:solidFill>
                  <a:srgbClr val="000000"/>
                </a:solidFill>
                <a:latin typeface="Calibri Light" panose="020F0302020204030204" pitchFamily="34" charset="0"/>
                <a:cs typeface="Calibri Light" panose="020F0302020204030204" pitchFamily="34" charset="0"/>
              </a:endParaRPr>
            </a:p>
          </p:txBody>
        </p:sp>
        <p:sp>
          <p:nvSpPr>
            <p:cNvPr id="33" name="Freeform 32">
              <a:extLst>
                <a:ext uri="{FF2B5EF4-FFF2-40B4-BE49-F238E27FC236}">
                  <a16:creationId xmlns:a16="http://schemas.microsoft.com/office/drawing/2014/main" id="{E6DDB773-26B3-EC4C-9477-74CE4F904CFC}"/>
                </a:ext>
              </a:extLst>
            </p:cNvPr>
            <p:cNvSpPr>
              <a:spLocks noEditPoints="1"/>
            </p:cNvSpPr>
            <p:nvPr userDrawn="1"/>
          </p:nvSpPr>
          <p:spPr bwMode="gray">
            <a:xfrm>
              <a:off x="5503863" y="6176963"/>
              <a:ext cx="146050" cy="193675"/>
            </a:xfrm>
            <a:custGeom>
              <a:avLst/>
              <a:gdLst/>
              <a:ahLst/>
              <a:cxnLst>
                <a:cxn ang="0">
                  <a:pos x="19" y="1"/>
                </a:cxn>
                <a:cxn ang="0">
                  <a:pos x="34" y="14"/>
                </a:cxn>
                <a:cxn ang="0">
                  <a:pos x="16" y="29"/>
                </a:cxn>
                <a:cxn ang="0">
                  <a:pos x="14" y="28"/>
                </a:cxn>
                <a:cxn ang="0">
                  <a:pos x="15" y="3"/>
                </a:cxn>
                <a:cxn ang="0">
                  <a:pos x="19" y="1"/>
                </a:cxn>
                <a:cxn ang="0">
                  <a:pos x="28" y="28"/>
                </a:cxn>
                <a:cxn ang="0">
                  <a:pos x="30" y="28"/>
                </a:cxn>
                <a:cxn ang="0">
                  <a:pos x="43" y="14"/>
                </a:cxn>
                <a:cxn ang="0">
                  <a:pos x="20" y="0"/>
                </a:cxn>
                <a:cxn ang="0">
                  <a:pos x="0" y="1"/>
                </a:cxn>
                <a:cxn ang="0">
                  <a:pos x="0" y="1"/>
                </a:cxn>
                <a:cxn ang="0">
                  <a:pos x="0" y="2"/>
                </a:cxn>
                <a:cxn ang="0">
                  <a:pos x="5" y="3"/>
                </a:cxn>
                <a:cxn ang="0">
                  <a:pos x="6" y="4"/>
                </a:cxn>
                <a:cxn ang="0">
                  <a:pos x="6" y="30"/>
                </a:cxn>
                <a:cxn ang="0">
                  <a:pos x="6" y="57"/>
                </a:cxn>
                <a:cxn ang="0">
                  <a:pos x="5" y="59"/>
                </a:cxn>
                <a:cxn ang="0">
                  <a:pos x="1" y="60"/>
                </a:cxn>
                <a:cxn ang="0">
                  <a:pos x="0" y="61"/>
                </a:cxn>
                <a:cxn ang="0">
                  <a:pos x="0" y="61"/>
                </a:cxn>
                <a:cxn ang="0">
                  <a:pos x="9" y="61"/>
                </a:cxn>
                <a:cxn ang="0">
                  <a:pos x="17" y="61"/>
                </a:cxn>
                <a:cxn ang="0">
                  <a:pos x="46" y="44"/>
                </a:cxn>
                <a:cxn ang="0">
                  <a:pos x="30" y="29"/>
                </a:cxn>
                <a:cxn ang="0">
                  <a:pos x="28" y="29"/>
                </a:cxn>
                <a:cxn ang="0">
                  <a:pos x="28" y="28"/>
                </a:cxn>
                <a:cxn ang="0">
                  <a:pos x="37" y="45"/>
                </a:cxn>
                <a:cxn ang="0">
                  <a:pos x="18" y="59"/>
                </a:cxn>
                <a:cxn ang="0">
                  <a:pos x="13" y="57"/>
                </a:cxn>
                <a:cxn ang="0">
                  <a:pos x="14" y="31"/>
                </a:cxn>
                <a:cxn ang="0">
                  <a:pos x="19" y="30"/>
                </a:cxn>
                <a:cxn ang="0">
                  <a:pos x="37" y="45"/>
                </a:cxn>
              </a:cxnLst>
              <a:rect l="0" t="0" r="r" b="b"/>
              <a:pathLst>
                <a:path w="46" h="61">
                  <a:moveTo>
                    <a:pt x="19" y="1"/>
                  </a:moveTo>
                  <a:cubicBezTo>
                    <a:pt x="29" y="1"/>
                    <a:pt x="34" y="6"/>
                    <a:pt x="34" y="14"/>
                  </a:cubicBezTo>
                  <a:cubicBezTo>
                    <a:pt x="34" y="24"/>
                    <a:pt x="25" y="29"/>
                    <a:pt x="16" y="29"/>
                  </a:cubicBezTo>
                  <a:cubicBezTo>
                    <a:pt x="15" y="29"/>
                    <a:pt x="14" y="28"/>
                    <a:pt x="14" y="28"/>
                  </a:cubicBezTo>
                  <a:cubicBezTo>
                    <a:pt x="14" y="26"/>
                    <a:pt x="14" y="10"/>
                    <a:pt x="15" y="3"/>
                  </a:cubicBezTo>
                  <a:cubicBezTo>
                    <a:pt x="15" y="2"/>
                    <a:pt x="16" y="1"/>
                    <a:pt x="19" y="1"/>
                  </a:cubicBezTo>
                  <a:close/>
                  <a:moveTo>
                    <a:pt x="28" y="28"/>
                  </a:moveTo>
                  <a:cubicBezTo>
                    <a:pt x="28" y="28"/>
                    <a:pt x="29" y="28"/>
                    <a:pt x="30" y="28"/>
                  </a:cubicBezTo>
                  <a:cubicBezTo>
                    <a:pt x="36" y="26"/>
                    <a:pt x="43" y="21"/>
                    <a:pt x="43" y="14"/>
                  </a:cubicBezTo>
                  <a:cubicBezTo>
                    <a:pt x="43" y="5"/>
                    <a:pt x="36" y="0"/>
                    <a:pt x="20" y="0"/>
                  </a:cubicBezTo>
                  <a:cubicBezTo>
                    <a:pt x="12" y="0"/>
                    <a:pt x="4" y="0"/>
                    <a:pt x="0" y="1"/>
                  </a:cubicBezTo>
                  <a:cubicBezTo>
                    <a:pt x="0" y="1"/>
                    <a:pt x="0" y="1"/>
                    <a:pt x="0" y="1"/>
                  </a:cubicBezTo>
                  <a:cubicBezTo>
                    <a:pt x="0" y="2"/>
                    <a:pt x="0" y="2"/>
                    <a:pt x="0" y="2"/>
                  </a:cubicBezTo>
                  <a:cubicBezTo>
                    <a:pt x="5" y="3"/>
                    <a:pt x="5" y="3"/>
                    <a:pt x="5" y="3"/>
                  </a:cubicBezTo>
                  <a:cubicBezTo>
                    <a:pt x="6" y="3"/>
                    <a:pt x="6" y="3"/>
                    <a:pt x="6" y="4"/>
                  </a:cubicBezTo>
                  <a:cubicBezTo>
                    <a:pt x="6" y="9"/>
                    <a:pt x="6" y="24"/>
                    <a:pt x="6" y="30"/>
                  </a:cubicBezTo>
                  <a:cubicBezTo>
                    <a:pt x="6" y="34"/>
                    <a:pt x="7" y="54"/>
                    <a:pt x="6" y="57"/>
                  </a:cubicBezTo>
                  <a:cubicBezTo>
                    <a:pt x="6" y="58"/>
                    <a:pt x="6" y="58"/>
                    <a:pt x="5" y="59"/>
                  </a:cubicBezTo>
                  <a:cubicBezTo>
                    <a:pt x="1" y="60"/>
                    <a:pt x="1" y="60"/>
                    <a:pt x="1" y="60"/>
                  </a:cubicBezTo>
                  <a:cubicBezTo>
                    <a:pt x="0" y="60"/>
                    <a:pt x="0" y="60"/>
                    <a:pt x="0" y="61"/>
                  </a:cubicBezTo>
                  <a:cubicBezTo>
                    <a:pt x="0" y="61"/>
                    <a:pt x="0" y="61"/>
                    <a:pt x="0" y="61"/>
                  </a:cubicBezTo>
                  <a:cubicBezTo>
                    <a:pt x="3" y="61"/>
                    <a:pt x="7" y="61"/>
                    <a:pt x="9" y="61"/>
                  </a:cubicBezTo>
                  <a:cubicBezTo>
                    <a:pt x="11" y="61"/>
                    <a:pt x="15" y="61"/>
                    <a:pt x="17" y="61"/>
                  </a:cubicBezTo>
                  <a:cubicBezTo>
                    <a:pt x="33" y="61"/>
                    <a:pt x="46" y="56"/>
                    <a:pt x="46" y="44"/>
                  </a:cubicBezTo>
                  <a:cubicBezTo>
                    <a:pt x="46" y="36"/>
                    <a:pt x="39" y="30"/>
                    <a:pt x="30" y="29"/>
                  </a:cubicBezTo>
                  <a:cubicBezTo>
                    <a:pt x="29" y="29"/>
                    <a:pt x="28" y="29"/>
                    <a:pt x="28" y="29"/>
                  </a:cubicBezTo>
                  <a:lnTo>
                    <a:pt x="28" y="28"/>
                  </a:lnTo>
                  <a:close/>
                  <a:moveTo>
                    <a:pt x="37" y="45"/>
                  </a:moveTo>
                  <a:cubicBezTo>
                    <a:pt x="37" y="55"/>
                    <a:pt x="28" y="59"/>
                    <a:pt x="18" y="59"/>
                  </a:cubicBezTo>
                  <a:cubicBezTo>
                    <a:pt x="16" y="59"/>
                    <a:pt x="13" y="58"/>
                    <a:pt x="13" y="57"/>
                  </a:cubicBezTo>
                  <a:cubicBezTo>
                    <a:pt x="13" y="56"/>
                    <a:pt x="14" y="33"/>
                    <a:pt x="14" y="31"/>
                  </a:cubicBezTo>
                  <a:cubicBezTo>
                    <a:pt x="14" y="30"/>
                    <a:pt x="16" y="30"/>
                    <a:pt x="19" y="30"/>
                  </a:cubicBezTo>
                  <a:cubicBezTo>
                    <a:pt x="30" y="30"/>
                    <a:pt x="37" y="37"/>
                    <a:pt x="37" y="45"/>
                  </a:cubicBez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dirty="0">
                <a:solidFill>
                  <a:srgbClr val="000000"/>
                </a:solidFill>
                <a:latin typeface="Calibri Light" panose="020F0302020204030204" pitchFamily="34" charset="0"/>
                <a:cs typeface="Calibri Light" panose="020F0302020204030204" pitchFamily="34" charset="0"/>
              </a:endParaRPr>
            </a:p>
          </p:txBody>
        </p:sp>
        <p:sp>
          <p:nvSpPr>
            <p:cNvPr id="34" name="Freeform 33">
              <a:extLst>
                <a:ext uri="{FF2B5EF4-FFF2-40B4-BE49-F238E27FC236}">
                  <a16:creationId xmlns:a16="http://schemas.microsoft.com/office/drawing/2014/main" id="{2ED4ABDA-23FE-4A44-8CA1-396D7262AABB}"/>
                </a:ext>
              </a:extLst>
            </p:cNvPr>
            <p:cNvSpPr>
              <a:spLocks noEditPoints="1"/>
            </p:cNvSpPr>
            <p:nvPr userDrawn="1"/>
          </p:nvSpPr>
          <p:spPr bwMode="gray">
            <a:xfrm>
              <a:off x="5672138" y="6224588"/>
              <a:ext cx="136525" cy="146050"/>
            </a:xfrm>
            <a:custGeom>
              <a:avLst/>
              <a:gdLst/>
              <a:ahLst/>
              <a:cxnLst>
                <a:cxn ang="0">
                  <a:pos x="16" y="43"/>
                </a:cxn>
                <a:cxn ang="0">
                  <a:pos x="8" y="32"/>
                </a:cxn>
                <a:cxn ang="0">
                  <a:pos x="18" y="18"/>
                </a:cxn>
                <a:cxn ang="0">
                  <a:pos x="29" y="25"/>
                </a:cxn>
                <a:cxn ang="0">
                  <a:pos x="30" y="27"/>
                </a:cxn>
                <a:cxn ang="0">
                  <a:pos x="29" y="29"/>
                </a:cxn>
                <a:cxn ang="0">
                  <a:pos x="16" y="43"/>
                </a:cxn>
                <a:cxn ang="0">
                  <a:pos x="29" y="21"/>
                </a:cxn>
                <a:cxn ang="0">
                  <a:pos x="28" y="20"/>
                </a:cxn>
                <a:cxn ang="0">
                  <a:pos x="17" y="16"/>
                </a:cxn>
                <a:cxn ang="0">
                  <a:pos x="0" y="34"/>
                </a:cxn>
                <a:cxn ang="0">
                  <a:pos x="11" y="46"/>
                </a:cxn>
                <a:cxn ang="0">
                  <a:pos x="28" y="35"/>
                </a:cxn>
                <a:cxn ang="0">
                  <a:pos x="30" y="33"/>
                </a:cxn>
                <a:cxn ang="0">
                  <a:pos x="30" y="33"/>
                </a:cxn>
                <a:cxn ang="0">
                  <a:pos x="30" y="36"/>
                </a:cxn>
                <a:cxn ang="0">
                  <a:pos x="30" y="45"/>
                </a:cxn>
                <a:cxn ang="0">
                  <a:pos x="31" y="46"/>
                </a:cxn>
                <a:cxn ang="0">
                  <a:pos x="36" y="46"/>
                </a:cxn>
                <a:cxn ang="0">
                  <a:pos x="43" y="46"/>
                </a:cxn>
                <a:cxn ang="0">
                  <a:pos x="43" y="45"/>
                </a:cxn>
                <a:cxn ang="0">
                  <a:pos x="42" y="45"/>
                </a:cxn>
                <a:cxn ang="0">
                  <a:pos x="38" y="43"/>
                </a:cxn>
                <a:cxn ang="0">
                  <a:pos x="37" y="42"/>
                </a:cxn>
                <a:cxn ang="0">
                  <a:pos x="37" y="31"/>
                </a:cxn>
                <a:cxn ang="0">
                  <a:pos x="37" y="20"/>
                </a:cxn>
                <a:cxn ang="0">
                  <a:pos x="24" y="0"/>
                </a:cxn>
                <a:cxn ang="0">
                  <a:pos x="4" y="10"/>
                </a:cxn>
                <a:cxn ang="0">
                  <a:pos x="5" y="12"/>
                </a:cxn>
                <a:cxn ang="0">
                  <a:pos x="5" y="12"/>
                </a:cxn>
                <a:cxn ang="0">
                  <a:pos x="20" y="4"/>
                </a:cxn>
                <a:cxn ang="0">
                  <a:pos x="29" y="14"/>
                </a:cxn>
                <a:cxn ang="0">
                  <a:pos x="30" y="21"/>
                </a:cxn>
                <a:cxn ang="0">
                  <a:pos x="29" y="21"/>
                </a:cxn>
              </a:cxnLst>
              <a:rect l="0" t="0" r="r" b="b"/>
              <a:pathLst>
                <a:path w="43" h="46">
                  <a:moveTo>
                    <a:pt x="16" y="43"/>
                  </a:moveTo>
                  <a:cubicBezTo>
                    <a:pt x="11" y="43"/>
                    <a:pt x="8" y="39"/>
                    <a:pt x="8" y="32"/>
                  </a:cubicBezTo>
                  <a:cubicBezTo>
                    <a:pt x="8" y="25"/>
                    <a:pt x="12" y="18"/>
                    <a:pt x="18" y="18"/>
                  </a:cubicBezTo>
                  <a:cubicBezTo>
                    <a:pt x="24" y="18"/>
                    <a:pt x="27" y="22"/>
                    <a:pt x="29" y="25"/>
                  </a:cubicBezTo>
                  <a:cubicBezTo>
                    <a:pt x="29" y="26"/>
                    <a:pt x="30" y="27"/>
                    <a:pt x="30" y="27"/>
                  </a:cubicBezTo>
                  <a:cubicBezTo>
                    <a:pt x="30" y="28"/>
                    <a:pt x="29" y="29"/>
                    <a:pt x="29" y="29"/>
                  </a:cubicBezTo>
                  <a:cubicBezTo>
                    <a:pt x="27" y="37"/>
                    <a:pt x="21" y="43"/>
                    <a:pt x="16" y="43"/>
                  </a:cubicBezTo>
                  <a:close/>
                  <a:moveTo>
                    <a:pt x="29" y="21"/>
                  </a:moveTo>
                  <a:cubicBezTo>
                    <a:pt x="29" y="21"/>
                    <a:pt x="28" y="20"/>
                    <a:pt x="28" y="20"/>
                  </a:cubicBezTo>
                  <a:cubicBezTo>
                    <a:pt x="26" y="18"/>
                    <a:pt x="22" y="16"/>
                    <a:pt x="17" y="16"/>
                  </a:cubicBezTo>
                  <a:cubicBezTo>
                    <a:pt x="5" y="16"/>
                    <a:pt x="0" y="26"/>
                    <a:pt x="0" y="34"/>
                  </a:cubicBezTo>
                  <a:cubicBezTo>
                    <a:pt x="0" y="42"/>
                    <a:pt x="5" y="46"/>
                    <a:pt x="11" y="46"/>
                  </a:cubicBezTo>
                  <a:cubicBezTo>
                    <a:pt x="20" y="46"/>
                    <a:pt x="26" y="40"/>
                    <a:pt x="28" y="35"/>
                  </a:cubicBezTo>
                  <a:cubicBezTo>
                    <a:pt x="29" y="34"/>
                    <a:pt x="29" y="33"/>
                    <a:pt x="30" y="33"/>
                  </a:cubicBezTo>
                  <a:cubicBezTo>
                    <a:pt x="30" y="33"/>
                    <a:pt x="30" y="33"/>
                    <a:pt x="30" y="33"/>
                  </a:cubicBezTo>
                  <a:cubicBezTo>
                    <a:pt x="30" y="34"/>
                    <a:pt x="30" y="35"/>
                    <a:pt x="30" y="36"/>
                  </a:cubicBezTo>
                  <a:cubicBezTo>
                    <a:pt x="30" y="38"/>
                    <a:pt x="30" y="44"/>
                    <a:pt x="30" y="45"/>
                  </a:cubicBezTo>
                  <a:cubicBezTo>
                    <a:pt x="30" y="45"/>
                    <a:pt x="30" y="46"/>
                    <a:pt x="31" y="46"/>
                  </a:cubicBezTo>
                  <a:cubicBezTo>
                    <a:pt x="32" y="46"/>
                    <a:pt x="34" y="46"/>
                    <a:pt x="36" y="46"/>
                  </a:cubicBezTo>
                  <a:cubicBezTo>
                    <a:pt x="39" y="46"/>
                    <a:pt x="42" y="46"/>
                    <a:pt x="43" y="46"/>
                  </a:cubicBezTo>
                  <a:cubicBezTo>
                    <a:pt x="43" y="46"/>
                    <a:pt x="43" y="46"/>
                    <a:pt x="43" y="45"/>
                  </a:cubicBezTo>
                  <a:cubicBezTo>
                    <a:pt x="43" y="45"/>
                    <a:pt x="43" y="45"/>
                    <a:pt x="42" y="45"/>
                  </a:cubicBezTo>
                  <a:cubicBezTo>
                    <a:pt x="38" y="43"/>
                    <a:pt x="38" y="43"/>
                    <a:pt x="38" y="43"/>
                  </a:cubicBezTo>
                  <a:cubicBezTo>
                    <a:pt x="37" y="43"/>
                    <a:pt x="37" y="43"/>
                    <a:pt x="37" y="42"/>
                  </a:cubicBezTo>
                  <a:cubicBezTo>
                    <a:pt x="37" y="40"/>
                    <a:pt x="37" y="34"/>
                    <a:pt x="37" y="31"/>
                  </a:cubicBezTo>
                  <a:cubicBezTo>
                    <a:pt x="37" y="28"/>
                    <a:pt x="37" y="22"/>
                    <a:pt x="37" y="20"/>
                  </a:cubicBezTo>
                  <a:cubicBezTo>
                    <a:pt x="37" y="10"/>
                    <a:pt x="35" y="0"/>
                    <a:pt x="24" y="0"/>
                  </a:cubicBezTo>
                  <a:cubicBezTo>
                    <a:pt x="15" y="0"/>
                    <a:pt x="9" y="4"/>
                    <a:pt x="4" y="10"/>
                  </a:cubicBezTo>
                  <a:cubicBezTo>
                    <a:pt x="4" y="11"/>
                    <a:pt x="4" y="12"/>
                    <a:pt x="5" y="12"/>
                  </a:cubicBezTo>
                  <a:cubicBezTo>
                    <a:pt x="5" y="12"/>
                    <a:pt x="5" y="12"/>
                    <a:pt x="5" y="12"/>
                  </a:cubicBezTo>
                  <a:cubicBezTo>
                    <a:pt x="9" y="7"/>
                    <a:pt x="14" y="4"/>
                    <a:pt x="20" y="4"/>
                  </a:cubicBezTo>
                  <a:cubicBezTo>
                    <a:pt x="25" y="4"/>
                    <a:pt x="28" y="8"/>
                    <a:pt x="29" y="14"/>
                  </a:cubicBezTo>
                  <a:cubicBezTo>
                    <a:pt x="29" y="16"/>
                    <a:pt x="29" y="19"/>
                    <a:pt x="30" y="21"/>
                  </a:cubicBezTo>
                  <a:lnTo>
                    <a:pt x="29" y="21"/>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dirty="0">
                <a:solidFill>
                  <a:srgbClr val="000000"/>
                </a:solidFill>
                <a:latin typeface="Calibri Light" panose="020F0302020204030204" pitchFamily="34" charset="0"/>
                <a:cs typeface="Calibri Light" panose="020F0302020204030204" pitchFamily="34" charset="0"/>
              </a:endParaRPr>
            </a:p>
          </p:txBody>
        </p:sp>
        <p:sp>
          <p:nvSpPr>
            <p:cNvPr id="35" name="Freeform 34">
              <a:extLst>
                <a:ext uri="{FF2B5EF4-FFF2-40B4-BE49-F238E27FC236}">
                  <a16:creationId xmlns:a16="http://schemas.microsoft.com/office/drawing/2014/main" id="{04A122A7-509A-BC43-A647-BE0C1AD19D35}"/>
                </a:ext>
              </a:extLst>
            </p:cNvPr>
            <p:cNvSpPr>
              <a:spLocks noEditPoints="1"/>
            </p:cNvSpPr>
            <p:nvPr userDrawn="1"/>
          </p:nvSpPr>
          <p:spPr bwMode="gray">
            <a:xfrm>
              <a:off x="5818188" y="6176963"/>
              <a:ext cx="63500" cy="193675"/>
            </a:xfrm>
            <a:custGeom>
              <a:avLst/>
              <a:gdLst/>
              <a:ahLst/>
              <a:cxnLst>
                <a:cxn ang="0">
                  <a:pos x="10" y="0"/>
                </a:cxn>
                <a:cxn ang="0">
                  <a:pos x="14" y="4"/>
                </a:cxn>
                <a:cxn ang="0">
                  <a:pos x="10" y="9"/>
                </a:cxn>
                <a:cxn ang="0">
                  <a:pos x="5" y="4"/>
                </a:cxn>
                <a:cxn ang="0">
                  <a:pos x="10" y="0"/>
                </a:cxn>
                <a:cxn ang="0">
                  <a:pos x="14" y="15"/>
                </a:cxn>
                <a:cxn ang="0">
                  <a:pos x="15" y="16"/>
                </a:cxn>
                <a:cxn ang="0">
                  <a:pos x="14" y="39"/>
                </a:cxn>
                <a:cxn ang="0">
                  <a:pos x="14" y="58"/>
                </a:cxn>
                <a:cxn ang="0">
                  <a:pos x="15" y="59"/>
                </a:cxn>
                <a:cxn ang="0">
                  <a:pos x="20" y="60"/>
                </a:cxn>
                <a:cxn ang="0">
                  <a:pos x="20" y="61"/>
                </a:cxn>
                <a:cxn ang="0">
                  <a:pos x="20" y="61"/>
                </a:cxn>
                <a:cxn ang="0">
                  <a:pos x="10" y="61"/>
                </a:cxn>
                <a:cxn ang="0">
                  <a:pos x="1" y="61"/>
                </a:cxn>
                <a:cxn ang="0">
                  <a:pos x="1" y="61"/>
                </a:cxn>
                <a:cxn ang="0">
                  <a:pos x="1" y="60"/>
                </a:cxn>
                <a:cxn ang="0">
                  <a:pos x="6" y="59"/>
                </a:cxn>
                <a:cxn ang="0">
                  <a:pos x="7" y="58"/>
                </a:cxn>
                <a:cxn ang="0">
                  <a:pos x="7" y="38"/>
                </a:cxn>
                <a:cxn ang="0">
                  <a:pos x="6" y="21"/>
                </a:cxn>
                <a:cxn ang="0">
                  <a:pos x="5" y="19"/>
                </a:cxn>
                <a:cxn ang="0">
                  <a:pos x="0" y="19"/>
                </a:cxn>
                <a:cxn ang="0">
                  <a:pos x="0" y="18"/>
                </a:cxn>
                <a:cxn ang="0">
                  <a:pos x="0" y="18"/>
                </a:cxn>
                <a:cxn ang="0">
                  <a:pos x="14" y="15"/>
                </a:cxn>
              </a:cxnLst>
              <a:rect l="0" t="0" r="r" b="b"/>
              <a:pathLst>
                <a:path w="20" h="61">
                  <a:moveTo>
                    <a:pt x="10" y="0"/>
                  </a:moveTo>
                  <a:cubicBezTo>
                    <a:pt x="12" y="0"/>
                    <a:pt x="14" y="2"/>
                    <a:pt x="14" y="4"/>
                  </a:cubicBezTo>
                  <a:cubicBezTo>
                    <a:pt x="14" y="7"/>
                    <a:pt x="12" y="9"/>
                    <a:pt x="10" y="9"/>
                  </a:cubicBezTo>
                  <a:cubicBezTo>
                    <a:pt x="7" y="9"/>
                    <a:pt x="5" y="7"/>
                    <a:pt x="5" y="4"/>
                  </a:cubicBezTo>
                  <a:cubicBezTo>
                    <a:pt x="5" y="2"/>
                    <a:pt x="7" y="0"/>
                    <a:pt x="10" y="0"/>
                  </a:cubicBezTo>
                  <a:close/>
                  <a:moveTo>
                    <a:pt x="14" y="15"/>
                  </a:moveTo>
                  <a:cubicBezTo>
                    <a:pt x="15" y="15"/>
                    <a:pt x="15" y="15"/>
                    <a:pt x="15" y="16"/>
                  </a:cubicBezTo>
                  <a:cubicBezTo>
                    <a:pt x="15" y="20"/>
                    <a:pt x="14" y="34"/>
                    <a:pt x="14" y="39"/>
                  </a:cubicBezTo>
                  <a:cubicBezTo>
                    <a:pt x="14" y="43"/>
                    <a:pt x="14" y="55"/>
                    <a:pt x="14" y="58"/>
                  </a:cubicBezTo>
                  <a:cubicBezTo>
                    <a:pt x="14" y="58"/>
                    <a:pt x="14" y="59"/>
                    <a:pt x="15" y="59"/>
                  </a:cubicBezTo>
                  <a:cubicBezTo>
                    <a:pt x="20" y="60"/>
                    <a:pt x="20" y="60"/>
                    <a:pt x="20" y="60"/>
                  </a:cubicBezTo>
                  <a:cubicBezTo>
                    <a:pt x="20" y="60"/>
                    <a:pt x="20" y="60"/>
                    <a:pt x="20" y="61"/>
                  </a:cubicBezTo>
                  <a:cubicBezTo>
                    <a:pt x="20" y="61"/>
                    <a:pt x="20" y="61"/>
                    <a:pt x="20" y="61"/>
                  </a:cubicBezTo>
                  <a:cubicBezTo>
                    <a:pt x="18" y="61"/>
                    <a:pt x="15" y="61"/>
                    <a:pt x="10" y="61"/>
                  </a:cubicBezTo>
                  <a:cubicBezTo>
                    <a:pt x="6" y="61"/>
                    <a:pt x="3" y="61"/>
                    <a:pt x="1" y="61"/>
                  </a:cubicBezTo>
                  <a:cubicBezTo>
                    <a:pt x="1" y="61"/>
                    <a:pt x="1" y="61"/>
                    <a:pt x="1" y="61"/>
                  </a:cubicBezTo>
                  <a:cubicBezTo>
                    <a:pt x="1" y="60"/>
                    <a:pt x="1" y="60"/>
                    <a:pt x="1" y="60"/>
                  </a:cubicBezTo>
                  <a:cubicBezTo>
                    <a:pt x="6" y="59"/>
                    <a:pt x="6" y="59"/>
                    <a:pt x="6" y="59"/>
                  </a:cubicBezTo>
                  <a:cubicBezTo>
                    <a:pt x="7" y="58"/>
                    <a:pt x="7" y="58"/>
                    <a:pt x="7" y="58"/>
                  </a:cubicBezTo>
                  <a:cubicBezTo>
                    <a:pt x="7" y="55"/>
                    <a:pt x="7" y="43"/>
                    <a:pt x="7" y="38"/>
                  </a:cubicBezTo>
                  <a:cubicBezTo>
                    <a:pt x="7" y="34"/>
                    <a:pt x="6" y="23"/>
                    <a:pt x="6" y="21"/>
                  </a:cubicBezTo>
                  <a:cubicBezTo>
                    <a:pt x="6" y="20"/>
                    <a:pt x="6" y="19"/>
                    <a:pt x="5" y="19"/>
                  </a:cubicBezTo>
                  <a:cubicBezTo>
                    <a:pt x="0" y="19"/>
                    <a:pt x="0" y="19"/>
                    <a:pt x="0" y="19"/>
                  </a:cubicBezTo>
                  <a:cubicBezTo>
                    <a:pt x="0" y="19"/>
                    <a:pt x="0" y="18"/>
                    <a:pt x="0" y="18"/>
                  </a:cubicBezTo>
                  <a:cubicBezTo>
                    <a:pt x="0" y="18"/>
                    <a:pt x="0" y="18"/>
                    <a:pt x="0" y="18"/>
                  </a:cubicBezTo>
                  <a:lnTo>
                    <a:pt x="14" y="15"/>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dirty="0">
                <a:solidFill>
                  <a:srgbClr val="000000"/>
                </a:solidFill>
                <a:latin typeface="Calibri Light" panose="020F0302020204030204" pitchFamily="34" charset="0"/>
                <a:cs typeface="Calibri Light" panose="020F0302020204030204" pitchFamily="34" charset="0"/>
              </a:endParaRPr>
            </a:p>
          </p:txBody>
        </p:sp>
        <p:sp>
          <p:nvSpPr>
            <p:cNvPr id="36" name="Freeform 35">
              <a:extLst>
                <a:ext uri="{FF2B5EF4-FFF2-40B4-BE49-F238E27FC236}">
                  <a16:creationId xmlns:a16="http://schemas.microsoft.com/office/drawing/2014/main" id="{F5D4C3C2-F5EE-3244-9BE4-0FD99AB5841E}"/>
                </a:ext>
              </a:extLst>
            </p:cNvPr>
            <p:cNvSpPr>
              <a:spLocks/>
            </p:cNvSpPr>
            <p:nvPr userDrawn="1"/>
          </p:nvSpPr>
          <p:spPr bwMode="gray">
            <a:xfrm>
              <a:off x="5891213" y="6157913"/>
              <a:ext cx="66675" cy="212725"/>
            </a:xfrm>
            <a:custGeom>
              <a:avLst/>
              <a:gdLst/>
              <a:ahLst/>
              <a:cxnLst>
                <a:cxn ang="0">
                  <a:pos x="15" y="0"/>
                </a:cxn>
                <a:cxn ang="0">
                  <a:pos x="16" y="1"/>
                </a:cxn>
                <a:cxn ang="0">
                  <a:pos x="15" y="33"/>
                </a:cxn>
                <a:cxn ang="0">
                  <a:pos x="14" y="64"/>
                </a:cxn>
                <a:cxn ang="0">
                  <a:pos x="15" y="65"/>
                </a:cxn>
                <a:cxn ang="0">
                  <a:pos x="21" y="66"/>
                </a:cxn>
                <a:cxn ang="0">
                  <a:pos x="21" y="67"/>
                </a:cxn>
                <a:cxn ang="0">
                  <a:pos x="21" y="67"/>
                </a:cxn>
                <a:cxn ang="0">
                  <a:pos x="11" y="67"/>
                </a:cxn>
                <a:cxn ang="0">
                  <a:pos x="2" y="67"/>
                </a:cxn>
                <a:cxn ang="0">
                  <a:pos x="2" y="67"/>
                </a:cxn>
                <a:cxn ang="0">
                  <a:pos x="2" y="66"/>
                </a:cxn>
                <a:cxn ang="0">
                  <a:pos x="7" y="65"/>
                </a:cxn>
                <a:cxn ang="0">
                  <a:pos x="8" y="64"/>
                </a:cxn>
                <a:cxn ang="0">
                  <a:pos x="8" y="33"/>
                </a:cxn>
                <a:cxn ang="0">
                  <a:pos x="7" y="5"/>
                </a:cxn>
                <a:cxn ang="0">
                  <a:pos x="6" y="3"/>
                </a:cxn>
                <a:cxn ang="0">
                  <a:pos x="0" y="3"/>
                </a:cxn>
                <a:cxn ang="0">
                  <a:pos x="0" y="2"/>
                </a:cxn>
                <a:cxn ang="0">
                  <a:pos x="0" y="2"/>
                </a:cxn>
                <a:cxn ang="0">
                  <a:pos x="15" y="0"/>
                </a:cxn>
              </a:cxnLst>
              <a:rect l="0" t="0" r="r" b="b"/>
              <a:pathLst>
                <a:path w="21" h="67">
                  <a:moveTo>
                    <a:pt x="15" y="0"/>
                  </a:moveTo>
                  <a:cubicBezTo>
                    <a:pt x="16" y="0"/>
                    <a:pt x="16" y="0"/>
                    <a:pt x="16" y="1"/>
                  </a:cubicBezTo>
                  <a:cubicBezTo>
                    <a:pt x="16" y="2"/>
                    <a:pt x="15" y="22"/>
                    <a:pt x="15" y="33"/>
                  </a:cubicBezTo>
                  <a:cubicBezTo>
                    <a:pt x="15" y="40"/>
                    <a:pt x="14" y="62"/>
                    <a:pt x="14" y="64"/>
                  </a:cubicBezTo>
                  <a:cubicBezTo>
                    <a:pt x="14" y="64"/>
                    <a:pt x="15" y="64"/>
                    <a:pt x="15" y="65"/>
                  </a:cubicBezTo>
                  <a:cubicBezTo>
                    <a:pt x="21" y="66"/>
                    <a:pt x="21" y="66"/>
                    <a:pt x="21" y="66"/>
                  </a:cubicBezTo>
                  <a:cubicBezTo>
                    <a:pt x="21" y="66"/>
                    <a:pt x="21" y="66"/>
                    <a:pt x="21" y="67"/>
                  </a:cubicBezTo>
                  <a:cubicBezTo>
                    <a:pt x="21" y="67"/>
                    <a:pt x="21" y="67"/>
                    <a:pt x="21" y="67"/>
                  </a:cubicBezTo>
                  <a:cubicBezTo>
                    <a:pt x="19" y="67"/>
                    <a:pt x="15" y="67"/>
                    <a:pt x="11" y="67"/>
                  </a:cubicBezTo>
                  <a:cubicBezTo>
                    <a:pt x="7" y="67"/>
                    <a:pt x="4" y="67"/>
                    <a:pt x="2" y="67"/>
                  </a:cubicBezTo>
                  <a:cubicBezTo>
                    <a:pt x="2" y="67"/>
                    <a:pt x="2" y="67"/>
                    <a:pt x="2" y="67"/>
                  </a:cubicBezTo>
                  <a:cubicBezTo>
                    <a:pt x="2" y="66"/>
                    <a:pt x="2" y="66"/>
                    <a:pt x="2" y="66"/>
                  </a:cubicBezTo>
                  <a:cubicBezTo>
                    <a:pt x="7" y="65"/>
                    <a:pt x="7" y="65"/>
                    <a:pt x="7" y="65"/>
                  </a:cubicBezTo>
                  <a:cubicBezTo>
                    <a:pt x="7" y="65"/>
                    <a:pt x="8" y="64"/>
                    <a:pt x="8" y="64"/>
                  </a:cubicBezTo>
                  <a:cubicBezTo>
                    <a:pt x="8" y="61"/>
                    <a:pt x="8" y="38"/>
                    <a:pt x="8" y="33"/>
                  </a:cubicBezTo>
                  <a:cubicBezTo>
                    <a:pt x="8" y="28"/>
                    <a:pt x="7" y="8"/>
                    <a:pt x="7" y="5"/>
                  </a:cubicBezTo>
                  <a:cubicBezTo>
                    <a:pt x="7" y="4"/>
                    <a:pt x="7" y="3"/>
                    <a:pt x="6" y="3"/>
                  </a:cubicBezTo>
                  <a:cubicBezTo>
                    <a:pt x="0" y="3"/>
                    <a:pt x="0" y="3"/>
                    <a:pt x="0" y="3"/>
                  </a:cubicBezTo>
                  <a:cubicBezTo>
                    <a:pt x="0" y="3"/>
                    <a:pt x="0" y="2"/>
                    <a:pt x="0" y="2"/>
                  </a:cubicBezTo>
                  <a:cubicBezTo>
                    <a:pt x="0" y="2"/>
                    <a:pt x="0" y="2"/>
                    <a:pt x="0" y="2"/>
                  </a:cubicBezTo>
                  <a:lnTo>
                    <a:pt x="15" y="0"/>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dirty="0">
                <a:solidFill>
                  <a:srgbClr val="000000"/>
                </a:solidFill>
                <a:latin typeface="Calibri Light" panose="020F0302020204030204" pitchFamily="34" charset="0"/>
                <a:cs typeface="Calibri Light" panose="020F0302020204030204" pitchFamily="34" charset="0"/>
              </a:endParaRPr>
            </a:p>
          </p:txBody>
        </p:sp>
        <p:sp>
          <p:nvSpPr>
            <p:cNvPr id="37" name="Freeform 36">
              <a:extLst>
                <a:ext uri="{FF2B5EF4-FFF2-40B4-BE49-F238E27FC236}">
                  <a16:creationId xmlns:a16="http://schemas.microsoft.com/office/drawing/2014/main" id="{9443B11F-71F4-8E49-BE90-4CB4DB1BA1D9}"/>
                </a:ext>
              </a:extLst>
            </p:cNvPr>
            <p:cNvSpPr>
              <a:spLocks noEditPoints="1"/>
            </p:cNvSpPr>
            <p:nvPr userDrawn="1"/>
          </p:nvSpPr>
          <p:spPr bwMode="gray">
            <a:xfrm>
              <a:off x="5973763" y="6224588"/>
              <a:ext cx="117475" cy="146050"/>
            </a:xfrm>
            <a:custGeom>
              <a:avLst/>
              <a:gdLst/>
              <a:ahLst/>
              <a:cxnLst>
                <a:cxn ang="0">
                  <a:pos x="20" y="2"/>
                </a:cxn>
                <a:cxn ang="0">
                  <a:pos x="29" y="18"/>
                </a:cxn>
                <a:cxn ang="0">
                  <a:pos x="27" y="21"/>
                </a:cxn>
                <a:cxn ang="0">
                  <a:pos x="9" y="21"/>
                </a:cxn>
                <a:cxn ang="0">
                  <a:pos x="20" y="2"/>
                </a:cxn>
                <a:cxn ang="0">
                  <a:pos x="37" y="20"/>
                </a:cxn>
                <a:cxn ang="0">
                  <a:pos x="21" y="0"/>
                </a:cxn>
                <a:cxn ang="0">
                  <a:pos x="0" y="27"/>
                </a:cxn>
                <a:cxn ang="0">
                  <a:pos x="19" y="46"/>
                </a:cxn>
                <a:cxn ang="0">
                  <a:pos x="26" y="45"/>
                </a:cxn>
                <a:cxn ang="0">
                  <a:pos x="37" y="40"/>
                </a:cxn>
                <a:cxn ang="0">
                  <a:pos x="37" y="40"/>
                </a:cxn>
                <a:cxn ang="0">
                  <a:pos x="36" y="39"/>
                </a:cxn>
                <a:cxn ang="0">
                  <a:pos x="28" y="42"/>
                </a:cxn>
                <a:cxn ang="0">
                  <a:pos x="22" y="43"/>
                </a:cxn>
                <a:cxn ang="0">
                  <a:pos x="9" y="29"/>
                </a:cxn>
                <a:cxn ang="0">
                  <a:pos x="9" y="23"/>
                </a:cxn>
                <a:cxn ang="0">
                  <a:pos x="35" y="22"/>
                </a:cxn>
                <a:cxn ang="0">
                  <a:pos x="37" y="20"/>
                </a:cxn>
              </a:cxnLst>
              <a:rect l="0" t="0" r="r" b="b"/>
              <a:pathLst>
                <a:path w="37" h="46">
                  <a:moveTo>
                    <a:pt x="20" y="2"/>
                  </a:moveTo>
                  <a:cubicBezTo>
                    <a:pt x="26" y="2"/>
                    <a:pt x="29" y="13"/>
                    <a:pt x="29" y="18"/>
                  </a:cubicBezTo>
                  <a:cubicBezTo>
                    <a:pt x="29" y="20"/>
                    <a:pt x="28" y="20"/>
                    <a:pt x="27" y="21"/>
                  </a:cubicBezTo>
                  <a:cubicBezTo>
                    <a:pt x="24" y="21"/>
                    <a:pt x="14" y="22"/>
                    <a:pt x="9" y="21"/>
                  </a:cubicBezTo>
                  <a:cubicBezTo>
                    <a:pt x="9" y="9"/>
                    <a:pt x="14" y="2"/>
                    <a:pt x="20" y="2"/>
                  </a:cubicBezTo>
                  <a:close/>
                  <a:moveTo>
                    <a:pt x="37" y="20"/>
                  </a:moveTo>
                  <a:cubicBezTo>
                    <a:pt x="37" y="11"/>
                    <a:pt x="32" y="0"/>
                    <a:pt x="21" y="0"/>
                  </a:cubicBezTo>
                  <a:cubicBezTo>
                    <a:pt x="9" y="0"/>
                    <a:pt x="0" y="14"/>
                    <a:pt x="0" y="27"/>
                  </a:cubicBezTo>
                  <a:cubicBezTo>
                    <a:pt x="0" y="40"/>
                    <a:pt x="8" y="46"/>
                    <a:pt x="19" y="46"/>
                  </a:cubicBezTo>
                  <a:cubicBezTo>
                    <a:pt x="22" y="46"/>
                    <a:pt x="25" y="46"/>
                    <a:pt x="26" y="45"/>
                  </a:cubicBezTo>
                  <a:cubicBezTo>
                    <a:pt x="30" y="44"/>
                    <a:pt x="34" y="42"/>
                    <a:pt x="37" y="40"/>
                  </a:cubicBezTo>
                  <a:cubicBezTo>
                    <a:pt x="37" y="40"/>
                    <a:pt x="37" y="40"/>
                    <a:pt x="37" y="40"/>
                  </a:cubicBezTo>
                  <a:cubicBezTo>
                    <a:pt x="37" y="39"/>
                    <a:pt x="37" y="39"/>
                    <a:pt x="36" y="39"/>
                  </a:cubicBezTo>
                  <a:cubicBezTo>
                    <a:pt x="34" y="40"/>
                    <a:pt x="31" y="41"/>
                    <a:pt x="28" y="42"/>
                  </a:cubicBezTo>
                  <a:cubicBezTo>
                    <a:pt x="27" y="43"/>
                    <a:pt x="25" y="43"/>
                    <a:pt x="22" y="43"/>
                  </a:cubicBezTo>
                  <a:cubicBezTo>
                    <a:pt x="15" y="43"/>
                    <a:pt x="10" y="38"/>
                    <a:pt x="9" y="29"/>
                  </a:cubicBezTo>
                  <a:cubicBezTo>
                    <a:pt x="9" y="27"/>
                    <a:pt x="9" y="25"/>
                    <a:pt x="9" y="23"/>
                  </a:cubicBezTo>
                  <a:cubicBezTo>
                    <a:pt x="13" y="23"/>
                    <a:pt x="31" y="23"/>
                    <a:pt x="35" y="22"/>
                  </a:cubicBezTo>
                  <a:cubicBezTo>
                    <a:pt x="36" y="22"/>
                    <a:pt x="37" y="21"/>
                    <a:pt x="37" y="20"/>
                  </a:cubicBez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dirty="0">
                <a:solidFill>
                  <a:srgbClr val="000000"/>
                </a:solidFill>
                <a:latin typeface="Calibri Light" panose="020F0302020204030204" pitchFamily="34" charset="0"/>
                <a:cs typeface="Calibri Light" panose="020F0302020204030204" pitchFamily="34" charset="0"/>
              </a:endParaRPr>
            </a:p>
          </p:txBody>
        </p:sp>
        <p:sp>
          <p:nvSpPr>
            <p:cNvPr id="38" name="Freeform 37">
              <a:extLst>
                <a:ext uri="{FF2B5EF4-FFF2-40B4-BE49-F238E27FC236}">
                  <a16:creationId xmlns:a16="http://schemas.microsoft.com/office/drawing/2014/main" id="{51017DC1-24EA-4D40-856A-036B0F212E0D}"/>
                </a:ext>
              </a:extLst>
            </p:cNvPr>
            <p:cNvSpPr>
              <a:spLocks/>
            </p:cNvSpPr>
            <p:nvPr userDrawn="1"/>
          </p:nvSpPr>
          <p:spPr bwMode="gray">
            <a:xfrm>
              <a:off x="6097588" y="6227763"/>
              <a:ext cx="152400" cy="201612"/>
            </a:xfrm>
            <a:custGeom>
              <a:avLst/>
              <a:gdLst/>
              <a:ahLst/>
              <a:cxnLst>
                <a:cxn ang="0">
                  <a:pos x="48" y="0"/>
                </a:cxn>
                <a:cxn ang="0">
                  <a:pos x="48" y="0"/>
                </a:cxn>
                <a:cxn ang="0">
                  <a:pos x="47" y="1"/>
                </a:cxn>
                <a:cxn ang="0">
                  <a:pos x="45" y="2"/>
                </a:cxn>
                <a:cxn ang="0">
                  <a:pos x="44" y="4"/>
                </a:cxn>
                <a:cxn ang="0">
                  <a:pos x="27" y="43"/>
                </a:cxn>
                <a:cxn ang="0">
                  <a:pos x="6" y="64"/>
                </a:cxn>
                <a:cxn ang="0">
                  <a:pos x="3" y="63"/>
                </a:cxn>
                <a:cxn ang="0">
                  <a:pos x="0" y="54"/>
                </a:cxn>
                <a:cxn ang="0">
                  <a:pos x="1" y="53"/>
                </a:cxn>
                <a:cxn ang="0">
                  <a:pos x="2" y="53"/>
                </a:cxn>
                <a:cxn ang="0">
                  <a:pos x="5" y="57"/>
                </a:cxn>
                <a:cxn ang="0">
                  <a:pos x="7" y="59"/>
                </a:cxn>
                <a:cxn ang="0">
                  <a:pos x="21" y="48"/>
                </a:cxn>
                <a:cxn ang="0">
                  <a:pos x="21" y="45"/>
                </a:cxn>
                <a:cxn ang="0">
                  <a:pos x="6" y="3"/>
                </a:cxn>
                <a:cxn ang="0">
                  <a:pos x="5" y="2"/>
                </a:cxn>
                <a:cxn ang="0">
                  <a:pos x="2" y="1"/>
                </a:cxn>
                <a:cxn ang="0">
                  <a:pos x="1" y="0"/>
                </a:cxn>
                <a:cxn ang="0">
                  <a:pos x="1" y="0"/>
                </a:cxn>
                <a:cxn ang="0">
                  <a:pos x="21" y="0"/>
                </a:cxn>
                <a:cxn ang="0">
                  <a:pos x="21" y="0"/>
                </a:cxn>
                <a:cxn ang="0">
                  <a:pos x="21" y="1"/>
                </a:cxn>
                <a:cxn ang="0">
                  <a:pos x="16" y="2"/>
                </a:cxn>
                <a:cxn ang="0">
                  <a:pos x="15" y="3"/>
                </a:cxn>
                <a:cxn ang="0">
                  <a:pos x="25" y="37"/>
                </a:cxn>
                <a:cxn ang="0">
                  <a:pos x="26" y="40"/>
                </a:cxn>
                <a:cxn ang="0">
                  <a:pos x="27" y="40"/>
                </a:cxn>
                <a:cxn ang="0">
                  <a:pos x="28" y="37"/>
                </a:cxn>
                <a:cxn ang="0">
                  <a:pos x="38" y="4"/>
                </a:cxn>
                <a:cxn ang="0">
                  <a:pos x="37" y="2"/>
                </a:cxn>
                <a:cxn ang="0">
                  <a:pos x="33" y="1"/>
                </a:cxn>
                <a:cxn ang="0">
                  <a:pos x="32" y="0"/>
                </a:cxn>
                <a:cxn ang="0">
                  <a:pos x="32" y="0"/>
                </a:cxn>
                <a:cxn ang="0">
                  <a:pos x="48" y="0"/>
                </a:cxn>
              </a:cxnLst>
              <a:rect l="0" t="0" r="r" b="b"/>
              <a:pathLst>
                <a:path w="48" h="64">
                  <a:moveTo>
                    <a:pt x="48" y="0"/>
                  </a:moveTo>
                  <a:cubicBezTo>
                    <a:pt x="48" y="0"/>
                    <a:pt x="48" y="0"/>
                    <a:pt x="48" y="0"/>
                  </a:cubicBezTo>
                  <a:cubicBezTo>
                    <a:pt x="48" y="1"/>
                    <a:pt x="48" y="1"/>
                    <a:pt x="47" y="1"/>
                  </a:cubicBezTo>
                  <a:cubicBezTo>
                    <a:pt x="45" y="2"/>
                    <a:pt x="45" y="2"/>
                    <a:pt x="45" y="2"/>
                  </a:cubicBezTo>
                  <a:cubicBezTo>
                    <a:pt x="45" y="2"/>
                    <a:pt x="44" y="3"/>
                    <a:pt x="44" y="4"/>
                  </a:cubicBezTo>
                  <a:cubicBezTo>
                    <a:pt x="42" y="10"/>
                    <a:pt x="33" y="33"/>
                    <a:pt x="27" y="43"/>
                  </a:cubicBezTo>
                  <a:cubicBezTo>
                    <a:pt x="22" y="52"/>
                    <a:pt x="14" y="64"/>
                    <a:pt x="6" y="64"/>
                  </a:cubicBezTo>
                  <a:cubicBezTo>
                    <a:pt x="3" y="64"/>
                    <a:pt x="3" y="63"/>
                    <a:pt x="3" y="63"/>
                  </a:cubicBezTo>
                  <a:cubicBezTo>
                    <a:pt x="0" y="54"/>
                    <a:pt x="0" y="54"/>
                    <a:pt x="0" y="54"/>
                  </a:cubicBezTo>
                  <a:cubicBezTo>
                    <a:pt x="0" y="53"/>
                    <a:pt x="1" y="53"/>
                    <a:pt x="1" y="53"/>
                  </a:cubicBezTo>
                  <a:cubicBezTo>
                    <a:pt x="1" y="53"/>
                    <a:pt x="1" y="53"/>
                    <a:pt x="2" y="53"/>
                  </a:cubicBezTo>
                  <a:cubicBezTo>
                    <a:pt x="5" y="57"/>
                    <a:pt x="5" y="57"/>
                    <a:pt x="5" y="57"/>
                  </a:cubicBezTo>
                  <a:cubicBezTo>
                    <a:pt x="5" y="58"/>
                    <a:pt x="6" y="59"/>
                    <a:pt x="7" y="59"/>
                  </a:cubicBezTo>
                  <a:cubicBezTo>
                    <a:pt x="11" y="59"/>
                    <a:pt x="17" y="54"/>
                    <a:pt x="21" y="48"/>
                  </a:cubicBezTo>
                  <a:cubicBezTo>
                    <a:pt x="22" y="47"/>
                    <a:pt x="22" y="46"/>
                    <a:pt x="21" y="45"/>
                  </a:cubicBezTo>
                  <a:cubicBezTo>
                    <a:pt x="18" y="37"/>
                    <a:pt x="9" y="13"/>
                    <a:pt x="6" y="3"/>
                  </a:cubicBezTo>
                  <a:cubicBezTo>
                    <a:pt x="5" y="3"/>
                    <a:pt x="5" y="2"/>
                    <a:pt x="5" y="2"/>
                  </a:cubicBezTo>
                  <a:cubicBezTo>
                    <a:pt x="2" y="1"/>
                    <a:pt x="2" y="1"/>
                    <a:pt x="2" y="1"/>
                  </a:cubicBezTo>
                  <a:cubicBezTo>
                    <a:pt x="1" y="1"/>
                    <a:pt x="1" y="1"/>
                    <a:pt x="1" y="0"/>
                  </a:cubicBezTo>
                  <a:cubicBezTo>
                    <a:pt x="1" y="0"/>
                    <a:pt x="1" y="0"/>
                    <a:pt x="1" y="0"/>
                  </a:cubicBezTo>
                  <a:cubicBezTo>
                    <a:pt x="21" y="0"/>
                    <a:pt x="21" y="0"/>
                    <a:pt x="21" y="0"/>
                  </a:cubicBezTo>
                  <a:cubicBezTo>
                    <a:pt x="21" y="0"/>
                    <a:pt x="21" y="0"/>
                    <a:pt x="21" y="0"/>
                  </a:cubicBezTo>
                  <a:cubicBezTo>
                    <a:pt x="21" y="1"/>
                    <a:pt x="21" y="1"/>
                    <a:pt x="21" y="1"/>
                  </a:cubicBezTo>
                  <a:cubicBezTo>
                    <a:pt x="16" y="2"/>
                    <a:pt x="16" y="2"/>
                    <a:pt x="16" y="2"/>
                  </a:cubicBezTo>
                  <a:cubicBezTo>
                    <a:pt x="15" y="2"/>
                    <a:pt x="15" y="3"/>
                    <a:pt x="15" y="3"/>
                  </a:cubicBezTo>
                  <a:cubicBezTo>
                    <a:pt x="17" y="11"/>
                    <a:pt x="23" y="29"/>
                    <a:pt x="25" y="37"/>
                  </a:cubicBezTo>
                  <a:cubicBezTo>
                    <a:pt x="26" y="38"/>
                    <a:pt x="26" y="39"/>
                    <a:pt x="26" y="40"/>
                  </a:cubicBezTo>
                  <a:cubicBezTo>
                    <a:pt x="27" y="40"/>
                    <a:pt x="27" y="40"/>
                    <a:pt x="27" y="40"/>
                  </a:cubicBezTo>
                  <a:cubicBezTo>
                    <a:pt x="27" y="39"/>
                    <a:pt x="28" y="38"/>
                    <a:pt x="28" y="37"/>
                  </a:cubicBezTo>
                  <a:cubicBezTo>
                    <a:pt x="31" y="29"/>
                    <a:pt x="36" y="13"/>
                    <a:pt x="38" y="4"/>
                  </a:cubicBezTo>
                  <a:cubicBezTo>
                    <a:pt x="38" y="2"/>
                    <a:pt x="38" y="2"/>
                    <a:pt x="37" y="2"/>
                  </a:cubicBezTo>
                  <a:cubicBezTo>
                    <a:pt x="33" y="1"/>
                    <a:pt x="33" y="1"/>
                    <a:pt x="33" y="1"/>
                  </a:cubicBezTo>
                  <a:cubicBezTo>
                    <a:pt x="32" y="1"/>
                    <a:pt x="32" y="1"/>
                    <a:pt x="32" y="0"/>
                  </a:cubicBezTo>
                  <a:cubicBezTo>
                    <a:pt x="32" y="0"/>
                    <a:pt x="32" y="0"/>
                    <a:pt x="32" y="0"/>
                  </a:cubicBezTo>
                  <a:lnTo>
                    <a:pt x="48" y="0"/>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dirty="0">
                <a:solidFill>
                  <a:srgbClr val="000000"/>
                </a:solidFill>
                <a:latin typeface="Calibri Light" panose="020F0302020204030204" pitchFamily="34" charset="0"/>
                <a:cs typeface="Calibri Light" panose="020F0302020204030204" pitchFamily="34" charset="0"/>
              </a:endParaRPr>
            </a:p>
          </p:txBody>
        </p:sp>
        <p:sp>
          <p:nvSpPr>
            <p:cNvPr id="39" name="Freeform 38">
              <a:extLst>
                <a:ext uri="{FF2B5EF4-FFF2-40B4-BE49-F238E27FC236}">
                  <a16:creationId xmlns:a16="http://schemas.microsoft.com/office/drawing/2014/main" id="{04BBAE89-31B8-D74D-B9A0-6A709319630D}"/>
                </a:ext>
              </a:extLst>
            </p:cNvPr>
            <p:cNvSpPr>
              <a:spLocks/>
            </p:cNvSpPr>
            <p:nvPr userDrawn="1"/>
          </p:nvSpPr>
          <p:spPr bwMode="gray">
            <a:xfrm>
              <a:off x="4816475" y="6445250"/>
              <a:ext cx="57150" cy="76200"/>
            </a:xfrm>
            <a:custGeom>
              <a:avLst/>
              <a:gdLst/>
              <a:ahLst/>
              <a:cxnLst>
                <a:cxn ang="0">
                  <a:pos x="18" y="23"/>
                </a:cxn>
                <a:cxn ang="0">
                  <a:pos x="12" y="24"/>
                </a:cxn>
                <a:cxn ang="0">
                  <a:pos x="0" y="12"/>
                </a:cxn>
                <a:cxn ang="0">
                  <a:pos x="13" y="0"/>
                </a:cxn>
                <a:cxn ang="0">
                  <a:pos x="18" y="1"/>
                </a:cxn>
                <a:cxn ang="0">
                  <a:pos x="18" y="3"/>
                </a:cxn>
                <a:cxn ang="0">
                  <a:pos x="13" y="2"/>
                </a:cxn>
                <a:cxn ang="0">
                  <a:pos x="4" y="12"/>
                </a:cxn>
                <a:cxn ang="0">
                  <a:pos x="13" y="22"/>
                </a:cxn>
                <a:cxn ang="0">
                  <a:pos x="18" y="21"/>
                </a:cxn>
                <a:cxn ang="0">
                  <a:pos x="18" y="23"/>
                </a:cxn>
              </a:cxnLst>
              <a:rect l="0" t="0" r="r" b="b"/>
              <a:pathLst>
                <a:path w="18" h="24">
                  <a:moveTo>
                    <a:pt x="18" y="23"/>
                  </a:moveTo>
                  <a:cubicBezTo>
                    <a:pt x="17" y="24"/>
                    <a:pt x="15" y="24"/>
                    <a:pt x="12" y="24"/>
                  </a:cubicBezTo>
                  <a:cubicBezTo>
                    <a:pt x="5" y="24"/>
                    <a:pt x="0" y="20"/>
                    <a:pt x="0" y="12"/>
                  </a:cubicBezTo>
                  <a:cubicBezTo>
                    <a:pt x="0" y="5"/>
                    <a:pt x="5" y="0"/>
                    <a:pt x="13" y="0"/>
                  </a:cubicBezTo>
                  <a:cubicBezTo>
                    <a:pt x="16" y="0"/>
                    <a:pt x="18" y="0"/>
                    <a:pt x="18" y="1"/>
                  </a:cubicBezTo>
                  <a:cubicBezTo>
                    <a:pt x="18" y="3"/>
                    <a:pt x="18" y="3"/>
                    <a:pt x="18" y="3"/>
                  </a:cubicBezTo>
                  <a:cubicBezTo>
                    <a:pt x="16" y="3"/>
                    <a:pt x="15" y="2"/>
                    <a:pt x="13" y="2"/>
                  </a:cubicBezTo>
                  <a:cubicBezTo>
                    <a:pt x="7" y="2"/>
                    <a:pt x="4" y="6"/>
                    <a:pt x="4" y="12"/>
                  </a:cubicBezTo>
                  <a:cubicBezTo>
                    <a:pt x="4" y="18"/>
                    <a:pt x="7" y="22"/>
                    <a:pt x="13" y="22"/>
                  </a:cubicBezTo>
                  <a:cubicBezTo>
                    <a:pt x="15" y="22"/>
                    <a:pt x="16" y="21"/>
                    <a:pt x="18" y="21"/>
                  </a:cubicBezTo>
                  <a:lnTo>
                    <a:pt x="18" y="23"/>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dirty="0">
                <a:solidFill>
                  <a:srgbClr val="000000"/>
                </a:solidFill>
                <a:latin typeface="Calibri Light" panose="020F0302020204030204" pitchFamily="34" charset="0"/>
                <a:cs typeface="Calibri Light" panose="020F0302020204030204" pitchFamily="34" charset="0"/>
              </a:endParaRPr>
            </a:p>
          </p:txBody>
        </p:sp>
        <p:sp>
          <p:nvSpPr>
            <p:cNvPr id="40" name="Freeform 39">
              <a:extLst>
                <a:ext uri="{FF2B5EF4-FFF2-40B4-BE49-F238E27FC236}">
                  <a16:creationId xmlns:a16="http://schemas.microsoft.com/office/drawing/2014/main" id="{F6BF25AA-3B89-114F-9520-60CA93016612}"/>
                </a:ext>
              </a:extLst>
            </p:cNvPr>
            <p:cNvSpPr>
              <a:spLocks/>
            </p:cNvSpPr>
            <p:nvPr userDrawn="1"/>
          </p:nvSpPr>
          <p:spPr bwMode="gray">
            <a:xfrm>
              <a:off x="4892675" y="6445250"/>
              <a:ext cx="57150" cy="76200"/>
            </a:xfrm>
            <a:custGeom>
              <a:avLst/>
              <a:gdLst/>
              <a:ahLst/>
              <a:cxnLst>
                <a:cxn ang="0">
                  <a:pos x="6" y="0"/>
                </a:cxn>
                <a:cxn ang="0">
                  <a:pos x="6" y="20"/>
                </a:cxn>
                <a:cxn ang="0">
                  <a:pos x="30" y="20"/>
                </a:cxn>
                <a:cxn ang="0">
                  <a:pos x="30" y="0"/>
                </a:cxn>
                <a:cxn ang="0">
                  <a:pos x="36" y="0"/>
                </a:cxn>
                <a:cxn ang="0">
                  <a:pos x="36" y="48"/>
                </a:cxn>
                <a:cxn ang="0">
                  <a:pos x="30" y="48"/>
                </a:cxn>
                <a:cxn ang="0">
                  <a:pos x="30" y="26"/>
                </a:cxn>
                <a:cxn ang="0">
                  <a:pos x="6" y="26"/>
                </a:cxn>
                <a:cxn ang="0">
                  <a:pos x="6" y="48"/>
                </a:cxn>
                <a:cxn ang="0">
                  <a:pos x="0" y="48"/>
                </a:cxn>
                <a:cxn ang="0">
                  <a:pos x="0" y="0"/>
                </a:cxn>
                <a:cxn ang="0">
                  <a:pos x="6" y="0"/>
                </a:cxn>
              </a:cxnLst>
              <a:rect l="0" t="0" r="r" b="b"/>
              <a:pathLst>
                <a:path w="36" h="48">
                  <a:moveTo>
                    <a:pt x="6" y="0"/>
                  </a:moveTo>
                  <a:lnTo>
                    <a:pt x="6" y="20"/>
                  </a:lnTo>
                  <a:lnTo>
                    <a:pt x="30" y="20"/>
                  </a:lnTo>
                  <a:lnTo>
                    <a:pt x="30" y="0"/>
                  </a:lnTo>
                  <a:lnTo>
                    <a:pt x="36" y="0"/>
                  </a:lnTo>
                  <a:lnTo>
                    <a:pt x="36" y="48"/>
                  </a:lnTo>
                  <a:lnTo>
                    <a:pt x="30" y="48"/>
                  </a:lnTo>
                  <a:lnTo>
                    <a:pt x="30" y="26"/>
                  </a:lnTo>
                  <a:lnTo>
                    <a:pt x="6" y="26"/>
                  </a:lnTo>
                  <a:lnTo>
                    <a:pt x="6" y="48"/>
                  </a:lnTo>
                  <a:lnTo>
                    <a:pt x="0" y="48"/>
                  </a:lnTo>
                  <a:lnTo>
                    <a:pt x="0" y="0"/>
                  </a:lnTo>
                  <a:lnTo>
                    <a:pt x="6" y="0"/>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dirty="0">
                <a:solidFill>
                  <a:srgbClr val="000000"/>
                </a:solidFill>
                <a:latin typeface="Calibri Light" panose="020F0302020204030204" pitchFamily="34" charset="0"/>
                <a:cs typeface="Calibri Light" panose="020F0302020204030204" pitchFamily="34" charset="0"/>
              </a:endParaRPr>
            </a:p>
          </p:txBody>
        </p:sp>
        <p:sp>
          <p:nvSpPr>
            <p:cNvPr id="43" name="Freeform 42">
              <a:extLst>
                <a:ext uri="{FF2B5EF4-FFF2-40B4-BE49-F238E27FC236}">
                  <a16:creationId xmlns:a16="http://schemas.microsoft.com/office/drawing/2014/main" id="{36D67D9C-2509-B443-8CDE-EE726599A4EA}"/>
                </a:ext>
              </a:extLst>
            </p:cNvPr>
            <p:cNvSpPr>
              <a:spLocks noEditPoints="1"/>
            </p:cNvSpPr>
            <p:nvPr userDrawn="1"/>
          </p:nvSpPr>
          <p:spPr bwMode="gray">
            <a:xfrm>
              <a:off x="4965700" y="6445250"/>
              <a:ext cx="63500" cy="76200"/>
            </a:xfrm>
            <a:custGeom>
              <a:avLst/>
              <a:gdLst/>
              <a:ahLst/>
              <a:cxnLst>
                <a:cxn ang="0">
                  <a:pos x="6" y="16"/>
                </a:cxn>
                <a:cxn ang="0">
                  <a:pos x="4" y="24"/>
                </a:cxn>
                <a:cxn ang="0">
                  <a:pos x="0" y="24"/>
                </a:cxn>
                <a:cxn ang="0">
                  <a:pos x="9" y="0"/>
                </a:cxn>
                <a:cxn ang="0">
                  <a:pos x="12" y="0"/>
                </a:cxn>
                <a:cxn ang="0">
                  <a:pos x="20" y="24"/>
                </a:cxn>
                <a:cxn ang="0">
                  <a:pos x="17" y="24"/>
                </a:cxn>
                <a:cxn ang="0">
                  <a:pos x="15" y="16"/>
                </a:cxn>
                <a:cxn ang="0">
                  <a:pos x="6" y="16"/>
                </a:cxn>
                <a:cxn ang="0">
                  <a:pos x="14" y="14"/>
                </a:cxn>
                <a:cxn ang="0">
                  <a:pos x="12" y="7"/>
                </a:cxn>
                <a:cxn ang="0">
                  <a:pos x="10" y="3"/>
                </a:cxn>
                <a:cxn ang="0">
                  <a:pos x="10" y="3"/>
                </a:cxn>
                <a:cxn ang="0">
                  <a:pos x="9" y="7"/>
                </a:cxn>
                <a:cxn ang="0">
                  <a:pos x="7" y="14"/>
                </a:cxn>
                <a:cxn ang="0">
                  <a:pos x="14" y="14"/>
                </a:cxn>
              </a:cxnLst>
              <a:rect l="0" t="0" r="r" b="b"/>
              <a:pathLst>
                <a:path w="20" h="24">
                  <a:moveTo>
                    <a:pt x="6" y="16"/>
                  </a:moveTo>
                  <a:cubicBezTo>
                    <a:pt x="4" y="24"/>
                    <a:pt x="4" y="24"/>
                    <a:pt x="4" y="24"/>
                  </a:cubicBezTo>
                  <a:cubicBezTo>
                    <a:pt x="0" y="24"/>
                    <a:pt x="0" y="24"/>
                    <a:pt x="0" y="24"/>
                  </a:cubicBezTo>
                  <a:cubicBezTo>
                    <a:pt x="9" y="0"/>
                    <a:pt x="9" y="0"/>
                    <a:pt x="9" y="0"/>
                  </a:cubicBezTo>
                  <a:cubicBezTo>
                    <a:pt x="12" y="0"/>
                    <a:pt x="12" y="0"/>
                    <a:pt x="12" y="0"/>
                  </a:cubicBezTo>
                  <a:cubicBezTo>
                    <a:pt x="20" y="24"/>
                    <a:pt x="20" y="24"/>
                    <a:pt x="20" y="24"/>
                  </a:cubicBezTo>
                  <a:cubicBezTo>
                    <a:pt x="17" y="24"/>
                    <a:pt x="17" y="24"/>
                    <a:pt x="17" y="24"/>
                  </a:cubicBezTo>
                  <a:cubicBezTo>
                    <a:pt x="15" y="16"/>
                    <a:pt x="15" y="16"/>
                    <a:pt x="15" y="16"/>
                  </a:cubicBezTo>
                  <a:lnTo>
                    <a:pt x="6" y="16"/>
                  </a:lnTo>
                  <a:close/>
                  <a:moveTo>
                    <a:pt x="14" y="14"/>
                  </a:moveTo>
                  <a:cubicBezTo>
                    <a:pt x="12" y="7"/>
                    <a:pt x="12" y="7"/>
                    <a:pt x="12" y="7"/>
                  </a:cubicBezTo>
                  <a:cubicBezTo>
                    <a:pt x="11" y="6"/>
                    <a:pt x="11" y="4"/>
                    <a:pt x="10" y="3"/>
                  </a:cubicBezTo>
                  <a:cubicBezTo>
                    <a:pt x="10" y="3"/>
                    <a:pt x="10" y="3"/>
                    <a:pt x="10" y="3"/>
                  </a:cubicBezTo>
                  <a:cubicBezTo>
                    <a:pt x="10" y="4"/>
                    <a:pt x="10" y="6"/>
                    <a:pt x="9" y="7"/>
                  </a:cubicBezTo>
                  <a:cubicBezTo>
                    <a:pt x="7" y="14"/>
                    <a:pt x="7" y="14"/>
                    <a:pt x="7" y="14"/>
                  </a:cubicBezTo>
                  <a:lnTo>
                    <a:pt x="14" y="14"/>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dirty="0">
                <a:solidFill>
                  <a:srgbClr val="000000"/>
                </a:solidFill>
                <a:latin typeface="Calibri Light" panose="020F0302020204030204" pitchFamily="34" charset="0"/>
                <a:cs typeface="Calibri Light" panose="020F0302020204030204" pitchFamily="34" charset="0"/>
              </a:endParaRPr>
            </a:p>
          </p:txBody>
        </p:sp>
        <p:sp>
          <p:nvSpPr>
            <p:cNvPr id="45" name="Freeform 44">
              <a:extLst>
                <a:ext uri="{FF2B5EF4-FFF2-40B4-BE49-F238E27FC236}">
                  <a16:creationId xmlns:a16="http://schemas.microsoft.com/office/drawing/2014/main" id="{B72926B1-9759-B34D-AA74-F3DBDCDA1EAE}"/>
                </a:ext>
              </a:extLst>
            </p:cNvPr>
            <p:cNvSpPr>
              <a:spLocks noEditPoints="1"/>
            </p:cNvSpPr>
            <p:nvPr userDrawn="1"/>
          </p:nvSpPr>
          <p:spPr bwMode="gray">
            <a:xfrm>
              <a:off x="5048250" y="6445250"/>
              <a:ext cx="47625" cy="76200"/>
            </a:xfrm>
            <a:custGeom>
              <a:avLst/>
              <a:gdLst/>
              <a:ahLst/>
              <a:cxnLst>
                <a:cxn ang="0">
                  <a:pos x="0" y="0"/>
                </a:cxn>
                <a:cxn ang="0">
                  <a:pos x="6" y="0"/>
                </a:cxn>
                <a:cxn ang="0">
                  <a:pos x="13" y="2"/>
                </a:cxn>
                <a:cxn ang="0">
                  <a:pos x="15" y="6"/>
                </a:cxn>
                <a:cxn ang="0">
                  <a:pos x="10" y="12"/>
                </a:cxn>
                <a:cxn ang="0">
                  <a:pos x="10" y="13"/>
                </a:cxn>
                <a:cxn ang="0">
                  <a:pos x="14" y="17"/>
                </a:cxn>
                <a:cxn ang="0">
                  <a:pos x="15" y="24"/>
                </a:cxn>
                <a:cxn ang="0">
                  <a:pos x="12" y="24"/>
                </a:cxn>
                <a:cxn ang="0">
                  <a:pos x="11" y="18"/>
                </a:cxn>
                <a:cxn ang="0">
                  <a:pos x="6" y="14"/>
                </a:cxn>
                <a:cxn ang="0">
                  <a:pos x="3" y="14"/>
                </a:cxn>
                <a:cxn ang="0">
                  <a:pos x="3" y="24"/>
                </a:cxn>
                <a:cxn ang="0">
                  <a:pos x="0" y="24"/>
                </a:cxn>
                <a:cxn ang="0">
                  <a:pos x="0" y="0"/>
                </a:cxn>
                <a:cxn ang="0">
                  <a:pos x="3" y="11"/>
                </a:cxn>
                <a:cxn ang="0">
                  <a:pos x="6" y="11"/>
                </a:cxn>
                <a:cxn ang="0">
                  <a:pos x="11" y="7"/>
                </a:cxn>
                <a:cxn ang="0">
                  <a:pos x="6" y="2"/>
                </a:cxn>
                <a:cxn ang="0">
                  <a:pos x="3" y="3"/>
                </a:cxn>
                <a:cxn ang="0">
                  <a:pos x="3" y="11"/>
                </a:cxn>
              </a:cxnLst>
              <a:rect l="0" t="0" r="r" b="b"/>
              <a:pathLst>
                <a:path w="15" h="24">
                  <a:moveTo>
                    <a:pt x="0" y="0"/>
                  </a:moveTo>
                  <a:cubicBezTo>
                    <a:pt x="1" y="0"/>
                    <a:pt x="4" y="0"/>
                    <a:pt x="6" y="0"/>
                  </a:cubicBezTo>
                  <a:cubicBezTo>
                    <a:pt x="9" y="0"/>
                    <a:pt x="11" y="1"/>
                    <a:pt x="13" y="2"/>
                  </a:cubicBezTo>
                  <a:cubicBezTo>
                    <a:pt x="14" y="3"/>
                    <a:pt x="15" y="5"/>
                    <a:pt x="15" y="6"/>
                  </a:cubicBezTo>
                  <a:cubicBezTo>
                    <a:pt x="15" y="10"/>
                    <a:pt x="13" y="12"/>
                    <a:pt x="10" y="12"/>
                  </a:cubicBezTo>
                  <a:cubicBezTo>
                    <a:pt x="10" y="13"/>
                    <a:pt x="10" y="13"/>
                    <a:pt x="10" y="13"/>
                  </a:cubicBezTo>
                  <a:cubicBezTo>
                    <a:pt x="12" y="13"/>
                    <a:pt x="13" y="15"/>
                    <a:pt x="14" y="17"/>
                  </a:cubicBezTo>
                  <a:cubicBezTo>
                    <a:pt x="14" y="21"/>
                    <a:pt x="15" y="23"/>
                    <a:pt x="15" y="24"/>
                  </a:cubicBezTo>
                  <a:cubicBezTo>
                    <a:pt x="12" y="24"/>
                    <a:pt x="12" y="24"/>
                    <a:pt x="12" y="24"/>
                  </a:cubicBezTo>
                  <a:cubicBezTo>
                    <a:pt x="12" y="23"/>
                    <a:pt x="11" y="21"/>
                    <a:pt x="11" y="18"/>
                  </a:cubicBezTo>
                  <a:cubicBezTo>
                    <a:pt x="10" y="15"/>
                    <a:pt x="9" y="14"/>
                    <a:pt x="6" y="14"/>
                  </a:cubicBezTo>
                  <a:cubicBezTo>
                    <a:pt x="3" y="14"/>
                    <a:pt x="3" y="14"/>
                    <a:pt x="3" y="14"/>
                  </a:cubicBezTo>
                  <a:cubicBezTo>
                    <a:pt x="3" y="24"/>
                    <a:pt x="3" y="24"/>
                    <a:pt x="3" y="24"/>
                  </a:cubicBezTo>
                  <a:cubicBezTo>
                    <a:pt x="0" y="24"/>
                    <a:pt x="0" y="24"/>
                    <a:pt x="0" y="24"/>
                  </a:cubicBezTo>
                  <a:lnTo>
                    <a:pt x="0" y="0"/>
                  </a:lnTo>
                  <a:close/>
                  <a:moveTo>
                    <a:pt x="3" y="11"/>
                  </a:moveTo>
                  <a:cubicBezTo>
                    <a:pt x="6" y="11"/>
                    <a:pt x="6" y="11"/>
                    <a:pt x="6" y="11"/>
                  </a:cubicBezTo>
                  <a:cubicBezTo>
                    <a:pt x="9" y="11"/>
                    <a:pt x="11" y="9"/>
                    <a:pt x="11" y="7"/>
                  </a:cubicBezTo>
                  <a:cubicBezTo>
                    <a:pt x="11" y="4"/>
                    <a:pt x="9" y="2"/>
                    <a:pt x="6" y="2"/>
                  </a:cubicBezTo>
                  <a:cubicBezTo>
                    <a:pt x="5" y="2"/>
                    <a:pt x="4" y="2"/>
                    <a:pt x="3" y="3"/>
                  </a:cubicBezTo>
                  <a:lnTo>
                    <a:pt x="3" y="11"/>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dirty="0">
                <a:solidFill>
                  <a:srgbClr val="000000"/>
                </a:solidFill>
                <a:latin typeface="Calibri Light" panose="020F0302020204030204" pitchFamily="34" charset="0"/>
                <a:cs typeface="Calibri Light" panose="020F0302020204030204" pitchFamily="34" charset="0"/>
              </a:endParaRPr>
            </a:p>
          </p:txBody>
        </p:sp>
        <p:sp>
          <p:nvSpPr>
            <p:cNvPr id="46" name="Freeform 45">
              <a:extLst>
                <a:ext uri="{FF2B5EF4-FFF2-40B4-BE49-F238E27FC236}">
                  <a16:creationId xmlns:a16="http://schemas.microsoft.com/office/drawing/2014/main" id="{3F899399-A230-C044-8674-E4184BE74E26}"/>
                </a:ext>
              </a:extLst>
            </p:cNvPr>
            <p:cNvSpPr>
              <a:spLocks/>
            </p:cNvSpPr>
            <p:nvPr userDrawn="1"/>
          </p:nvSpPr>
          <p:spPr bwMode="gray">
            <a:xfrm>
              <a:off x="5108575" y="6445250"/>
              <a:ext cx="53975" cy="76200"/>
            </a:xfrm>
            <a:custGeom>
              <a:avLst/>
              <a:gdLst/>
              <a:ahLst/>
              <a:cxnLst>
                <a:cxn ang="0">
                  <a:pos x="14" y="6"/>
                </a:cxn>
                <a:cxn ang="0">
                  <a:pos x="0" y="6"/>
                </a:cxn>
                <a:cxn ang="0">
                  <a:pos x="0" y="0"/>
                </a:cxn>
                <a:cxn ang="0">
                  <a:pos x="34" y="0"/>
                </a:cxn>
                <a:cxn ang="0">
                  <a:pos x="34" y="6"/>
                </a:cxn>
                <a:cxn ang="0">
                  <a:pos x="20" y="6"/>
                </a:cxn>
                <a:cxn ang="0">
                  <a:pos x="20" y="48"/>
                </a:cxn>
                <a:cxn ang="0">
                  <a:pos x="14" y="48"/>
                </a:cxn>
                <a:cxn ang="0">
                  <a:pos x="14" y="6"/>
                </a:cxn>
              </a:cxnLst>
              <a:rect l="0" t="0" r="r" b="b"/>
              <a:pathLst>
                <a:path w="34" h="48">
                  <a:moveTo>
                    <a:pt x="14" y="6"/>
                  </a:moveTo>
                  <a:lnTo>
                    <a:pt x="0" y="6"/>
                  </a:lnTo>
                  <a:lnTo>
                    <a:pt x="0" y="0"/>
                  </a:lnTo>
                  <a:lnTo>
                    <a:pt x="34" y="0"/>
                  </a:lnTo>
                  <a:lnTo>
                    <a:pt x="34" y="6"/>
                  </a:lnTo>
                  <a:lnTo>
                    <a:pt x="20" y="6"/>
                  </a:lnTo>
                  <a:lnTo>
                    <a:pt x="20" y="48"/>
                  </a:lnTo>
                  <a:lnTo>
                    <a:pt x="14" y="48"/>
                  </a:lnTo>
                  <a:lnTo>
                    <a:pt x="14" y="6"/>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dirty="0">
                <a:solidFill>
                  <a:srgbClr val="000000"/>
                </a:solidFill>
                <a:latin typeface="Calibri Light" panose="020F0302020204030204" pitchFamily="34" charset="0"/>
                <a:cs typeface="Calibri Light" panose="020F0302020204030204" pitchFamily="34" charset="0"/>
              </a:endParaRPr>
            </a:p>
          </p:txBody>
        </p:sp>
        <p:sp>
          <p:nvSpPr>
            <p:cNvPr id="47" name="Freeform 46">
              <a:extLst>
                <a:ext uri="{FF2B5EF4-FFF2-40B4-BE49-F238E27FC236}">
                  <a16:creationId xmlns:a16="http://schemas.microsoft.com/office/drawing/2014/main" id="{88B22216-798E-044E-A1F1-37177EE1D834}"/>
                </a:ext>
              </a:extLst>
            </p:cNvPr>
            <p:cNvSpPr>
              <a:spLocks/>
            </p:cNvSpPr>
            <p:nvPr userDrawn="1"/>
          </p:nvSpPr>
          <p:spPr bwMode="gray">
            <a:xfrm>
              <a:off x="5178425" y="6445250"/>
              <a:ext cx="41275" cy="76200"/>
            </a:xfrm>
            <a:custGeom>
              <a:avLst/>
              <a:gdLst/>
              <a:ahLst/>
              <a:cxnLst>
                <a:cxn ang="0">
                  <a:pos x="24" y="26"/>
                </a:cxn>
                <a:cxn ang="0">
                  <a:pos x="6" y="26"/>
                </a:cxn>
                <a:cxn ang="0">
                  <a:pos x="6" y="42"/>
                </a:cxn>
                <a:cxn ang="0">
                  <a:pos x="26" y="42"/>
                </a:cxn>
                <a:cxn ang="0">
                  <a:pos x="26" y="48"/>
                </a:cxn>
                <a:cxn ang="0">
                  <a:pos x="0" y="48"/>
                </a:cxn>
                <a:cxn ang="0">
                  <a:pos x="0" y="0"/>
                </a:cxn>
                <a:cxn ang="0">
                  <a:pos x="26" y="0"/>
                </a:cxn>
                <a:cxn ang="0">
                  <a:pos x="26" y="6"/>
                </a:cxn>
                <a:cxn ang="0">
                  <a:pos x="6" y="6"/>
                </a:cxn>
                <a:cxn ang="0">
                  <a:pos x="6" y="20"/>
                </a:cxn>
                <a:cxn ang="0">
                  <a:pos x="24" y="20"/>
                </a:cxn>
                <a:cxn ang="0">
                  <a:pos x="24" y="26"/>
                </a:cxn>
              </a:cxnLst>
              <a:rect l="0" t="0" r="r" b="b"/>
              <a:pathLst>
                <a:path w="26" h="48">
                  <a:moveTo>
                    <a:pt x="24" y="26"/>
                  </a:moveTo>
                  <a:lnTo>
                    <a:pt x="6" y="26"/>
                  </a:lnTo>
                  <a:lnTo>
                    <a:pt x="6" y="42"/>
                  </a:lnTo>
                  <a:lnTo>
                    <a:pt x="26" y="42"/>
                  </a:lnTo>
                  <a:lnTo>
                    <a:pt x="26" y="48"/>
                  </a:lnTo>
                  <a:lnTo>
                    <a:pt x="0" y="48"/>
                  </a:lnTo>
                  <a:lnTo>
                    <a:pt x="0" y="0"/>
                  </a:lnTo>
                  <a:lnTo>
                    <a:pt x="26" y="0"/>
                  </a:lnTo>
                  <a:lnTo>
                    <a:pt x="26" y="6"/>
                  </a:lnTo>
                  <a:lnTo>
                    <a:pt x="6" y="6"/>
                  </a:lnTo>
                  <a:lnTo>
                    <a:pt x="6" y="20"/>
                  </a:lnTo>
                  <a:lnTo>
                    <a:pt x="24" y="20"/>
                  </a:lnTo>
                  <a:lnTo>
                    <a:pt x="24" y="26"/>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dirty="0">
                <a:solidFill>
                  <a:srgbClr val="000000"/>
                </a:solidFill>
                <a:latin typeface="Calibri Light" panose="020F0302020204030204" pitchFamily="34" charset="0"/>
                <a:cs typeface="Calibri Light" panose="020F0302020204030204" pitchFamily="34" charset="0"/>
              </a:endParaRPr>
            </a:p>
          </p:txBody>
        </p:sp>
        <p:sp>
          <p:nvSpPr>
            <p:cNvPr id="48" name="Freeform 47">
              <a:extLst>
                <a:ext uri="{FF2B5EF4-FFF2-40B4-BE49-F238E27FC236}">
                  <a16:creationId xmlns:a16="http://schemas.microsoft.com/office/drawing/2014/main" id="{15A67C64-C658-C342-91F8-AD722A6BD2CD}"/>
                </a:ext>
              </a:extLst>
            </p:cNvPr>
            <p:cNvSpPr>
              <a:spLocks noEditPoints="1"/>
            </p:cNvSpPr>
            <p:nvPr userDrawn="1"/>
          </p:nvSpPr>
          <p:spPr bwMode="gray">
            <a:xfrm>
              <a:off x="5238750" y="6445250"/>
              <a:ext cx="50800" cy="76200"/>
            </a:xfrm>
            <a:custGeom>
              <a:avLst/>
              <a:gdLst/>
              <a:ahLst/>
              <a:cxnLst>
                <a:cxn ang="0">
                  <a:pos x="0" y="0"/>
                </a:cxn>
                <a:cxn ang="0">
                  <a:pos x="6" y="0"/>
                </a:cxn>
                <a:cxn ang="0">
                  <a:pos x="13" y="2"/>
                </a:cxn>
                <a:cxn ang="0">
                  <a:pos x="15" y="6"/>
                </a:cxn>
                <a:cxn ang="0">
                  <a:pos x="10" y="12"/>
                </a:cxn>
                <a:cxn ang="0">
                  <a:pos x="10" y="13"/>
                </a:cxn>
                <a:cxn ang="0">
                  <a:pos x="14" y="17"/>
                </a:cxn>
                <a:cxn ang="0">
                  <a:pos x="16" y="24"/>
                </a:cxn>
                <a:cxn ang="0">
                  <a:pos x="13" y="24"/>
                </a:cxn>
                <a:cxn ang="0">
                  <a:pos x="11" y="18"/>
                </a:cxn>
                <a:cxn ang="0">
                  <a:pos x="6" y="14"/>
                </a:cxn>
                <a:cxn ang="0">
                  <a:pos x="3" y="14"/>
                </a:cxn>
                <a:cxn ang="0">
                  <a:pos x="3" y="24"/>
                </a:cxn>
                <a:cxn ang="0">
                  <a:pos x="0" y="24"/>
                </a:cxn>
                <a:cxn ang="0">
                  <a:pos x="0" y="0"/>
                </a:cxn>
                <a:cxn ang="0">
                  <a:pos x="3" y="11"/>
                </a:cxn>
                <a:cxn ang="0">
                  <a:pos x="6" y="11"/>
                </a:cxn>
                <a:cxn ang="0">
                  <a:pos x="12" y="7"/>
                </a:cxn>
                <a:cxn ang="0">
                  <a:pos x="6" y="2"/>
                </a:cxn>
                <a:cxn ang="0">
                  <a:pos x="3" y="3"/>
                </a:cxn>
                <a:cxn ang="0">
                  <a:pos x="3" y="11"/>
                </a:cxn>
              </a:cxnLst>
              <a:rect l="0" t="0" r="r" b="b"/>
              <a:pathLst>
                <a:path w="16" h="24">
                  <a:moveTo>
                    <a:pt x="0" y="0"/>
                  </a:moveTo>
                  <a:cubicBezTo>
                    <a:pt x="2" y="0"/>
                    <a:pt x="4" y="0"/>
                    <a:pt x="6" y="0"/>
                  </a:cubicBezTo>
                  <a:cubicBezTo>
                    <a:pt x="9" y="0"/>
                    <a:pt x="12" y="1"/>
                    <a:pt x="13" y="2"/>
                  </a:cubicBezTo>
                  <a:cubicBezTo>
                    <a:pt x="14" y="3"/>
                    <a:pt x="15" y="5"/>
                    <a:pt x="15" y="6"/>
                  </a:cubicBezTo>
                  <a:cubicBezTo>
                    <a:pt x="15" y="10"/>
                    <a:pt x="13" y="12"/>
                    <a:pt x="10" y="12"/>
                  </a:cubicBezTo>
                  <a:cubicBezTo>
                    <a:pt x="10" y="13"/>
                    <a:pt x="10" y="13"/>
                    <a:pt x="10" y="13"/>
                  </a:cubicBezTo>
                  <a:cubicBezTo>
                    <a:pt x="12" y="13"/>
                    <a:pt x="13" y="15"/>
                    <a:pt x="14" y="17"/>
                  </a:cubicBezTo>
                  <a:cubicBezTo>
                    <a:pt x="15" y="21"/>
                    <a:pt x="15" y="23"/>
                    <a:pt x="16" y="24"/>
                  </a:cubicBezTo>
                  <a:cubicBezTo>
                    <a:pt x="13" y="24"/>
                    <a:pt x="13" y="24"/>
                    <a:pt x="13" y="24"/>
                  </a:cubicBezTo>
                  <a:cubicBezTo>
                    <a:pt x="12" y="23"/>
                    <a:pt x="12" y="21"/>
                    <a:pt x="11" y="18"/>
                  </a:cubicBezTo>
                  <a:cubicBezTo>
                    <a:pt x="10" y="15"/>
                    <a:pt x="9" y="14"/>
                    <a:pt x="6" y="14"/>
                  </a:cubicBezTo>
                  <a:cubicBezTo>
                    <a:pt x="3" y="14"/>
                    <a:pt x="3" y="14"/>
                    <a:pt x="3" y="14"/>
                  </a:cubicBezTo>
                  <a:cubicBezTo>
                    <a:pt x="3" y="24"/>
                    <a:pt x="3" y="24"/>
                    <a:pt x="3" y="24"/>
                  </a:cubicBezTo>
                  <a:cubicBezTo>
                    <a:pt x="0" y="24"/>
                    <a:pt x="0" y="24"/>
                    <a:pt x="0" y="24"/>
                  </a:cubicBezTo>
                  <a:lnTo>
                    <a:pt x="0" y="0"/>
                  </a:lnTo>
                  <a:close/>
                  <a:moveTo>
                    <a:pt x="3" y="11"/>
                  </a:moveTo>
                  <a:cubicBezTo>
                    <a:pt x="6" y="11"/>
                    <a:pt x="6" y="11"/>
                    <a:pt x="6" y="11"/>
                  </a:cubicBezTo>
                  <a:cubicBezTo>
                    <a:pt x="10" y="11"/>
                    <a:pt x="12" y="9"/>
                    <a:pt x="12" y="7"/>
                  </a:cubicBezTo>
                  <a:cubicBezTo>
                    <a:pt x="12" y="4"/>
                    <a:pt x="10" y="2"/>
                    <a:pt x="6" y="2"/>
                  </a:cubicBezTo>
                  <a:cubicBezTo>
                    <a:pt x="5" y="2"/>
                    <a:pt x="4" y="2"/>
                    <a:pt x="3" y="3"/>
                  </a:cubicBezTo>
                  <a:lnTo>
                    <a:pt x="3" y="11"/>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dirty="0">
                <a:solidFill>
                  <a:srgbClr val="000000"/>
                </a:solidFill>
                <a:latin typeface="Calibri Light" panose="020F0302020204030204" pitchFamily="34" charset="0"/>
                <a:cs typeface="Calibri Light" panose="020F0302020204030204" pitchFamily="34" charset="0"/>
              </a:endParaRPr>
            </a:p>
          </p:txBody>
        </p:sp>
        <p:sp>
          <p:nvSpPr>
            <p:cNvPr id="49" name="Freeform 48">
              <a:extLst>
                <a:ext uri="{FF2B5EF4-FFF2-40B4-BE49-F238E27FC236}">
                  <a16:creationId xmlns:a16="http://schemas.microsoft.com/office/drawing/2014/main" id="{E8E7D28C-6FD1-EB4F-A858-517D723839BC}"/>
                </a:ext>
              </a:extLst>
            </p:cNvPr>
            <p:cNvSpPr>
              <a:spLocks/>
            </p:cNvSpPr>
            <p:nvPr userDrawn="1"/>
          </p:nvSpPr>
          <p:spPr bwMode="gray">
            <a:xfrm>
              <a:off x="5305425" y="6445250"/>
              <a:ext cx="44450" cy="76200"/>
            </a:xfrm>
            <a:custGeom>
              <a:avLst/>
              <a:gdLst/>
              <a:ahLst/>
              <a:cxnLst>
                <a:cxn ang="0">
                  <a:pos x="26" y="26"/>
                </a:cxn>
                <a:cxn ang="0">
                  <a:pos x="6" y="26"/>
                </a:cxn>
                <a:cxn ang="0">
                  <a:pos x="6" y="42"/>
                </a:cxn>
                <a:cxn ang="0">
                  <a:pos x="28" y="42"/>
                </a:cxn>
                <a:cxn ang="0">
                  <a:pos x="28" y="48"/>
                </a:cxn>
                <a:cxn ang="0">
                  <a:pos x="0" y="48"/>
                </a:cxn>
                <a:cxn ang="0">
                  <a:pos x="0" y="0"/>
                </a:cxn>
                <a:cxn ang="0">
                  <a:pos x="26" y="0"/>
                </a:cxn>
                <a:cxn ang="0">
                  <a:pos x="26" y="6"/>
                </a:cxn>
                <a:cxn ang="0">
                  <a:pos x="6" y="6"/>
                </a:cxn>
                <a:cxn ang="0">
                  <a:pos x="6" y="20"/>
                </a:cxn>
                <a:cxn ang="0">
                  <a:pos x="26" y="20"/>
                </a:cxn>
                <a:cxn ang="0">
                  <a:pos x="26" y="26"/>
                </a:cxn>
              </a:cxnLst>
              <a:rect l="0" t="0" r="r" b="b"/>
              <a:pathLst>
                <a:path w="28" h="48">
                  <a:moveTo>
                    <a:pt x="26" y="26"/>
                  </a:moveTo>
                  <a:lnTo>
                    <a:pt x="6" y="26"/>
                  </a:lnTo>
                  <a:lnTo>
                    <a:pt x="6" y="42"/>
                  </a:lnTo>
                  <a:lnTo>
                    <a:pt x="28" y="42"/>
                  </a:lnTo>
                  <a:lnTo>
                    <a:pt x="28" y="48"/>
                  </a:lnTo>
                  <a:lnTo>
                    <a:pt x="0" y="48"/>
                  </a:lnTo>
                  <a:lnTo>
                    <a:pt x="0" y="0"/>
                  </a:lnTo>
                  <a:lnTo>
                    <a:pt x="26" y="0"/>
                  </a:lnTo>
                  <a:lnTo>
                    <a:pt x="26" y="6"/>
                  </a:lnTo>
                  <a:lnTo>
                    <a:pt x="6" y="6"/>
                  </a:lnTo>
                  <a:lnTo>
                    <a:pt x="6" y="20"/>
                  </a:lnTo>
                  <a:lnTo>
                    <a:pt x="26" y="20"/>
                  </a:lnTo>
                  <a:lnTo>
                    <a:pt x="26" y="26"/>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dirty="0">
                <a:solidFill>
                  <a:srgbClr val="000000"/>
                </a:solidFill>
                <a:latin typeface="Calibri Light" panose="020F0302020204030204" pitchFamily="34" charset="0"/>
                <a:cs typeface="Calibri Light" panose="020F0302020204030204" pitchFamily="34" charset="0"/>
              </a:endParaRPr>
            </a:p>
          </p:txBody>
        </p:sp>
        <p:sp>
          <p:nvSpPr>
            <p:cNvPr id="50" name="Freeform 49">
              <a:extLst>
                <a:ext uri="{FF2B5EF4-FFF2-40B4-BE49-F238E27FC236}">
                  <a16:creationId xmlns:a16="http://schemas.microsoft.com/office/drawing/2014/main" id="{4DC1EB11-F0B3-524D-B44F-D9492B0A1147}"/>
                </a:ext>
              </a:extLst>
            </p:cNvPr>
            <p:cNvSpPr>
              <a:spLocks noEditPoints="1"/>
            </p:cNvSpPr>
            <p:nvPr userDrawn="1"/>
          </p:nvSpPr>
          <p:spPr bwMode="gray">
            <a:xfrm>
              <a:off x="5368925" y="6445250"/>
              <a:ext cx="58738" cy="76200"/>
            </a:xfrm>
            <a:custGeom>
              <a:avLst/>
              <a:gdLst/>
              <a:ahLst/>
              <a:cxnLst>
                <a:cxn ang="0">
                  <a:pos x="0" y="0"/>
                </a:cxn>
                <a:cxn ang="0">
                  <a:pos x="6" y="0"/>
                </a:cxn>
                <a:cxn ang="0">
                  <a:pos x="16" y="3"/>
                </a:cxn>
                <a:cxn ang="0">
                  <a:pos x="19" y="11"/>
                </a:cxn>
                <a:cxn ang="0">
                  <a:pos x="16" y="21"/>
                </a:cxn>
                <a:cxn ang="0">
                  <a:pos x="5" y="24"/>
                </a:cxn>
                <a:cxn ang="0">
                  <a:pos x="0" y="24"/>
                </a:cxn>
                <a:cxn ang="0">
                  <a:pos x="0" y="0"/>
                </a:cxn>
                <a:cxn ang="0">
                  <a:pos x="3" y="22"/>
                </a:cxn>
                <a:cxn ang="0">
                  <a:pos x="6" y="22"/>
                </a:cxn>
                <a:cxn ang="0">
                  <a:pos x="16" y="12"/>
                </a:cxn>
                <a:cxn ang="0">
                  <a:pos x="6" y="2"/>
                </a:cxn>
                <a:cxn ang="0">
                  <a:pos x="3" y="3"/>
                </a:cxn>
                <a:cxn ang="0">
                  <a:pos x="3" y="22"/>
                </a:cxn>
              </a:cxnLst>
              <a:rect l="0" t="0" r="r" b="b"/>
              <a:pathLst>
                <a:path w="19" h="24">
                  <a:moveTo>
                    <a:pt x="0" y="0"/>
                  </a:moveTo>
                  <a:cubicBezTo>
                    <a:pt x="2" y="0"/>
                    <a:pt x="4" y="0"/>
                    <a:pt x="6" y="0"/>
                  </a:cubicBezTo>
                  <a:cubicBezTo>
                    <a:pt x="11" y="0"/>
                    <a:pt x="14" y="1"/>
                    <a:pt x="16" y="3"/>
                  </a:cubicBezTo>
                  <a:cubicBezTo>
                    <a:pt x="18" y="5"/>
                    <a:pt x="19" y="8"/>
                    <a:pt x="19" y="11"/>
                  </a:cubicBezTo>
                  <a:cubicBezTo>
                    <a:pt x="19" y="15"/>
                    <a:pt x="18" y="19"/>
                    <a:pt x="16" y="21"/>
                  </a:cubicBezTo>
                  <a:cubicBezTo>
                    <a:pt x="14" y="23"/>
                    <a:pt x="10" y="24"/>
                    <a:pt x="5" y="24"/>
                  </a:cubicBezTo>
                  <a:cubicBezTo>
                    <a:pt x="3" y="24"/>
                    <a:pt x="1" y="24"/>
                    <a:pt x="0" y="24"/>
                  </a:cubicBezTo>
                  <a:lnTo>
                    <a:pt x="0" y="0"/>
                  </a:lnTo>
                  <a:close/>
                  <a:moveTo>
                    <a:pt x="3" y="22"/>
                  </a:moveTo>
                  <a:cubicBezTo>
                    <a:pt x="4" y="22"/>
                    <a:pt x="5" y="22"/>
                    <a:pt x="6" y="22"/>
                  </a:cubicBezTo>
                  <a:cubicBezTo>
                    <a:pt x="12" y="22"/>
                    <a:pt x="16" y="18"/>
                    <a:pt x="16" y="12"/>
                  </a:cubicBezTo>
                  <a:cubicBezTo>
                    <a:pt x="16" y="6"/>
                    <a:pt x="13" y="2"/>
                    <a:pt x="6" y="2"/>
                  </a:cubicBezTo>
                  <a:cubicBezTo>
                    <a:pt x="5" y="2"/>
                    <a:pt x="4" y="3"/>
                    <a:pt x="3" y="3"/>
                  </a:cubicBezTo>
                  <a:lnTo>
                    <a:pt x="3" y="22"/>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dirty="0">
                <a:solidFill>
                  <a:srgbClr val="000000"/>
                </a:solidFill>
                <a:latin typeface="Calibri Light" panose="020F0302020204030204" pitchFamily="34" charset="0"/>
                <a:cs typeface="Calibri Light" panose="020F0302020204030204" pitchFamily="34" charset="0"/>
              </a:endParaRPr>
            </a:p>
          </p:txBody>
        </p:sp>
        <p:sp>
          <p:nvSpPr>
            <p:cNvPr id="51" name="Freeform 50">
              <a:extLst>
                <a:ext uri="{FF2B5EF4-FFF2-40B4-BE49-F238E27FC236}">
                  <a16:creationId xmlns:a16="http://schemas.microsoft.com/office/drawing/2014/main" id="{295216A1-4E49-AB48-815D-ECC09ADF8AA2}"/>
                </a:ext>
              </a:extLst>
            </p:cNvPr>
            <p:cNvSpPr>
              <a:spLocks noEditPoints="1"/>
            </p:cNvSpPr>
            <p:nvPr userDrawn="1"/>
          </p:nvSpPr>
          <p:spPr bwMode="gray">
            <a:xfrm>
              <a:off x="5472113" y="6445250"/>
              <a:ext cx="63500" cy="76200"/>
            </a:xfrm>
            <a:custGeom>
              <a:avLst/>
              <a:gdLst/>
              <a:ahLst/>
              <a:cxnLst>
                <a:cxn ang="0">
                  <a:pos x="6" y="16"/>
                </a:cxn>
                <a:cxn ang="0">
                  <a:pos x="3" y="24"/>
                </a:cxn>
                <a:cxn ang="0">
                  <a:pos x="0" y="24"/>
                </a:cxn>
                <a:cxn ang="0">
                  <a:pos x="8" y="0"/>
                </a:cxn>
                <a:cxn ang="0">
                  <a:pos x="12" y="0"/>
                </a:cxn>
                <a:cxn ang="0">
                  <a:pos x="20" y="24"/>
                </a:cxn>
                <a:cxn ang="0">
                  <a:pos x="17" y="24"/>
                </a:cxn>
                <a:cxn ang="0">
                  <a:pos x="14" y="16"/>
                </a:cxn>
                <a:cxn ang="0">
                  <a:pos x="6" y="16"/>
                </a:cxn>
                <a:cxn ang="0">
                  <a:pos x="13" y="14"/>
                </a:cxn>
                <a:cxn ang="0">
                  <a:pos x="11" y="7"/>
                </a:cxn>
                <a:cxn ang="0">
                  <a:pos x="10" y="3"/>
                </a:cxn>
                <a:cxn ang="0">
                  <a:pos x="10" y="3"/>
                </a:cxn>
                <a:cxn ang="0">
                  <a:pos x="9" y="7"/>
                </a:cxn>
                <a:cxn ang="0">
                  <a:pos x="6" y="14"/>
                </a:cxn>
                <a:cxn ang="0">
                  <a:pos x="13" y="14"/>
                </a:cxn>
              </a:cxnLst>
              <a:rect l="0" t="0" r="r" b="b"/>
              <a:pathLst>
                <a:path w="20" h="24">
                  <a:moveTo>
                    <a:pt x="6" y="16"/>
                  </a:moveTo>
                  <a:cubicBezTo>
                    <a:pt x="3" y="24"/>
                    <a:pt x="3" y="24"/>
                    <a:pt x="3" y="24"/>
                  </a:cubicBezTo>
                  <a:cubicBezTo>
                    <a:pt x="0" y="24"/>
                    <a:pt x="0" y="24"/>
                    <a:pt x="0" y="24"/>
                  </a:cubicBezTo>
                  <a:cubicBezTo>
                    <a:pt x="8" y="0"/>
                    <a:pt x="8" y="0"/>
                    <a:pt x="8" y="0"/>
                  </a:cubicBezTo>
                  <a:cubicBezTo>
                    <a:pt x="12" y="0"/>
                    <a:pt x="12" y="0"/>
                    <a:pt x="12" y="0"/>
                  </a:cubicBezTo>
                  <a:cubicBezTo>
                    <a:pt x="20" y="24"/>
                    <a:pt x="20" y="24"/>
                    <a:pt x="20" y="24"/>
                  </a:cubicBezTo>
                  <a:cubicBezTo>
                    <a:pt x="17" y="24"/>
                    <a:pt x="17" y="24"/>
                    <a:pt x="17" y="24"/>
                  </a:cubicBezTo>
                  <a:cubicBezTo>
                    <a:pt x="14" y="16"/>
                    <a:pt x="14" y="16"/>
                    <a:pt x="14" y="16"/>
                  </a:cubicBezTo>
                  <a:lnTo>
                    <a:pt x="6" y="16"/>
                  </a:lnTo>
                  <a:close/>
                  <a:moveTo>
                    <a:pt x="13" y="14"/>
                  </a:moveTo>
                  <a:cubicBezTo>
                    <a:pt x="11" y="7"/>
                    <a:pt x="11" y="7"/>
                    <a:pt x="11" y="7"/>
                  </a:cubicBezTo>
                  <a:cubicBezTo>
                    <a:pt x="11" y="6"/>
                    <a:pt x="10" y="4"/>
                    <a:pt x="10" y="3"/>
                  </a:cubicBezTo>
                  <a:cubicBezTo>
                    <a:pt x="10" y="3"/>
                    <a:pt x="10" y="3"/>
                    <a:pt x="10" y="3"/>
                  </a:cubicBezTo>
                  <a:cubicBezTo>
                    <a:pt x="9" y="4"/>
                    <a:pt x="9" y="6"/>
                    <a:pt x="9" y="7"/>
                  </a:cubicBezTo>
                  <a:cubicBezTo>
                    <a:pt x="6" y="14"/>
                    <a:pt x="6" y="14"/>
                    <a:pt x="6" y="14"/>
                  </a:cubicBezTo>
                  <a:lnTo>
                    <a:pt x="13" y="14"/>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dirty="0">
                <a:solidFill>
                  <a:srgbClr val="000000"/>
                </a:solidFill>
                <a:latin typeface="Calibri Light" panose="020F0302020204030204" pitchFamily="34" charset="0"/>
                <a:cs typeface="Calibri Light" panose="020F0302020204030204" pitchFamily="34" charset="0"/>
              </a:endParaRPr>
            </a:p>
          </p:txBody>
        </p:sp>
        <p:sp>
          <p:nvSpPr>
            <p:cNvPr id="52" name="Freeform 51">
              <a:extLst>
                <a:ext uri="{FF2B5EF4-FFF2-40B4-BE49-F238E27FC236}">
                  <a16:creationId xmlns:a16="http://schemas.microsoft.com/office/drawing/2014/main" id="{5A184FCE-C47B-4446-BA1D-E286DDD84B06}"/>
                </a:ext>
              </a:extLst>
            </p:cNvPr>
            <p:cNvSpPr>
              <a:spLocks/>
            </p:cNvSpPr>
            <p:nvPr userDrawn="1"/>
          </p:nvSpPr>
          <p:spPr bwMode="gray">
            <a:xfrm>
              <a:off x="5548313" y="6445250"/>
              <a:ext cx="57150" cy="76200"/>
            </a:xfrm>
            <a:custGeom>
              <a:avLst/>
              <a:gdLst/>
              <a:ahLst/>
              <a:cxnLst>
                <a:cxn ang="0">
                  <a:pos x="18" y="23"/>
                </a:cxn>
                <a:cxn ang="0">
                  <a:pos x="11" y="24"/>
                </a:cxn>
                <a:cxn ang="0">
                  <a:pos x="0" y="12"/>
                </a:cxn>
                <a:cxn ang="0">
                  <a:pos x="12" y="0"/>
                </a:cxn>
                <a:cxn ang="0">
                  <a:pos x="18" y="1"/>
                </a:cxn>
                <a:cxn ang="0">
                  <a:pos x="17" y="3"/>
                </a:cxn>
                <a:cxn ang="0">
                  <a:pos x="12" y="2"/>
                </a:cxn>
                <a:cxn ang="0">
                  <a:pos x="3" y="12"/>
                </a:cxn>
                <a:cxn ang="0">
                  <a:pos x="12" y="22"/>
                </a:cxn>
                <a:cxn ang="0">
                  <a:pos x="17" y="21"/>
                </a:cxn>
                <a:cxn ang="0">
                  <a:pos x="18" y="23"/>
                </a:cxn>
              </a:cxnLst>
              <a:rect l="0" t="0" r="r" b="b"/>
              <a:pathLst>
                <a:path w="18" h="24">
                  <a:moveTo>
                    <a:pt x="18" y="23"/>
                  </a:moveTo>
                  <a:cubicBezTo>
                    <a:pt x="16" y="24"/>
                    <a:pt x="14" y="24"/>
                    <a:pt x="11" y="24"/>
                  </a:cubicBezTo>
                  <a:cubicBezTo>
                    <a:pt x="5" y="24"/>
                    <a:pt x="0" y="20"/>
                    <a:pt x="0" y="12"/>
                  </a:cubicBezTo>
                  <a:cubicBezTo>
                    <a:pt x="0" y="5"/>
                    <a:pt x="5" y="0"/>
                    <a:pt x="12" y="0"/>
                  </a:cubicBezTo>
                  <a:cubicBezTo>
                    <a:pt x="15" y="0"/>
                    <a:pt x="17" y="0"/>
                    <a:pt x="18" y="1"/>
                  </a:cubicBezTo>
                  <a:cubicBezTo>
                    <a:pt x="17" y="3"/>
                    <a:pt x="17" y="3"/>
                    <a:pt x="17" y="3"/>
                  </a:cubicBezTo>
                  <a:cubicBezTo>
                    <a:pt x="16" y="3"/>
                    <a:pt x="14" y="2"/>
                    <a:pt x="12" y="2"/>
                  </a:cubicBezTo>
                  <a:cubicBezTo>
                    <a:pt x="6" y="2"/>
                    <a:pt x="3" y="6"/>
                    <a:pt x="3" y="12"/>
                  </a:cubicBezTo>
                  <a:cubicBezTo>
                    <a:pt x="3" y="18"/>
                    <a:pt x="6" y="22"/>
                    <a:pt x="12" y="22"/>
                  </a:cubicBezTo>
                  <a:cubicBezTo>
                    <a:pt x="14" y="22"/>
                    <a:pt x="16" y="21"/>
                    <a:pt x="17" y="21"/>
                  </a:cubicBezTo>
                  <a:lnTo>
                    <a:pt x="18" y="23"/>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dirty="0">
                <a:solidFill>
                  <a:srgbClr val="000000"/>
                </a:solidFill>
                <a:latin typeface="Calibri Light" panose="020F0302020204030204" pitchFamily="34" charset="0"/>
                <a:cs typeface="Calibri Light" panose="020F0302020204030204" pitchFamily="34" charset="0"/>
              </a:endParaRPr>
            </a:p>
          </p:txBody>
        </p:sp>
        <p:sp>
          <p:nvSpPr>
            <p:cNvPr id="53" name="Freeform 52">
              <a:extLst>
                <a:ext uri="{FF2B5EF4-FFF2-40B4-BE49-F238E27FC236}">
                  <a16:creationId xmlns:a16="http://schemas.microsoft.com/office/drawing/2014/main" id="{7650BDEC-1252-284F-B324-192B5232D5E8}"/>
                </a:ext>
              </a:extLst>
            </p:cNvPr>
            <p:cNvSpPr>
              <a:spLocks/>
            </p:cNvSpPr>
            <p:nvPr userDrawn="1"/>
          </p:nvSpPr>
          <p:spPr bwMode="gray">
            <a:xfrm>
              <a:off x="5614988" y="6445250"/>
              <a:ext cx="57150" cy="76200"/>
            </a:xfrm>
            <a:custGeom>
              <a:avLst/>
              <a:gdLst/>
              <a:ahLst/>
              <a:cxnLst>
                <a:cxn ang="0">
                  <a:pos x="18" y="23"/>
                </a:cxn>
                <a:cxn ang="0">
                  <a:pos x="12" y="24"/>
                </a:cxn>
                <a:cxn ang="0">
                  <a:pos x="0" y="12"/>
                </a:cxn>
                <a:cxn ang="0">
                  <a:pos x="13" y="0"/>
                </a:cxn>
                <a:cxn ang="0">
                  <a:pos x="18" y="1"/>
                </a:cxn>
                <a:cxn ang="0">
                  <a:pos x="18" y="3"/>
                </a:cxn>
                <a:cxn ang="0">
                  <a:pos x="13" y="2"/>
                </a:cxn>
                <a:cxn ang="0">
                  <a:pos x="4" y="12"/>
                </a:cxn>
                <a:cxn ang="0">
                  <a:pos x="13" y="22"/>
                </a:cxn>
                <a:cxn ang="0">
                  <a:pos x="18" y="21"/>
                </a:cxn>
                <a:cxn ang="0">
                  <a:pos x="18" y="23"/>
                </a:cxn>
              </a:cxnLst>
              <a:rect l="0" t="0" r="r" b="b"/>
              <a:pathLst>
                <a:path w="18" h="24">
                  <a:moveTo>
                    <a:pt x="18" y="23"/>
                  </a:moveTo>
                  <a:cubicBezTo>
                    <a:pt x="17" y="24"/>
                    <a:pt x="15" y="24"/>
                    <a:pt x="12" y="24"/>
                  </a:cubicBezTo>
                  <a:cubicBezTo>
                    <a:pt x="5" y="24"/>
                    <a:pt x="0" y="20"/>
                    <a:pt x="0" y="12"/>
                  </a:cubicBezTo>
                  <a:cubicBezTo>
                    <a:pt x="0" y="5"/>
                    <a:pt x="5" y="0"/>
                    <a:pt x="13" y="0"/>
                  </a:cubicBezTo>
                  <a:cubicBezTo>
                    <a:pt x="16" y="0"/>
                    <a:pt x="18" y="0"/>
                    <a:pt x="18" y="1"/>
                  </a:cubicBezTo>
                  <a:cubicBezTo>
                    <a:pt x="18" y="3"/>
                    <a:pt x="18" y="3"/>
                    <a:pt x="18" y="3"/>
                  </a:cubicBezTo>
                  <a:cubicBezTo>
                    <a:pt x="17" y="3"/>
                    <a:pt x="15" y="2"/>
                    <a:pt x="13" y="2"/>
                  </a:cubicBezTo>
                  <a:cubicBezTo>
                    <a:pt x="7" y="2"/>
                    <a:pt x="4" y="6"/>
                    <a:pt x="4" y="12"/>
                  </a:cubicBezTo>
                  <a:cubicBezTo>
                    <a:pt x="4" y="18"/>
                    <a:pt x="7" y="22"/>
                    <a:pt x="13" y="22"/>
                  </a:cubicBezTo>
                  <a:cubicBezTo>
                    <a:pt x="15" y="22"/>
                    <a:pt x="17" y="21"/>
                    <a:pt x="18" y="21"/>
                  </a:cubicBezTo>
                  <a:lnTo>
                    <a:pt x="18" y="23"/>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dirty="0">
                <a:solidFill>
                  <a:srgbClr val="000000"/>
                </a:solidFill>
                <a:latin typeface="Calibri Light" panose="020F0302020204030204" pitchFamily="34" charset="0"/>
                <a:cs typeface="Calibri Light" panose="020F0302020204030204" pitchFamily="34" charset="0"/>
              </a:endParaRPr>
            </a:p>
          </p:txBody>
        </p:sp>
        <p:sp>
          <p:nvSpPr>
            <p:cNvPr id="54" name="Freeform 53">
              <a:extLst>
                <a:ext uri="{FF2B5EF4-FFF2-40B4-BE49-F238E27FC236}">
                  <a16:creationId xmlns:a16="http://schemas.microsoft.com/office/drawing/2014/main" id="{E7AA754E-863D-8D4E-880A-9688B2FA106D}"/>
                </a:ext>
              </a:extLst>
            </p:cNvPr>
            <p:cNvSpPr>
              <a:spLocks noEditPoints="1"/>
            </p:cNvSpPr>
            <p:nvPr userDrawn="1"/>
          </p:nvSpPr>
          <p:spPr bwMode="gray">
            <a:xfrm>
              <a:off x="5684838" y="6445250"/>
              <a:ext cx="69850" cy="76200"/>
            </a:xfrm>
            <a:custGeom>
              <a:avLst/>
              <a:gdLst/>
              <a:ahLst/>
              <a:cxnLst>
                <a:cxn ang="0">
                  <a:pos x="11" y="24"/>
                </a:cxn>
                <a:cxn ang="0">
                  <a:pos x="0" y="12"/>
                </a:cxn>
                <a:cxn ang="0">
                  <a:pos x="11" y="0"/>
                </a:cxn>
                <a:cxn ang="0">
                  <a:pos x="22" y="12"/>
                </a:cxn>
                <a:cxn ang="0">
                  <a:pos x="11" y="24"/>
                </a:cxn>
                <a:cxn ang="0">
                  <a:pos x="11" y="22"/>
                </a:cxn>
                <a:cxn ang="0">
                  <a:pos x="19" y="12"/>
                </a:cxn>
                <a:cxn ang="0">
                  <a:pos x="11" y="2"/>
                </a:cxn>
                <a:cxn ang="0">
                  <a:pos x="3" y="12"/>
                </a:cxn>
                <a:cxn ang="0">
                  <a:pos x="11" y="22"/>
                </a:cxn>
              </a:cxnLst>
              <a:rect l="0" t="0" r="r" b="b"/>
              <a:pathLst>
                <a:path w="22" h="24">
                  <a:moveTo>
                    <a:pt x="11" y="24"/>
                  </a:moveTo>
                  <a:cubicBezTo>
                    <a:pt x="4" y="24"/>
                    <a:pt x="0" y="19"/>
                    <a:pt x="0" y="12"/>
                  </a:cubicBezTo>
                  <a:cubicBezTo>
                    <a:pt x="0" y="5"/>
                    <a:pt x="5" y="0"/>
                    <a:pt x="11" y="0"/>
                  </a:cubicBezTo>
                  <a:cubicBezTo>
                    <a:pt x="18" y="0"/>
                    <a:pt x="22" y="5"/>
                    <a:pt x="22" y="12"/>
                  </a:cubicBezTo>
                  <a:cubicBezTo>
                    <a:pt x="22" y="20"/>
                    <a:pt x="17" y="24"/>
                    <a:pt x="11" y="24"/>
                  </a:cubicBezTo>
                  <a:close/>
                  <a:moveTo>
                    <a:pt x="11" y="22"/>
                  </a:moveTo>
                  <a:cubicBezTo>
                    <a:pt x="16" y="22"/>
                    <a:pt x="19" y="17"/>
                    <a:pt x="19" y="12"/>
                  </a:cubicBezTo>
                  <a:cubicBezTo>
                    <a:pt x="19" y="7"/>
                    <a:pt x="16" y="2"/>
                    <a:pt x="11" y="2"/>
                  </a:cubicBezTo>
                  <a:cubicBezTo>
                    <a:pt x="6" y="2"/>
                    <a:pt x="3" y="7"/>
                    <a:pt x="3" y="12"/>
                  </a:cubicBezTo>
                  <a:cubicBezTo>
                    <a:pt x="3" y="17"/>
                    <a:pt x="6" y="22"/>
                    <a:pt x="11" y="22"/>
                  </a:cubicBez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dirty="0">
                <a:solidFill>
                  <a:srgbClr val="000000"/>
                </a:solidFill>
                <a:latin typeface="Calibri Light" panose="020F0302020204030204" pitchFamily="34" charset="0"/>
                <a:cs typeface="Calibri Light" panose="020F0302020204030204" pitchFamily="34" charset="0"/>
              </a:endParaRPr>
            </a:p>
          </p:txBody>
        </p:sp>
        <p:sp>
          <p:nvSpPr>
            <p:cNvPr id="55" name="Freeform 54">
              <a:extLst>
                <a:ext uri="{FF2B5EF4-FFF2-40B4-BE49-F238E27FC236}">
                  <a16:creationId xmlns:a16="http://schemas.microsoft.com/office/drawing/2014/main" id="{84DB7819-658F-A34B-9126-9F2AE4653F96}"/>
                </a:ext>
              </a:extLst>
            </p:cNvPr>
            <p:cNvSpPr>
              <a:spLocks/>
            </p:cNvSpPr>
            <p:nvPr userDrawn="1"/>
          </p:nvSpPr>
          <p:spPr bwMode="gray">
            <a:xfrm>
              <a:off x="5773738" y="6445250"/>
              <a:ext cx="53975" cy="76200"/>
            </a:xfrm>
            <a:custGeom>
              <a:avLst/>
              <a:gdLst/>
              <a:ahLst/>
              <a:cxnLst>
                <a:cxn ang="0">
                  <a:pos x="3" y="0"/>
                </a:cxn>
                <a:cxn ang="0">
                  <a:pos x="3" y="14"/>
                </a:cxn>
                <a:cxn ang="0">
                  <a:pos x="9" y="22"/>
                </a:cxn>
                <a:cxn ang="0">
                  <a:pos x="14" y="14"/>
                </a:cxn>
                <a:cxn ang="0">
                  <a:pos x="14" y="0"/>
                </a:cxn>
                <a:cxn ang="0">
                  <a:pos x="17" y="0"/>
                </a:cxn>
                <a:cxn ang="0">
                  <a:pos x="17" y="14"/>
                </a:cxn>
                <a:cxn ang="0">
                  <a:pos x="8" y="24"/>
                </a:cxn>
                <a:cxn ang="0">
                  <a:pos x="0" y="14"/>
                </a:cxn>
                <a:cxn ang="0">
                  <a:pos x="0" y="0"/>
                </a:cxn>
                <a:cxn ang="0">
                  <a:pos x="3" y="0"/>
                </a:cxn>
              </a:cxnLst>
              <a:rect l="0" t="0" r="r" b="b"/>
              <a:pathLst>
                <a:path w="17" h="24">
                  <a:moveTo>
                    <a:pt x="3" y="0"/>
                  </a:moveTo>
                  <a:cubicBezTo>
                    <a:pt x="3" y="14"/>
                    <a:pt x="3" y="14"/>
                    <a:pt x="3" y="14"/>
                  </a:cubicBezTo>
                  <a:cubicBezTo>
                    <a:pt x="3" y="20"/>
                    <a:pt x="5" y="22"/>
                    <a:pt x="9" y="22"/>
                  </a:cubicBezTo>
                  <a:cubicBezTo>
                    <a:pt x="12" y="22"/>
                    <a:pt x="14" y="19"/>
                    <a:pt x="14" y="14"/>
                  </a:cubicBezTo>
                  <a:cubicBezTo>
                    <a:pt x="14" y="0"/>
                    <a:pt x="14" y="0"/>
                    <a:pt x="14" y="0"/>
                  </a:cubicBezTo>
                  <a:cubicBezTo>
                    <a:pt x="17" y="0"/>
                    <a:pt x="17" y="0"/>
                    <a:pt x="17" y="0"/>
                  </a:cubicBezTo>
                  <a:cubicBezTo>
                    <a:pt x="17" y="14"/>
                    <a:pt x="17" y="14"/>
                    <a:pt x="17" y="14"/>
                  </a:cubicBezTo>
                  <a:cubicBezTo>
                    <a:pt x="17" y="21"/>
                    <a:pt x="14" y="24"/>
                    <a:pt x="8" y="24"/>
                  </a:cubicBezTo>
                  <a:cubicBezTo>
                    <a:pt x="4" y="24"/>
                    <a:pt x="0" y="22"/>
                    <a:pt x="0" y="14"/>
                  </a:cubicBezTo>
                  <a:cubicBezTo>
                    <a:pt x="0" y="0"/>
                    <a:pt x="0" y="0"/>
                    <a:pt x="0" y="0"/>
                  </a:cubicBezTo>
                  <a:lnTo>
                    <a:pt x="3" y="0"/>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dirty="0">
                <a:solidFill>
                  <a:srgbClr val="000000"/>
                </a:solidFill>
                <a:latin typeface="Calibri Light" panose="020F0302020204030204" pitchFamily="34" charset="0"/>
                <a:cs typeface="Calibri Light" panose="020F0302020204030204" pitchFamily="34" charset="0"/>
              </a:endParaRPr>
            </a:p>
          </p:txBody>
        </p:sp>
        <p:sp>
          <p:nvSpPr>
            <p:cNvPr id="56" name="Freeform 55">
              <a:extLst>
                <a:ext uri="{FF2B5EF4-FFF2-40B4-BE49-F238E27FC236}">
                  <a16:creationId xmlns:a16="http://schemas.microsoft.com/office/drawing/2014/main" id="{68F19E23-4072-8643-B801-45EB60AB012F}"/>
                </a:ext>
              </a:extLst>
            </p:cNvPr>
            <p:cNvSpPr>
              <a:spLocks/>
            </p:cNvSpPr>
            <p:nvPr userDrawn="1"/>
          </p:nvSpPr>
          <p:spPr bwMode="gray">
            <a:xfrm>
              <a:off x="5853113" y="6445250"/>
              <a:ext cx="57150" cy="76200"/>
            </a:xfrm>
            <a:custGeom>
              <a:avLst/>
              <a:gdLst/>
              <a:ahLst/>
              <a:cxnLst>
                <a:cxn ang="0">
                  <a:pos x="0" y="24"/>
                </a:cxn>
                <a:cxn ang="0">
                  <a:pos x="0" y="0"/>
                </a:cxn>
                <a:cxn ang="0">
                  <a:pos x="3" y="0"/>
                </a:cxn>
                <a:cxn ang="0">
                  <a:pos x="11" y="12"/>
                </a:cxn>
                <a:cxn ang="0">
                  <a:pos x="15" y="20"/>
                </a:cxn>
                <a:cxn ang="0">
                  <a:pos x="15" y="20"/>
                </a:cxn>
                <a:cxn ang="0">
                  <a:pos x="15" y="10"/>
                </a:cxn>
                <a:cxn ang="0">
                  <a:pos x="15" y="0"/>
                </a:cxn>
                <a:cxn ang="0">
                  <a:pos x="18" y="0"/>
                </a:cxn>
                <a:cxn ang="0">
                  <a:pos x="18" y="24"/>
                </a:cxn>
                <a:cxn ang="0">
                  <a:pos x="15" y="24"/>
                </a:cxn>
                <a:cxn ang="0">
                  <a:pos x="7" y="12"/>
                </a:cxn>
                <a:cxn ang="0">
                  <a:pos x="3" y="4"/>
                </a:cxn>
                <a:cxn ang="0">
                  <a:pos x="3" y="4"/>
                </a:cxn>
                <a:cxn ang="0">
                  <a:pos x="3" y="14"/>
                </a:cxn>
                <a:cxn ang="0">
                  <a:pos x="3" y="24"/>
                </a:cxn>
                <a:cxn ang="0">
                  <a:pos x="0" y="24"/>
                </a:cxn>
              </a:cxnLst>
              <a:rect l="0" t="0" r="r" b="b"/>
              <a:pathLst>
                <a:path w="18" h="24">
                  <a:moveTo>
                    <a:pt x="0" y="24"/>
                  </a:moveTo>
                  <a:cubicBezTo>
                    <a:pt x="0" y="0"/>
                    <a:pt x="0" y="0"/>
                    <a:pt x="0" y="0"/>
                  </a:cubicBezTo>
                  <a:cubicBezTo>
                    <a:pt x="3" y="0"/>
                    <a:pt x="3" y="0"/>
                    <a:pt x="3" y="0"/>
                  </a:cubicBezTo>
                  <a:cubicBezTo>
                    <a:pt x="11" y="12"/>
                    <a:pt x="11" y="12"/>
                    <a:pt x="11" y="12"/>
                  </a:cubicBezTo>
                  <a:cubicBezTo>
                    <a:pt x="13" y="15"/>
                    <a:pt x="14" y="17"/>
                    <a:pt x="15" y="20"/>
                  </a:cubicBezTo>
                  <a:cubicBezTo>
                    <a:pt x="15" y="20"/>
                    <a:pt x="15" y="20"/>
                    <a:pt x="15" y="20"/>
                  </a:cubicBezTo>
                  <a:cubicBezTo>
                    <a:pt x="15" y="17"/>
                    <a:pt x="15" y="14"/>
                    <a:pt x="15" y="10"/>
                  </a:cubicBezTo>
                  <a:cubicBezTo>
                    <a:pt x="15" y="0"/>
                    <a:pt x="15" y="0"/>
                    <a:pt x="15" y="0"/>
                  </a:cubicBezTo>
                  <a:cubicBezTo>
                    <a:pt x="18" y="0"/>
                    <a:pt x="18" y="0"/>
                    <a:pt x="18" y="0"/>
                  </a:cubicBezTo>
                  <a:cubicBezTo>
                    <a:pt x="18" y="24"/>
                    <a:pt x="18" y="24"/>
                    <a:pt x="18" y="24"/>
                  </a:cubicBezTo>
                  <a:cubicBezTo>
                    <a:pt x="15" y="24"/>
                    <a:pt x="15" y="24"/>
                    <a:pt x="15" y="24"/>
                  </a:cubicBezTo>
                  <a:cubicBezTo>
                    <a:pt x="7" y="12"/>
                    <a:pt x="7" y="12"/>
                    <a:pt x="7" y="12"/>
                  </a:cubicBezTo>
                  <a:cubicBezTo>
                    <a:pt x="5" y="9"/>
                    <a:pt x="4" y="6"/>
                    <a:pt x="3" y="4"/>
                  </a:cubicBezTo>
                  <a:cubicBezTo>
                    <a:pt x="3" y="4"/>
                    <a:pt x="3" y="4"/>
                    <a:pt x="3" y="4"/>
                  </a:cubicBezTo>
                  <a:cubicBezTo>
                    <a:pt x="3" y="7"/>
                    <a:pt x="3" y="10"/>
                    <a:pt x="3" y="14"/>
                  </a:cubicBezTo>
                  <a:cubicBezTo>
                    <a:pt x="3" y="24"/>
                    <a:pt x="3" y="24"/>
                    <a:pt x="3" y="24"/>
                  </a:cubicBezTo>
                  <a:lnTo>
                    <a:pt x="0" y="24"/>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dirty="0">
                <a:solidFill>
                  <a:srgbClr val="000000"/>
                </a:solidFill>
                <a:latin typeface="Calibri Light" panose="020F0302020204030204" pitchFamily="34" charset="0"/>
                <a:cs typeface="Calibri Light" panose="020F0302020204030204" pitchFamily="34" charset="0"/>
              </a:endParaRPr>
            </a:p>
          </p:txBody>
        </p:sp>
        <p:sp>
          <p:nvSpPr>
            <p:cNvPr id="57" name="Freeform 56">
              <a:extLst>
                <a:ext uri="{FF2B5EF4-FFF2-40B4-BE49-F238E27FC236}">
                  <a16:creationId xmlns:a16="http://schemas.microsoft.com/office/drawing/2014/main" id="{EDAAEB5A-913B-5149-8D4C-6226360A848C}"/>
                </a:ext>
              </a:extLst>
            </p:cNvPr>
            <p:cNvSpPr>
              <a:spLocks/>
            </p:cNvSpPr>
            <p:nvPr userDrawn="1"/>
          </p:nvSpPr>
          <p:spPr bwMode="gray">
            <a:xfrm>
              <a:off x="5922963" y="6445250"/>
              <a:ext cx="57150" cy="76200"/>
            </a:xfrm>
            <a:custGeom>
              <a:avLst/>
              <a:gdLst/>
              <a:ahLst/>
              <a:cxnLst>
                <a:cxn ang="0">
                  <a:pos x="16" y="6"/>
                </a:cxn>
                <a:cxn ang="0">
                  <a:pos x="0" y="6"/>
                </a:cxn>
                <a:cxn ang="0">
                  <a:pos x="0" y="0"/>
                </a:cxn>
                <a:cxn ang="0">
                  <a:pos x="36" y="0"/>
                </a:cxn>
                <a:cxn ang="0">
                  <a:pos x="36" y="6"/>
                </a:cxn>
                <a:cxn ang="0">
                  <a:pos x="22" y="6"/>
                </a:cxn>
                <a:cxn ang="0">
                  <a:pos x="22" y="48"/>
                </a:cxn>
                <a:cxn ang="0">
                  <a:pos x="16" y="48"/>
                </a:cxn>
                <a:cxn ang="0">
                  <a:pos x="16" y="6"/>
                </a:cxn>
              </a:cxnLst>
              <a:rect l="0" t="0" r="r" b="b"/>
              <a:pathLst>
                <a:path w="36" h="48">
                  <a:moveTo>
                    <a:pt x="16" y="6"/>
                  </a:moveTo>
                  <a:lnTo>
                    <a:pt x="0" y="6"/>
                  </a:lnTo>
                  <a:lnTo>
                    <a:pt x="0" y="0"/>
                  </a:lnTo>
                  <a:lnTo>
                    <a:pt x="36" y="0"/>
                  </a:lnTo>
                  <a:lnTo>
                    <a:pt x="36" y="6"/>
                  </a:lnTo>
                  <a:lnTo>
                    <a:pt x="22" y="6"/>
                  </a:lnTo>
                  <a:lnTo>
                    <a:pt x="22" y="48"/>
                  </a:lnTo>
                  <a:lnTo>
                    <a:pt x="16" y="48"/>
                  </a:lnTo>
                  <a:lnTo>
                    <a:pt x="16" y="6"/>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dirty="0">
                <a:solidFill>
                  <a:srgbClr val="000000"/>
                </a:solidFill>
                <a:latin typeface="Calibri Light" panose="020F0302020204030204" pitchFamily="34" charset="0"/>
                <a:cs typeface="Calibri Light" panose="020F0302020204030204" pitchFamily="34" charset="0"/>
              </a:endParaRPr>
            </a:p>
          </p:txBody>
        </p:sp>
        <p:sp>
          <p:nvSpPr>
            <p:cNvPr id="58" name="Freeform 57">
              <a:extLst>
                <a:ext uri="{FF2B5EF4-FFF2-40B4-BE49-F238E27FC236}">
                  <a16:creationId xmlns:a16="http://schemas.microsoft.com/office/drawing/2014/main" id="{9D6B94BE-F458-EA4C-A6AD-EF06C16D8B5E}"/>
                </a:ext>
              </a:extLst>
            </p:cNvPr>
            <p:cNvSpPr>
              <a:spLocks noEditPoints="1"/>
            </p:cNvSpPr>
            <p:nvPr userDrawn="1"/>
          </p:nvSpPr>
          <p:spPr bwMode="gray">
            <a:xfrm>
              <a:off x="5980113" y="6445250"/>
              <a:ext cx="63500" cy="76200"/>
            </a:xfrm>
            <a:custGeom>
              <a:avLst/>
              <a:gdLst/>
              <a:ahLst/>
              <a:cxnLst>
                <a:cxn ang="0">
                  <a:pos x="6" y="16"/>
                </a:cxn>
                <a:cxn ang="0">
                  <a:pos x="3" y="24"/>
                </a:cxn>
                <a:cxn ang="0">
                  <a:pos x="0" y="24"/>
                </a:cxn>
                <a:cxn ang="0">
                  <a:pos x="8" y="0"/>
                </a:cxn>
                <a:cxn ang="0">
                  <a:pos x="12" y="0"/>
                </a:cxn>
                <a:cxn ang="0">
                  <a:pos x="20" y="24"/>
                </a:cxn>
                <a:cxn ang="0">
                  <a:pos x="17" y="24"/>
                </a:cxn>
                <a:cxn ang="0">
                  <a:pos x="14" y="16"/>
                </a:cxn>
                <a:cxn ang="0">
                  <a:pos x="6" y="16"/>
                </a:cxn>
                <a:cxn ang="0">
                  <a:pos x="14" y="14"/>
                </a:cxn>
                <a:cxn ang="0">
                  <a:pos x="11" y="7"/>
                </a:cxn>
                <a:cxn ang="0">
                  <a:pos x="10" y="3"/>
                </a:cxn>
                <a:cxn ang="0">
                  <a:pos x="10" y="3"/>
                </a:cxn>
                <a:cxn ang="0">
                  <a:pos x="9" y="7"/>
                </a:cxn>
                <a:cxn ang="0">
                  <a:pos x="7" y="14"/>
                </a:cxn>
                <a:cxn ang="0">
                  <a:pos x="14" y="14"/>
                </a:cxn>
              </a:cxnLst>
              <a:rect l="0" t="0" r="r" b="b"/>
              <a:pathLst>
                <a:path w="20" h="24">
                  <a:moveTo>
                    <a:pt x="6" y="16"/>
                  </a:moveTo>
                  <a:cubicBezTo>
                    <a:pt x="3" y="24"/>
                    <a:pt x="3" y="24"/>
                    <a:pt x="3" y="24"/>
                  </a:cubicBezTo>
                  <a:cubicBezTo>
                    <a:pt x="0" y="24"/>
                    <a:pt x="0" y="24"/>
                    <a:pt x="0" y="24"/>
                  </a:cubicBezTo>
                  <a:cubicBezTo>
                    <a:pt x="8" y="0"/>
                    <a:pt x="8" y="0"/>
                    <a:pt x="8" y="0"/>
                  </a:cubicBezTo>
                  <a:cubicBezTo>
                    <a:pt x="12" y="0"/>
                    <a:pt x="12" y="0"/>
                    <a:pt x="12" y="0"/>
                  </a:cubicBezTo>
                  <a:cubicBezTo>
                    <a:pt x="20" y="24"/>
                    <a:pt x="20" y="24"/>
                    <a:pt x="20" y="24"/>
                  </a:cubicBezTo>
                  <a:cubicBezTo>
                    <a:pt x="17" y="24"/>
                    <a:pt x="17" y="24"/>
                    <a:pt x="17" y="24"/>
                  </a:cubicBezTo>
                  <a:cubicBezTo>
                    <a:pt x="14" y="16"/>
                    <a:pt x="14" y="16"/>
                    <a:pt x="14" y="16"/>
                  </a:cubicBezTo>
                  <a:lnTo>
                    <a:pt x="6" y="16"/>
                  </a:lnTo>
                  <a:close/>
                  <a:moveTo>
                    <a:pt x="14" y="14"/>
                  </a:moveTo>
                  <a:cubicBezTo>
                    <a:pt x="11" y="7"/>
                    <a:pt x="11" y="7"/>
                    <a:pt x="11" y="7"/>
                  </a:cubicBezTo>
                  <a:cubicBezTo>
                    <a:pt x="11" y="6"/>
                    <a:pt x="11" y="4"/>
                    <a:pt x="10" y="3"/>
                  </a:cubicBezTo>
                  <a:cubicBezTo>
                    <a:pt x="10" y="3"/>
                    <a:pt x="10" y="3"/>
                    <a:pt x="10" y="3"/>
                  </a:cubicBezTo>
                  <a:cubicBezTo>
                    <a:pt x="10" y="4"/>
                    <a:pt x="9" y="6"/>
                    <a:pt x="9" y="7"/>
                  </a:cubicBezTo>
                  <a:cubicBezTo>
                    <a:pt x="7" y="14"/>
                    <a:pt x="7" y="14"/>
                    <a:pt x="7" y="14"/>
                  </a:cubicBezTo>
                  <a:lnTo>
                    <a:pt x="14" y="14"/>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dirty="0">
                <a:solidFill>
                  <a:srgbClr val="000000"/>
                </a:solidFill>
                <a:latin typeface="Calibri Light" panose="020F0302020204030204" pitchFamily="34" charset="0"/>
                <a:cs typeface="Calibri Light" panose="020F0302020204030204" pitchFamily="34" charset="0"/>
              </a:endParaRPr>
            </a:p>
          </p:txBody>
        </p:sp>
        <p:sp>
          <p:nvSpPr>
            <p:cNvPr id="59" name="Freeform 58">
              <a:extLst>
                <a:ext uri="{FF2B5EF4-FFF2-40B4-BE49-F238E27FC236}">
                  <a16:creationId xmlns:a16="http://schemas.microsoft.com/office/drawing/2014/main" id="{92029383-DF5D-824B-8BAA-7730BD7E9995}"/>
                </a:ext>
              </a:extLst>
            </p:cNvPr>
            <p:cNvSpPr>
              <a:spLocks/>
            </p:cNvSpPr>
            <p:nvPr userDrawn="1"/>
          </p:nvSpPr>
          <p:spPr bwMode="gray">
            <a:xfrm>
              <a:off x="6062663" y="6445250"/>
              <a:ext cx="57150" cy="76200"/>
            </a:xfrm>
            <a:custGeom>
              <a:avLst/>
              <a:gdLst/>
              <a:ahLst/>
              <a:cxnLst>
                <a:cxn ang="0">
                  <a:pos x="0" y="24"/>
                </a:cxn>
                <a:cxn ang="0">
                  <a:pos x="0" y="0"/>
                </a:cxn>
                <a:cxn ang="0">
                  <a:pos x="3" y="0"/>
                </a:cxn>
                <a:cxn ang="0">
                  <a:pos x="11" y="12"/>
                </a:cxn>
                <a:cxn ang="0">
                  <a:pos x="15" y="20"/>
                </a:cxn>
                <a:cxn ang="0">
                  <a:pos x="15" y="20"/>
                </a:cxn>
                <a:cxn ang="0">
                  <a:pos x="15" y="10"/>
                </a:cxn>
                <a:cxn ang="0">
                  <a:pos x="15" y="0"/>
                </a:cxn>
                <a:cxn ang="0">
                  <a:pos x="18" y="0"/>
                </a:cxn>
                <a:cxn ang="0">
                  <a:pos x="18" y="24"/>
                </a:cxn>
                <a:cxn ang="0">
                  <a:pos x="15" y="24"/>
                </a:cxn>
                <a:cxn ang="0">
                  <a:pos x="7" y="12"/>
                </a:cxn>
                <a:cxn ang="0">
                  <a:pos x="3" y="4"/>
                </a:cxn>
                <a:cxn ang="0">
                  <a:pos x="2" y="4"/>
                </a:cxn>
                <a:cxn ang="0">
                  <a:pos x="3" y="14"/>
                </a:cxn>
                <a:cxn ang="0">
                  <a:pos x="3" y="24"/>
                </a:cxn>
                <a:cxn ang="0">
                  <a:pos x="0" y="24"/>
                </a:cxn>
              </a:cxnLst>
              <a:rect l="0" t="0" r="r" b="b"/>
              <a:pathLst>
                <a:path w="18" h="24">
                  <a:moveTo>
                    <a:pt x="0" y="24"/>
                  </a:moveTo>
                  <a:cubicBezTo>
                    <a:pt x="0" y="0"/>
                    <a:pt x="0" y="0"/>
                    <a:pt x="0" y="0"/>
                  </a:cubicBezTo>
                  <a:cubicBezTo>
                    <a:pt x="3" y="0"/>
                    <a:pt x="3" y="0"/>
                    <a:pt x="3" y="0"/>
                  </a:cubicBezTo>
                  <a:cubicBezTo>
                    <a:pt x="11" y="12"/>
                    <a:pt x="11" y="12"/>
                    <a:pt x="11" y="12"/>
                  </a:cubicBezTo>
                  <a:cubicBezTo>
                    <a:pt x="12" y="15"/>
                    <a:pt x="14" y="17"/>
                    <a:pt x="15" y="20"/>
                  </a:cubicBezTo>
                  <a:cubicBezTo>
                    <a:pt x="15" y="20"/>
                    <a:pt x="15" y="20"/>
                    <a:pt x="15" y="20"/>
                  </a:cubicBezTo>
                  <a:cubicBezTo>
                    <a:pt x="15" y="17"/>
                    <a:pt x="15" y="14"/>
                    <a:pt x="15" y="10"/>
                  </a:cubicBezTo>
                  <a:cubicBezTo>
                    <a:pt x="15" y="0"/>
                    <a:pt x="15" y="0"/>
                    <a:pt x="15" y="0"/>
                  </a:cubicBezTo>
                  <a:cubicBezTo>
                    <a:pt x="18" y="0"/>
                    <a:pt x="18" y="0"/>
                    <a:pt x="18" y="0"/>
                  </a:cubicBezTo>
                  <a:cubicBezTo>
                    <a:pt x="18" y="24"/>
                    <a:pt x="18" y="24"/>
                    <a:pt x="18" y="24"/>
                  </a:cubicBezTo>
                  <a:cubicBezTo>
                    <a:pt x="15" y="24"/>
                    <a:pt x="15" y="24"/>
                    <a:pt x="15" y="24"/>
                  </a:cubicBezTo>
                  <a:cubicBezTo>
                    <a:pt x="7" y="12"/>
                    <a:pt x="7" y="12"/>
                    <a:pt x="7" y="12"/>
                  </a:cubicBezTo>
                  <a:cubicBezTo>
                    <a:pt x="5" y="9"/>
                    <a:pt x="4" y="6"/>
                    <a:pt x="3" y="4"/>
                  </a:cubicBezTo>
                  <a:cubicBezTo>
                    <a:pt x="2" y="4"/>
                    <a:pt x="2" y="4"/>
                    <a:pt x="2" y="4"/>
                  </a:cubicBezTo>
                  <a:cubicBezTo>
                    <a:pt x="3" y="7"/>
                    <a:pt x="3" y="10"/>
                    <a:pt x="3" y="14"/>
                  </a:cubicBezTo>
                  <a:cubicBezTo>
                    <a:pt x="3" y="24"/>
                    <a:pt x="3" y="24"/>
                    <a:pt x="3" y="24"/>
                  </a:cubicBezTo>
                  <a:lnTo>
                    <a:pt x="0" y="24"/>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dirty="0">
                <a:solidFill>
                  <a:srgbClr val="000000"/>
                </a:solidFill>
                <a:latin typeface="Calibri Light" panose="020F0302020204030204" pitchFamily="34" charset="0"/>
                <a:cs typeface="Calibri Light" panose="020F0302020204030204" pitchFamily="34" charset="0"/>
              </a:endParaRPr>
            </a:p>
          </p:txBody>
        </p:sp>
        <p:sp>
          <p:nvSpPr>
            <p:cNvPr id="60" name="Freeform 59">
              <a:extLst>
                <a:ext uri="{FF2B5EF4-FFF2-40B4-BE49-F238E27FC236}">
                  <a16:creationId xmlns:a16="http://schemas.microsoft.com/office/drawing/2014/main" id="{5BA3FC7A-DD70-B441-9DD6-BE680E63D1FF}"/>
                </a:ext>
              </a:extLst>
            </p:cNvPr>
            <p:cNvSpPr>
              <a:spLocks/>
            </p:cNvSpPr>
            <p:nvPr userDrawn="1"/>
          </p:nvSpPr>
          <p:spPr bwMode="gray">
            <a:xfrm>
              <a:off x="6132513" y="6445250"/>
              <a:ext cx="57150" cy="76200"/>
            </a:xfrm>
            <a:custGeom>
              <a:avLst/>
              <a:gdLst/>
              <a:ahLst/>
              <a:cxnLst>
                <a:cxn ang="0">
                  <a:pos x="16" y="6"/>
                </a:cxn>
                <a:cxn ang="0">
                  <a:pos x="0" y="6"/>
                </a:cxn>
                <a:cxn ang="0">
                  <a:pos x="0" y="0"/>
                </a:cxn>
                <a:cxn ang="0">
                  <a:pos x="36" y="0"/>
                </a:cxn>
                <a:cxn ang="0">
                  <a:pos x="36" y="6"/>
                </a:cxn>
                <a:cxn ang="0">
                  <a:pos x="22" y="6"/>
                </a:cxn>
                <a:cxn ang="0">
                  <a:pos x="22" y="48"/>
                </a:cxn>
                <a:cxn ang="0">
                  <a:pos x="16" y="48"/>
                </a:cxn>
                <a:cxn ang="0">
                  <a:pos x="16" y="6"/>
                </a:cxn>
              </a:cxnLst>
              <a:rect l="0" t="0" r="r" b="b"/>
              <a:pathLst>
                <a:path w="36" h="48">
                  <a:moveTo>
                    <a:pt x="16" y="6"/>
                  </a:moveTo>
                  <a:lnTo>
                    <a:pt x="0" y="6"/>
                  </a:lnTo>
                  <a:lnTo>
                    <a:pt x="0" y="0"/>
                  </a:lnTo>
                  <a:lnTo>
                    <a:pt x="36" y="0"/>
                  </a:lnTo>
                  <a:lnTo>
                    <a:pt x="36" y="6"/>
                  </a:lnTo>
                  <a:lnTo>
                    <a:pt x="22" y="6"/>
                  </a:lnTo>
                  <a:lnTo>
                    <a:pt x="22" y="48"/>
                  </a:lnTo>
                  <a:lnTo>
                    <a:pt x="16" y="48"/>
                  </a:lnTo>
                  <a:lnTo>
                    <a:pt x="16" y="6"/>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dirty="0">
                <a:solidFill>
                  <a:srgbClr val="000000"/>
                </a:solidFill>
                <a:latin typeface="Calibri Light" panose="020F0302020204030204" pitchFamily="34" charset="0"/>
                <a:cs typeface="Calibri Light" panose="020F0302020204030204" pitchFamily="34" charset="0"/>
              </a:endParaRPr>
            </a:p>
          </p:txBody>
        </p:sp>
        <p:sp>
          <p:nvSpPr>
            <p:cNvPr id="61" name="Freeform 60">
              <a:extLst>
                <a:ext uri="{FF2B5EF4-FFF2-40B4-BE49-F238E27FC236}">
                  <a16:creationId xmlns:a16="http://schemas.microsoft.com/office/drawing/2014/main" id="{C659A941-A4F0-8343-81F4-0281EEF2ADF2}"/>
                </a:ext>
              </a:extLst>
            </p:cNvPr>
            <p:cNvSpPr>
              <a:spLocks/>
            </p:cNvSpPr>
            <p:nvPr userDrawn="1"/>
          </p:nvSpPr>
          <p:spPr bwMode="gray">
            <a:xfrm>
              <a:off x="6199188" y="6445250"/>
              <a:ext cx="47625" cy="76200"/>
            </a:xfrm>
            <a:custGeom>
              <a:avLst/>
              <a:gdLst/>
              <a:ahLst/>
              <a:cxnLst>
                <a:cxn ang="0">
                  <a:pos x="1" y="20"/>
                </a:cxn>
                <a:cxn ang="0">
                  <a:pos x="6" y="22"/>
                </a:cxn>
                <a:cxn ang="0">
                  <a:pos x="11" y="18"/>
                </a:cxn>
                <a:cxn ang="0">
                  <a:pos x="7" y="13"/>
                </a:cxn>
                <a:cxn ang="0">
                  <a:pos x="1" y="6"/>
                </a:cxn>
                <a:cxn ang="0">
                  <a:pos x="8" y="0"/>
                </a:cxn>
                <a:cxn ang="0">
                  <a:pos x="14" y="1"/>
                </a:cxn>
                <a:cxn ang="0">
                  <a:pos x="13" y="3"/>
                </a:cxn>
                <a:cxn ang="0">
                  <a:pos x="8" y="2"/>
                </a:cxn>
                <a:cxn ang="0">
                  <a:pos x="4" y="6"/>
                </a:cxn>
                <a:cxn ang="0">
                  <a:pos x="9" y="10"/>
                </a:cxn>
                <a:cxn ang="0">
                  <a:pos x="15" y="17"/>
                </a:cxn>
                <a:cxn ang="0">
                  <a:pos x="6" y="24"/>
                </a:cxn>
                <a:cxn ang="0">
                  <a:pos x="0" y="23"/>
                </a:cxn>
                <a:cxn ang="0">
                  <a:pos x="1" y="20"/>
                </a:cxn>
              </a:cxnLst>
              <a:rect l="0" t="0" r="r" b="b"/>
              <a:pathLst>
                <a:path w="15" h="24">
                  <a:moveTo>
                    <a:pt x="1" y="20"/>
                  </a:moveTo>
                  <a:cubicBezTo>
                    <a:pt x="2" y="21"/>
                    <a:pt x="4" y="22"/>
                    <a:pt x="6" y="22"/>
                  </a:cubicBezTo>
                  <a:cubicBezTo>
                    <a:pt x="10" y="22"/>
                    <a:pt x="11" y="20"/>
                    <a:pt x="11" y="18"/>
                  </a:cubicBezTo>
                  <a:cubicBezTo>
                    <a:pt x="11" y="15"/>
                    <a:pt x="10" y="14"/>
                    <a:pt x="7" y="13"/>
                  </a:cubicBezTo>
                  <a:cubicBezTo>
                    <a:pt x="3" y="12"/>
                    <a:pt x="1" y="10"/>
                    <a:pt x="1" y="6"/>
                  </a:cubicBezTo>
                  <a:cubicBezTo>
                    <a:pt x="1" y="2"/>
                    <a:pt x="4" y="0"/>
                    <a:pt x="8" y="0"/>
                  </a:cubicBezTo>
                  <a:cubicBezTo>
                    <a:pt x="11" y="0"/>
                    <a:pt x="13" y="0"/>
                    <a:pt x="14" y="1"/>
                  </a:cubicBezTo>
                  <a:cubicBezTo>
                    <a:pt x="13" y="3"/>
                    <a:pt x="13" y="3"/>
                    <a:pt x="13" y="3"/>
                  </a:cubicBezTo>
                  <a:cubicBezTo>
                    <a:pt x="12" y="3"/>
                    <a:pt x="10" y="2"/>
                    <a:pt x="8" y="2"/>
                  </a:cubicBezTo>
                  <a:cubicBezTo>
                    <a:pt x="5" y="2"/>
                    <a:pt x="4" y="4"/>
                    <a:pt x="4" y="6"/>
                  </a:cubicBezTo>
                  <a:cubicBezTo>
                    <a:pt x="4" y="8"/>
                    <a:pt x="5" y="9"/>
                    <a:pt x="9" y="10"/>
                  </a:cubicBezTo>
                  <a:cubicBezTo>
                    <a:pt x="13" y="12"/>
                    <a:pt x="15" y="14"/>
                    <a:pt x="15" y="17"/>
                  </a:cubicBezTo>
                  <a:cubicBezTo>
                    <a:pt x="15" y="21"/>
                    <a:pt x="12" y="24"/>
                    <a:pt x="6" y="24"/>
                  </a:cubicBezTo>
                  <a:cubicBezTo>
                    <a:pt x="4" y="24"/>
                    <a:pt x="1" y="24"/>
                    <a:pt x="0" y="23"/>
                  </a:cubicBezTo>
                  <a:lnTo>
                    <a:pt x="1" y="20"/>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dirty="0">
                <a:solidFill>
                  <a:srgbClr val="000000"/>
                </a:solidFill>
                <a:latin typeface="Calibri Light" panose="020F0302020204030204" pitchFamily="34" charset="0"/>
                <a:cs typeface="Calibri Light" panose="020F0302020204030204" pitchFamily="34" charset="0"/>
              </a:endParaRPr>
            </a:p>
          </p:txBody>
        </p:sp>
      </p:grpSp>
    </p:spTree>
    <p:extLst>
      <p:ext uri="{BB962C8B-B14F-4D97-AF65-F5344CB8AC3E}">
        <p14:creationId xmlns:p14="http://schemas.microsoft.com/office/powerpoint/2010/main" val="40521792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wipe(left)">
                                      <p:cBhvr>
                                        <p:cTn id="7"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Lst>
  </p:timing>
  <p:extLst>
    <p:ext uri="{DCECCB84-F9BA-43D5-87BE-67443E8EF086}">
      <p15:sldGuideLst xmlns:p15="http://schemas.microsoft.com/office/powerpoint/2012/main">
        <p15:guide id="1" orient="horz" pos="1620">
          <p15:clr>
            <a:srgbClr val="FBAE40"/>
          </p15:clr>
        </p15:guide>
        <p15:guide id="2" pos="2880">
          <p15:clr>
            <a:srgbClr val="FBAE40"/>
          </p15:clr>
        </p15:guide>
        <p15:guide id="3" pos="5579">
          <p15:clr>
            <a:srgbClr val="FBAE40"/>
          </p15:clr>
        </p15:guide>
        <p15:guide id="4" orient="horz" pos="188">
          <p15:clr>
            <a:srgbClr val="FBAE40"/>
          </p15:clr>
        </p15:guide>
        <p15:guide id="5" pos="5278">
          <p15:clr>
            <a:srgbClr val="FBAE40"/>
          </p15:clr>
        </p15:guide>
        <p15:guide id="6" pos="476">
          <p15:clr>
            <a:srgbClr val="FBAE40"/>
          </p15:clr>
        </p15:guide>
        <p15:guide id="7" pos="4578">
          <p15:clr>
            <a:srgbClr val="FBAE40"/>
          </p15:clr>
        </p15:guide>
        <p15:guide id="8" pos="3466">
          <p15:clr>
            <a:srgbClr val="FBAE40"/>
          </p15:clr>
        </p15:guide>
        <p15:guide id="9" pos="2344">
          <p15:clr>
            <a:srgbClr val="FBAE40"/>
          </p15:clr>
        </p15:guide>
      </p15:sldGuideLst>
    </p:ext>
  </p:extLst>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Process x 4">
    <p:spTree>
      <p:nvGrpSpPr>
        <p:cNvPr id="1" name=""/>
        <p:cNvGrpSpPr/>
        <p:nvPr/>
      </p:nvGrpSpPr>
      <p:grpSpPr>
        <a:xfrm>
          <a:off x="0" y="0"/>
          <a:ext cx="0" cy="0"/>
          <a:chOff x="0" y="0"/>
          <a:chExt cx="0" cy="0"/>
        </a:xfrm>
      </p:grpSpPr>
      <p:sp>
        <p:nvSpPr>
          <p:cNvPr id="16" name="Oval 15">
            <a:extLst>
              <a:ext uri="{FF2B5EF4-FFF2-40B4-BE49-F238E27FC236}">
                <a16:creationId xmlns:a16="http://schemas.microsoft.com/office/drawing/2014/main" id="{28C36F6F-CE01-524B-BD66-AA6BEA11BC5C}"/>
              </a:ext>
            </a:extLst>
          </p:cNvPr>
          <p:cNvSpPr/>
          <p:nvPr/>
        </p:nvSpPr>
        <p:spPr>
          <a:xfrm>
            <a:off x="1786607" y="3165125"/>
            <a:ext cx="319642" cy="319642"/>
          </a:xfrm>
          <a:prstGeom prst="ellipse">
            <a:avLst/>
          </a:prstGeom>
          <a:noFill/>
          <a:ln w="158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4295" tIns="37148" rIns="74295" bIns="37148" numCol="1" spcCol="0" rtlCol="0" fromWordArt="0" anchor="ctr" anchorCtr="0" forceAA="0" compatLnSpc="1">
            <a:prstTxWarp prst="textNoShape">
              <a:avLst/>
            </a:prstTxWarp>
            <a:noAutofit/>
          </a:bodyPr>
          <a:lstStyle/>
          <a:p>
            <a:pPr algn="ctr"/>
            <a:r>
              <a:rPr lang="en-US" sz="975">
                <a:solidFill>
                  <a:schemeClr val="bg1"/>
                </a:solidFill>
                <a:latin typeface="Calibri Light" panose="020F0302020204030204" pitchFamily="34" charset="0"/>
                <a:ea typeface="Lato Light" panose="020F0502020204030203" pitchFamily="34" charset="0"/>
                <a:cs typeface="Calibri Light" panose="020F0302020204030204" pitchFamily="34" charset="0"/>
              </a:rPr>
              <a:t>1</a:t>
            </a:r>
          </a:p>
        </p:txBody>
      </p:sp>
      <p:sp>
        <p:nvSpPr>
          <p:cNvPr id="17" name="Oval 16">
            <a:extLst>
              <a:ext uri="{FF2B5EF4-FFF2-40B4-BE49-F238E27FC236}">
                <a16:creationId xmlns:a16="http://schemas.microsoft.com/office/drawing/2014/main" id="{B2976745-8CC1-F341-B9D2-BE714ABD9DE6}"/>
              </a:ext>
            </a:extLst>
          </p:cNvPr>
          <p:cNvSpPr/>
          <p:nvPr/>
        </p:nvSpPr>
        <p:spPr>
          <a:xfrm>
            <a:off x="3561964" y="3165125"/>
            <a:ext cx="319642" cy="319642"/>
          </a:xfrm>
          <a:prstGeom prst="ellipse">
            <a:avLst/>
          </a:prstGeom>
          <a:noFill/>
          <a:ln w="158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4295" tIns="37148" rIns="74295" bIns="37148" numCol="1" spcCol="0" rtlCol="0" fromWordArt="0" anchor="ctr" anchorCtr="0" forceAA="0" compatLnSpc="1">
            <a:prstTxWarp prst="textNoShape">
              <a:avLst/>
            </a:prstTxWarp>
            <a:noAutofit/>
          </a:bodyPr>
          <a:lstStyle/>
          <a:p>
            <a:pPr algn="ctr"/>
            <a:r>
              <a:rPr lang="en-US" sz="975" dirty="0">
                <a:solidFill>
                  <a:schemeClr val="bg1"/>
                </a:solidFill>
                <a:latin typeface="Calibri Light" panose="020F0302020204030204" pitchFamily="34" charset="0"/>
                <a:ea typeface="Lato Light" panose="020F0502020204030203" pitchFamily="34" charset="0"/>
                <a:cs typeface="Calibri Light" panose="020F0302020204030204" pitchFamily="34" charset="0"/>
              </a:rPr>
              <a:t>2</a:t>
            </a:r>
          </a:p>
        </p:txBody>
      </p:sp>
      <p:sp>
        <p:nvSpPr>
          <p:cNvPr id="18" name="Oval 17">
            <a:extLst>
              <a:ext uri="{FF2B5EF4-FFF2-40B4-BE49-F238E27FC236}">
                <a16:creationId xmlns:a16="http://schemas.microsoft.com/office/drawing/2014/main" id="{B5F4FD25-2F9D-BE45-BAE0-10848A116451}"/>
              </a:ext>
            </a:extLst>
          </p:cNvPr>
          <p:cNvSpPr/>
          <p:nvPr/>
        </p:nvSpPr>
        <p:spPr>
          <a:xfrm>
            <a:off x="5337321" y="3165125"/>
            <a:ext cx="319642" cy="319642"/>
          </a:xfrm>
          <a:prstGeom prst="ellipse">
            <a:avLst/>
          </a:prstGeom>
          <a:noFill/>
          <a:ln w="158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4295" tIns="37148" rIns="74295" bIns="37148" numCol="1" spcCol="0" rtlCol="0" fromWordArt="0" anchor="ctr" anchorCtr="0" forceAA="0" compatLnSpc="1">
            <a:prstTxWarp prst="textNoShape">
              <a:avLst/>
            </a:prstTxWarp>
            <a:noAutofit/>
          </a:bodyPr>
          <a:lstStyle/>
          <a:p>
            <a:pPr algn="ctr"/>
            <a:r>
              <a:rPr lang="en-US" sz="975" dirty="0">
                <a:solidFill>
                  <a:schemeClr val="bg1"/>
                </a:solidFill>
                <a:latin typeface="Calibri Light" panose="020F0302020204030204" pitchFamily="34" charset="0"/>
                <a:ea typeface="Lato Light" panose="020F0502020204030203" pitchFamily="34" charset="0"/>
                <a:cs typeface="Calibri Light" panose="020F0302020204030204" pitchFamily="34" charset="0"/>
              </a:rPr>
              <a:t>3</a:t>
            </a:r>
          </a:p>
        </p:txBody>
      </p:sp>
      <p:sp>
        <p:nvSpPr>
          <p:cNvPr id="22" name="Oval 21">
            <a:extLst>
              <a:ext uri="{FF2B5EF4-FFF2-40B4-BE49-F238E27FC236}">
                <a16:creationId xmlns:a16="http://schemas.microsoft.com/office/drawing/2014/main" id="{D5D149EF-51DC-C645-B704-4494F5886048}"/>
              </a:ext>
            </a:extLst>
          </p:cNvPr>
          <p:cNvSpPr/>
          <p:nvPr/>
        </p:nvSpPr>
        <p:spPr>
          <a:xfrm>
            <a:off x="7112677" y="3165125"/>
            <a:ext cx="319642" cy="319642"/>
          </a:xfrm>
          <a:prstGeom prst="ellipse">
            <a:avLst/>
          </a:prstGeom>
          <a:noFill/>
          <a:ln w="158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4295" tIns="37148" rIns="74295" bIns="37148" numCol="1" spcCol="0" rtlCol="0" fromWordArt="0" anchor="ctr" anchorCtr="0" forceAA="0" compatLnSpc="1">
            <a:prstTxWarp prst="textNoShape">
              <a:avLst/>
            </a:prstTxWarp>
            <a:noAutofit/>
          </a:bodyPr>
          <a:lstStyle/>
          <a:p>
            <a:pPr algn="ctr"/>
            <a:r>
              <a:rPr lang="en-US" sz="975" dirty="0">
                <a:solidFill>
                  <a:schemeClr val="bg1"/>
                </a:solidFill>
                <a:latin typeface="Calibri Light" panose="020F0302020204030204" pitchFamily="34" charset="0"/>
                <a:ea typeface="Lato Light" panose="020F0502020204030203" pitchFamily="34" charset="0"/>
                <a:cs typeface="Calibri Light" panose="020F0302020204030204" pitchFamily="34" charset="0"/>
              </a:rPr>
              <a:t>4</a:t>
            </a:r>
          </a:p>
        </p:txBody>
      </p:sp>
      <p:cxnSp>
        <p:nvCxnSpPr>
          <p:cNvPr id="23" name="Straight Connector 22">
            <a:extLst>
              <a:ext uri="{FF2B5EF4-FFF2-40B4-BE49-F238E27FC236}">
                <a16:creationId xmlns:a16="http://schemas.microsoft.com/office/drawing/2014/main" id="{1FD849DA-9F14-FA47-B218-27817ABF6FD6}"/>
              </a:ext>
            </a:extLst>
          </p:cNvPr>
          <p:cNvCxnSpPr/>
          <p:nvPr/>
        </p:nvCxnSpPr>
        <p:spPr>
          <a:xfrm>
            <a:off x="2147872" y="3329163"/>
            <a:ext cx="1356316" cy="0"/>
          </a:xfrm>
          <a:prstGeom prst="line">
            <a:avLst/>
          </a:prstGeom>
          <a:ln w="63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9D4D1DFC-6238-CC4F-B2F2-CEF0D2C3A614}"/>
              </a:ext>
            </a:extLst>
          </p:cNvPr>
          <p:cNvCxnSpPr/>
          <p:nvPr/>
        </p:nvCxnSpPr>
        <p:spPr>
          <a:xfrm>
            <a:off x="3922668" y="3329163"/>
            <a:ext cx="1356316" cy="0"/>
          </a:xfrm>
          <a:prstGeom prst="line">
            <a:avLst/>
          </a:prstGeom>
          <a:ln w="63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F00CAB22-6D6C-F349-8FC1-0C88470387F7}"/>
              </a:ext>
            </a:extLst>
          </p:cNvPr>
          <p:cNvCxnSpPr/>
          <p:nvPr/>
        </p:nvCxnSpPr>
        <p:spPr>
          <a:xfrm>
            <a:off x="5695888" y="3324945"/>
            <a:ext cx="1356316" cy="0"/>
          </a:xfrm>
          <a:prstGeom prst="line">
            <a:avLst/>
          </a:prstGeom>
          <a:ln w="6350">
            <a:solidFill>
              <a:schemeClr val="bg1"/>
            </a:solidFill>
          </a:ln>
        </p:spPr>
        <p:style>
          <a:lnRef idx="1">
            <a:schemeClr val="accent1"/>
          </a:lnRef>
          <a:fillRef idx="0">
            <a:schemeClr val="accent1"/>
          </a:fillRef>
          <a:effectRef idx="0">
            <a:schemeClr val="accent1"/>
          </a:effectRef>
          <a:fontRef idx="minor">
            <a:schemeClr val="tx1"/>
          </a:fontRef>
        </p:style>
      </p:cxnSp>
      <p:sp>
        <p:nvSpPr>
          <p:cNvPr id="30" name="Text Placeholder 23">
            <a:extLst>
              <a:ext uri="{FF2B5EF4-FFF2-40B4-BE49-F238E27FC236}">
                <a16:creationId xmlns:a16="http://schemas.microsoft.com/office/drawing/2014/main" id="{325DA0C4-9B46-004E-92AD-7F727FA59404}"/>
              </a:ext>
            </a:extLst>
          </p:cNvPr>
          <p:cNvSpPr>
            <a:spLocks noGrp="1"/>
          </p:cNvSpPr>
          <p:nvPr userDrawn="1">
            <p:ph type="body" sz="quarter" idx="10" hasCustomPrompt="1"/>
          </p:nvPr>
        </p:nvSpPr>
        <p:spPr>
          <a:xfrm>
            <a:off x="0" y="1248464"/>
            <a:ext cx="9143999" cy="346503"/>
          </a:xfrm>
          <a:prstGeom prst="rect">
            <a:avLst/>
          </a:prstGeom>
        </p:spPr>
        <p:txBody>
          <a:bodyPr lIns="0" tIns="0" rIns="0" bIns="0"/>
          <a:lstStyle>
            <a:lvl1pPr marL="3175" indent="-3175" algn="ctr">
              <a:buNone/>
              <a:tabLst/>
              <a:defRPr sz="2400" b="0" i="0" spc="600">
                <a:solidFill>
                  <a:schemeClr val="bg1"/>
                </a:solidFill>
                <a:latin typeface="Calibri Light" panose="020F0302020204030204" pitchFamily="34" charset="0"/>
                <a:cs typeface="Calibri Light" panose="020F0302020204030204" pitchFamily="34" charset="0"/>
              </a:defRPr>
            </a:lvl1pPr>
            <a:lvl2pPr>
              <a:buNone/>
              <a:defRPr sz="1600"/>
            </a:lvl2pPr>
            <a:lvl3pPr>
              <a:buNone/>
              <a:defRPr sz="1600"/>
            </a:lvl3pPr>
            <a:lvl4pPr>
              <a:buNone/>
              <a:defRPr sz="1600"/>
            </a:lvl4pPr>
            <a:lvl5pPr>
              <a:buNone/>
              <a:defRPr sz="1600"/>
            </a:lvl5pPr>
          </a:lstStyle>
          <a:p>
            <a:pPr lvl="0"/>
            <a:r>
              <a:rPr lang="en-GB" dirty="0"/>
              <a:t>CLICK TO EDIT PROCESS TITLE</a:t>
            </a:r>
          </a:p>
        </p:txBody>
      </p:sp>
      <p:sp>
        <p:nvSpPr>
          <p:cNvPr id="41" name="Text Placeholder 23">
            <a:extLst>
              <a:ext uri="{FF2B5EF4-FFF2-40B4-BE49-F238E27FC236}">
                <a16:creationId xmlns:a16="http://schemas.microsoft.com/office/drawing/2014/main" id="{14492546-6A5A-CC4C-A7C2-7F84A8639E3E}"/>
              </a:ext>
            </a:extLst>
          </p:cNvPr>
          <p:cNvSpPr>
            <a:spLocks noGrp="1"/>
          </p:cNvSpPr>
          <p:nvPr>
            <p:ph type="body" sz="quarter" idx="24" hasCustomPrompt="1"/>
          </p:nvPr>
        </p:nvSpPr>
        <p:spPr>
          <a:xfrm>
            <a:off x="1211738" y="2273432"/>
            <a:ext cx="1474591" cy="693051"/>
          </a:xfrm>
          <a:prstGeom prst="rect">
            <a:avLst/>
          </a:prstGeom>
        </p:spPr>
        <p:txBody>
          <a:bodyPr lIns="0" tIns="0" rIns="0" bIns="0" numCol="1" spcCol="360000"/>
          <a:lstStyle>
            <a:lvl1pPr marL="3175" indent="-3175" algn="ctr">
              <a:spcBef>
                <a:spcPts val="0"/>
              </a:spcBef>
              <a:buNone/>
              <a:tabLst/>
              <a:defRPr sz="900" b="0" i="0">
                <a:solidFill>
                  <a:schemeClr val="bg1"/>
                </a:solidFill>
                <a:latin typeface="Calibri Light" panose="020F0302020204030204" pitchFamily="34" charset="0"/>
                <a:cs typeface="Calibri Light" panose="020F0302020204030204" pitchFamily="34" charset="0"/>
              </a:defRPr>
            </a:lvl1pPr>
            <a:lvl2pPr>
              <a:buNone/>
              <a:defRPr sz="1600"/>
            </a:lvl2pPr>
            <a:lvl3pPr>
              <a:buNone/>
              <a:defRPr sz="1600"/>
            </a:lvl3pPr>
            <a:lvl4pPr>
              <a:buNone/>
              <a:defRPr sz="1600"/>
            </a:lvl4pPr>
            <a:lvl5pPr>
              <a:buNone/>
              <a:defRPr sz="1600"/>
            </a:lvl5pPr>
          </a:lstStyle>
          <a:p>
            <a:pPr lvl="0"/>
            <a:r>
              <a:rPr lang="en-GB" dirty="0"/>
              <a:t>Click to edit process body copy</a:t>
            </a:r>
          </a:p>
        </p:txBody>
      </p:sp>
      <p:sp>
        <p:nvSpPr>
          <p:cNvPr id="42" name="Text Placeholder 23">
            <a:extLst>
              <a:ext uri="{FF2B5EF4-FFF2-40B4-BE49-F238E27FC236}">
                <a16:creationId xmlns:a16="http://schemas.microsoft.com/office/drawing/2014/main" id="{1545CEFE-ECA5-C44D-820C-1AEE1CB97F44}"/>
              </a:ext>
            </a:extLst>
          </p:cNvPr>
          <p:cNvSpPr>
            <a:spLocks noGrp="1"/>
          </p:cNvSpPr>
          <p:nvPr>
            <p:ph type="body" sz="quarter" idx="25" hasCustomPrompt="1"/>
          </p:nvPr>
        </p:nvSpPr>
        <p:spPr>
          <a:xfrm>
            <a:off x="2984489" y="2273432"/>
            <a:ext cx="1474591" cy="693051"/>
          </a:xfrm>
          <a:prstGeom prst="rect">
            <a:avLst/>
          </a:prstGeom>
        </p:spPr>
        <p:txBody>
          <a:bodyPr lIns="0" tIns="0" rIns="0" bIns="0" numCol="1" spcCol="360000"/>
          <a:lstStyle>
            <a:lvl1pPr marL="3175" indent="-3175" algn="ctr">
              <a:spcBef>
                <a:spcPts val="0"/>
              </a:spcBef>
              <a:buNone/>
              <a:tabLst/>
              <a:defRPr sz="900" b="0" i="0">
                <a:solidFill>
                  <a:schemeClr val="bg1"/>
                </a:solidFill>
                <a:latin typeface="Calibri Light" panose="020F0302020204030204" pitchFamily="34" charset="0"/>
                <a:cs typeface="Calibri Light" panose="020F0302020204030204" pitchFamily="34" charset="0"/>
              </a:defRPr>
            </a:lvl1pPr>
            <a:lvl2pPr>
              <a:buNone/>
              <a:defRPr sz="1600"/>
            </a:lvl2pPr>
            <a:lvl3pPr>
              <a:buNone/>
              <a:defRPr sz="1600"/>
            </a:lvl3pPr>
            <a:lvl4pPr>
              <a:buNone/>
              <a:defRPr sz="1600"/>
            </a:lvl4pPr>
            <a:lvl5pPr>
              <a:buNone/>
              <a:defRPr sz="1600"/>
            </a:lvl5pPr>
          </a:lstStyle>
          <a:p>
            <a:pPr lvl="0"/>
            <a:r>
              <a:rPr lang="en-GB" dirty="0"/>
              <a:t>Click to edit process body copy</a:t>
            </a:r>
          </a:p>
        </p:txBody>
      </p:sp>
      <p:sp>
        <p:nvSpPr>
          <p:cNvPr id="43" name="Text Placeholder 23">
            <a:extLst>
              <a:ext uri="{FF2B5EF4-FFF2-40B4-BE49-F238E27FC236}">
                <a16:creationId xmlns:a16="http://schemas.microsoft.com/office/drawing/2014/main" id="{6DFFE53E-E255-2F4D-8644-6FCA2347EDAE}"/>
              </a:ext>
            </a:extLst>
          </p:cNvPr>
          <p:cNvSpPr>
            <a:spLocks noGrp="1"/>
          </p:cNvSpPr>
          <p:nvPr>
            <p:ph type="body" sz="quarter" idx="26" hasCustomPrompt="1"/>
          </p:nvPr>
        </p:nvSpPr>
        <p:spPr>
          <a:xfrm>
            <a:off x="4757240" y="2273432"/>
            <a:ext cx="1474591" cy="693051"/>
          </a:xfrm>
          <a:prstGeom prst="rect">
            <a:avLst/>
          </a:prstGeom>
        </p:spPr>
        <p:txBody>
          <a:bodyPr lIns="0" tIns="0" rIns="0" bIns="0" numCol="1" spcCol="360000"/>
          <a:lstStyle>
            <a:lvl1pPr marL="3175" indent="-3175" algn="ctr">
              <a:spcBef>
                <a:spcPts val="0"/>
              </a:spcBef>
              <a:buNone/>
              <a:tabLst/>
              <a:defRPr sz="900" b="0" i="0">
                <a:solidFill>
                  <a:schemeClr val="bg1"/>
                </a:solidFill>
                <a:latin typeface="Calibri Light" panose="020F0302020204030204" pitchFamily="34" charset="0"/>
                <a:cs typeface="Calibri Light" panose="020F0302020204030204" pitchFamily="34" charset="0"/>
              </a:defRPr>
            </a:lvl1pPr>
            <a:lvl2pPr>
              <a:buNone/>
              <a:defRPr sz="1600"/>
            </a:lvl2pPr>
            <a:lvl3pPr>
              <a:buNone/>
              <a:defRPr sz="1600"/>
            </a:lvl3pPr>
            <a:lvl4pPr>
              <a:buNone/>
              <a:defRPr sz="1600"/>
            </a:lvl4pPr>
            <a:lvl5pPr>
              <a:buNone/>
              <a:defRPr sz="1600"/>
            </a:lvl5pPr>
          </a:lstStyle>
          <a:p>
            <a:pPr lvl="0"/>
            <a:r>
              <a:rPr lang="en-GB" dirty="0"/>
              <a:t>Click to edit process body copy</a:t>
            </a:r>
          </a:p>
        </p:txBody>
      </p:sp>
      <p:sp>
        <p:nvSpPr>
          <p:cNvPr id="44" name="Text Placeholder 23">
            <a:extLst>
              <a:ext uri="{FF2B5EF4-FFF2-40B4-BE49-F238E27FC236}">
                <a16:creationId xmlns:a16="http://schemas.microsoft.com/office/drawing/2014/main" id="{0B925F43-529A-2642-A7EA-DADB02BE12FC}"/>
              </a:ext>
            </a:extLst>
          </p:cNvPr>
          <p:cNvSpPr>
            <a:spLocks noGrp="1"/>
          </p:cNvSpPr>
          <p:nvPr>
            <p:ph type="body" sz="quarter" idx="27" hasCustomPrompt="1"/>
          </p:nvPr>
        </p:nvSpPr>
        <p:spPr>
          <a:xfrm>
            <a:off x="6529991" y="2273432"/>
            <a:ext cx="1474591" cy="693051"/>
          </a:xfrm>
          <a:prstGeom prst="rect">
            <a:avLst/>
          </a:prstGeom>
        </p:spPr>
        <p:txBody>
          <a:bodyPr lIns="0" tIns="0" rIns="0" bIns="0" numCol="1" spcCol="360000"/>
          <a:lstStyle>
            <a:lvl1pPr marL="3175" indent="-3175" algn="ctr">
              <a:spcBef>
                <a:spcPts val="0"/>
              </a:spcBef>
              <a:buNone/>
              <a:tabLst/>
              <a:defRPr sz="900" b="0" i="0">
                <a:solidFill>
                  <a:schemeClr val="bg1"/>
                </a:solidFill>
                <a:latin typeface="Calibri Light" panose="020F0302020204030204" pitchFamily="34" charset="0"/>
                <a:cs typeface="Calibri Light" panose="020F0302020204030204" pitchFamily="34" charset="0"/>
              </a:defRPr>
            </a:lvl1pPr>
            <a:lvl2pPr>
              <a:buNone/>
              <a:defRPr sz="1600"/>
            </a:lvl2pPr>
            <a:lvl3pPr>
              <a:buNone/>
              <a:defRPr sz="1600"/>
            </a:lvl3pPr>
            <a:lvl4pPr>
              <a:buNone/>
              <a:defRPr sz="1600"/>
            </a:lvl4pPr>
            <a:lvl5pPr>
              <a:buNone/>
              <a:defRPr sz="1600"/>
            </a:lvl5pPr>
          </a:lstStyle>
          <a:p>
            <a:pPr lvl="0"/>
            <a:r>
              <a:rPr lang="en-GB" dirty="0"/>
              <a:t>Click to edit process body copy</a:t>
            </a:r>
          </a:p>
        </p:txBody>
      </p:sp>
      <p:sp>
        <p:nvSpPr>
          <p:cNvPr id="15" name="Title 1">
            <a:extLst>
              <a:ext uri="{FF2B5EF4-FFF2-40B4-BE49-F238E27FC236}">
                <a16:creationId xmlns:a16="http://schemas.microsoft.com/office/drawing/2014/main" id="{638E22A9-C74B-D047-802D-BB8D34879C6D}"/>
              </a:ext>
            </a:extLst>
          </p:cNvPr>
          <p:cNvSpPr txBox="1">
            <a:spLocks/>
          </p:cNvSpPr>
          <p:nvPr userDrawn="1"/>
        </p:nvSpPr>
        <p:spPr bwMode="gray">
          <a:xfrm>
            <a:off x="402191" y="217970"/>
            <a:ext cx="2498764" cy="184301"/>
          </a:xfrm>
          <a:prstGeom prst="rect">
            <a:avLst/>
          </a:prstGeom>
        </p:spPr>
        <p:txBody>
          <a:bodyPr vert="horz" lIns="0" tIns="0" rIns="0" bIns="0" rtlCol="0" anchor="t" anchorCtr="0">
            <a:normAutofit/>
          </a:bodyPr>
          <a:lstStyle>
            <a:lvl1pPr algn="l" defTabSz="685800" rtl="0" eaLnBrk="1" latinLnBrk="0" hangingPunct="1">
              <a:spcBef>
                <a:spcPct val="0"/>
              </a:spcBef>
              <a:buNone/>
              <a:defRPr lang="en-GB" sz="4000" kern="1200" dirty="0">
                <a:solidFill>
                  <a:srgbClr val="00766B"/>
                </a:solidFill>
                <a:latin typeface="+mn-lt"/>
                <a:ea typeface="Arial" charset="0"/>
                <a:cs typeface="Arial" charset="0"/>
              </a:defRPr>
            </a:lvl1pPr>
          </a:lstStyle>
          <a:p>
            <a:pPr defTabSz="913271">
              <a:lnSpc>
                <a:spcPct val="90000"/>
              </a:lnSpc>
              <a:spcBef>
                <a:spcPts val="1000"/>
              </a:spcBef>
              <a:buFont typeface="Arial" panose="020B0604020202020204" pitchFamily="34" charset="0"/>
              <a:buNone/>
            </a:pPr>
            <a:r>
              <a:rPr lang="en-GB" sz="750" dirty="0">
                <a:solidFill>
                  <a:schemeClr val="bg1"/>
                </a:solidFill>
                <a:latin typeface="Calibri Light" panose="020F0302020204030204" pitchFamily="34" charset="0"/>
                <a:cs typeface="Calibri Light" panose="020F0302020204030204" pitchFamily="34" charset="0"/>
              </a:rPr>
              <a:t>Page </a:t>
            </a:r>
            <a:fld id="{53E7601D-6FDA-7B44-B5BA-3778DAD9E216}" type="slidenum">
              <a:rPr lang="en-GB" sz="750" smtClean="0">
                <a:solidFill>
                  <a:schemeClr val="bg1"/>
                </a:solidFill>
                <a:latin typeface="Calibri Light" panose="020F0302020204030204" pitchFamily="34" charset="0"/>
                <a:cs typeface="Calibri Light" panose="020F0302020204030204" pitchFamily="34" charset="0"/>
              </a:rPr>
              <a:t>‹#›</a:t>
            </a:fld>
            <a:endParaRPr lang="en-GB" sz="750" dirty="0">
              <a:solidFill>
                <a:schemeClr val="bg1"/>
              </a:solidFill>
              <a:latin typeface="Calibri Light" panose="020F0302020204030204" pitchFamily="34" charset="0"/>
              <a:cs typeface="Calibri Light" panose="020F0302020204030204" pitchFamily="34" charset="0"/>
            </a:endParaRPr>
          </a:p>
        </p:txBody>
      </p:sp>
      <p:sp>
        <p:nvSpPr>
          <p:cNvPr id="19" name="Rectangle 18">
            <a:extLst>
              <a:ext uri="{FF2B5EF4-FFF2-40B4-BE49-F238E27FC236}">
                <a16:creationId xmlns:a16="http://schemas.microsoft.com/office/drawing/2014/main" id="{6F8F950C-AD59-D54D-A8BF-83AE3F044714}"/>
              </a:ext>
            </a:extLst>
          </p:cNvPr>
          <p:cNvSpPr/>
          <p:nvPr userDrawn="1"/>
        </p:nvSpPr>
        <p:spPr>
          <a:xfrm rot="16200000">
            <a:off x="594713" y="-193605"/>
            <a:ext cx="98580" cy="48579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solidFill>
                <a:schemeClr val="bg1"/>
              </a:solidFill>
              <a:latin typeface="Calibri Light" panose="020F0302020204030204" pitchFamily="34" charset="0"/>
              <a:cs typeface="Calibri Light" panose="020F0302020204030204" pitchFamily="34" charset="0"/>
            </a:endParaRPr>
          </a:p>
        </p:txBody>
      </p:sp>
      <p:grpSp>
        <p:nvGrpSpPr>
          <p:cNvPr id="20" name="Group 19">
            <a:extLst>
              <a:ext uri="{FF2B5EF4-FFF2-40B4-BE49-F238E27FC236}">
                <a16:creationId xmlns:a16="http://schemas.microsoft.com/office/drawing/2014/main" id="{38773A36-8220-0740-B96C-83A5F83F77D1}"/>
              </a:ext>
            </a:extLst>
          </p:cNvPr>
          <p:cNvGrpSpPr>
            <a:grpSpLocks noChangeAspect="1"/>
          </p:cNvGrpSpPr>
          <p:nvPr userDrawn="1"/>
        </p:nvGrpSpPr>
        <p:grpSpPr bwMode="gray">
          <a:xfrm>
            <a:off x="7974612" y="291900"/>
            <a:ext cx="792000" cy="153571"/>
            <a:chOff x="4375150" y="6157913"/>
            <a:chExt cx="1874838" cy="363537"/>
          </a:xfrm>
        </p:grpSpPr>
        <p:sp>
          <p:nvSpPr>
            <p:cNvPr id="26" name="Freeform 25">
              <a:extLst>
                <a:ext uri="{FF2B5EF4-FFF2-40B4-BE49-F238E27FC236}">
                  <a16:creationId xmlns:a16="http://schemas.microsoft.com/office/drawing/2014/main" id="{CB15671B-C3EC-E245-80C2-28031C15E97D}"/>
                </a:ext>
              </a:extLst>
            </p:cNvPr>
            <p:cNvSpPr>
              <a:spLocks noEditPoints="1"/>
            </p:cNvSpPr>
            <p:nvPr userDrawn="1"/>
          </p:nvSpPr>
          <p:spPr bwMode="gray">
            <a:xfrm>
              <a:off x="4375150" y="6176963"/>
              <a:ext cx="193675" cy="341312"/>
            </a:xfrm>
            <a:custGeom>
              <a:avLst/>
              <a:gdLst/>
              <a:ahLst/>
              <a:cxnLst>
                <a:cxn ang="0">
                  <a:pos x="0" y="0"/>
                </a:cxn>
                <a:cxn ang="0">
                  <a:pos x="0" y="108"/>
                </a:cxn>
                <a:cxn ang="0">
                  <a:pos x="61" y="108"/>
                </a:cxn>
                <a:cxn ang="0">
                  <a:pos x="61" y="0"/>
                </a:cxn>
                <a:cxn ang="0">
                  <a:pos x="0" y="0"/>
                </a:cxn>
                <a:cxn ang="0">
                  <a:pos x="33" y="71"/>
                </a:cxn>
                <a:cxn ang="0">
                  <a:pos x="20" y="64"/>
                </a:cxn>
                <a:cxn ang="0">
                  <a:pos x="19" y="87"/>
                </a:cxn>
                <a:cxn ang="0">
                  <a:pos x="28" y="90"/>
                </a:cxn>
                <a:cxn ang="0">
                  <a:pos x="28" y="91"/>
                </a:cxn>
                <a:cxn ang="0">
                  <a:pos x="6" y="91"/>
                </a:cxn>
                <a:cxn ang="0">
                  <a:pos x="6" y="90"/>
                </a:cxn>
                <a:cxn ang="0">
                  <a:pos x="12" y="87"/>
                </a:cxn>
                <a:cxn ang="0">
                  <a:pos x="11" y="21"/>
                </a:cxn>
                <a:cxn ang="0">
                  <a:pos x="5" y="21"/>
                </a:cxn>
                <a:cxn ang="0">
                  <a:pos x="5" y="19"/>
                </a:cxn>
                <a:cxn ang="0">
                  <a:pos x="20" y="16"/>
                </a:cxn>
                <a:cxn ang="0">
                  <a:pos x="20" y="44"/>
                </a:cxn>
                <a:cxn ang="0">
                  <a:pos x="42" y="16"/>
                </a:cxn>
                <a:cxn ang="0">
                  <a:pos x="54" y="36"/>
                </a:cxn>
                <a:cxn ang="0">
                  <a:pos x="33" y="71"/>
                </a:cxn>
              </a:cxnLst>
              <a:rect l="0" t="0" r="r" b="b"/>
              <a:pathLst>
                <a:path w="61" h="108">
                  <a:moveTo>
                    <a:pt x="0" y="0"/>
                  </a:moveTo>
                  <a:cubicBezTo>
                    <a:pt x="0" y="108"/>
                    <a:pt x="0" y="108"/>
                    <a:pt x="0" y="108"/>
                  </a:cubicBezTo>
                  <a:cubicBezTo>
                    <a:pt x="61" y="108"/>
                    <a:pt x="61" y="108"/>
                    <a:pt x="61" y="108"/>
                  </a:cubicBezTo>
                  <a:cubicBezTo>
                    <a:pt x="61" y="0"/>
                    <a:pt x="61" y="0"/>
                    <a:pt x="61" y="0"/>
                  </a:cubicBezTo>
                  <a:lnTo>
                    <a:pt x="0" y="0"/>
                  </a:lnTo>
                  <a:close/>
                  <a:moveTo>
                    <a:pt x="33" y="71"/>
                  </a:moveTo>
                  <a:cubicBezTo>
                    <a:pt x="23" y="71"/>
                    <a:pt x="20" y="64"/>
                    <a:pt x="20" y="64"/>
                  </a:cubicBezTo>
                  <a:cubicBezTo>
                    <a:pt x="19" y="87"/>
                    <a:pt x="19" y="87"/>
                    <a:pt x="19" y="87"/>
                  </a:cubicBezTo>
                  <a:cubicBezTo>
                    <a:pt x="28" y="90"/>
                    <a:pt x="28" y="90"/>
                    <a:pt x="28" y="90"/>
                  </a:cubicBezTo>
                  <a:cubicBezTo>
                    <a:pt x="28" y="91"/>
                    <a:pt x="28" y="91"/>
                    <a:pt x="28" y="91"/>
                  </a:cubicBezTo>
                  <a:cubicBezTo>
                    <a:pt x="6" y="91"/>
                    <a:pt x="6" y="91"/>
                    <a:pt x="6" y="91"/>
                  </a:cubicBezTo>
                  <a:cubicBezTo>
                    <a:pt x="6" y="90"/>
                    <a:pt x="6" y="90"/>
                    <a:pt x="6" y="90"/>
                  </a:cubicBezTo>
                  <a:cubicBezTo>
                    <a:pt x="12" y="87"/>
                    <a:pt x="12" y="87"/>
                    <a:pt x="12" y="87"/>
                  </a:cubicBezTo>
                  <a:cubicBezTo>
                    <a:pt x="11" y="21"/>
                    <a:pt x="11" y="21"/>
                    <a:pt x="11" y="21"/>
                  </a:cubicBezTo>
                  <a:cubicBezTo>
                    <a:pt x="5" y="21"/>
                    <a:pt x="5" y="21"/>
                    <a:pt x="5" y="21"/>
                  </a:cubicBezTo>
                  <a:cubicBezTo>
                    <a:pt x="5" y="21"/>
                    <a:pt x="5" y="19"/>
                    <a:pt x="5" y="19"/>
                  </a:cubicBezTo>
                  <a:cubicBezTo>
                    <a:pt x="20" y="16"/>
                    <a:pt x="20" y="16"/>
                    <a:pt x="20" y="16"/>
                  </a:cubicBezTo>
                  <a:cubicBezTo>
                    <a:pt x="20" y="44"/>
                    <a:pt x="20" y="44"/>
                    <a:pt x="20" y="44"/>
                  </a:cubicBezTo>
                  <a:cubicBezTo>
                    <a:pt x="26" y="23"/>
                    <a:pt x="36" y="16"/>
                    <a:pt x="42" y="16"/>
                  </a:cubicBezTo>
                  <a:cubicBezTo>
                    <a:pt x="47" y="16"/>
                    <a:pt x="54" y="19"/>
                    <a:pt x="54" y="36"/>
                  </a:cubicBezTo>
                  <a:cubicBezTo>
                    <a:pt x="54" y="67"/>
                    <a:pt x="38" y="71"/>
                    <a:pt x="33" y="71"/>
                  </a:cubicBez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dirty="0">
                <a:solidFill>
                  <a:srgbClr val="000000"/>
                </a:solidFill>
                <a:latin typeface="Calibri Light" panose="020F0302020204030204" pitchFamily="34" charset="0"/>
                <a:cs typeface="Calibri Light" panose="020F0302020204030204" pitchFamily="34" charset="0"/>
              </a:endParaRPr>
            </a:p>
          </p:txBody>
        </p:sp>
        <p:sp>
          <p:nvSpPr>
            <p:cNvPr id="27" name="Freeform 26">
              <a:extLst>
                <a:ext uri="{FF2B5EF4-FFF2-40B4-BE49-F238E27FC236}">
                  <a16:creationId xmlns:a16="http://schemas.microsoft.com/office/drawing/2014/main" id="{846EF31E-3418-7A49-80B5-9483B5C07B34}"/>
                </a:ext>
              </a:extLst>
            </p:cNvPr>
            <p:cNvSpPr>
              <a:spLocks/>
            </p:cNvSpPr>
            <p:nvPr userDrawn="1"/>
          </p:nvSpPr>
          <p:spPr bwMode="gray">
            <a:xfrm>
              <a:off x="4435475" y="6246813"/>
              <a:ext cx="82550" cy="147637"/>
            </a:xfrm>
            <a:custGeom>
              <a:avLst/>
              <a:gdLst/>
              <a:ahLst/>
              <a:cxnLst>
                <a:cxn ang="0">
                  <a:pos x="19" y="0"/>
                </a:cxn>
                <a:cxn ang="0">
                  <a:pos x="0" y="33"/>
                </a:cxn>
                <a:cxn ang="0">
                  <a:pos x="14" y="47"/>
                </a:cxn>
                <a:cxn ang="0">
                  <a:pos x="26" y="17"/>
                </a:cxn>
                <a:cxn ang="0">
                  <a:pos x="19" y="0"/>
                </a:cxn>
              </a:cxnLst>
              <a:rect l="0" t="0" r="r" b="b"/>
              <a:pathLst>
                <a:path w="26" h="47">
                  <a:moveTo>
                    <a:pt x="19" y="0"/>
                  </a:moveTo>
                  <a:cubicBezTo>
                    <a:pt x="9" y="0"/>
                    <a:pt x="0" y="28"/>
                    <a:pt x="0" y="33"/>
                  </a:cubicBezTo>
                  <a:cubicBezTo>
                    <a:pt x="0" y="34"/>
                    <a:pt x="4" y="47"/>
                    <a:pt x="14" y="47"/>
                  </a:cubicBezTo>
                  <a:cubicBezTo>
                    <a:pt x="24" y="47"/>
                    <a:pt x="26" y="27"/>
                    <a:pt x="26" y="17"/>
                  </a:cubicBezTo>
                  <a:cubicBezTo>
                    <a:pt x="26" y="7"/>
                    <a:pt x="23" y="0"/>
                    <a:pt x="19" y="0"/>
                  </a:cubicBez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dirty="0">
                <a:solidFill>
                  <a:srgbClr val="000000"/>
                </a:solidFill>
                <a:latin typeface="Calibri Light" panose="020F0302020204030204" pitchFamily="34" charset="0"/>
                <a:cs typeface="Calibri Light" panose="020F0302020204030204" pitchFamily="34" charset="0"/>
              </a:endParaRPr>
            </a:p>
          </p:txBody>
        </p:sp>
        <p:sp>
          <p:nvSpPr>
            <p:cNvPr id="28" name="Freeform 27">
              <a:extLst>
                <a:ext uri="{FF2B5EF4-FFF2-40B4-BE49-F238E27FC236}">
                  <a16:creationId xmlns:a16="http://schemas.microsoft.com/office/drawing/2014/main" id="{D4A5FD6C-ACBD-E648-8CC6-4D14A371C5CE}"/>
                </a:ext>
              </a:extLst>
            </p:cNvPr>
            <p:cNvSpPr>
              <a:spLocks/>
            </p:cNvSpPr>
            <p:nvPr userDrawn="1"/>
          </p:nvSpPr>
          <p:spPr bwMode="gray">
            <a:xfrm>
              <a:off x="4625975" y="6300788"/>
              <a:ext cx="98425" cy="144462"/>
            </a:xfrm>
            <a:custGeom>
              <a:avLst/>
              <a:gdLst/>
              <a:ahLst/>
              <a:cxnLst>
                <a:cxn ang="0">
                  <a:pos x="18" y="0"/>
                </a:cxn>
                <a:cxn ang="0">
                  <a:pos x="7" y="22"/>
                </a:cxn>
                <a:cxn ang="0">
                  <a:pos x="23" y="46"/>
                </a:cxn>
                <a:cxn ang="0">
                  <a:pos x="31" y="27"/>
                </a:cxn>
                <a:cxn ang="0">
                  <a:pos x="18" y="0"/>
                </a:cxn>
              </a:cxnLst>
              <a:rect l="0" t="0" r="r" b="b"/>
              <a:pathLst>
                <a:path w="31" h="46">
                  <a:moveTo>
                    <a:pt x="18" y="0"/>
                  </a:moveTo>
                  <a:cubicBezTo>
                    <a:pt x="17" y="0"/>
                    <a:pt x="0" y="4"/>
                    <a:pt x="7" y="22"/>
                  </a:cubicBezTo>
                  <a:cubicBezTo>
                    <a:pt x="15" y="46"/>
                    <a:pt x="22" y="46"/>
                    <a:pt x="23" y="46"/>
                  </a:cubicBezTo>
                  <a:cubicBezTo>
                    <a:pt x="25" y="46"/>
                    <a:pt x="31" y="45"/>
                    <a:pt x="31" y="27"/>
                  </a:cubicBezTo>
                  <a:cubicBezTo>
                    <a:pt x="30" y="8"/>
                    <a:pt x="25" y="0"/>
                    <a:pt x="18" y="0"/>
                  </a:cubicBez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dirty="0">
                <a:solidFill>
                  <a:srgbClr val="000000"/>
                </a:solidFill>
                <a:latin typeface="Calibri Light" panose="020F0302020204030204" pitchFamily="34" charset="0"/>
                <a:cs typeface="Calibri Light" panose="020F0302020204030204" pitchFamily="34" charset="0"/>
              </a:endParaRPr>
            </a:p>
          </p:txBody>
        </p:sp>
        <p:sp>
          <p:nvSpPr>
            <p:cNvPr id="29" name="Freeform 28">
              <a:extLst>
                <a:ext uri="{FF2B5EF4-FFF2-40B4-BE49-F238E27FC236}">
                  <a16:creationId xmlns:a16="http://schemas.microsoft.com/office/drawing/2014/main" id="{C5C25555-2E21-0C4E-BB50-D3BD5936928B}"/>
                </a:ext>
              </a:extLst>
            </p:cNvPr>
            <p:cNvSpPr>
              <a:spLocks noEditPoints="1"/>
            </p:cNvSpPr>
            <p:nvPr userDrawn="1"/>
          </p:nvSpPr>
          <p:spPr bwMode="gray">
            <a:xfrm>
              <a:off x="4581525" y="6176963"/>
              <a:ext cx="193675" cy="341312"/>
            </a:xfrm>
            <a:custGeom>
              <a:avLst/>
              <a:gdLst/>
              <a:ahLst/>
              <a:cxnLst>
                <a:cxn ang="0">
                  <a:pos x="0" y="0"/>
                </a:cxn>
                <a:cxn ang="0">
                  <a:pos x="0" y="108"/>
                </a:cxn>
                <a:cxn ang="0">
                  <a:pos x="61" y="108"/>
                </a:cxn>
                <a:cxn ang="0">
                  <a:pos x="61" y="0"/>
                </a:cxn>
                <a:cxn ang="0">
                  <a:pos x="0" y="0"/>
                </a:cxn>
                <a:cxn ang="0">
                  <a:pos x="42" y="91"/>
                </a:cxn>
                <a:cxn ang="0">
                  <a:pos x="19" y="63"/>
                </a:cxn>
                <a:cxn ang="0">
                  <a:pos x="20" y="91"/>
                </a:cxn>
                <a:cxn ang="0">
                  <a:pos x="5" y="88"/>
                </a:cxn>
                <a:cxn ang="0">
                  <a:pos x="4" y="86"/>
                </a:cxn>
                <a:cxn ang="0">
                  <a:pos x="11" y="86"/>
                </a:cxn>
                <a:cxn ang="0">
                  <a:pos x="11" y="19"/>
                </a:cxn>
                <a:cxn ang="0">
                  <a:pos x="6" y="17"/>
                </a:cxn>
                <a:cxn ang="0">
                  <a:pos x="5" y="16"/>
                </a:cxn>
                <a:cxn ang="0">
                  <a:pos x="28" y="16"/>
                </a:cxn>
                <a:cxn ang="0">
                  <a:pos x="27" y="18"/>
                </a:cxn>
                <a:cxn ang="0">
                  <a:pos x="19" y="19"/>
                </a:cxn>
                <a:cxn ang="0">
                  <a:pos x="19" y="43"/>
                </a:cxn>
                <a:cxn ang="0">
                  <a:pos x="32" y="37"/>
                </a:cxn>
                <a:cxn ang="0">
                  <a:pos x="53" y="70"/>
                </a:cxn>
                <a:cxn ang="0">
                  <a:pos x="42" y="91"/>
                </a:cxn>
              </a:cxnLst>
              <a:rect l="0" t="0" r="r" b="b"/>
              <a:pathLst>
                <a:path w="61" h="108">
                  <a:moveTo>
                    <a:pt x="0" y="0"/>
                  </a:moveTo>
                  <a:cubicBezTo>
                    <a:pt x="0" y="108"/>
                    <a:pt x="0" y="108"/>
                    <a:pt x="0" y="108"/>
                  </a:cubicBezTo>
                  <a:cubicBezTo>
                    <a:pt x="61" y="108"/>
                    <a:pt x="61" y="108"/>
                    <a:pt x="61" y="108"/>
                  </a:cubicBezTo>
                  <a:cubicBezTo>
                    <a:pt x="61" y="0"/>
                    <a:pt x="61" y="0"/>
                    <a:pt x="61" y="0"/>
                  </a:cubicBezTo>
                  <a:lnTo>
                    <a:pt x="0" y="0"/>
                  </a:lnTo>
                  <a:close/>
                  <a:moveTo>
                    <a:pt x="42" y="91"/>
                  </a:moveTo>
                  <a:cubicBezTo>
                    <a:pt x="26" y="91"/>
                    <a:pt x="19" y="63"/>
                    <a:pt x="19" y="63"/>
                  </a:cubicBezTo>
                  <a:cubicBezTo>
                    <a:pt x="20" y="91"/>
                    <a:pt x="20" y="91"/>
                    <a:pt x="20" y="91"/>
                  </a:cubicBezTo>
                  <a:cubicBezTo>
                    <a:pt x="20" y="91"/>
                    <a:pt x="6" y="89"/>
                    <a:pt x="5" y="88"/>
                  </a:cubicBezTo>
                  <a:cubicBezTo>
                    <a:pt x="4" y="88"/>
                    <a:pt x="4" y="86"/>
                    <a:pt x="4" y="86"/>
                  </a:cubicBezTo>
                  <a:cubicBezTo>
                    <a:pt x="11" y="86"/>
                    <a:pt x="11" y="86"/>
                    <a:pt x="11" y="86"/>
                  </a:cubicBezTo>
                  <a:cubicBezTo>
                    <a:pt x="11" y="86"/>
                    <a:pt x="12" y="21"/>
                    <a:pt x="11" y="19"/>
                  </a:cubicBezTo>
                  <a:cubicBezTo>
                    <a:pt x="11" y="18"/>
                    <a:pt x="6" y="17"/>
                    <a:pt x="6" y="17"/>
                  </a:cubicBezTo>
                  <a:cubicBezTo>
                    <a:pt x="5" y="16"/>
                    <a:pt x="5" y="16"/>
                    <a:pt x="5" y="16"/>
                  </a:cubicBezTo>
                  <a:cubicBezTo>
                    <a:pt x="28" y="16"/>
                    <a:pt x="28" y="16"/>
                    <a:pt x="28" y="16"/>
                  </a:cubicBezTo>
                  <a:cubicBezTo>
                    <a:pt x="27" y="18"/>
                    <a:pt x="27" y="18"/>
                    <a:pt x="27" y="18"/>
                  </a:cubicBezTo>
                  <a:cubicBezTo>
                    <a:pt x="24" y="18"/>
                    <a:pt x="19" y="19"/>
                    <a:pt x="19" y="19"/>
                  </a:cubicBezTo>
                  <a:cubicBezTo>
                    <a:pt x="19" y="43"/>
                    <a:pt x="19" y="43"/>
                    <a:pt x="19" y="43"/>
                  </a:cubicBezTo>
                  <a:cubicBezTo>
                    <a:pt x="19" y="43"/>
                    <a:pt x="24" y="37"/>
                    <a:pt x="32" y="37"/>
                  </a:cubicBezTo>
                  <a:cubicBezTo>
                    <a:pt x="53" y="37"/>
                    <a:pt x="53" y="67"/>
                    <a:pt x="53" y="70"/>
                  </a:cubicBezTo>
                  <a:cubicBezTo>
                    <a:pt x="53" y="73"/>
                    <a:pt x="54" y="91"/>
                    <a:pt x="42" y="91"/>
                  </a:cubicBez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dirty="0">
                <a:solidFill>
                  <a:srgbClr val="000000"/>
                </a:solidFill>
                <a:latin typeface="Calibri Light" panose="020F0302020204030204" pitchFamily="34" charset="0"/>
                <a:cs typeface="Calibri Light" panose="020F0302020204030204" pitchFamily="34" charset="0"/>
              </a:endParaRPr>
            </a:p>
          </p:txBody>
        </p:sp>
        <p:sp>
          <p:nvSpPr>
            <p:cNvPr id="31" name="Freeform 30">
              <a:extLst>
                <a:ext uri="{FF2B5EF4-FFF2-40B4-BE49-F238E27FC236}">
                  <a16:creationId xmlns:a16="http://schemas.microsoft.com/office/drawing/2014/main" id="{B5000CB5-8FA5-3B48-8335-EAB6EDA5BE77}"/>
                </a:ext>
              </a:extLst>
            </p:cNvPr>
            <p:cNvSpPr>
              <a:spLocks noEditPoints="1"/>
            </p:cNvSpPr>
            <p:nvPr userDrawn="1"/>
          </p:nvSpPr>
          <p:spPr bwMode="gray">
            <a:xfrm>
              <a:off x="4816475" y="6176963"/>
              <a:ext cx="139700" cy="193675"/>
            </a:xfrm>
            <a:custGeom>
              <a:avLst/>
              <a:gdLst/>
              <a:ahLst/>
              <a:cxnLst>
                <a:cxn ang="0">
                  <a:pos x="18" y="35"/>
                </a:cxn>
                <a:cxn ang="0">
                  <a:pos x="14" y="33"/>
                </a:cxn>
                <a:cxn ang="0">
                  <a:pos x="15" y="3"/>
                </a:cxn>
                <a:cxn ang="0">
                  <a:pos x="20" y="1"/>
                </a:cxn>
                <a:cxn ang="0">
                  <a:pos x="35" y="17"/>
                </a:cxn>
                <a:cxn ang="0">
                  <a:pos x="18" y="35"/>
                </a:cxn>
                <a:cxn ang="0">
                  <a:pos x="5" y="3"/>
                </a:cxn>
                <a:cxn ang="0">
                  <a:pos x="6" y="4"/>
                </a:cxn>
                <a:cxn ang="0">
                  <a:pos x="6" y="29"/>
                </a:cxn>
                <a:cxn ang="0">
                  <a:pos x="7" y="57"/>
                </a:cxn>
                <a:cxn ang="0">
                  <a:pos x="5" y="59"/>
                </a:cxn>
                <a:cxn ang="0">
                  <a:pos x="1" y="60"/>
                </a:cxn>
                <a:cxn ang="0">
                  <a:pos x="1" y="61"/>
                </a:cxn>
                <a:cxn ang="0">
                  <a:pos x="1" y="61"/>
                </a:cxn>
                <a:cxn ang="0">
                  <a:pos x="10" y="61"/>
                </a:cxn>
                <a:cxn ang="0">
                  <a:pos x="22" y="61"/>
                </a:cxn>
                <a:cxn ang="0">
                  <a:pos x="22" y="61"/>
                </a:cxn>
                <a:cxn ang="0">
                  <a:pos x="22" y="60"/>
                </a:cxn>
                <a:cxn ang="0">
                  <a:pos x="15" y="58"/>
                </a:cxn>
                <a:cxn ang="0">
                  <a:pos x="14" y="57"/>
                </a:cxn>
                <a:cxn ang="0">
                  <a:pos x="14" y="36"/>
                </a:cxn>
                <a:cxn ang="0">
                  <a:pos x="19" y="36"/>
                </a:cxn>
                <a:cxn ang="0">
                  <a:pos x="44" y="16"/>
                </a:cxn>
                <a:cxn ang="0">
                  <a:pos x="21" y="0"/>
                </a:cxn>
                <a:cxn ang="0">
                  <a:pos x="0" y="1"/>
                </a:cxn>
                <a:cxn ang="0">
                  <a:pos x="0" y="1"/>
                </a:cxn>
                <a:cxn ang="0">
                  <a:pos x="1" y="2"/>
                </a:cxn>
                <a:cxn ang="0">
                  <a:pos x="5" y="3"/>
                </a:cxn>
              </a:cxnLst>
              <a:rect l="0" t="0" r="r" b="b"/>
              <a:pathLst>
                <a:path w="44" h="61">
                  <a:moveTo>
                    <a:pt x="18" y="35"/>
                  </a:moveTo>
                  <a:cubicBezTo>
                    <a:pt x="16" y="35"/>
                    <a:pt x="14" y="34"/>
                    <a:pt x="14" y="33"/>
                  </a:cubicBezTo>
                  <a:cubicBezTo>
                    <a:pt x="14" y="31"/>
                    <a:pt x="14" y="13"/>
                    <a:pt x="15" y="3"/>
                  </a:cubicBezTo>
                  <a:cubicBezTo>
                    <a:pt x="15" y="2"/>
                    <a:pt x="16" y="1"/>
                    <a:pt x="20" y="1"/>
                  </a:cubicBezTo>
                  <a:cubicBezTo>
                    <a:pt x="29" y="1"/>
                    <a:pt x="35" y="8"/>
                    <a:pt x="35" y="17"/>
                  </a:cubicBezTo>
                  <a:cubicBezTo>
                    <a:pt x="35" y="28"/>
                    <a:pt x="27" y="35"/>
                    <a:pt x="18" y="35"/>
                  </a:cubicBezTo>
                  <a:close/>
                  <a:moveTo>
                    <a:pt x="5" y="3"/>
                  </a:moveTo>
                  <a:cubicBezTo>
                    <a:pt x="6" y="3"/>
                    <a:pt x="6" y="3"/>
                    <a:pt x="6" y="4"/>
                  </a:cubicBezTo>
                  <a:cubicBezTo>
                    <a:pt x="6" y="7"/>
                    <a:pt x="6" y="25"/>
                    <a:pt x="6" y="29"/>
                  </a:cubicBezTo>
                  <a:cubicBezTo>
                    <a:pt x="6" y="34"/>
                    <a:pt x="7" y="54"/>
                    <a:pt x="7" y="57"/>
                  </a:cubicBezTo>
                  <a:cubicBezTo>
                    <a:pt x="7" y="58"/>
                    <a:pt x="6" y="58"/>
                    <a:pt x="5" y="59"/>
                  </a:cubicBezTo>
                  <a:cubicBezTo>
                    <a:pt x="1" y="60"/>
                    <a:pt x="1" y="60"/>
                    <a:pt x="1" y="60"/>
                  </a:cubicBezTo>
                  <a:cubicBezTo>
                    <a:pt x="1" y="60"/>
                    <a:pt x="1" y="60"/>
                    <a:pt x="1" y="61"/>
                  </a:cubicBezTo>
                  <a:cubicBezTo>
                    <a:pt x="1" y="61"/>
                    <a:pt x="1" y="61"/>
                    <a:pt x="1" y="61"/>
                  </a:cubicBezTo>
                  <a:cubicBezTo>
                    <a:pt x="3" y="61"/>
                    <a:pt x="7" y="61"/>
                    <a:pt x="10" y="61"/>
                  </a:cubicBezTo>
                  <a:cubicBezTo>
                    <a:pt x="14" y="61"/>
                    <a:pt x="18" y="61"/>
                    <a:pt x="22" y="61"/>
                  </a:cubicBezTo>
                  <a:cubicBezTo>
                    <a:pt x="22" y="61"/>
                    <a:pt x="22" y="61"/>
                    <a:pt x="22" y="61"/>
                  </a:cubicBezTo>
                  <a:cubicBezTo>
                    <a:pt x="22" y="60"/>
                    <a:pt x="22" y="60"/>
                    <a:pt x="22" y="60"/>
                  </a:cubicBezTo>
                  <a:cubicBezTo>
                    <a:pt x="15" y="58"/>
                    <a:pt x="15" y="58"/>
                    <a:pt x="15" y="58"/>
                  </a:cubicBezTo>
                  <a:cubicBezTo>
                    <a:pt x="14" y="58"/>
                    <a:pt x="14" y="58"/>
                    <a:pt x="14" y="57"/>
                  </a:cubicBezTo>
                  <a:cubicBezTo>
                    <a:pt x="14" y="55"/>
                    <a:pt x="14" y="39"/>
                    <a:pt x="14" y="36"/>
                  </a:cubicBezTo>
                  <a:cubicBezTo>
                    <a:pt x="15" y="36"/>
                    <a:pt x="17" y="36"/>
                    <a:pt x="19" y="36"/>
                  </a:cubicBezTo>
                  <a:cubicBezTo>
                    <a:pt x="34" y="36"/>
                    <a:pt x="44" y="27"/>
                    <a:pt x="44" y="16"/>
                  </a:cubicBezTo>
                  <a:cubicBezTo>
                    <a:pt x="44" y="6"/>
                    <a:pt x="37" y="0"/>
                    <a:pt x="21" y="0"/>
                  </a:cubicBezTo>
                  <a:cubicBezTo>
                    <a:pt x="13" y="0"/>
                    <a:pt x="3" y="1"/>
                    <a:pt x="0" y="1"/>
                  </a:cubicBezTo>
                  <a:cubicBezTo>
                    <a:pt x="0" y="1"/>
                    <a:pt x="0" y="1"/>
                    <a:pt x="0" y="1"/>
                  </a:cubicBezTo>
                  <a:cubicBezTo>
                    <a:pt x="0" y="2"/>
                    <a:pt x="0" y="2"/>
                    <a:pt x="1" y="2"/>
                  </a:cubicBezTo>
                  <a:lnTo>
                    <a:pt x="5" y="3"/>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dirty="0">
                <a:solidFill>
                  <a:srgbClr val="000000"/>
                </a:solidFill>
                <a:latin typeface="Calibri Light" panose="020F0302020204030204" pitchFamily="34" charset="0"/>
                <a:cs typeface="Calibri Light" panose="020F0302020204030204" pitchFamily="34" charset="0"/>
              </a:endParaRPr>
            </a:p>
          </p:txBody>
        </p:sp>
        <p:sp>
          <p:nvSpPr>
            <p:cNvPr id="32" name="Freeform 31">
              <a:extLst>
                <a:ext uri="{FF2B5EF4-FFF2-40B4-BE49-F238E27FC236}">
                  <a16:creationId xmlns:a16="http://schemas.microsoft.com/office/drawing/2014/main" id="{8079FB22-5781-BE4B-8072-1501CD47DFAA}"/>
                </a:ext>
              </a:extLst>
            </p:cNvPr>
            <p:cNvSpPr>
              <a:spLocks/>
            </p:cNvSpPr>
            <p:nvPr userDrawn="1"/>
          </p:nvSpPr>
          <p:spPr bwMode="gray">
            <a:xfrm>
              <a:off x="4972050" y="6224588"/>
              <a:ext cx="117475" cy="146050"/>
            </a:xfrm>
            <a:custGeom>
              <a:avLst/>
              <a:gdLst/>
              <a:ahLst/>
              <a:cxnLst>
                <a:cxn ang="0">
                  <a:pos x="14" y="26"/>
                </a:cxn>
                <a:cxn ang="0">
                  <a:pos x="15" y="23"/>
                </a:cxn>
                <a:cxn ang="0">
                  <a:pos x="33" y="0"/>
                </a:cxn>
                <a:cxn ang="0">
                  <a:pos x="36" y="1"/>
                </a:cxn>
                <a:cxn ang="0">
                  <a:pos x="36" y="2"/>
                </a:cxn>
                <a:cxn ang="0">
                  <a:pos x="37" y="13"/>
                </a:cxn>
                <a:cxn ang="0">
                  <a:pos x="36" y="14"/>
                </a:cxn>
                <a:cxn ang="0">
                  <a:pos x="36" y="13"/>
                </a:cxn>
                <a:cxn ang="0">
                  <a:pos x="33" y="7"/>
                </a:cxn>
                <a:cxn ang="0">
                  <a:pos x="30" y="5"/>
                </a:cxn>
                <a:cxn ang="0">
                  <a:pos x="15" y="33"/>
                </a:cxn>
                <a:cxn ang="0">
                  <a:pos x="14" y="42"/>
                </a:cxn>
                <a:cxn ang="0">
                  <a:pos x="15" y="44"/>
                </a:cxn>
                <a:cxn ang="0">
                  <a:pos x="22" y="45"/>
                </a:cxn>
                <a:cxn ang="0">
                  <a:pos x="23" y="46"/>
                </a:cxn>
                <a:cxn ang="0">
                  <a:pos x="23" y="46"/>
                </a:cxn>
                <a:cxn ang="0">
                  <a:pos x="11" y="46"/>
                </a:cxn>
                <a:cxn ang="0">
                  <a:pos x="1" y="46"/>
                </a:cxn>
                <a:cxn ang="0">
                  <a:pos x="1" y="46"/>
                </a:cxn>
                <a:cxn ang="0">
                  <a:pos x="2" y="45"/>
                </a:cxn>
                <a:cxn ang="0">
                  <a:pos x="6" y="44"/>
                </a:cxn>
                <a:cxn ang="0">
                  <a:pos x="7" y="43"/>
                </a:cxn>
                <a:cxn ang="0">
                  <a:pos x="7" y="23"/>
                </a:cxn>
                <a:cxn ang="0">
                  <a:pos x="7" y="6"/>
                </a:cxn>
                <a:cxn ang="0">
                  <a:pos x="6" y="4"/>
                </a:cxn>
                <a:cxn ang="0">
                  <a:pos x="1" y="4"/>
                </a:cxn>
                <a:cxn ang="0">
                  <a:pos x="0" y="3"/>
                </a:cxn>
                <a:cxn ang="0">
                  <a:pos x="1" y="3"/>
                </a:cxn>
                <a:cxn ang="0">
                  <a:pos x="14" y="0"/>
                </a:cxn>
                <a:cxn ang="0">
                  <a:pos x="15" y="1"/>
                </a:cxn>
                <a:cxn ang="0">
                  <a:pos x="14" y="22"/>
                </a:cxn>
                <a:cxn ang="0">
                  <a:pos x="14" y="26"/>
                </a:cxn>
              </a:cxnLst>
              <a:rect l="0" t="0" r="r" b="b"/>
              <a:pathLst>
                <a:path w="37" h="46">
                  <a:moveTo>
                    <a:pt x="14" y="26"/>
                  </a:moveTo>
                  <a:cubicBezTo>
                    <a:pt x="15" y="25"/>
                    <a:pt x="15" y="24"/>
                    <a:pt x="15" y="23"/>
                  </a:cubicBezTo>
                  <a:cubicBezTo>
                    <a:pt x="17" y="14"/>
                    <a:pt x="23" y="0"/>
                    <a:pt x="33" y="0"/>
                  </a:cubicBezTo>
                  <a:cubicBezTo>
                    <a:pt x="34" y="0"/>
                    <a:pt x="35" y="0"/>
                    <a:pt x="36" y="1"/>
                  </a:cubicBezTo>
                  <a:cubicBezTo>
                    <a:pt x="36" y="1"/>
                    <a:pt x="36" y="1"/>
                    <a:pt x="36" y="2"/>
                  </a:cubicBezTo>
                  <a:cubicBezTo>
                    <a:pt x="37" y="13"/>
                    <a:pt x="37" y="13"/>
                    <a:pt x="37" y="13"/>
                  </a:cubicBezTo>
                  <a:cubicBezTo>
                    <a:pt x="37" y="13"/>
                    <a:pt x="36" y="14"/>
                    <a:pt x="36" y="14"/>
                  </a:cubicBezTo>
                  <a:cubicBezTo>
                    <a:pt x="36" y="14"/>
                    <a:pt x="36" y="13"/>
                    <a:pt x="36" y="13"/>
                  </a:cubicBezTo>
                  <a:cubicBezTo>
                    <a:pt x="35" y="11"/>
                    <a:pt x="34" y="9"/>
                    <a:pt x="33" y="7"/>
                  </a:cubicBezTo>
                  <a:cubicBezTo>
                    <a:pt x="32" y="6"/>
                    <a:pt x="31" y="5"/>
                    <a:pt x="30" y="5"/>
                  </a:cubicBezTo>
                  <a:cubicBezTo>
                    <a:pt x="22" y="5"/>
                    <a:pt x="17" y="21"/>
                    <a:pt x="15" y="33"/>
                  </a:cubicBezTo>
                  <a:cubicBezTo>
                    <a:pt x="14" y="36"/>
                    <a:pt x="14" y="41"/>
                    <a:pt x="14" y="42"/>
                  </a:cubicBezTo>
                  <a:cubicBezTo>
                    <a:pt x="14" y="43"/>
                    <a:pt x="14" y="43"/>
                    <a:pt x="15" y="44"/>
                  </a:cubicBezTo>
                  <a:cubicBezTo>
                    <a:pt x="22" y="45"/>
                    <a:pt x="22" y="45"/>
                    <a:pt x="22" y="45"/>
                  </a:cubicBezTo>
                  <a:cubicBezTo>
                    <a:pt x="23" y="45"/>
                    <a:pt x="23" y="45"/>
                    <a:pt x="23" y="46"/>
                  </a:cubicBezTo>
                  <a:cubicBezTo>
                    <a:pt x="23" y="46"/>
                    <a:pt x="23" y="46"/>
                    <a:pt x="23" y="46"/>
                  </a:cubicBezTo>
                  <a:cubicBezTo>
                    <a:pt x="21" y="46"/>
                    <a:pt x="16" y="46"/>
                    <a:pt x="11" y="46"/>
                  </a:cubicBezTo>
                  <a:cubicBezTo>
                    <a:pt x="6" y="46"/>
                    <a:pt x="3" y="46"/>
                    <a:pt x="1" y="46"/>
                  </a:cubicBezTo>
                  <a:cubicBezTo>
                    <a:pt x="1" y="46"/>
                    <a:pt x="1" y="46"/>
                    <a:pt x="1" y="46"/>
                  </a:cubicBezTo>
                  <a:cubicBezTo>
                    <a:pt x="1" y="45"/>
                    <a:pt x="1" y="45"/>
                    <a:pt x="2" y="45"/>
                  </a:cubicBezTo>
                  <a:cubicBezTo>
                    <a:pt x="6" y="44"/>
                    <a:pt x="6" y="44"/>
                    <a:pt x="6" y="44"/>
                  </a:cubicBezTo>
                  <a:cubicBezTo>
                    <a:pt x="7" y="43"/>
                    <a:pt x="7" y="43"/>
                    <a:pt x="7" y="43"/>
                  </a:cubicBezTo>
                  <a:cubicBezTo>
                    <a:pt x="7" y="40"/>
                    <a:pt x="7" y="28"/>
                    <a:pt x="7" y="23"/>
                  </a:cubicBezTo>
                  <a:cubicBezTo>
                    <a:pt x="7" y="18"/>
                    <a:pt x="7" y="8"/>
                    <a:pt x="7" y="6"/>
                  </a:cubicBezTo>
                  <a:cubicBezTo>
                    <a:pt x="7" y="5"/>
                    <a:pt x="6" y="4"/>
                    <a:pt x="6" y="4"/>
                  </a:cubicBezTo>
                  <a:cubicBezTo>
                    <a:pt x="1" y="4"/>
                    <a:pt x="1" y="4"/>
                    <a:pt x="1" y="4"/>
                  </a:cubicBezTo>
                  <a:cubicBezTo>
                    <a:pt x="0" y="4"/>
                    <a:pt x="0" y="3"/>
                    <a:pt x="0" y="3"/>
                  </a:cubicBezTo>
                  <a:cubicBezTo>
                    <a:pt x="0" y="3"/>
                    <a:pt x="0" y="3"/>
                    <a:pt x="1" y="3"/>
                  </a:cubicBezTo>
                  <a:cubicBezTo>
                    <a:pt x="14" y="0"/>
                    <a:pt x="14" y="0"/>
                    <a:pt x="14" y="0"/>
                  </a:cubicBezTo>
                  <a:cubicBezTo>
                    <a:pt x="15" y="0"/>
                    <a:pt x="15" y="0"/>
                    <a:pt x="15" y="1"/>
                  </a:cubicBezTo>
                  <a:cubicBezTo>
                    <a:pt x="15" y="3"/>
                    <a:pt x="14" y="17"/>
                    <a:pt x="14" y="22"/>
                  </a:cubicBezTo>
                  <a:cubicBezTo>
                    <a:pt x="14" y="24"/>
                    <a:pt x="14" y="25"/>
                    <a:pt x="14" y="26"/>
                  </a:cubicBez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dirty="0">
                <a:solidFill>
                  <a:srgbClr val="000000"/>
                </a:solidFill>
                <a:latin typeface="Calibri Light" panose="020F0302020204030204" pitchFamily="34" charset="0"/>
                <a:cs typeface="Calibri Light" panose="020F0302020204030204" pitchFamily="34" charset="0"/>
              </a:endParaRPr>
            </a:p>
          </p:txBody>
        </p:sp>
        <p:sp>
          <p:nvSpPr>
            <p:cNvPr id="33" name="Freeform 32">
              <a:extLst>
                <a:ext uri="{FF2B5EF4-FFF2-40B4-BE49-F238E27FC236}">
                  <a16:creationId xmlns:a16="http://schemas.microsoft.com/office/drawing/2014/main" id="{F37F23CE-F62C-A547-B89F-C7CC061F66CE}"/>
                </a:ext>
              </a:extLst>
            </p:cNvPr>
            <p:cNvSpPr>
              <a:spLocks noEditPoints="1"/>
            </p:cNvSpPr>
            <p:nvPr userDrawn="1"/>
          </p:nvSpPr>
          <p:spPr bwMode="gray">
            <a:xfrm>
              <a:off x="5099050" y="6176963"/>
              <a:ext cx="66675" cy="193675"/>
            </a:xfrm>
            <a:custGeom>
              <a:avLst/>
              <a:gdLst/>
              <a:ahLst/>
              <a:cxnLst>
                <a:cxn ang="0">
                  <a:pos x="10" y="0"/>
                </a:cxn>
                <a:cxn ang="0">
                  <a:pos x="14" y="4"/>
                </a:cxn>
                <a:cxn ang="0">
                  <a:pos x="10" y="9"/>
                </a:cxn>
                <a:cxn ang="0">
                  <a:pos x="5" y="4"/>
                </a:cxn>
                <a:cxn ang="0">
                  <a:pos x="10" y="0"/>
                </a:cxn>
                <a:cxn ang="0">
                  <a:pos x="14" y="15"/>
                </a:cxn>
                <a:cxn ang="0">
                  <a:pos x="15" y="16"/>
                </a:cxn>
                <a:cxn ang="0">
                  <a:pos x="14" y="39"/>
                </a:cxn>
                <a:cxn ang="0">
                  <a:pos x="14" y="58"/>
                </a:cxn>
                <a:cxn ang="0">
                  <a:pos x="15" y="59"/>
                </a:cxn>
                <a:cxn ang="0">
                  <a:pos x="20" y="60"/>
                </a:cxn>
                <a:cxn ang="0">
                  <a:pos x="21" y="61"/>
                </a:cxn>
                <a:cxn ang="0">
                  <a:pos x="20" y="61"/>
                </a:cxn>
                <a:cxn ang="0">
                  <a:pos x="11" y="61"/>
                </a:cxn>
                <a:cxn ang="0">
                  <a:pos x="1" y="61"/>
                </a:cxn>
                <a:cxn ang="0">
                  <a:pos x="1" y="61"/>
                </a:cxn>
                <a:cxn ang="0">
                  <a:pos x="1" y="60"/>
                </a:cxn>
                <a:cxn ang="0">
                  <a:pos x="6" y="59"/>
                </a:cxn>
                <a:cxn ang="0">
                  <a:pos x="7" y="58"/>
                </a:cxn>
                <a:cxn ang="0">
                  <a:pos x="7" y="38"/>
                </a:cxn>
                <a:cxn ang="0">
                  <a:pos x="7" y="21"/>
                </a:cxn>
                <a:cxn ang="0">
                  <a:pos x="6" y="19"/>
                </a:cxn>
                <a:cxn ang="0">
                  <a:pos x="1" y="19"/>
                </a:cxn>
                <a:cxn ang="0">
                  <a:pos x="0" y="18"/>
                </a:cxn>
                <a:cxn ang="0">
                  <a:pos x="0" y="18"/>
                </a:cxn>
                <a:cxn ang="0">
                  <a:pos x="14" y="15"/>
                </a:cxn>
              </a:cxnLst>
              <a:rect l="0" t="0" r="r" b="b"/>
              <a:pathLst>
                <a:path w="21" h="61">
                  <a:moveTo>
                    <a:pt x="10" y="0"/>
                  </a:moveTo>
                  <a:cubicBezTo>
                    <a:pt x="13" y="0"/>
                    <a:pt x="14" y="2"/>
                    <a:pt x="14" y="4"/>
                  </a:cubicBezTo>
                  <a:cubicBezTo>
                    <a:pt x="14" y="7"/>
                    <a:pt x="12" y="9"/>
                    <a:pt x="10" y="9"/>
                  </a:cubicBezTo>
                  <a:cubicBezTo>
                    <a:pt x="8" y="9"/>
                    <a:pt x="5" y="7"/>
                    <a:pt x="5" y="4"/>
                  </a:cubicBezTo>
                  <a:cubicBezTo>
                    <a:pt x="5" y="2"/>
                    <a:pt x="7" y="0"/>
                    <a:pt x="10" y="0"/>
                  </a:cubicBezTo>
                  <a:close/>
                  <a:moveTo>
                    <a:pt x="14" y="15"/>
                  </a:moveTo>
                  <a:cubicBezTo>
                    <a:pt x="15" y="15"/>
                    <a:pt x="15" y="15"/>
                    <a:pt x="15" y="16"/>
                  </a:cubicBezTo>
                  <a:cubicBezTo>
                    <a:pt x="15" y="20"/>
                    <a:pt x="14" y="34"/>
                    <a:pt x="14" y="39"/>
                  </a:cubicBezTo>
                  <a:cubicBezTo>
                    <a:pt x="14" y="43"/>
                    <a:pt x="14" y="55"/>
                    <a:pt x="14" y="58"/>
                  </a:cubicBezTo>
                  <a:cubicBezTo>
                    <a:pt x="14" y="58"/>
                    <a:pt x="14" y="59"/>
                    <a:pt x="15" y="59"/>
                  </a:cubicBezTo>
                  <a:cubicBezTo>
                    <a:pt x="20" y="60"/>
                    <a:pt x="20" y="60"/>
                    <a:pt x="20" y="60"/>
                  </a:cubicBezTo>
                  <a:cubicBezTo>
                    <a:pt x="20" y="60"/>
                    <a:pt x="21" y="60"/>
                    <a:pt x="21" y="61"/>
                  </a:cubicBezTo>
                  <a:cubicBezTo>
                    <a:pt x="21" y="61"/>
                    <a:pt x="20" y="61"/>
                    <a:pt x="20" y="61"/>
                  </a:cubicBezTo>
                  <a:cubicBezTo>
                    <a:pt x="18" y="61"/>
                    <a:pt x="15" y="61"/>
                    <a:pt x="11" y="61"/>
                  </a:cubicBezTo>
                  <a:cubicBezTo>
                    <a:pt x="7" y="61"/>
                    <a:pt x="3" y="61"/>
                    <a:pt x="1" y="61"/>
                  </a:cubicBezTo>
                  <a:cubicBezTo>
                    <a:pt x="1" y="61"/>
                    <a:pt x="1" y="61"/>
                    <a:pt x="1" y="61"/>
                  </a:cubicBezTo>
                  <a:cubicBezTo>
                    <a:pt x="1" y="60"/>
                    <a:pt x="1" y="60"/>
                    <a:pt x="1" y="60"/>
                  </a:cubicBezTo>
                  <a:cubicBezTo>
                    <a:pt x="6" y="59"/>
                    <a:pt x="6" y="59"/>
                    <a:pt x="6" y="59"/>
                  </a:cubicBezTo>
                  <a:cubicBezTo>
                    <a:pt x="7" y="58"/>
                    <a:pt x="7" y="58"/>
                    <a:pt x="7" y="58"/>
                  </a:cubicBezTo>
                  <a:cubicBezTo>
                    <a:pt x="7" y="55"/>
                    <a:pt x="7" y="43"/>
                    <a:pt x="7" y="38"/>
                  </a:cubicBezTo>
                  <a:cubicBezTo>
                    <a:pt x="7" y="34"/>
                    <a:pt x="7" y="23"/>
                    <a:pt x="7" y="21"/>
                  </a:cubicBezTo>
                  <a:cubicBezTo>
                    <a:pt x="6" y="20"/>
                    <a:pt x="6" y="19"/>
                    <a:pt x="6" y="19"/>
                  </a:cubicBezTo>
                  <a:cubicBezTo>
                    <a:pt x="1" y="19"/>
                    <a:pt x="1" y="19"/>
                    <a:pt x="1" y="19"/>
                  </a:cubicBezTo>
                  <a:cubicBezTo>
                    <a:pt x="0" y="19"/>
                    <a:pt x="0" y="18"/>
                    <a:pt x="0" y="18"/>
                  </a:cubicBezTo>
                  <a:cubicBezTo>
                    <a:pt x="0" y="18"/>
                    <a:pt x="0" y="18"/>
                    <a:pt x="0" y="18"/>
                  </a:cubicBezTo>
                  <a:lnTo>
                    <a:pt x="14" y="15"/>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dirty="0">
                <a:solidFill>
                  <a:srgbClr val="000000"/>
                </a:solidFill>
                <a:latin typeface="Calibri Light" panose="020F0302020204030204" pitchFamily="34" charset="0"/>
                <a:cs typeface="Calibri Light" panose="020F0302020204030204" pitchFamily="34" charset="0"/>
              </a:endParaRPr>
            </a:p>
          </p:txBody>
        </p:sp>
        <p:sp>
          <p:nvSpPr>
            <p:cNvPr id="34" name="Freeform 33">
              <a:extLst>
                <a:ext uri="{FF2B5EF4-FFF2-40B4-BE49-F238E27FC236}">
                  <a16:creationId xmlns:a16="http://schemas.microsoft.com/office/drawing/2014/main" id="{77AD480E-49FF-AD4A-A91A-69E44C369372}"/>
                </a:ext>
              </a:extLst>
            </p:cNvPr>
            <p:cNvSpPr>
              <a:spLocks/>
            </p:cNvSpPr>
            <p:nvPr userDrawn="1"/>
          </p:nvSpPr>
          <p:spPr bwMode="gray">
            <a:xfrm>
              <a:off x="5181600" y="6224588"/>
              <a:ext cx="111125" cy="146050"/>
            </a:xfrm>
            <a:custGeom>
              <a:avLst/>
              <a:gdLst/>
              <a:ahLst/>
              <a:cxnLst>
                <a:cxn ang="0">
                  <a:pos x="0" y="27"/>
                </a:cxn>
                <a:cxn ang="0">
                  <a:pos x="9" y="6"/>
                </a:cxn>
                <a:cxn ang="0">
                  <a:pos x="25" y="0"/>
                </a:cxn>
                <a:cxn ang="0">
                  <a:pos x="33" y="1"/>
                </a:cxn>
                <a:cxn ang="0">
                  <a:pos x="33" y="2"/>
                </a:cxn>
                <a:cxn ang="0">
                  <a:pos x="34" y="12"/>
                </a:cxn>
                <a:cxn ang="0">
                  <a:pos x="33" y="13"/>
                </a:cxn>
                <a:cxn ang="0">
                  <a:pos x="33" y="13"/>
                </a:cxn>
                <a:cxn ang="0">
                  <a:pos x="29" y="5"/>
                </a:cxn>
                <a:cxn ang="0">
                  <a:pos x="28" y="3"/>
                </a:cxn>
                <a:cxn ang="0">
                  <a:pos x="24" y="2"/>
                </a:cxn>
                <a:cxn ang="0">
                  <a:pos x="12" y="10"/>
                </a:cxn>
                <a:cxn ang="0">
                  <a:pos x="8" y="27"/>
                </a:cxn>
                <a:cxn ang="0">
                  <a:pos x="21" y="43"/>
                </a:cxn>
                <a:cxn ang="0">
                  <a:pos x="27" y="43"/>
                </a:cxn>
                <a:cxn ang="0">
                  <a:pos x="35" y="39"/>
                </a:cxn>
                <a:cxn ang="0">
                  <a:pos x="35" y="40"/>
                </a:cxn>
                <a:cxn ang="0">
                  <a:pos x="35" y="41"/>
                </a:cxn>
                <a:cxn ang="0">
                  <a:pos x="25" y="46"/>
                </a:cxn>
                <a:cxn ang="0">
                  <a:pos x="18" y="46"/>
                </a:cxn>
                <a:cxn ang="0">
                  <a:pos x="0" y="27"/>
                </a:cxn>
              </a:cxnLst>
              <a:rect l="0" t="0" r="r" b="b"/>
              <a:pathLst>
                <a:path w="35" h="46">
                  <a:moveTo>
                    <a:pt x="0" y="27"/>
                  </a:moveTo>
                  <a:cubicBezTo>
                    <a:pt x="0" y="20"/>
                    <a:pt x="3" y="12"/>
                    <a:pt x="9" y="6"/>
                  </a:cubicBezTo>
                  <a:cubicBezTo>
                    <a:pt x="13" y="2"/>
                    <a:pt x="19" y="0"/>
                    <a:pt x="25" y="0"/>
                  </a:cubicBezTo>
                  <a:cubicBezTo>
                    <a:pt x="29" y="0"/>
                    <a:pt x="31" y="1"/>
                    <a:pt x="33" y="1"/>
                  </a:cubicBezTo>
                  <a:cubicBezTo>
                    <a:pt x="33" y="2"/>
                    <a:pt x="33" y="2"/>
                    <a:pt x="33" y="2"/>
                  </a:cubicBezTo>
                  <a:cubicBezTo>
                    <a:pt x="34" y="12"/>
                    <a:pt x="34" y="12"/>
                    <a:pt x="34" y="12"/>
                  </a:cubicBezTo>
                  <a:cubicBezTo>
                    <a:pt x="34" y="13"/>
                    <a:pt x="33" y="13"/>
                    <a:pt x="33" y="13"/>
                  </a:cubicBezTo>
                  <a:cubicBezTo>
                    <a:pt x="33" y="13"/>
                    <a:pt x="33" y="13"/>
                    <a:pt x="33" y="13"/>
                  </a:cubicBezTo>
                  <a:cubicBezTo>
                    <a:pt x="31" y="10"/>
                    <a:pt x="30" y="8"/>
                    <a:pt x="29" y="5"/>
                  </a:cubicBezTo>
                  <a:cubicBezTo>
                    <a:pt x="29" y="4"/>
                    <a:pt x="28" y="4"/>
                    <a:pt x="28" y="3"/>
                  </a:cubicBezTo>
                  <a:cubicBezTo>
                    <a:pt x="27" y="3"/>
                    <a:pt x="25" y="2"/>
                    <a:pt x="24" y="2"/>
                  </a:cubicBezTo>
                  <a:cubicBezTo>
                    <a:pt x="19" y="2"/>
                    <a:pt x="15" y="5"/>
                    <a:pt x="12" y="10"/>
                  </a:cubicBezTo>
                  <a:cubicBezTo>
                    <a:pt x="10" y="14"/>
                    <a:pt x="8" y="20"/>
                    <a:pt x="8" y="27"/>
                  </a:cubicBezTo>
                  <a:cubicBezTo>
                    <a:pt x="8" y="38"/>
                    <a:pt x="14" y="43"/>
                    <a:pt x="21" y="43"/>
                  </a:cubicBezTo>
                  <a:cubicBezTo>
                    <a:pt x="24" y="43"/>
                    <a:pt x="26" y="43"/>
                    <a:pt x="27" y="43"/>
                  </a:cubicBezTo>
                  <a:cubicBezTo>
                    <a:pt x="30" y="42"/>
                    <a:pt x="32" y="41"/>
                    <a:pt x="35" y="39"/>
                  </a:cubicBezTo>
                  <a:cubicBezTo>
                    <a:pt x="35" y="39"/>
                    <a:pt x="35" y="40"/>
                    <a:pt x="35" y="40"/>
                  </a:cubicBezTo>
                  <a:cubicBezTo>
                    <a:pt x="35" y="40"/>
                    <a:pt x="35" y="41"/>
                    <a:pt x="35" y="41"/>
                  </a:cubicBezTo>
                  <a:cubicBezTo>
                    <a:pt x="33" y="42"/>
                    <a:pt x="29" y="44"/>
                    <a:pt x="25" y="46"/>
                  </a:cubicBezTo>
                  <a:cubicBezTo>
                    <a:pt x="24" y="46"/>
                    <a:pt x="22" y="46"/>
                    <a:pt x="18" y="46"/>
                  </a:cubicBezTo>
                  <a:cubicBezTo>
                    <a:pt x="7" y="46"/>
                    <a:pt x="0" y="40"/>
                    <a:pt x="0" y="27"/>
                  </a:cubicBez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dirty="0">
                <a:solidFill>
                  <a:srgbClr val="000000"/>
                </a:solidFill>
                <a:latin typeface="Calibri Light" panose="020F0302020204030204" pitchFamily="34" charset="0"/>
                <a:cs typeface="Calibri Light" panose="020F0302020204030204" pitchFamily="34" charset="0"/>
              </a:endParaRPr>
            </a:p>
          </p:txBody>
        </p:sp>
        <p:sp>
          <p:nvSpPr>
            <p:cNvPr id="35" name="Freeform 34">
              <a:extLst>
                <a:ext uri="{FF2B5EF4-FFF2-40B4-BE49-F238E27FC236}">
                  <a16:creationId xmlns:a16="http://schemas.microsoft.com/office/drawing/2014/main" id="{EBC727E0-F742-6B45-B468-6E1A28AB6550}"/>
                </a:ext>
              </a:extLst>
            </p:cNvPr>
            <p:cNvSpPr>
              <a:spLocks noEditPoints="1"/>
            </p:cNvSpPr>
            <p:nvPr userDrawn="1"/>
          </p:nvSpPr>
          <p:spPr bwMode="gray">
            <a:xfrm>
              <a:off x="5308600" y="6224588"/>
              <a:ext cx="119063" cy="146050"/>
            </a:xfrm>
            <a:custGeom>
              <a:avLst/>
              <a:gdLst/>
              <a:ahLst/>
              <a:cxnLst>
                <a:cxn ang="0">
                  <a:pos x="20" y="2"/>
                </a:cxn>
                <a:cxn ang="0">
                  <a:pos x="29" y="18"/>
                </a:cxn>
                <a:cxn ang="0">
                  <a:pos x="27" y="21"/>
                </a:cxn>
                <a:cxn ang="0">
                  <a:pos x="9" y="21"/>
                </a:cxn>
                <a:cxn ang="0">
                  <a:pos x="20" y="2"/>
                </a:cxn>
                <a:cxn ang="0">
                  <a:pos x="38" y="20"/>
                </a:cxn>
                <a:cxn ang="0">
                  <a:pos x="21" y="0"/>
                </a:cxn>
                <a:cxn ang="0">
                  <a:pos x="0" y="27"/>
                </a:cxn>
                <a:cxn ang="0">
                  <a:pos x="19" y="46"/>
                </a:cxn>
                <a:cxn ang="0">
                  <a:pos x="26" y="45"/>
                </a:cxn>
                <a:cxn ang="0">
                  <a:pos x="37" y="40"/>
                </a:cxn>
                <a:cxn ang="0">
                  <a:pos x="37" y="40"/>
                </a:cxn>
                <a:cxn ang="0">
                  <a:pos x="37" y="39"/>
                </a:cxn>
                <a:cxn ang="0">
                  <a:pos x="29" y="42"/>
                </a:cxn>
                <a:cxn ang="0">
                  <a:pos x="22" y="43"/>
                </a:cxn>
                <a:cxn ang="0">
                  <a:pos x="9" y="29"/>
                </a:cxn>
                <a:cxn ang="0">
                  <a:pos x="9" y="23"/>
                </a:cxn>
                <a:cxn ang="0">
                  <a:pos x="35" y="22"/>
                </a:cxn>
                <a:cxn ang="0">
                  <a:pos x="38" y="20"/>
                </a:cxn>
              </a:cxnLst>
              <a:rect l="0" t="0" r="r" b="b"/>
              <a:pathLst>
                <a:path w="38" h="46">
                  <a:moveTo>
                    <a:pt x="20" y="2"/>
                  </a:moveTo>
                  <a:cubicBezTo>
                    <a:pt x="26" y="2"/>
                    <a:pt x="29" y="13"/>
                    <a:pt x="29" y="18"/>
                  </a:cubicBezTo>
                  <a:cubicBezTo>
                    <a:pt x="29" y="20"/>
                    <a:pt x="28" y="20"/>
                    <a:pt x="27" y="21"/>
                  </a:cubicBezTo>
                  <a:cubicBezTo>
                    <a:pt x="24" y="21"/>
                    <a:pt x="15" y="22"/>
                    <a:pt x="9" y="21"/>
                  </a:cubicBezTo>
                  <a:cubicBezTo>
                    <a:pt x="9" y="9"/>
                    <a:pt x="14" y="2"/>
                    <a:pt x="20" y="2"/>
                  </a:cubicBezTo>
                  <a:close/>
                  <a:moveTo>
                    <a:pt x="38" y="20"/>
                  </a:moveTo>
                  <a:cubicBezTo>
                    <a:pt x="38" y="11"/>
                    <a:pt x="33" y="0"/>
                    <a:pt x="21" y="0"/>
                  </a:cubicBezTo>
                  <a:cubicBezTo>
                    <a:pt x="9" y="0"/>
                    <a:pt x="0" y="14"/>
                    <a:pt x="0" y="27"/>
                  </a:cubicBezTo>
                  <a:cubicBezTo>
                    <a:pt x="0" y="40"/>
                    <a:pt x="8" y="46"/>
                    <a:pt x="19" y="46"/>
                  </a:cubicBezTo>
                  <a:cubicBezTo>
                    <a:pt x="22" y="46"/>
                    <a:pt x="25" y="46"/>
                    <a:pt x="26" y="45"/>
                  </a:cubicBezTo>
                  <a:cubicBezTo>
                    <a:pt x="30" y="44"/>
                    <a:pt x="35" y="42"/>
                    <a:pt x="37" y="40"/>
                  </a:cubicBezTo>
                  <a:cubicBezTo>
                    <a:pt x="37" y="40"/>
                    <a:pt x="37" y="40"/>
                    <a:pt x="37" y="40"/>
                  </a:cubicBezTo>
                  <a:cubicBezTo>
                    <a:pt x="37" y="39"/>
                    <a:pt x="37" y="39"/>
                    <a:pt x="37" y="39"/>
                  </a:cubicBezTo>
                  <a:cubicBezTo>
                    <a:pt x="34" y="40"/>
                    <a:pt x="31" y="41"/>
                    <a:pt x="29" y="42"/>
                  </a:cubicBezTo>
                  <a:cubicBezTo>
                    <a:pt x="27" y="43"/>
                    <a:pt x="25" y="43"/>
                    <a:pt x="22" y="43"/>
                  </a:cubicBezTo>
                  <a:cubicBezTo>
                    <a:pt x="16" y="43"/>
                    <a:pt x="10" y="38"/>
                    <a:pt x="9" y="29"/>
                  </a:cubicBezTo>
                  <a:cubicBezTo>
                    <a:pt x="9" y="27"/>
                    <a:pt x="9" y="25"/>
                    <a:pt x="9" y="23"/>
                  </a:cubicBezTo>
                  <a:cubicBezTo>
                    <a:pt x="13" y="23"/>
                    <a:pt x="31" y="23"/>
                    <a:pt x="35" y="22"/>
                  </a:cubicBezTo>
                  <a:cubicBezTo>
                    <a:pt x="37" y="22"/>
                    <a:pt x="38" y="21"/>
                    <a:pt x="38" y="20"/>
                  </a:cubicBez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dirty="0">
                <a:solidFill>
                  <a:srgbClr val="000000"/>
                </a:solidFill>
                <a:latin typeface="Calibri Light" panose="020F0302020204030204" pitchFamily="34" charset="0"/>
                <a:cs typeface="Calibri Light" panose="020F0302020204030204" pitchFamily="34" charset="0"/>
              </a:endParaRPr>
            </a:p>
          </p:txBody>
        </p:sp>
        <p:sp>
          <p:nvSpPr>
            <p:cNvPr id="36" name="Freeform 35">
              <a:extLst>
                <a:ext uri="{FF2B5EF4-FFF2-40B4-BE49-F238E27FC236}">
                  <a16:creationId xmlns:a16="http://schemas.microsoft.com/office/drawing/2014/main" id="{E6DDB773-26B3-EC4C-9477-74CE4F904CFC}"/>
                </a:ext>
              </a:extLst>
            </p:cNvPr>
            <p:cNvSpPr>
              <a:spLocks noEditPoints="1"/>
            </p:cNvSpPr>
            <p:nvPr userDrawn="1"/>
          </p:nvSpPr>
          <p:spPr bwMode="gray">
            <a:xfrm>
              <a:off x="5503863" y="6176963"/>
              <a:ext cx="146050" cy="193675"/>
            </a:xfrm>
            <a:custGeom>
              <a:avLst/>
              <a:gdLst/>
              <a:ahLst/>
              <a:cxnLst>
                <a:cxn ang="0">
                  <a:pos x="19" y="1"/>
                </a:cxn>
                <a:cxn ang="0">
                  <a:pos x="34" y="14"/>
                </a:cxn>
                <a:cxn ang="0">
                  <a:pos x="16" y="29"/>
                </a:cxn>
                <a:cxn ang="0">
                  <a:pos x="14" y="28"/>
                </a:cxn>
                <a:cxn ang="0">
                  <a:pos x="15" y="3"/>
                </a:cxn>
                <a:cxn ang="0">
                  <a:pos x="19" y="1"/>
                </a:cxn>
                <a:cxn ang="0">
                  <a:pos x="28" y="28"/>
                </a:cxn>
                <a:cxn ang="0">
                  <a:pos x="30" y="28"/>
                </a:cxn>
                <a:cxn ang="0">
                  <a:pos x="43" y="14"/>
                </a:cxn>
                <a:cxn ang="0">
                  <a:pos x="20" y="0"/>
                </a:cxn>
                <a:cxn ang="0">
                  <a:pos x="0" y="1"/>
                </a:cxn>
                <a:cxn ang="0">
                  <a:pos x="0" y="1"/>
                </a:cxn>
                <a:cxn ang="0">
                  <a:pos x="0" y="2"/>
                </a:cxn>
                <a:cxn ang="0">
                  <a:pos x="5" y="3"/>
                </a:cxn>
                <a:cxn ang="0">
                  <a:pos x="6" y="4"/>
                </a:cxn>
                <a:cxn ang="0">
                  <a:pos x="6" y="30"/>
                </a:cxn>
                <a:cxn ang="0">
                  <a:pos x="6" y="57"/>
                </a:cxn>
                <a:cxn ang="0">
                  <a:pos x="5" y="59"/>
                </a:cxn>
                <a:cxn ang="0">
                  <a:pos x="1" y="60"/>
                </a:cxn>
                <a:cxn ang="0">
                  <a:pos x="0" y="61"/>
                </a:cxn>
                <a:cxn ang="0">
                  <a:pos x="0" y="61"/>
                </a:cxn>
                <a:cxn ang="0">
                  <a:pos x="9" y="61"/>
                </a:cxn>
                <a:cxn ang="0">
                  <a:pos x="17" y="61"/>
                </a:cxn>
                <a:cxn ang="0">
                  <a:pos x="46" y="44"/>
                </a:cxn>
                <a:cxn ang="0">
                  <a:pos x="30" y="29"/>
                </a:cxn>
                <a:cxn ang="0">
                  <a:pos x="28" y="29"/>
                </a:cxn>
                <a:cxn ang="0">
                  <a:pos x="28" y="28"/>
                </a:cxn>
                <a:cxn ang="0">
                  <a:pos x="37" y="45"/>
                </a:cxn>
                <a:cxn ang="0">
                  <a:pos x="18" y="59"/>
                </a:cxn>
                <a:cxn ang="0">
                  <a:pos x="13" y="57"/>
                </a:cxn>
                <a:cxn ang="0">
                  <a:pos x="14" y="31"/>
                </a:cxn>
                <a:cxn ang="0">
                  <a:pos x="19" y="30"/>
                </a:cxn>
                <a:cxn ang="0">
                  <a:pos x="37" y="45"/>
                </a:cxn>
              </a:cxnLst>
              <a:rect l="0" t="0" r="r" b="b"/>
              <a:pathLst>
                <a:path w="46" h="61">
                  <a:moveTo>
                    <a:pt x="19" y="1"/>
                  </a:moveTo>
                  <a:cubicBezTo>
                    <a:pt x="29" y="1"/>
                    <a:pt x="34" y="6"/>
                    <a:pt x="34" y="14"/>
                  </a:cubicBezTo>
                  <a:cubicBezTo>
                    <a:pt x="34" y="24"/>
                    <a:pt x="25" y="29"/>
                    <a:pt x="16" y="29"/>
                  </a:cubicBezTo>
                  <a:cubicBezTo>
                    <a:pt x="15" y="29"/>
                    <a:pt x="14" y="28"/>
                    <a:pt x="14" y="28"/>
                  </a:cubicBezTo>
                  <a:cubicBezTo>
                    <a:pt x="14" y="26"/>
                    <a:pt x="14" y="10"/>
                    <a:pt x="15" y="3"/>
                  </a:cubicBezTo>
                  <a:cubicBezTo>
                    <a:pt x="15" y="2"/>
                    <a:pt x="16" y="1"/>
                    <a:pt x="19" y="1"/>
                  </a:cubicBezTo>
                  <a:close/>
                  <a:moveTo>
                    <a:pt x="28" y="28"/>
                  </a:moveTo>
                  <a:cubicBezTo>
                    <a:pt x="28" y="28"/>
                    <a:pt x="29" y="28"/>
                    <a:pt x="30" y="28"/>
                  </a:cubicBezTo>
                  <a:cubicBezTo>
                    <a:pt x="36" y="26"/>
                    <a:pt x="43" y="21"/>
                    <a:pt x="43" y="14"/>
                  </a:cubicBezTo>
                  <a:cubicBezTo>
                    <a:pt x="43" y="5"/>
                    <a:pt x="36" y="0"/>
                    <a:pt x="20" y="0"/>
                  </a:cubicBezTo>
                  <a:cubicBezTo>
                    <a:pt x="12" y="0"/>
                    <a:pt x="4" y="0"/>
                    <a:pt x="0" y="1"/>
                  </a:cubicBezTo>
                  <a:cubicBezTo>
                    <a:pt x="0" y="1"/>
                    <a:pt x="0" y="1"/>
                    <a:pt x="0" y="1"/>
                  </a:cubicBezTo>
                  <a:cubicBezTo>
                    <a:pt x="0" y="2"/>
                    <a:pt x="0" y="2"/>
                    <a:pt x="0" y="2"/>
                  </a:cubicBezTo>
                  <a:cubicBezTo>
                    <a:pt x="5" y="3"/>
                    <a:pt x="5" y="3"/>
                    <a:pt x="5" y="3"/>
                  </a:cubicBezTo>
                  <a:cubicBezTo>
                    <a:pt x="6" y="3"/>
                    <a:pt x="6" y="3"/>
                    <a:pt x="6" y="4"/>
                  </a:cubicBezTo>
                  <a:cubicBezTo>
                    <a:pt x="6" y="9"/>
                    <a:pt x="6" y="24"/>
                    <a:pt x="6" y="30"/>
                  </a:cubicBezTo>
                  <a:cubicBezTo>
                    <a:pt x="6" y="34"/>
                    <a:pt x="7" y="54"/>
                    <a:pt x="6" y="57"/>
                  </a:cubicBezTo>
                  <a:cubicBezTo>
                    <a:pt x="6" y="58"/>
                    <a:pt x="6" y="58"/>
                    <a:pt x="5" y="59"/>
                  </a:cubicBezTo>
                  <a:cubicBezTo>
                    <a:pt x="1" y="60"/>
                    <a:pt x="1" y="60"/>
                    <a:pt x="1" y="60"/>
                  </a:cubicBezTo>
                  <a:cubicBezTo>
                    <a:pt x="0" y="60"/>
                    <a:pt x="0" y="60"/>
                    <a:pt x="0" y="61"/>
                  </a:cubicBezTo>
                  <a:cubicBezTo>
                    <a:pt x="0" y="61"/>
                    <a:pt x="0" y="61"/>
                    <a:pt x="0" y="61"/>
                  </a:cubicBezTo>
                  <a:cubicBezTo>
                    <a:pt x="3" y="61"/>
                    <a:pt x="7" y="61"/>
                    <a:pt x="9" y="61"/>
                  </a:cubicBezTo>
                  <a:cubicBezTo>
                    <a:pt x="11" y="61"/>
                    <a:pt x="15" y="61"/>
                    <a:pt x="17" y="61"/>
                  </a:cubicBezTo>
                  <a:cubicBezTo>
                    <a:pt x="33" y="61"/>
                    <a:pt x="46" y="56"/>
                    <a:pt x="46" y="44"/>
                  </a:cubicBezTo>
                  <a:cubicBezTo>
                    <a:pt x="46" y="36"/>
                    <a:pt x="39" y="30"/>
                    <a:pt x="30" y="29"/>
                  </a:cubicBezTo>
                  <a:cubicBezTo>
                    <a:pt x="29" y="29"/>
                    <a:pt x="28" y="29"/>
                    <a:pt x="28" y="29"/>
                  </a:cubicBezTo>
                  <a:lnTo>
                    <a:pt x="28" y="28"/>
                  </a:lnTo>
                  <a:close/>
                  <a:moveTo>
                    <a:pt x="37" y="45"/>
                  </a:moveTo>
                  <a:cubicBezTo>
                    <a:pt x="37" y="55"/>
                    <a:pt x="28" y="59"/>
                    <a:pt x="18" y="59"/>
                  </a:cubicBezTo>
                  <a:cubicBezTo>
                    <a:pt x="16" y="59"/>
                    <a:pt x="13" y="58"/>
                    <a:pt x="13" y="57"/>
                  </a:cubicBezTo>
                  <a:cubicBezTo>
                    <a:pt x="13" y="56"/>
                    <a:pt x="14" y="33"/>
                    <a:pt x="14" y="31"/>
                  </a:cubicBezTo>
                  <a:cubicBezTo>
                    <a:pt x="14" y="30"/>
                    <a:pt x="16" y="30"/>
                    <a:pt x="19" y="30"/>
                  </a:cubicBezTo>
                  <a:cubicBezTo>
                    <a:pt x="30" y="30"/>
                    <a:pt x="37" y="37"/>
                    <a:pt x="37" y="45"/>
                  </a:cubicBez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dirty="0">
                <a:solidFill>
                  <a:srgbClr val="000000"/>
                </a:solidFill>
                <a:latin typeface="Calibri Light" panose="020F0302020204030204" pitchFamily="34" charset="0"/>
                <a:cs typeface="Calibri Light" panose="020F0302020204030204" pitchFamily="34" charset="0"/>
              </a:endParaRPr>
            </a:p>
          </p:txBody>
        </p:sp>
        <p:sp>
          <p:nvSpPr>
            <p:cNvPr id="37" name="Freeform 36">
              <a:extLst>
                <a:ext uri="{FF2B5EF4-FFF2-40B4-BE49-F238E27FC236}">
                  <a16:creationId xmlns:a16="http://schemas.microsoft.com/office/drawing/2014/main" id="{2ED4ABDA-23FE-4A44-8CA1-396D7262AABB}"/>
                </a:ext>
              </a:extLst>
            </p:cNvPr>
            <p:cNvSpPr>
              <a:spLocks noEditPoints="1"/>
            </p:cNvSpPr>
            <p:nvPr userDrawn="1"/>
          </p:nvSpPr>
          <p:spPr bwMode="gray">
            <a:xfrm>
              <a:off x="5672138" y="6224588"/>
              <a:ext cx="136525" cy="146050"/>
            </a:xfrm>
            <a:custGeom>
              <a:avLst/>
              <a:gdLst/>
              <a:ahLst/>
              <a:cxnLst>
                <a:cxn ang="0">
                  <a:pos x="16" y="43"/>
                </a:cxn>
                <a:cxn ang="0">
                  <a:pos x="8" y="32"/>
                </a:cxn>
                <a:cxn ang="0">
                  <a:pos x="18" y="18"/>
                </a:cxn>
                <a:cxn ang="0">
                  <a:pos x="29" y="25"/>
                </a:cxn>
                <a:cxn ang="0">
                  <a:pos x="30" y="27"/>
                </a:cxn>
                <a:cxn ang="0">
                  <a:pos x="29" y="29"/>
                </a:cxn>
                <a:cxn ang="0">
                  <a:pos x="16" y="43"/>
                </a:cxn>
                <a:cxn ang="0">
                  <a:pos x="29" y="21"/>
                </a:cxn>
                <a:cxn ang="0">
                  <a:pos x="28" y="20"/>
                </a:cxn>
                <a:cxn ang="0">
                  <a:pos x="17" y="16"/>
                </a:cxn>
                <a:cxn ang="0">
                  <a:pos x="0" y="34"/>
                </a:cxn>
                <a:cxn ang="0">
                  <a:pos x="11" y="46"/>
                </a:cxn>
                <a:cxn ang="0">
                  <a:pos x="28" y="35"/>
                </a:cxn>
                <a:cxn ang="0">
                  <a:pos x="30" y="33"/>
                </a:cxn>
                <a:cxn ang="0">
                  <a:pos x="30" y="33"/>
                </a:cxn>
                <a:cxn ang="0">
                  <a:pos x="30" y="36"/>
                </a:cxn>
                <a:cxn ang="0">
                  <a:pos x="30" y="45"/>
                </a:cxn>
                <a:cxn ang="0">
                  <a:pos x="31" y="46"/>
                </a:cxn>
                <a:cxn ang="0">
                  <a:pos x="36" y="46"/>
                </a:cxn>
                <a:cxn ang="0">
                  <a:pos x="43" y="46"/>
                </a:cxn>
                <a:cxn ang="0">
                  <a:pos x="43" y="45"/>
                </a:cxn>
                <a:cxn ang="0">
                  <a:pos x="42" y="45"/>
                </a:cxn>
                <a:cxn ang="0">
                  <a:pos x="38" y="43"/>
                </a:cxn>
                <a:cxn ang="0">
                  <a:pos x="37" y="42"/>
                </a:cxn>
                <a:cxn ang="0">
                  <a:pos x="37" y="31"/>
                </a:cxn>
                <a:cxn ang="0">
                  <a:pos x="37" y="20"/>
                </a:cxn>
                <a:cxn ang="0">
                  <a:pos x="24" y="0"/>
                </a:cxn>
                <a:cxn ang="0">
                  <a:pos x="4" y="10"/>
                </a:cxn>
                <a:cxn ang="0">
                  <a:pos x="5" y="12"/>
                </a:cxn>
                <a:cxn ang="0">
                  <a:pos x="5" y="12"/>
                </a:cxn>
                <a:cxn ang="0">
                  <a:pos x="20" y="4"/>
                </a:cxn>
                <a:cxn ang="0">
                  <a:pos x="29" y="14"/>
                </a:cxn>
                <a:cxn ang="0">
                  <a:pos x="30" y="21"/>
                </a:cxn>
                <a:cxn ang="0">
                  <a:pos x="29" y="21"/>
                </a:cxn>
              </a:cxnLst>
              <a:rect l="0" t="0" r="r" b="b"/>
              <a:pathLst>
                <a:path w="43" h="46">
                  <a:moveTo>
                    <a:pt x="16" y="43"/>
                  </a:moveTo>
                  <a:cubicBezTo>
                    <a:pt x="11" y="43"/>
                    <a:pt x="8" y="39"/>
                    <a:pt x="8" y="32"/>
                  </a:cubicBezTo>
                  <a:cubicBezTo>
                    <a:pt x="8" y="25"/>
                    <a:pt x="12" y="18"/>
                    <a:pt x="18" y="18"/>
                  </a:cubicBezTo>
                  <a:cubicBezTo>
                    <a:pt x="24" y="18"/>
                    <a:pt x="27" y="22"/>
                    <a:pt x="29" y="25"/>
                  </a:cubicBezTo>
                  <a:cubicBezTo>
                    <a:pt x="29" y="26"/>
                    <a:pt x="30" y="27"/>
                    <a:pt x="30" y="27"/>
                  </a:cubicBezTo>
                  <a:cubicBezTo>
                    <a:pt x="30" y="28"/>
                    <a:pt x="29" y="29"/>
                    <a:pt x="29" y="29"/>
                  </a:cubicBezTo>
                  <a:cubicBezTo>
                    <a:pt x="27" y="37"/>
                    <a:pt x="21" y="43"/>
                    <a:pt x="16" y="43"/>
                  </a:cubicBezTo>
                  <a:close/>
                  <a:moveTo>
                    <a:pt x="29" y="21"/>
                  </a:moveTo>
                  <a:cubicBezTo>
                    <a:pt x="29" y="21"/>
                    <a:pt x="28" y="20"/>
                    <a:pt x="28" y="20"/>
                  </a:cubicBezTo>
                  <a:cubicBezTo>
                    <a:pt x="26" y="18"/>
                    <a:pt x="22" y="16"/>
                    <a:pt x="17" y="16"/>
                  </a:cubicBezTo>
                  <a:cubicBezTo>
                    <a:pt x="5" y="16"/>
                    <a:pt x="0" y="26"/>
                    <a:pt x="0" y="34"/>
                  </a:cubicBezTo>
                  <a:cubicBezTo>
                    <a:pt x="0" y="42"/>
                    <a:pt x="5" y="46"/>
                    <a:pt x="11" y="46"/>
                  </a:cubicBezTo>
                  <a:cubicBezTo>
                    <a:pt x="20" y="46"/>
                    <a:pt x="26" y="40"/>
                    <a:pt x="28" y="35"/>
                  </a:cubicBezTo>
                  <a:cubicBezTo>
                    <a:pt x="29" y="34"/>
                    <a:pt x="29" y="33"/>
                    <a:pt x="30" y="33"/>
                  </a:cubicBezTo>
                  <a:cubicBezTo>
                    <a:pt x="30" y="33"/>
                    <a:pt x="30" y="33"/>
                    <a:pt x="30" y="33"/>
                  </a:cubicBezTo>
                  <a:cubicBezTo>
                    <a:pt x="30" y="34"/>
                    <a:pt x="30" y="35"/>
                    <a:pt x="30" y="36"/>
                  </a:cubicBezTo>
                  <a:cubicBezTo>
                    <a:pt x="30" y="38"/>
                    <a:pt x="30" y="44"/>
                    <a:pt x="30" y="45"/>
                  </a:cubicBezTo>
                  <a:cubicBezTo>
                    <a:pt x="30" y="45"/>
                    <a:pt x="30" y="46"/>
                    <a:pt x="31" y="46"/>
                  </a:cubicBezTo>
                  <a:cubicBezTo>
                    <a:pt x="32" y="46"/>
                    <a:pt x="34" y="46"/>
                    <a:pt x="36" y="46"/>
                  </a:cubicBezTo>
                  <a:cubicBezTo>
                    <a:pt x="39" y="46"/>
                    <a:pt x="42" y="46"/>
                    <a:pt x="43" y="46"/>
                  </a:cubicBezTo>
                  <a:cubicBezTo>
                    <a:pt x="43" y="46"/>
                    <a:pt x="43" y="46"/>
                    <a:pt x="43" y="45"/>
                  </a:cubicBezTo>
                  <a:cubicBezTo>
                    <a:pt x="43" y="45"/>
                    <a:pt x="43" y="45"/>
                    <a:pt x="42" y="45"/>
                  </a:cubicBezTo>
                  <a:cubicBezTo>
                    <a:pt x="38" y="43"/>
                    <a:pt x="38" y="43"/>
                    <a:pt x="38" y="43"/>
                  </a:cubicBezTo>
                  <a:cubicBezTo>
                    <a:pt x="37" y="43"/>
                    <a:pt x="37" y="43"/>
                    <a:pt x="37" y="42"/>
                  </a:cubicBezTo>
                  <a:cubicBezTo>
                    <a:pt x="37" y="40"/>
                    <a:pt x="37" y="34"/>
                    <a:pt x="37" y="31"/>
                  </a:cubicBezTo>
                  <a:cubicBezTo>
                    <a:pt x="37" y="28"/>
                    <a:pt x="37" y="22"/>
                    <a:pt x="37" y="20"/>
                  </a:cubicBezTo>
                  <a:cubicBezTo>
                    <a:pt x="37" y="10"/>
                    <a:pt x="35" y="0"/>
                    <a:pt x="24" y="0"/>
                  </a:cubicBezTo>
                  <a:cubicBezTo>
                    <a:pt x="15" y="0"/>
                    <a:pt x="9" y="4"/>
                    <a:pt x="4" y="10"/>
                  </a:cubicBezTo>
                  <a:cubicBezTo>
                    <a:pt x="4" y="11"/>
                    <a:pt x="4" y="12"/>
                    <a:pt x="5" y="12"/>
                  </a:cubicBezTo>
                  <a:cubicBezTo>
                    <a:pt x="5" y="12"/>
                    <a:pt x="5" y="12"/>
                    <a:pt x="5" y="12"/>
                  </a:cubicBezTo>
                  <a:cubicBezTo>
                    <a:pt x="9" y="7"/>
                    <a:pt x="14" y="4"/>
                    <a:pt x="20" y="4"/>
                  </a:cubicBezTo>
                  <a:cubicBezTo>
                    <a:pt x="25" y="4"/>
                    <a:pt x="28" y="8"/>
                    <a:pt x="29" y="14"/>
                  </a:cubicBezTo>
                  <a:cubicBezTo>
                    <a:pt x="29" y="16"/>
                    <a:pt x="29" y="19"/>
                    <a:pt x="30" y="21"/>
                  </a:cubicBezTo>
                  <a:lnTo>
                    <a:pt x="29" y="21"/>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dirty="0">
                <a:solidFill>
                  <a:srgbClr val="000000"/>
                </a:solidFill>
                <a:latin typeface="Calibri Light" panose="020F0302020204030204" pitchFamily="34" charset="0"/>
                <a:cs typeface="Calibri Light" panose="020F0302020204030204" pitchFamily="34" charset="0"/>
              </a:endParaRPr>
            </a:p>
          </p:txBody>
        </p:sp>
        <p:sp>
          <p:nvSpPr>
            <p:cNvPr id="38" name="Freeform 37">
              <a:extLst>
                <a:ext uri="{FF2B5EF4-FFF2-40B4-BE49-F238E27FC236}">
                  <a16:creationId xmlns:a16="http://schemas.microsoft.com/office/drawing/2014/main" id="{04A122A7-509A-BC43-A647-BE0C1AD19D35}"/>
                </a:ext>
              </a:extLst>
            </p:cNvPr>
            <p:cNvSpPr>
              <a:spLocks noEditPoints="1"/>
            </p:cNvSpPr>
            <p:nvPr userDrawn="1"/>
          </p:nvSpPr>
          <p:spPr bwMode="gray">
            <a:xfrm>
              <a:off x="5818188" y="6176963"/>
              <a:ext cx="63500" cy="193675"/>
            </a:xfrm>
            <a:custGeom>
              <a:avLst/>
              <a:gdLst/>
              <a:ahLst/>
              <a:cxnLst>
                <a:cxn ang="0">
                  <a:pos x="10" y="0"/>
                </a:cxn>
                <a:cxn ang="0">
                  <a:pos x="14" y="4"/>
                </a:cxn>
                <a:cxn ang="0">
                  <a:pos x="10" y="9"/>
                </a:cxn>
                <a:cxn ang="0">
                  <a:pos x="5" y="4"/>
                </a:cxn>
                <a:cxn ang="0">
                  <a:pos x="10" y="0"/>
                </a:cxn>
                <a:cxn ang="0">
                  <a:pos x="14" y="15"/>
                </a:cxn>
                <a:cxn ang="0">
                  <a:pos x="15" y="16"/>
                </a:cxn>
                <a:cxn ang="0">
                  <a:pos x="14" y="39"/>
                </a:cxn>
                <a:cxn ang="0">
                  <a:pos x="14" y="58"/>
                </a:cxn>
                <a:cxn ang="0">
                  <a:pos x="15" y="59"/>
                </a:cxn>
                <a:cxn ang="0">
                  <a:pos x="20" y="60"/>
                </a:cxn>
                <a:cxn ang="0">
                  <a:pos x="20" y="61"/>
                </a:cxn>
                <a:cxn ang="0">
                  <a:pos x="20" y="61"/>
                </a:cxn>
                <a:cxn ang="0">
                  <a:pos x="10" y="61"/>
                </a:cxn>
                <a:cxn ang="0">
                  <a:pos x="1" y="61"/>
                </a:cxn>
                <a:cxn ang="0">
                  <a:pos x="1" y="61"/>
                </a:cxn>
                <a:cxn ang="0">
                  <a:pos x="1" y="60"/>
                </a:cxn>
                <a:cxn ang="0">
                  <a:pos x="6" y="59"/>
                </a:cxn>
                <a:cxn ang="0">
                  <a:pos x="7" y="58"/>
                </a:cxn>
                <a:cxn ang="0">
                  <a:pos x="7" y="38"/>
                </a:cxn>
                <a:cxn ang="0">
                  <a:pos x="6" y="21"/>
                </a:cxn>
                <a:cxn ang="0">
                  <a:pos x="5" y="19"/>
                </a:cxn>
                <a:cxn ang="0">
                  <a:pos x="0" y="19"/>
                </a:cxn>
                <a:cxn ang="0">
                  <a:pos x="0" y="18"/>
                </a:cxn>
                <a:cxn ang="0">
                  <a:pos x="0" y="18"/>
                </a:cxn>
                <a:cxn ang="0">
                  <a:pos x="14" y="15"/>
                </a:cxn>
              </a:cxnLst>
              <a:rect l="0" t="0" r="r" b="b"/>
              <a:pathLst>
                <a:path w="20" h="61">
                  <a:moveTo>
                    <a:pt x="10" y="0"/>
                  </a:moveTo>
                  <a:cubicBezTo>
                    <a:pt x="12" y="0"/>
                    <a:pt x="14" y="2"/>
                    <a:pt x="14" y="4"/>
                  </a:cubicBezTo>
                  <a:cubicBezTo>
                    <a:pt x="14" y="7"/>
                    <a:pt x="12" y="9"/>
                    <a:pt x="10" y="9"/>
                  </a:cubicBezTo>
                  <a:cubicBezTo>
                    <a:pt x="7" y="9"/>
                    <a:pt x="5" y="7"/>
                    <a:pt x="5" y="4"/>
                  </a:cubicBezTo>
                  <a:cubicBezTo>
                    <a:pt x="5" y="2"/>
                    <a:pt x="7" y="0"/>
                    <a:pt x="10" y="0"/>
                  </a:cubicBezTo>
                  <a:close/>
                  <a:moveTo>
                    <a:pt x="14" y="15"/>
                  </a:moveTo>
                  <a:cubicBezTo>
                    <a:pt x="15" y="15"/>
                    <a:pt x="15" y="15"/>
                    <a:pt x="15" y="16"/>
                  </a:cubicBezTo>
                  <a:cubicBezTo>
                    <a:pt x="15" y="20"/>
                    <a:pt x="14" y="34"/>
                    <a:pt x="14" y="39"/>
                  </a:cubicBezTo>
                  <a:cubicBezTo>
                    <a:pt x="14" y="43"/>
                    <a:pt x="14" y="55"/>
                    <a:pt x="14" y="58"/>
                  </a:cubicBezTo>
                  <a:cubicBezTo>
                    <a:pt x="14" y="58"/>
                    <a:pt x="14" y="59"/>
                    <a:pt x="15" y="59"/>
                  </a:cubicBezTo>
                  <a:cubicBezTo>
                    <a:pt x="20" y="60"/>
                    <a:pt x="20" y="60"/>
                    <a:pt x="20" y="60"/>
                  </a:cubicBezTo>
                  <a:cubicBezTo>
                    <a:pt x="20" y="60"/>
                    <a:pt x="20" y="60"/>
                    <a:pt x="20" y="61"/>
                  </a:cubicBezTo>
                  <a:cubicBezTo>
                    <a:pt x="20" y="61"/>
                    <a:pt x="20" y="61"/>
                    <a:pt x="20" y="61"/>
                  </a:cubicBezTo>
                  <a:cubicBezTo>
                    <a:pt x="18" y="61"/>
                    <a:pt x="15" y="61"/>
                    <a:pt x="10" y="61"/>
                  </a:cubicBezTo>
                  <a:cubicBezTo>
                    <a:pt x="6" y="61"/>
                    <a:pt x="3" y="61"/>
                    <a:pt x="1" y="61"/>
                  </a:cubicBezTo>
                  <a:cubicBezTo>
                    <a:pt x="1" y="61"/>
                    <a:pt x="1" y="61"/>
                    <a:pt x="1" y="61"/>
                  </a:cubicBezTo>
                  <a:cubicBezTo>
                    <a:pt x="1" y="60"/>
                    <a:pt x="1" y="60"/>
                    <a:pt x="1" y="60"/>
                  </a:cubicBezTo>
                  <a:cubicBezTo>
                    <a:pt x="6" y="59"/>
                    <a:pt x="6" y="59"/>
                    <a:pt x="6" y="59"/>
                  </a:cubicBezTo>
                  <a:cubicBezTo>
                    <a:pt x="7" y="58"/>
                    <a:pt x="7" y="58"/>
                    <a:pt x="7" y="58"/>
                  </a:cubicBezTo>
                  <a:cubicBezTo>
                    <a:pt x="7" y="55"/>
                    <a:pt x="7" y="43"/>
                    <a:pt x="7" y="38"/>
                  </a:cubicBezTo>
                  <a:cubicBezTo>
                    <a:pt x="7" y="34"/>
                    <a:pt x="6" y="23"/>
                    <a:pt x="6" y="21"/>
                  </a:cubicBezTo>
                  <a:cubicBezTo>
                    <a:pt x="6" y="20"/>
                    <a:pt x="6" y="19"/>
                    <a:pt x="5" y="19"/>
                  </a:cubicBezTo>
                  <a:cubicBezTo>
                    <a:pt x="0" y="19"/>
                    <a:pt x="0" y="19"/>
                    <a:pt x="0" y="19"/>
                  </a:cubicBezTo>
                  <a:cubicBezTo>
                    <a:pt x="0" y="19"/>
                    <a:pt x="0" y="18"/>
                    <a:pt x="0" y="18"/>
                  </a:cubicBezTo>
                  <a:cubicBezTo>
                    <a:pt x="0" y="18"/>
                    <a:pt x="0" y="18"/>
                    <a:pt x="0" y="18"/>
                  </a:cubicBezTo>
                  <a:lnTo>
                    <a:pt x="14" y="15"/>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dirty="0">
                <a:solidFill>
                  <a:srgbClr val="000000"/>
                </a:solidFill>
                <a:latin typeface="Calibri Light" panose="020F0302020204030204" pitchFamily="34" charset="0"/>
                <a:cs typeface="Calibri Light" panose="020F0302020204030204" pitchFamily="34" charset="0"/>
              </a:endParaRPr>
            </a:p>
          </p:txBody>
        </p:sp>
        <p:sp>
          <p:nvSpPr>
            <p:cNvPr id="39" name="Freeform 38">
              <a:extLst>
                <a:ext uri="{FF2B5EF4-FFF2-40B4-BE49-F238E27FC236}">
                  <a16:creationId xmlns:a16="http://schemas.microsoft.com/office/drawing/2014/main" id="{F5D4C3C2-F5EE-3244-9BE4-0FD99AB5841E}"/>
                </a:ext>
              </a:extLst>
            </p:cNvPr>
            <p:cNvSpPr>
              <a:spLocks/>
            </p:cNvSpPr>
            <p:nvPr userDrawn="1"/>
          </p:nvSpPr>
          <p:spPr bwMode="gray">
            <a:xfrm>
              <a:off x="5891213" y="6157913"/>
              <a:ext cx="66675" cy="212725"/>
            </a:xfrm>
            <a:custGeom>
              <a:avLst/>
              <a:gdLst/>
              <a:ahLst/>
              <a:cxnLst>
                <a:cxn ang="0">
                  <a:pos x="15" y="0"/>
                </a:cxn>
                <a:cxn ang="0">
                  <a:pos x="16" y="1"/>
                </a:cxn>
                <a:cxn ang="0">
                  <a:pos x="15" y="33"/>
                </a:cxn>
                <a:cxn ang="0">
                  <a:pos x="14" y="64"/>
                </a:cxn>
                <a:cxn ang="0">
                  <a:pos x="15" y="65"/>
                </a:cxn>
                <a:cxn ang="0">
                  <a:pos x="21" y="66"/>
                </a:cxn>
                <a:cxn ang="0">
                  <a:pos x="21" y="67"/>
                </a:cxn>
                <a:cxn ang="0">
                  <a:pos x="21" y="67"/>
                </a:cxn>
                <a:cxn ang="0">
                  <a:pos x="11" y="67"/>
                </a:cxn>
                <a:cxn ang="0">
                  <a:pos x="2" y="67"/>
                </a:cxn>
                <a:cxn ang="0">
                  <a:pos x="2" y="67"/>
                </a:cxn>
                <a:cxn ang="0">
                  <a:pos x="2" y="66"/>
                </a:cxn>
                <a:cxn ang="0">
                  <a:pos x="7" y="65"/>
                </a:cxn>
                <a:cxn ang="0">
                  <a:pos x="8" y="64"/>
                </a:cxn>
                <a:cxn ang="0">
                  <a:pos x="8" y="33"/>
                </a:cxn>
                <a:cxn ang="0">
                  <a:pos x="7" y="5"/>
                </a:cxn>
                <a:cxn ang="0">
                  <a:pos x="6" y="3"/>
                </a:cxn>
                <a:cxn ang="0">
                  <a:pos x="0" y="3"/>
                </a:cxn>
                <a:cxn ang="0">
                  <a:pos x="0" y="2"/>
                </a:cxn>
                <a:cxn ang="0">
                  <a:pos x="0" y="2"/>
                </a:cxn>
                <a:cxn ang="0">
                  <a:pos x="15" y="0"/>
                </a:cxn>
              </a:cxnLst>
              <a:rect l="0" t="0" r="r" b="b"/>
              <a:pathLst>
                <a:path w="21" h="67">
                  <a:moveTo>
                    <a:pt x="15" y="0"/>
                  </a:moveTo>
                  <a:cubicBezTo>
                    <a:pt x="16" y="0"/>
                    <a:pt x="16" y="0"/>
                    <a:pt x="16" y="1"/>
                  </a:cubicBezTo>
                  <a:cubicBezTo>
                    <a:pt x="16" y="2"/>
                    <a:pt x="15" y="22"/>
                    <a:pt x="15" y="33"/>
                  </a:cubicBezTo>
                  <a:cubicBezTo>
                    <a:pt x="15" y="40"/>
                    <a:pt x="14" y="62"/>
                    <a:pt x="14" y="64"/>
                  </a:cubicBezTo>
                  <a:cubicBezTo>
                    <a:pt x="14" y="64"/>
                    <a:pt x="15" y="64"/>
                    <a:pt x="15" y="65"/>
                  </a:cubicBezTo>
                  <a:cubicBezTo>
                    <a:pt x="21" y="66"/>
                    <a:pt x="21" y="66"/>
                    <a:pt x="21" y="66"/>
                  </a:cubicBezTo>
                  <a:cubicBezTo>
                    <a:pt x="21" y="66"/>
                    <a:pt x="21" y="66"/>
                    <a:pt x="21" y="67"/>
                  </a:cubicBezTo>
                  <a:cubicBezTo>
                    <a:pt x="21" y="67"/>
                    <a:pt x="21" y="67"/>
                    <a:pt x="21" y="67"/>
                  </a:cubicBezTo>
                  <a:cubicBezTo>
                    <a:pt x="19" y="67"/>
                    <a:pt x="15" y="67"/>
                    <a:pt x="11" y="67"/>
                  </a:cubicBezTo>
                  <a:cubicBezTo>
                    <a:pt x="7" y="67"/>
                    <a:pt x="4" y="67"/>
                    <a:pt x="2" y="67"/>
                  </a:cubicBezTo>
                  <a:cubicBezTo>
                    <a:pt x="2" y="67"/>
                    <a:pt x="2" y="67"/>
                    <a:pt x="2" y="67"/>
                  </a:cubicBezTo>
                  <a:cubicBezTo>
                    <a:pt x="2" y="66"/>
                    <a:pt x="2" y="66"/>
                    <a:pt x="2" y="66"/>
                  </a:cubicBezTo>
                  <a:cubicBezTo>
                    <a:pt x="7" y="65"/>
                    <a:pt x="7" y="65"/>
                    <a:pt x="7" y="65"/>
                  </a:cubicBezTo>
                  <a:cubicBezTo>
                    <a:pt x="7" y="65"/>
                    <a:pt x="8" y="64"/>
                    <a:pt x="8" y="64"/>
                  </a:cubicBezTo>
                  <a:cubicBezTo>
                    <a:pt x="8" y="61"/>
                    <a:pt x="8" y="38"/>
                    <a:pt x="8" y="33"/>
                  </a:cubicBezTo>
                  <a:cubicBezTo>
                    <a:pt x="8" y="28"/>
                    <a:pt x="7" y="8"/>
                    <a:pt x="7" y="5"/>
                  </a:cubicBezTo>
                  <a:cubicBezTo>
                    <a:pt x="7" y="4"/>
                    <a:pt x="7" y="3"/>
                    <a:pt x="6" y="3"/>
                  </a:cubicBezTo>
                  <a:cubicBezTo>
                    <a:pt x="0" y="3"/>
                    <a:pt x="0" y="3"/>
                    <a:pt x="0" y="3"/>
                  </a:cubicBezTo>
                  <a:cubicBezTo>
                    <a:pt x="0" y="3"/>
                    <a:pt x="0" y="2"/>
                    <a:pt x="0" y="2"/>
                  </a:cubicBezTo>
                  <a:cubicBezTo>
                    <a:pt x="0" y="2"/>
                    <a:pt x="0" y="2"/>
                    <a:pt x="0" y="2"/>
                  </a:cubicBezTo>
                  <a:lnTo>
                    <a:pt x="15" y="0"/>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dirty="0">
                <a:solidFill>
                  <a:srgbClr val="000000"/>
                </a:solidFill>
                <a:latin typeface="Calibri Light" panose="020F0302020204030204" pitchFamily="34" charset="0"/>
                <a:cs typeface="Calibri Light" panose="020F0302020204030204" pitchFamily="34" charset="0"/>
              </a:endParaRPr>
            </a:p>
          </p:txBody>
        </p:sp>
        <p:sp>
          <p:nvSpPr>
            <p:cNvPr id="40" name="Freeform 39">
              <a:extLst>
                <a:ext uri="{FF2B5EF4-FFF2-40B4-BE49-F238E27FC236}">
                  <a16:creationId xmlns:a16="http://schemas.microsoft.com/office/drawing/2014/main" id="{9443B11F-71F4-8E49-BE90-4CB4DB1BA1D9}"/>
                </a:ext>
              </a:extLst>
            </p:cNvPr>
            <p:cNvSpPr>
              <a:spLocks noEditPoints="1"/>
            </p:cNvSpPr>
            <p:nvPr userDrawn="1"/>
          </p:nvSpPr>
          <p:spPr bwMode="gray">
            <a:xfrm>
              <a:off x="5973763" y="6224588"/>
              <a:ext cx="117475" cy="146050"/>
            </a:xfrm>
            <a:custGeom>
              <a:avLst/>
              <a:gdLst/>
              <a:ahLst/>
              <a:cxnLst>
                <a:cxn ang="0">
                  <a:pos x="20" y="2"/>
                </a:cxn>
                <a:cxn ang="0">
                  <a:pos x="29" y="18"/>
                </a:cxn>
                <a:cxn ang="0">
                  <a:pos x="27" y="21"/>
                </a:cxn>
                <a:cxn ang="0">
                  <a:pos x="9" y="21"/>
                </a:cxn>
                <a:cxn ang="0">
                  <a:pos x="20" y="2"/>
                </a:cxn>
                <a:cxn ang="0">
                  <a:pos x="37" y="20"/>
                </a:cxn>
                <a:cxn ang="0">
                  <a:pos x="21" y="0"/>
                </a:cxn>
                <a:cxn ang="0">
                  <a:pos x="0" y="27"/>
                </a:cxn>
                <a:cxn ang="0">
                  <a:pos x="19" y="46"/>
                </a:cxn>
                <a:cxn ang="0">
                  <a:pos x="26" y="45"/>
                </a:cxn>
                <a:cxn ang="0">
                  <a:pos x="37" y="40"/>
                </a:cxn>
                <a:cxn ang="0">
                  <a:pos x="37" y="40"/>
                </a:cxn>
                <a:cxn ang="0">
                  <a:pos x="36" y="39"/>
                </a:cxn>
                <a:cxn ang="0">
                  <a:pos x="28" y="42"/>
                </a:cxn>
                <a:cxn ang="0">
                  <a:pos x="22" y="43"/>
                </a:cxn>
                <a:cxn ang="0">
                  <a:pos x="9" y="29"/>
                </a:cxn>
                <a:cxn ang="0">
                  <a:pos x="9" y="23"/>
                </a:cxn>
                <a:cxn ang="0">
                  <a:pos x="35" y="22"/>
                </a:cxn>
                <a:cxn ang="0">
                  <a:pos x="37" y="20"/>
                </a:cxn>
              </a:cxnLst>
              <a:rect l="0" t="0" r="r" b="b"/>
              <a:pathLst>
                <a:path w="37" h="46">
                  <a:moveTo>
                    <a:pt x="20" y="2"/>
                  </a:moveTo>
                  <a:cubicBezTo>
                    <a:pt x="26" y="2"/>
                    <a:pt x="29" y="13"/>
                    <a:pt x="29" y="18"/>
                  </a:cubicBezTo>
                  <a:cubicBezTo>
                    <a:pt x="29" y="20"/>
                    <a:pt x="28" y="20"/>
                    <a:pt x="27" y="21"/>
                  </a:cubicBezTo>
                  <a:cubicBezTo>
                    <a:pt x="24" y="21"/>
                    <a:pt x="14" y="22"/>
                    <a:pt x="9" y="21"/>
                  </a:cubicBezTo>
                  <a:cubicBezTo>
                    <a:pt x="9" y="9"/>
                    <a:pt x="14" y="2"/>
                    <a:pt x="20" y="2"/>
                  </a:cubicBezTo>
                  <a:close/>
                  <a:moveTo>
                    <a:pt x="37" y="20"/>
                  </a:moveTo>
                  <a:cubicBezTo>
                    <a:pt x="37" y="11"/>
                    <a:pt x="32" y="0"/>
                    <a:pt x="21" y="0"/>
                  </a:cubicBezTo>
                  <a:cubicBezTo>
                    <a:pt x="9" y="0"/>
                    <a:pt x="0" y="14"/>
                    <a:pt x="0" y="27"/>
                  </a:cubicBezTo>
                  <a:cubicBezTo>
                    <a:pt x="0" y="40"/>
                    <a:pt x="8" y="46"/>
                    <a:pt x="19" y="46"/>
                  </a:cubicBezTo>
                  <a:cubicBezTo>
                    <a:pt x="22" y="46"/>
                    <a:pt x="25" y="46"/>
                    <a:pt x="26" y="45"/>
                  </a:cubicBezTo>
                  <a:cubicBezTo>
                    <a:pt x="30" y="44"/>
                    <a:pt x="34" y="42"/>
                    <a:pt x="37" y="40"/>
                  </a:cubicBezTo>
                  <a:cubicBezTo>
                    <a:pt x="37" y="40"/>
                    <a:pt x="37" y="40"/>
                    <a:pt x="37" y="40"/>
                  </a:cubicBezTo>
                  <a:cubicBezTo>
                    <a:pt x="37" y="39"/>
                    <a:pt x="37" y="39"/>
                    <a:pt x="36" y="39"/>
                  </a:cubicBezTo>
                  <a:cubicBezTo>
                    <a:pt x="34" y="40"/>
                    <a:pt x="31" y="41"/>
                    <a:pt x="28" y="42"/>
                  </a:cubicBezTo>
                  <a:cubicBezTo>
                    <a:pt x="27" y="43"/>
                    <a:pt x="25" y="43"/>
                    <a:pt x="22" y="43"/>
                  </a:cubicBezTo>
                  <a:cubicBezTo>
                    <a:pt x="15" y="43"/>
                    <a:pt x="10" y="38"/>
                    <a:pt x="9" y="29"/>
                  </a:cubicBezTo>
                  <a:cubicBezTo>
                    <a:pt x="9" y="27"/>
                    <a:pt x="9" y="25"/>
                    <a:pt x="9" y="23"/>
                  </a:cubicBezTo>
                  <a:cubicBezTo>
                    <a:pt x="13" y="23"/>
                    <a:pt x="31" y="23"/>
                    <a:pt x="35" y="22"/>
                  </a:cubicBezTo>
                  <a:cubicBezTo>
                    <a:pt x="36" y="22"/>
                    <a:pt x="37" y="21"/>
                    <a:pt x="37" y="20"/>
                  </a:cubicBez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dirty="0">
                <a:solidFill>
                  <a:srgbClr val="000000"/>
                </a:solidFill>
                <a:latin typeface="Calibri Light" panose="020F0302020204030204" pitchFamily="34" charset="0"/>
                <a:cs typeface="Calibri Light" panose="020F0302020204030204" pitchFamily="34" charset="0"/>
              </a:endParaRPr>
            </a:p>
          </p:txBody>
        </p:sp>
        <p:sp>
          <p:nvSpPr>
            <p:cNvPr id="45" name="Freeform 44">
              <a:extLst>
                <a:ext uri="{FF2B5EF4-FFF2-40B4-BE49-F238E27FC236}">
                  <a16:creationId xmlns:a16="http://schemas.microsoft.com/office/drawing/2014/main" id="{51017DC1-24EA-4D40-856A-036B0F212E0D}"/>
                </a:ext>
              </a:extLst>
            </p:cNvPr>
            <p:cNvSpPr>
              <a:spLocks/>
            </p:cNvSpPr>
            <p:nvPr userDrawn="1"/>
          </p:nvSpPr>
          <p:spPr bwMode="gray">
            <a:xfrm>
              <a:off x="6097588" y="6227763"/>
              <a:ext cx="152400" cy="201612"/>
            </a:xfrm>
            <a:custGeom>
              <a:avLst/>
              <a:gdLst/>
              <a:ahLst/>
              <a:cxnLst>
                <a:cxn ang="0">
                  <a:pos x="48" y="0"/>
                </a:cxn>
                <a:cxn ang="0">
                  <a:pos x="48" y="0"/>
                </a:cxn>
                <a:cxn ang="0">
                  <a:pos x="47" y="1"/>
                </a:cxn>
                <a:cxn ang="0">
                  <a:pos x="45" y="2"/>
                </a:cxn>
                <a:cxn ang="0">
                  <a:pos x="44" y="4"/>
                </a:cxn>
                <a:cxn ang="0">
                  <a:pos x="27" y="43"/>
                </a:cxn>
                <a:cxn ang="0">
                  <a:pos x="6" y="64"/>
                </a:cxn>
                <a:cxn ang="0">
                  <a:pos x="3" y="63"/>
                </a:cxn>
                <a:cxn ang="0">
                  <a:pos x="0" y="54"/>
                </a:cxn>
                <a:cxn ang="0">
                  <a:pos x="1" y="53"/>
                </a:cxn>
                <a:cxn ang="0">
                  <a:pos x="2" y="53"/>
                </a:cxn>
                <a:cxn ang="0">
                  <a:pos x="5" y="57"/>
                </a:cxn>
                <a:cxn ang="0">
                  <a:pos x="7" y="59"/>
                </a:cxn>
                <a:cxn ang="0">
                  <a:pos x="21" y="48"/>
                </a:cxn>
                <a:cxn ang="0">
                  <a:pos x="21" y="45"/>
                </a:cxn>
                <a:cxn ang="0">
                  <a:pos x="6" y="3"/>
                </a:cxn>
                <a:cxn ang="0">
                  <a:pos x="5" y="2"/>
                </a:cxn>
                <a:cxn ang="0">
                  <a:pos x="2" y="1"/>
                </a:cxn>
                <a:cxn ang="0">
                  <a:pos x="1" y="0"/>
                </a:cxn>
                <a:cxn ang="0">
                  <a:pos x="1" y="0"/>
                </a:cxn>
                <a:cxn ang="0">
                  <a:pos x="21" y="0"/>
                </a:cxn>
                <a:cxn ang="0">
                  <a:pos x="21" y="0"/>
                </a:cxn>
                <a:cxn ang="0">
                  <a:pos x="21" y="1"/>
                </a:cxn>
                <a:cxn ang="0">
                  <a:pos x="16" y="2"/>
                </a:cxn>
                <a:cxn ang="0">
                  <a:pos x="15" y="3"/>
                </a:cxn>
                <a:cxn ang="0">
                  <a:pos x="25" y="37"/>
                </a:cxn>
                <a:cxn ang="0">
                  <a:pos x="26" y="40"/>
                </a:cxn>
                <a:cxn ang="0">
                  <a:pos x="27" y="40"/>
                </a:cxn>
                <a:cxn ang="0">
                  <a:pos x="28" y="37"/>
                </a:cxn>
                <a:cxn ang="0">
                  <a:pos x="38" y="4"/>
                </a:cxn>
                <a:cxn ang="0">
                  <a:pos x="37" y="2"/>
                </a:cxn>
                <a:cxn ang="0">
                  <a:pos x="33" y="1"/>
                </a:cxn>
                <a:cxn ang="0">
                  <a:pos x="32" y="0"/>
                </a:cxn>
                <a:cxn ang="0">
                  <a:pos x="32" y="0"/>
                </a:cxn>
                <a:cxn ang="0">
                  <a:pos x="48" y="0"/>
                </a:cxn>
              </a:cxnLst>
              <a:rect l="0" t="0" r="r" b="b"/>
              <a:pathLst>
                <a:path w="48" h="64">
                  <a:moveTo>
                    <a:pt x="48" y="0"/>
                  </a:moveTo>
                  <a:cubicBezTo>
                    <a:pt x="48" y="0"/>
                    <a:pt x="48" y="0"/>
                    <a:pt x="48" y="0"/>
                  </a:cubicBezTo>
                  <a:cubicBezTo>
                    <a:pt x="48" y="1"/>
                    <a:pt x="48" y="1"/>
                    <a:pt x="47" y="1"/>
                  </a:cubicBezTo>
                  <a:cubicBezTo>
                    <a:pt x="45" y="2"/>
                    <a:pt x="45" y="2"/>
                    <a:pt x="45" y="2"/>
                  </a:cubicBezTo>
                  <a:cubicBezTo>
                    <a:pt x="45" y="2"/>
                    <a:pt x="44" y="3"/>
                    <a:pt x="44" y="4"/>
                  </a:cubicBezTo>
                  <a:cubicBezTo>
                    <a:pt x="42" y="10"/>
                    <a:pt x="33" y="33"/>
                    <a:pt x="27" y="43"/>
                  </a:cubicBezTo>
                  <a:cubicBezTo>
                    <a:pt x="22" y="52"/>
                    <a:pt x="14" y="64"/>
                    <a:pt x="6" y="64"/>
                  </a:cubicBezTo>
                  <a:cubicBezTo>
                    <a:pt x="3" y="64"/>
                    <a:pt x="3" y="63"/>
                    <a:pt x="3" y="63"/>
                  </a:cubicBezTo>
                  <a:cubicBezTo>
                    <a:pt x="0" y="54"/>
                    <a:pt x="0" y="54"/>
                    <a:pt x="0" y="54"/>
                  </a:cubicBezTo>
                  <a:cubicBezTo>
                    <a:pt x="0" y="53"/>
                    <a:pt x="1" y="53"/>
                    <a:pt x="1" y="53"/>
                  </a:cubicBezTo>
                  <a:cubicBezTo>
                    <a:pt x="1" y="53"/>
                    <a:pt x="1" y="53"/>
                    <a:pt x="2" y="53"/>
                  </a:cubicBezTo>
                  <a:cubicBezTo>
                    <a:pt x="5" y="57"/>
                    <a:pt x="5" y="57"/>
                    <a:pt x="5" y="57"/>
                  </a:cubicBezTo>
                  <a:cubicBezTo>
                    <a:pt x="5" y="58"/>
                    <a:pt x="6" y="59"/>
                    <a:pt x="7" y="59"/>
                  </a:cubicBezTo>
                  <a:cubicBezTo>
                    <a:pt x="11" y="59"/>
                    <a:pt x="17" y="54"/>
                    <a:pt x="21" y="48"/>
                  </a:cubicBezTo>
                  <a:cubicBezTo>
                    <a:pt x="22" y="47"/>
                    <a:pt x="22" y="46"/>
                    <a:pt x="21" y="45"/>
                  </a:cubicBezTo>
                  <a:cubicBezTo>
                    <a:pt x="18" y="37"/>
                    <a:pt x="9" y="13"/>
                    <a:pt x="6" y="3"/>
                  </a:cubicBezTo>
                  <a:cubicBezTo>
                    <a:pt x="5" y="3"/>
                    <a:pt x="5" y="2"/>
                    <a:pt x="5" y="2"/>
                  </a:cubicBezTo>
                  <a:cubicBezTo>
                    <a:pt x="2" y="1"/>
                    <a:pt x="2" y="1"/>
                    <a:pt x="2" y="1"/>
                  </a:cubicBezTo>
                  <a:cubicBezTo>
                    <a:pt x="1" y="1"/>
                    <a:pt x="1" y="1"/>
                    <a:pt x="1" y="0"/>
                  </a:cubicBezTo>
                  <a:cubicBezTo>
                    <a:pt x="1" y="0"/>
                    <a:pt x="1" y="0"/>
                    <a:pt x="1" y="0"/>
                  </a:cubicBezTo>
                  <a:cubicBezTo>
                    <a:pt x="21" y="0"/>
                    <a:pt x="21" y="0"/>
                    <a:pt x="21" y="0"/>
                  </a:cubicBezTo>
                  <a:cubicBezTo>
                    <a:pt x="21" y="0"/>
                    <a:pt x="21" y="0"/>
                    <a:pt x="21" y="0"/>
                  </a:cubicBezTo>
                  <a:cubicBezTo>
                    <a:pt x="21" y="1"/>
                    <a:pt x="21" y="1"/>
                    <a:pt x="21" y="1"/>
                  </a:cubicBezTo>
                  <a:cubicBezTo>
                    <a:pt x="16" y="2"/>
                    <a:pt x="16" y="2"/>
                    <a:pt x="16" y="2"/>
                  </a:cubicBezTo>
                  <a:cubicBezTo>
                    <a:pt x="15" y="2"/>
                    <a:pt x="15" y="3"/>
                    <a:pt x="15" y="3"/>
                  </a:cubicBezTo>
                  <a:cubicBezTo>
                    <a:pt x="17" y="11"/>
                    <a:pt x="23" y="29"/>
                    <a:pt x="25" y="37"/>
                  </a:cubicBezTo>
                  <a:cubicBezTo>
                    <a:pt x="26" y="38"/>
                    <a:pt x="26" y="39"/>
                    <a:pt x="26" y="40"/>
                  </a:cubicBezTo>
                  <a:cubicBezTo>
                    <a:pt x="27" y="40"/>
                    <a:pt x="27" y="40"/>
                    <a:pt x="27" y="40"/>
                  </a:cubicBezTo>
                  <a:cubicBezTo>
                    <a:pt x="27" y="39"/>
                    <a:pt x="28" y="38"/>
                    <a:pt x="28" y="37"/>
                  </a:cubicBezTo>
                  <a:cubicBezTo>
                    <a:pt x="31" y="29"/>
                    <a:pt x="36" y="13"/>
                    <a:pt x="38" y="4"/>
                  </a:cubicBezTo>
                  <a:cubicBezTo>
                    <a:pt x="38" y="2"/>
                    <a:pt x="38" y="2"/>
                    <a:pt x="37" y="2"/>
                  </a:cubicBezTo>
                  <a:cubicBezTo>
                    <a:pt x="33" y="1"/>
                    <a:pt x="33" y="1"/>
                    <a:pt x="33" y="1"/>
                  </a:cubicBezTo>
                  <a:cubicBezTo>
                    <a:pt x="32" y="1"/>
                    <a:pt x="32" y="1"/>
                    <a:pt x="32" y="0"/>
                  </a:cubicBezTo>
                  <a:cubicBezTo>
                    <a:pt x="32" y="0"/>
                    <a:pt x="32" y="0"/>
                    <a:pt x="32" y="0"/>
                  </a:cubicBezTo>
                  <a:lnTo>
                    <a:pt x="48" y="0"/>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dirty="0">
                <a:solidFill>
                  <a:srgbClr val="000000"/>
                </a:solidFill>
                <a:latin typeface="Calibri Light" panose="020F0302020204030204" pitchFamily="34" charset="0"/>
                <a:cs typeface="Calibri Light" panose="020F0302020204030204" pitchFamily="34" charset="0"/>
              </a:endParaRPr>
            </a:p>
          </p:txBody>
        </p:sp>
        <p:sp>
          <p:nvSpPr>
            <p:cNvPr id="46" name="Freeform 45">
              <a:extLst>
                <a:ext uri="{FF2B5EF4-FFF2-40B4-BE49-F238E27FC236}">
                  <a16:creationId xmlns:a16="http://schemas.microsoft.com/office/drawing/2014/main" id="{04BBAE89-31B8-D74D-B9A0-6A709319630D}"/>
                </a:ext>
              </a:extLst>
            </p:cNvPr>
            <p:cNvSpPr>
              <a:spLocks/>
            </p:cNvSpPr>
            <p:nvPr userDrawn="1"/>
          </p:nvSpPr>
          <p:spPr bwMode="gray">
            <a:xfrm>
              <a:off x="4816475" y="6445250"/>
              <a:ext cx="57150" cy="76200"/>
            </a:xfrm>
            <a:custGeom>
              <a:avLst/>
              <a:gdLst/>
              <a:ahLst/>
              <a:cxnLst>
                <a:cxn ang="0">
                  <a:pos x="18" y="23"/>
                </a:cxn>
                <a:cxn ang="0">
                  <a:pos x="12" y="24"/>
                </a:cxn>
                <a:cxn ang="0">
                  <a:pos x="0" y="12"/>
                </a:cxn>
                <a:cxn ang="0">
                  <a:pos x="13" y="0"/>
                </a:cxn>
                <a:cxn ang="0">
                  <a:pos x="18" y="1"/>
                </a:cxn>
                <a:cxn ang="0">
                  <a:pos x="18" y="3"/>
                </a:cxn>
                <a:cxn ang="0">
                  <a:pos x="13" y="2"/>
                </a:cxn>
                <a:cxn ang="0">
                  <a:pos x="4" y="12"/>
                </a:cxn>
                <a:cxn ang="0">
                  <a:pos x="13" y="22"/>
                </a:cxn>
                <a:cxn ang="0">
                  <a:pos x="18" y="21"/>
                </a:cxn>
                <a:cxn ang="0">
                  <a:pos x="18" y="23"/>
                </a:cxn>
              </a:cxnLst>
              <a:rect l="0" t="0" r="r" b="b"/>
              <a:pathLst>
                <a:path w="18" h="24">
                  <a:moveTo>
                    <a:pt x="18" y="23"/>
                  </a:moveTo>
                  <a:cubicBezTo>
                    <a:pt x="17" y="24"/>
                    <a:pt x="15" y="24"/>
                    <a:pt x="12" y="24"/>
                  </a:cubicBezTo>
                  <a:cubicBezTo>
                    <a:pt x="5" y="24"/>
                    <a:pt x="0" y="20"/>
                    <a:pt x="0" y="12"/>
                  </a:cubicBezTo>
                  <a:cubicBezTo>
                    <a:pt x="0" y="5"/>
                    <a:pt x="5" y="0"/>
                    <a:pt x="13" y="0"/>
                  </a:cubicBezTo>
                  <a:cubicBezTo>
                    <a:pt x="16" y="0"/>
                    <a:pt x="18" y="0"/>
                    <a:pt x="18" y="1"/>
                  </a:cubicBezTo>
                  <a:cubicBezTo>
                    <a:pt x="18" y="3"/>
                    <a:pt x="18" y="3"/>
                    <a:pt x="18" y="3"/>
                  </a:cubicBezTo>
                  <a:cubicBezTo>
                    <a:pt x="16" y="3"/>
                    <a:pt x="15" y="2"/>
                    <a:pt x="13" y="2"/>
                  </a:cubicBezTo>
                  <a:cubicBezTo>
                    <a:pt x="7" y="2"/>
                    <a:pt x="4" y="6"/>
                    <a:pt x="4" y="12"/>
                  </a:cubicBezTo>
                  <a:cubicBezTo>
                    <a:pt x="4" y="18"/>
                    <a:pt x="7" y="22"/>
                    <a:pt x="13" y="22"/>
                  </a:cubicBezTo>
                  <a:cubicBezTo>
                    <a:pt x="15" y="22"/>
                    <a:pt x="16" y="21"/>
                    <a:pt x="18" y="21"/>
                  </a:cubicBezTo>
                  <a:lnTo>
                    <a:pt x="18" y="23"/>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dirty="0">
                <a:solidFill>
                  <a:srgbClr val="000000"/>
                </a:solidFill>
                <a:latin typeface="Calibri Light" panose="020F0302020204030204" pitchFamily="34" charset="0"/>
                <a:cs typeface="Calibri Light" panose="020F0302020204030204" pitchFamily="34" charset="0"/>
              </a:endParaRPr>
            </a:p>
          </p:txBody>
        </p:sp>
        <p:sp>
          <p:nvSpPr>
            <p:cNvPr id="47" name="Freeform 46">
              <a:extLst>
                <a:ext uri="{FF2B5EF4-FFF2-40B4-BE49-F238E27FC236}">
                  <a16:creationId xmlns:a16="http://schemas.microsoft.com/office/drawing/2014/main" id="{F6BF25AA-3B89-114F-9520-60CA93016612}"/>
                </a:ext>
              </a:extLst>
            </p:cNvPr>
            <p:cNvSpPr>
              <a:spLocks/>
            </p:cNvSpPr>
            <p:nvPr userDrawn="1"/>
          </p:nvSpPr>
          <p:spPr bwMode="gray">
            <a:xfrm>
              <a:off x="4892675" y="6445250"/>
              <a:ext cx="57150" cy="76200"/>
            </a:xfrm>
            <a:custGeom>
              <a:avLst/>
              <a:gdLst/>
              <a:ahLst/>
              <a:cxnLst>
                <a:cxn ang="0">
                  <a:pos x="6" y="0"/>
                </a:cxn>
                <a:cxn ang="0">
                  <a:pos x="6" y="20"/>
                </a:cxn>
                <a:cxn ang="0">
                  <a:pos x="30" y="20"/>
                </a:cxn>
                <a:cxn ang="0">
                  <a:pos x="30" y="0"/>
                </a:cxn>
                <a:cxn ang="0">
                  <a:pos x="36" y="0"/>
                </a:cxn>
                <a:cxn ang="0">
                  <a:pos x="36" y="48"/>
                </a:cxn>
                <a:cxn ang="0">
                  <a:pos x="30" y="48"/>
                </a:cxn>
                <a:cxn ang="0">
                  <a:pos x="30" y="26"/>
                </a:cxn>
                <a:cxn ang="0">
                  <a:pos x="6" y="26"/>
                </a:cxn>
                <a:cxn ang="0">
                  <a:pos x="6" y="48"/>
                </a:cxn>
                <a:cxn ang="0">
                  <a:pos x="0" y="48"/>
                </a:cxn>
                <a:cxn ang="0">
                  <a:pos x="0" y="0"/>
                </a:cxn>
                <a:cxn ang="0">
                  <a:pos x="6" y="0"/>
                </a:cxn>
              </a:cxnLst>
              <a:rect l="0" t="0" r="r" b="b"/>
              <a:pathLst>
                <a:path w="36" h="48">
                  <a:moveTo>
                    <a:pt x="6" y="0"/>
                  </a:moveTo>
                  <a:lnTo>
                    <a:pt x="6" y="20"/>
                  </a:lnTo>
                  <a:lnTo>
                    <a:pt x="30" y="20"/>
                  </a:lnTo>
                  <a:lnTo>
                    <a:pt x="30" y="0"/>
                  </a:lnTo>
                  <a:lnTo>
                    <a:pt x="36" y="0"/>
                  </a:lnTo>
                  <a:lnTo>
                    <a:pt x="36" y="48"/>
                  </a:lnTo>
                  <a:lnTo>
                    <a:pt x="30" y="48"/>
                  </a:lnTo>
                  <a:lnTo>
                    <a:pt x="30" y="26"/>
                  </a:lnTo>
                  <a:lnTo>
                    <a:pt x="6" y="26"/>
                  </a:lnTo>
                  <a:lnTo>
                    <a:pt x="6" y="48"/>
                  </a:lnTo>
                  <a:lnTo>
                    <a:pt x="0" y="48"/>
                  </a:lnTo>
                  <a:lnTo>
                    <a:pt x="0" y="0"/>
                  </a:lnTo>
                  <a:lnTo>
                    <a:pt x="6" y="0"/>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dirty="0">
                <a:solidFill>
                  <a:srgbClr val="000000"/>
                </a:solidFill>
                <a:latin typeface="Calibri Light" panose="020F0302020204030204" pitchFamily="34" charset="0"/>
                <a:cs typeface="Calibri Light" panose="020F0302020204030204" pitchFamily="34" charset="0"/>
              </a:endParaRPr>
            </a:p>
          </p:txBody>
        </p:sp>
        <p:sp>
          <p:nvSpPr>
            <p:cNvPr id="48" name="Freeform 47">
              <a:extLst>
                <a:ext uri="{FF2B5EF4-FFF2-40B4-BE49-F238E27FC236}">
                  <a16:creationId xmlns:a16="http://schemas.microsoft.com/office/drawing/2014/main" id="{36D67D9C-2509-B443-8CDE-EE726599A4EA}"/>
                </a:ext>
              </a:extLst>
            </p:cNvPr>
            <p:cNvSpPr>
              <a:spLocks noEditPoints="1"/>
            </p:cNvSpPr>
            <p:nvPr userDrawn="1"/>
          </p:nvSpPr>
          <p:spPr bwMode="gray">
            <a:xfrm>
              <a:off x="4965700" y="6445250"/>
              <a:ext cx="63500" cy="76200"/>
            </a:xfrm>
            <a:custGeom>
              <a:avLst/>
              <a:gdLst/>
              <a:ahLst/>
              <a:cxnLst>
                <a:cxn ang="0">
                  <a:pos x="6" y="16"/>
                </a:cxn>
                <a:cxn ang="0">
                  <a:pos x="4" y="24"/>
                </a:cxn>
                <a:cxn ang="0">
                  <a:pos x="0" y="24"/>
                </a:cxn>
                <a:cxn ang="0">
                  <a:pos x="9" y="0"/>
                </a:cxn>
                <a:cxn ang="0">
                  <a:pos x="12" y="0"/>
                </a:cxn>
                <a:cxn ang="0">
                  <a:pos x="20" y="24"/>
                </a:cxn>
                <a:cxn ang="0">
                  <a:pos x="17" y="24"/>
                </a:cxn>
                <a:cxn ang="0">
                  <a:pos x="15" y="16"/>
                </a:cxn>
                <a:cxn ang="0">
                  <a:pos x="6" y="16"/>
                </a:cxn>
                <a:cxn ang="0">
                  <a:pos x="14" y="14"/>
                </a:cxn>
                <a:cxn ang="0">
                  <a:pos x="12" y="7"/>
                </a:cxn>
                <a:cxn ang="0">
                  <a:pos x="10" y="3"/>
                </a:cxn>
                <a:cxn ang="0">
                  <a:pos x="10" y="3"/>
                </a:cxn>
                <a:cxn ang="0">
                  <a:pos x="9" y="7"/>
                </a:cxn>
                <a:cxn ang="0">
                  <a:pos x="7" y="14"/>
                </a:cxn>
                <a:cxn ang="0">
                  <a:pos x="14" y="14"/>
                </a:cxn>
              </a:cxnLst>
              <a:rect l="0" t="0" r="r" b="b"/>
              <a:pathLst>
                <a:path w="20" h="24">
                  <a:moveTo>
                    <a:pt x="6" y="16"/>
                  </a:moveTo>
                  <a:cubicBezTo>
                    <a:pt x="4" y="24"/>
                    <a:pt x="4" y="24"/>
                    <a:pt x="4" y="24"/>
                  </a:cubicBezTo>
                  <a:cubicBezTo>
                    <a:pt x="0" y="24"/>
                    <a:pt x="0" y="24"/>
                    <a:pt x="0" y="24"/>
                  </a:cubicBezTo>
                  <a:cubicBezTo>
                    <a:pt x="9" y="0"/>
                    <a:pt x="9" y="0"/>
                    <a:pt x="9" y="0"/>
                  </a:cubicBezTo>
                  <a:cubicBezTo>
                    <a:pt x="12" y="0"/>
                    <a:pt x="12" y="0"/>
                    <a:pt x="12" y="0"/>
                  </a:cubicBezTo>
                  <a:cubicBezTo>
                    <a:pt x="20" y="24"/>
                    <a:pt x="20" y="24"/>
                    <a:pt x="20" y="24"/>
                  </a:cubicBezTo>
                  <a:cubicBezTo>
                    <a:pt x="17" y="24"/>
                    <a:pt x="17" y="24"/>
                    <a:pt x="17" y="24"/>
                  </a:cubicBezTo>
                  <a:cubicBezTo>
                    <a:pt x="15" y="16"/>
                    <a:pt x="15" y="16"/>
                    <a:pt x="15" y="16"/>
                  </a:cubicBezTo>
                  <a:lnTo>
                    <a:pt x="6" y="16"/>
                  </a:lnTo>
                  <a:close/>
                  <a:moveTo>
                    <a:pt x="14" y="14"/>
                  </a:moveTo>
                  <a:cubicBezTo>
                    <a:pt x="12" y="7"/>
                    <a:pt x="12" y="7"/>
                    <a:pt x="12" y="7"/>
                  </a:cubicBezTo>
                  <a:cubicBezTo>
                    <a:pt x="11" y="6"/>
                    <a:pt x="11" y="4"/>
                    <a:pt x="10" y="3"/>
                  </a:cubicBezTo>
                  <a:cubicBezTo>
                    <a:pt x="10" y="3"/>
                    <a:pt x="10" y="3"/>
                    <a:pt x="10" y="3"/>
                  </a:cubicBezTo>
                  <a:cubicBezTo>
                    <a:pt x="10" y="4"/>
                    <a:pt x="10" y="6"/>
                    <a:pt x="9" y="7"/>
                  </a:cubicBezTo>
                  <a:cubicBezTo>
                    <a:pt x="7" y="14"/>
                    <a:pt x="7" y="14"/>
                    <a:pt x="7" y="14"/>
                  </a:cubicBezTo>
                  <a:lnTo>
                    <a:pt x="14" y="14"/>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dirty="0">
                <a:solidFill>
                  <a:srgbClr val="000000"/>
                </a:solidFill>
                <a:latin typeface="Calibri Light" panose="020F0302020204030204" pitchFamily="34" charset="0"/>
                <a:cs typeface="Calibri Light" panose="020F0302020204030204" pitchFamily="34" charset="0"/>
              </a:endParaRPr>
            </a:p>
          </p:txBody>
        </p:sp>
        <p:sp>
          <p:nvSpPr>
            <p:cNvPr id="49" name="Freeform 48">
              <a:extLst>
                <a:ext uri="{FF2B5EF4-FFF2-40B4-BE49-F238E27FC236}">
                  <a16:creationId xmlns:a16="http://schemas.microsoft.com/office/drawing/2014/main" id="{B72926B1-9759-B34D-AA74-F3DBDCDA1EAE}"/>
                </a:ext>
              </a:extLst>
            </p:cNvPr>
            <p:cNvSpPr>
              <a:spLocks noEditPoints="1"/>
            </p:cNvSpPr>
            <p:nvPr userDrawn="1"/>
          </p:nvSpPr>
          <p:spPr bwMode="gray">
            <a:xfrm>
              <a:off x="5048250" y="6445250"/>
              <a:ext cx="47625" cy="76200"/>
            </a:xfrm>
            <a:custGeom>
              <a:avLst/>
              <a:gdLst/>
              <a:ahLst/>
              <a:cxnLst>
                <a:cxn ang="0">
                  <a:pos x="0" y="0"/>
                </a:cxn>
                <a:cxn ang="0">
                  <a:pos x="6" y="0"/>
                </a:cxn>
                <a:cxn ang="0">
                  <a:pos x="13" y="2"/>
                </a:cxn>
                <a:cxn ang="0">
                  <a:pos x="15" y="6"/>
                </a:cxn>
                <a:cxn ang="0">
                  <a:pos x="10" y="12"/>
                </a:cxn>
                <a:cxn ang="0">
                  <a:pos x="10" y="13"/>
                </a:cxn>
                <a:cxn ang="0">
                  <a:pos x="14" y="17"/>
                </a:cxn>
                <a:cxn ang="0">
                  <a:pos x="15" y="24"/>
                </a:cxn>
                <a:cxn ang="0">
                  <a:pos x="12" y="24"/>
                </a:cxn>
                <a:cxn ang="0">
                  <a:pos x="11" y="18"/>
                </a:cxn>
                <a:cxn ang="0">
                  <a:pos x="6" y="14"/>
                </a:cxn>
                <a:cxn ang="0">
                  <a:pos x="3" y="14"/>
                </a:cxn>
                <a:cxn ang="0">
                  <a:pos x="3" y="24"/>
                </a:cxn>
                <a:cxn ang="0">
                  <a:pos x="0" y="24"/>
                </a:cxn>
                <a:cxn ang="0">
                  <a:pos x="0" y="0"/>
                </a:cxn>
                <a:cxn ang="0">
                  <a:pos x="3" y="11"/>
                </a:cxn>
                <a:cxn ang="0">
                  <a:pos x="6" y="11"/>
                </a:cxn>
                <a:cxn ang="0">
                  <a:pos x="11" y="7"/>
                </a:cxn>
                <a:cxn ang="0">
                  <a:pos x="6" y="2"/>
                </a:cxn>
                <a:cxn ang="0">
                  <a:pos x="3" y="3"/>
                </a:cxn>
                <a:cxn ang="0">
                  <a:pos x="3" y="11"/>
                </a:cxn>
              </a:cxnLst>
              <a:rect l="0" t="0" r="r" b="b"/>
              <a:pathLst>
                <a:path w="15" h="24">
                  <a:moveTo>
                    <a:pt x="0" y="0"/>
                  </a:moveTo>
                  <a:cubicBezTo>
                    <a:pt x="1" y="0"/>
                    <a:pt x="4" y="0"/>
                    <a:pt x="6" y="0"/>
                  </a:cubicBezTo>
                  <a:cubicBezTo>
                    <a:pt x="9" y="0"/>
                    <a:pt x="11" y="1"/>
                    <a:pt x="13" y="2"/>
                  </a:cubicBezTo>
                  <a:cubicBezTo>
                    <a:pt x="14" y="3"/>
                    <a:pt x="15" y="5"/>
                    <a:pt x="15" y="6"/>
                  </a:cubicBezTo>
                  <a:cubicBezTo>
                    <a:pt x="15" y="10"/>
                    <a:pt x="13" y="12"/>
                    <a:pt x="10" y="12"/>
                  </a:cubicBezTo>
                  <a:cubicBezTo>
                    <a:pt x="10" y="13"/>
                    <a:pt x="10" y="13"/>
                    <a:pt x="10" y="13"/>
                  </a:cubicBezTo>
                  <a:cubicBezTo>
                    <a:pt x="12" y="13"/>
                    <a:pt x="13" y="15"/>
                    <a:pt x="14" y="17"/>
                  </a:cubicBezTo>
                  <a:cubicBezTo>
                    <a:pt x="14" y="21"/>
                    <a:pt x="15" y="23"/>
                    <a:pt x="15" y="24"/>
                  </a:cubicBezTo>
                  <a:cubicBezTo>
                    <a:pt x="12" y="24"/>
                    <a:pt x="12" y="24"/>
                    <a:pt x="12" y="24"/>
                  </a:cubicBezTo>
                  <a:cubicBezTo>
                    <a:pt x="12" y="23"/>
                    <a:pt x="11" y="21"/>
                    <a:pt x="11" y="18"/>
                  </a:cubicBezTo>
                  <a:cubicBezTo>
                    <a:pt x="10" y="15"/>
                    <a:pt x="9" y="14"/>
                    <a:pt x="6" y="14"/>
                  </a:cubicBezTo>
                  <a:cubicBezTo>
                    <a:pt x="3" y="14"/>
                    <a:pt x="3" y="14"/>
                    <a:pt x="3" y="14"/>
                  </a:cubicBezTo>
                  <a:cubicBezTo>
                    <a:pt x="3" y="24"/>
                    <a:pt x="3" y="24"/>
                    <a:pt x="3" y="24"/>
                  </a:cubicBezTo>
                  <a:cubicBezTo>
                    <a:pt x="0" y="24"/>
                    <a:pt x="0" y="24"/>
                    <a:pt x="0" y="24"/>
                  </a:cubicBezTo>
                  <a:lnTo>
                    <a:pt x="0" y="0"/>
                  </a:lnTo>
                  <a:close/>
                  <a:moveTo>
                    <a:pt x="3" y="11"/>
                  </a:moveTo>
                  <a:cubicBezTo>
                    <a:pt x="6" y="11"/>
                    <a:pt x="6" y="11"/>
                    <a:pt x="6" y="11"/>
                  </a:cubicBezTo>
                  <a:cubicBezTo>
                    <a:pt x="9" y="11"/>
                    <a:pt x="11" y="9"/>
                    <a:pt x="11" y="7"/>
                  </a:cubicBezTo>
                  <a:cubicBezTo>
                    <a:pt x="11" y="4"/>
                    <a:pt x="9" y="2"/>
                    <a:pt x="6" y="2"/>
                  </a:cubicBezTo>
                  <a:cubicBezTo>
                    <a:pt x="5" y="2"/>
                    <a:pt x="4" y="2"/>
                    <a:pt x="3" y="3"/>
                  </a:cubicBezTo>
                  <a:lnTo>
                    <a:pt x="3" y="11"/>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dirty="0">
                <a:solidFill>
                  <a:srgbClr val="000000"/>
                </a:solidFill>
                <a:latin typeface="Calibri Light" panose="020F0302020204030204" pitchFamily="34" charset="0"/>
                <a:cs typeface="Calibri Light" panose="020F0302020204030204" pitchFamily="34" charset="0"/>
              </a:endParaRPr>
            </a:p>
          </p:txBody>
        </p:sp>
        <p:sp>
          <p:nvSpPr>
            <p:cNvPr id="50" name="Freeform 49">
              <a:extLst>
                <a:ext uri="{FF2B5EF4-FFF2-40B4-BE49-F238E27FC236}">
                  <a16:creationId xmlns:a16="http://schemas.microsoft.com/office/drawing/2014/main" id="{3F899399-A230-C044-8674-E4184BE74E26}"/>
                </a:ext>
              </a:extLst>
            </p:cNvPr>
            <p:cNvSpPr>
              <a:spLocks/>
            </p:cNvSpPr>
            <p:nvPr userDrawn="1"/>
          </p:nvSpPr>
          <p:spPr bwMode="gray">
            <a:xfrm>
              <a:off x="5108575" y="6445250"/>
              <a:ext cx="53975" cy="76200"/>
            </a:xfrm>
            <a:custGeom>
              <a:avLst/>
              <a:gdLst/>
              <a:ahLst/>
              <a:cxnLst>
                <a:cxn ang="0">
                  <a:pos x="14" y="6"/>
                </a:cxn>
                <a:cxn ang="0">
                  <a:pos x="0" y="6"/>
                </a:cxn>
                <a:cxn ang="0">
                  <a:pos x="0" y="0"/>
                </a:cxn>
                <a:cxn ang="0">
                  <a:pos x="34" y="0"/>
                </a:cxn>
                <a:cxn ang="0">
                  <a:pos x="34" y="6"/>
                </a:cxn>
                <a:cxn ang="0">
                  <a:pos x="20" y="6"/>
                </a:cxn>
                <a:cxn ang="0">
                  <a:pos x="20" y="48"/>
                </a:cxn>
                <a:cxn ang="0">
                  <a:pos x="14" y="48"/>
                </a:cxn>
                <a:cxn ang="0">
                  <a:pos x="14" y="6"/>
                </a:cxn>
              </a:cxnLst>
              <a:rect l="0" t="0" r="r" b="b"/>
              <a:pathLst>
                <a:path w="34" h="48">
                  <a:moveTo>
                    <a:pt x="14" y="6"/>
                  </a:moveTo>
                  <a:lnTo>
                    <a:pt x="0" y="6"/>
                  </a:lnTo>
                  <a:lnTo>
                    <a:pt x="0" y="0"/>
                  </a:lnTo>
                  <a:lnTo>
                    <a:pt x="34" y="0"/>
                  </a:lnTo>
                  <a:lnTo>
                    <a:pt x="34" y="6"/>
                  </a:lnTo>
                  <a:lnTo>
                    <a:pt x="20" y="6"/>
                  </a:lnTo>
                  <a:lnTo>
                    <a:pt x="20" y="48"/>
                  </a:lnTo>
                  <a:lnTo>
                    <a:pt x="14" y="48"/>
                  </a:lnTo>
                  <a:lnTo>
                    <a:pt x="14" y="6"/>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dirty="0">
                <a:solidFill>
                  <a:srgbClr val="000000"/>
                </a:solidFill>
                <a:latin typeface="Calibri Light" panose="020F0302020204030204" pitchFamily="34" charset="0"/>
                <a:cs typeface="Calibri Light" panose="020F0302020204030204" pitchFamily="34" charset="0"/>
              </a:endParaRPr>
            </a:p>
          </p:txBody>
        </p:sp>
        <p:sp>
          <p:nvSpPr>
            <p:cNvPr id="51" name="Freeform 50">
              <a:extLst>
                <a:ext uri="{FF2B5EF4-FFF2-40B4-BE49-F238E27FC236}">
                  <a16:creationId xmlns:a16="http://schemas.microsoft.com/office/drawing/2014/main" id="{88B22216-798E-044E-A1F1-37177EE1D834}"/>
                </a:ext>
              </a:extLst>
            </p:cNvPr>
            <p:cNvSpPr>
              <a:spLocks/>
            </p:cNvSpPr>
            <p:nvPr userDrawn="1"/>
          </p:nvSpPr>
          <p:spPr bwMode="gray">
            <a:xfrm>
              <a:off x="5178425" y="6445250"/>
              <a:ext cx="41275" cy="76200"/>
            </a:xfrm>
            <a:custGeom>
              <a:avLst/>
              <a:gdLst/>
              <a:ahLst/>
              <a:cxnLst>
                <a:cxn ang="0">
                  <a:pos x="24" y="26"/>
                </a:cxn>
                <a:cxn ang="0">
                  <a:pos x="6" y="26"/>
                </a:cxn>
                <a:cxn ang="0">
                  <a:pos x="6" y="42"/>
                </a:cxn>
                <a:cxn ang="0">
                  <a:pos x="26" y="42"/>
                </a:cxn>
                <a:cxn ang="0">
                  <a:pos x="26" y="48"/>
                </a:cxn>
                <a:cxn ang="0">
                  <a:pos x="0" y="48"/>
                </a:cxn>
                <a:cxn ang="0">
                  <a:pos x="0" y="0"/>
                </a:cxn>
                <a:cxn ang="0">
                  <a:pos x="26" y="0"/>
                </a:cxn>
                <a:cxn ang="0">
                  <a:pos x="26" y="6"/>
                </a:cxn>
                <a:cxn ang="0">
                  <a:pos x="6" y="6"/>
                </a:cxn>
                <a:cxn ang="0">
                  <a:pos x="6" y="20"/>
                </a:cxn>
                <a:cxn ang="0">
                  <a:pos x="24" y="20"/>
                </a:cxn>
                <a:cxn ang="0">
                  <a:pos x="24" y="26"/>
                </a:cxn>
              </a:cxnLst>
              <a:rect l="0" t="0" r="r" b="b"/>
              <a:pathLst>
                <a:path w="26" h="48">
                  <a:moveTo>
                    <a:pt x="24" y="26"/>
                  </a:moveTo>
                  <a:lnTo>
                    <a:pt x="6" y="26"/>
                  </a:lnTo>
                  <a:lnTo>
                    <a:pt x="6" y="42"/>
                  </a:lnTo>
                  <a:lnTo>
                    <a:pt x="26" y="42"/>
                  </a:lnTo>
                  <a:lnTo>
                    <a:pt x="26" y="48"/>
                  </a:lnTo>
                  <a:lnTo>
                    <a:pt x="0" y="48"/>
                  </a:lnTo>
                  <a:lnTo>
                    <a:pt x="0" y="0"/>
                  </a:lnTo>
                  <a:lnTo>
                    <a:pt x="26" y="0"/>
                  </a:lnTo>
                  <a:lnTo>
                    <a:pt x="26" y="6"/>
                  </a:lnTo>
                  <a:lnTo>
                    <a:pt x="6" y="6"/>
                  </a:lnTo>
                  <a:lnTo>
                    <a:pt x="6" y="20"/>
                  </a:lnTo>
                  <a:lnTo>
                    <a:pt x="24" y="20"/>
                  </a:lnTo>
                  <a:lnTo>
                    <a:pt x="24" y="26"/>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dirty="0">
                <a:solidFill>
                  <a:srgbClr val="000000"/>
                </a:solidFill>
                <a:latin typeface="Calibri Light" panose="020F0302020204030204" pitchFamily="34" charset="0"/>
                <a:cs typeface="Calibri Light" panose="020F0302020204030204" pitchFamily="34" charset="0"/>
              </a:endParaRPr>
            </a:p>
          </p:txBody>
        </p:sp>
        <p:sp>
          <p:nvSpPr>
            <p:cNvPr id="52" name="Freeform 51">
              <a:extLst>
                <a:ext uri="{FF2B5EF4-FFF2-40B4-BE49-F238E27FC236}">
                  <a16:creationId xmlns:a16="http://schemas.microsoft.com/office/drawing/2014/main" id="{15A67C64-C658-C342-91F8-AD722A6BD2CD}"/>
                </a:ext>
              </a:extLst>
            </p:cNvPr>
            <p:cNvSpPr>
              <a:spLocks noEditPoints="1"/>
            </p:cNvSpPr>
            <p:nvPr userDrawn="1"/>
          </p:nvSpPr>
          <p:spPr bwMode="gray">
            <a:xfrm>
              <a:off x="5238750" y="6445250"/>
              <a:ext cx="50800" cy="76200"/>
            </a:xfrm>
            <a:custGeom>
              <a:avLst/>
              <a:gdLst/>
              <a:ahLst/>
              <a:cxnLst>
                <a:cxn ang="0">
                  <a:pos x="0" y="0"/>
                </a:cxn>
                <a:cxn ang="0">
                  <a:pos x="6" y="0"/>
                </a:cxn>
                <a:cxn ang="0">
                  <a:pos x="13" y="2"/>
                </a:cxn>
                <a:cxn ang="0">
                  <a:pos x="15" y="6"/>
                </a:cxn>
                <a:cxn ang="0">
                  <a:pos x="10" y="12"/>
                </a:cxn>
                <a:cxn ang="0">
                  <a:pos x="10" y="13"/>
                </a:cxn>
                <a:cxn ang="0">
                  <a:pos x="14" y="17"/>
                </a:cxn>
                <a:cxn ang="0">
                  <a:pos x="16" y="24"/>
                </a:cxn>
                <a:cxn ang="0">
                  <a:pos x="13" y="24"/>
                </a:cxn>
                <a:cxn ang="0">
                  <a:pos x="11" y="18"/>
                </a:cxn>
                <a:cxn ang="0">
                  <a:pos x="6" y="14"/>
                </a:cxn>
                <a:cxn ang="0">
                  <a:pos x="3" y="14"/>
                </a:cxn>
                <a:cxn ang="0">
                  <a:pos x="3" y="24"/>
                </a:cxn>
                <a:cxn ang="0">
                  <a:pos x="0" y="24"/>
                </a:cxn>
                <a:cxn ang="0">
                  <a:pos x="0" y="0"/>
                </a:cxn>
                <a:cxn ang="0">
                  <a:pos x="3" y="11"/>
                </a:cxn>
                <a:cxn ang="0">
                  <a:pos x="6" y="11"/>
                </a:cxn>
                <a:cxn ang="0">
                  <a:pos x="12" y="7"/>
                </a:cxn>
                <a:cxn ang="0">
                  <a:pos x="6" y="2"/>
                </a:cxn>
                <a:cxn ang="0">
                  <a:pos x="3" y="3"/>
                </a:cxn>
                <a:cxn ang="0">
                  <a:pos x="3" y="11"/>
                </a:cxn>
              </a:cxnLst>
              <a:rect l="0" t="0" r="r" b="b"/>
              <a:pathLst>
                <a:path w="16" h="24">
                  <a:moveTo>
                    <a:pt x="0" y="0"/>
                  </a:moveTo>
                  <a:cubicBezTo>
                    <a:pt x="2" y="0"/>
                    <a:pt x="4" y="0"/>
                    <a:pt x="6" y="0"/>
                  </a:cubicBezTo>
                  <a:cubicBezTo>
                    <a:pt x="9" y="0"/>
                    <a:pt x="12" y="1"/>
                    <a:pt x="13" y="2"/>
                  </a:cubicBezTo>
                  <a:cubicBezTo>
                    <a:pt x="14" y="3"/>
                    <a:pt x="15" y="5"/>
                    <a:pt x="15" y="6"/>
                  </a:cubicBezTo>
                  <a:cubicBezTo>
                    <a:pt x="15" y="10"/>
                    <a:pt x="13" y="12"/>
                    <a:pt x="10" y="12"/>
                  </a:cubicBezTo>
                  <a:cubicBezTo>
                    <a:pt x="10" y="13"/>
                    <a:pt x="10" y="13"/>
                    <a:pt x="10" y="13"/>
                  </a:cubicBezTo>
                  <a:cubicBezTo>
                    <a:pt x="12" y="13"/>
                    <a:pt x="13" y="15"/>
                    <a:pt x="14" y="17"/>
                  </a:cubicBezTo>
                  <a:cubicBezTo>
                    <a:pt x="15" y="21"/>
                    <a:pt x="15" y="23"/>
                    <a:pt x="16" y="24"/>
                  </a:cubicBezTo>
                  <a:cubicBezTo>
                    <a:pt x="13" y="24"/>
                    <a:pt x="13" y="24"/>
                    <a:pt x="13" y="24"/>
                  </a:cubicBezTo>
                  <a:cubicBezTo>
                    <a:pt x="12" y="23"/>
                    <a:pt x="12" y="21"/>
                    <a:pt x="11" y="18"/>
                  </a:cubicBezTo>
                  <a:cubicBezTo>
                    <a:pt x="10" y="15"/>
                    <a:pt x="9" y="14"/>
                    <a:pt x="6" y="14"/>
                  </a:cubicBezTo>
                  <a:cubicBezTo>
                    <a:pt x="3" y="14"/>
                    <a:pt x="3" y="14"/>
                    <a:pt x="3" y="14"/>
                  </a:cubicBezTo>
                  <a:cubicBezTo>
                    <a:pt x="3" y="24"/>
                    <a:pt x="3" y="24"/>
                    <a:pt x="3" y="24"/>
                  </a:cubicBezTo>
                  <a:cubicBezTo>
                    <a:pt x="0" y="24"/>
                    <a:pt x="0" y="24"/>
                    <a:pt x="0" y="24"/>
                  </a:cubicBezTo>
                  <a:lnTo>
                    <a:pt x="0" y="0"/>
                  </a:lnTo>
                  <a:close/>
                  <a:moveTo>
                    <a:pt x="3" y="11"/>
                  </a:moveTo>
                  <a:cubicBezTo>
                    <a:pt x="6" y="11"/>
                    <a:pt x="6" y="11"/>
                    <a:pt x="6" y="11"/>
                  </a:cubicBezTo>
                  <a:cubicBezTo>
                    <a:pt x="10" y="11"/>
                    <a:pt x="12" y="9"/>
                    <a:pt x="12" y="7"/>
                  </a:cubicBezTo>
                  <a:cubicBezTo>
                    <a:pt x="12" y="4"/>
                    <a:pt x="10" y="2"/>
                    <a:pt x="6" y="2"/>
                  </a:cubicBezTo>
                  <a:cubicBezTo>
                    <a:pt x="5" y="2"/>
                    <a:pt x="4" y="2"/>
                    <a:pt x="3" y="3"/>
                  </a:cubicBezTo>
                  <a:lnTo>
                    <a:pt x="3" y="11"/>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dirty="0">
                <a:solidFill>
                  <a:srgbClr val="000000"/>
                </a:solidFill>
                <a:latin typeface="Calibri Light" panose="020F0302020204030204" pitchFamily="34" charset="0"/>
                <a:cs typeface="Calibri Light" panose="020F0302020204030204" pitchFamily="34" charset="0"/>
              </a:endParaRPr>
            </a:p>
          </p:txBody>
        </p:sp>
        <p:sp>
          <p:nvSpPr>
            <p:cNvPr id="53" name="Freeform 52">
              <a:extLst>
                <a:ext uri="{FF2B5EF4-FFF2-40B4-BE49-F238E27FC236}">
                  <a16:creationId xmlns:a16="http://schemas.microsoft.com/office/drawing/2014/main" id="{E8E7D28C-6FD1-EB4F-A858-517D723839BC}"/>
                </a:ext>
              </a:extLst>
            </p:cNvPr>
            <p:cNvSpPr>
              <a:spLocks/>
            </p:cNvSpPr>
            <p:nvPr userDrawn="1"/>
          </p:nvSpPr>
          <p:spPr bwMode="gray">
            <a:xfrm>
              <a:off x="5305425" y="6445250"/>
              <a:ext cx="44450" cy="76200"/>
            </a:xfrm>
            <a:custGeom>
              <a:avLst/>
              <a:gdLst/>
              <a:ahLst/>
              <a:cxnLst>
                <a:cxn ang="0">
                  <a:pos x="26" y="26"/>
                </a:cxn>
                <a:cxn ang="0">
                  <a:pos x="6" y="26"/>
                </a:cxn>
                <a:cxn ang="0">
                  <a:pos x="6" y="42"/>
                </a:cxn>
                <a:cxn ang="0">
                  <a:pos x="28" y="42"/>
                </a:cxn>
                <a:cxn ang="0">
                  <a:pos x="28" y="48"/>
                </a:cxn>
                <a:cxn ang="0">
                  <a:pos x="0" y="48"/>
                </a:cxn>
                <a:cxn ang="0">
                  <a:pos x="0" y="0"/>
                </a:cxn>
                <a:cxn ang="0">
                  <a:pos x="26" y="0"/>
                </a:cxn>
                <a:cxn ang="0">
                  <a:pos x="26" y="6"/>
                </a:cxn>
                <a:cxn ang="0">
                  <a:pos x="6" y="6"/>
                </a:cxn>
                <a:cxn ang="0">
                  <a:pos x="6" y="20"/>
                </a:cxn>
                <a:cxn ang="0">
                  <a:pos x="26" y="20"/>
                </a:cxn>
                <a:cxn ang="0">
                  <a:pos x="26" y="26"/>
                </a:cxn>
              </a:cxnLst>
              <a:rect l="0" t="0" r="r" b="b"/>
              <a:pathLst>
                <a:path w="28" h="48">
                  <a:moveTo>
                    <a:pt x="26" y="26"/>
                  </a:moveTo>
                  <a:lnTo>
                    <a:pt x="6" y="26"/>
                  </a:lnTo>
                  <a:lnTo>
                    <a:pt x="6" y="42"/>
                  </a:lnTo>
                  <a:lnTo>
                    <a:pt x="28" y="42"/>
                  </a:lnTo>
                  <a:lnTo>
                    <a:pt x="28" y="48"/>
                  </a:lnTo>
                  <a:lnTo>
                    <a:pt x="0" y="48"/>
                  </a:lnTo>
                  <a:lnTo>
                    <a:pt x="0" y="0"/>
                  </a:lnTo>
                  <a:lnTo>
                    <a:pt x="26" y="0"/>
                  </a:lnTo>
                  <a:lnTo>
                    <a:pt x="26" y="6"/>
                  </a:lnTo>
                  <a:lnTo>
                    <a:pt x="6" y="6"/>
                  </a:lnTo>
                  <a:lnTo>
                    <a:pt x="6" y="20"/>
                  </a:lnTo>
                  <a:lnTo>
                    <a:pt x="26" y="20"/>
                  </a:lnTo>
                  <a:lnTo>
                    <a:pt x="26" y="26"/>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dirty="0">
                <a:solidFill>
                  <a:srgbClr val="000000"/>
                </a:solidFill>
                <a:latin typeface="Calibri Light" panose="020F0302020204030204" pitchFamily="34" charset="0"/>
                <a:cs typeface="Calibri Light" panose="020F0302020204030204" pitchFamily="34" charset="0"/>
              </a:endParaRPr>
            </a:p>
          </p:txBody>
        </p:sp>
        <p:sp>
          <p:nvSpPr>
            <p:cNvPr id="54" name="Freeform 53">
              <a:extLst>
                <a:ext uri="{FF2B5EF4-FFF2-40B4-BE49-F238E27FC236}">
                  <a16:creationId xmlns:a16="http://schemas.microsoft.com/office/drawing/2014/main" id="{4DC1EB11-F0B3-524D-B44F-D9492B0A1147}"/>
                </a:ext>
              </a:extLst>
            </p:cNvPr>
            <p:cNvSpPr>
              <a:spLocks noEditPoints="1"/>
            </p:cNvSpPr>
            <p:nvPr userDrawn="1"/>
          </p:nvSpPr>
          <p:spPr bwMode="gray">
            <a:xfrm>
              <a:off x="5368925" y="6445250"/>
              <a:ext cx="58738" cy="76200"/>
            </a:xfrm>
            <a:custGeom>
              <a:avLst/>
              <a:gdLst/>
              <a:ahLst/>
              <a:cxnLst>
                <a:cxn ang="0">
                  <a:pos x="0" y="0"/>
                </a:cxn>
                <a:cxn ang="0">
                  <a:pos x="6" y="0"/>
                </a:cxn>
                <a:cxn ang="0">
                  <a:pos x="16" y="3"/>
                </a:cxn>
                <a:cxn ang="0">
                  <a:pos x="19" y="11"/>
                </a:cxn>
                <a:cxn ang="0">
                  <a:pos x="16" y="21"/>
                </a:cxn>
                <a:cxn ang="0">
                  <a:pos x="5" y="24"/>
                </a:cxn>
                <a:cxn ang="0">
                  <a:pos x="0" y="24"/>
                </a:cxn>
                <a:cxn ang="0">
                  <a:pos x="0" y="0"/>
                </a:cxn>
                <a:cxn ang="0">
                  <a:pos x="3" y="22"/>
                </a:cxn>
                <a:cxn ang="0">
                  <a:pos x="6" y="22"/>
                </a:cxn>
                <a:cxn ang="0">
                  <a:pos x="16" y="12"/>
                </a:cxn>
                <a:cxn ang="0">
                  <a:pos x="6" y="2"/>
                </a:cxn>
                <a:cxn ang="0">
                  <a:pos x="3" y="3"/>
                </a:cxn>
                <a:cxn ang="0">
                  <a:pos x="3" y="22"/>
                </a:cxn>
              </a:cxnLst>
              <a:rect l="0" t="0" r="r" b="b"/>
              <a:pathLst>
                <a:path w="19" h="24">
                  <a:moveTo>
                    <a:pt x="0" y="0"/>
                  </a:moveTo>
                  <a:cubicBezTo>
                    <a:pt x="2" y="0"/>
                    <a:pt x="4" y="0"/>
                    <a:pt x="6" y="0"/>
                  </a:cubicBezTo>
                  <a:cubicBezTo>
                    <a:pt x="11" y="0"/>
                    <a:pt x="14" y="1"/>
                    <a:pt x="16" y="3"/>
                  </a:cubicBezTo>
                  <a:cubicBezTo>
                    <a:pt x="18" y="5"/>
                    <a:pt x="19" y="8"/>
                    <a:pt x="19" y="11"/>
                  </a:cubicBezTo>
                  <a:cubicBezTo>
                    <a:pt x="19" y="15"/>
                    <a:pt x="18" y="19"/>
                    <a:pt x="16" y="21"/>
                  </a:cubicBezTo>
                  <a:cubicBezTo>
                    <a:pt x="14" y="23"/>
                    <a:pt x="10" y="24"/>
                    <a:pt x="5" y="24"/>
                  </a:cubicBezTo>
                  <a:cubicBezTo>
                    <a:pt x="3" y="24"/>
                    <a:pt x="1" y="24"/>
                    <a:pt x="0" y="24"/>
                  </a:cubicBezTo>
                  <a:lnTo>
                    <a:pt x="0" y="0"/>
                  </a:lnTo>
                  <a:close/>
                  <a:moveTo>
                    <a:pt x="3" y="22"/>
                  </a:moveTo>
                  <a:cubicBezTo>
                    <a:pt x="4" y="22"/>
                    <a:pt x="5" y="22"/>
                    <a:pt x="6" y="22"/>
                  </a:cubicBezTo>
                  <a:cubicBezTo>
                    <a:pt x="12" y="22"/>
                    <a:pt x="16" y="18"/>
                    <a:pt x="16" y="12"/>
                  </a:cubicBezTo>
                  <a:cubicBezTo>
                    <a:pt x="16" y="6"/>
                    <a:pt x="13" y="2"/>
                    <a:pt x="6" y="2"/>
                  </a:cubicBezTo>
                  <a:cubicBezTo>
                    <a:pt x="5" y="2"/>
                    <a:pt x="4" y="3"/>
                    <a:pt x="3" y="3"/>
                  </a:cubicBezTo>
                  <a:lnTo>
                    <a:pt x="3" y="22"/>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dirty="0">
                <a:solidFill>
                  <a:srgbClr val="000000"/>
                </a:solidFill>
                <a:latin typeface="Calibri Light" panose="020F0302020204030204" pitchFamily="34" charset="0"/>
                <a:cs typeface="Calibri Light" panose="020F0302020204030204" pitchFamily="34" charset="0"/>
              </a:endParaRPr>
            </a:p>
          </p:txBody>
        </p:sp>
        <p:sp>
          <p:nvSpPr>
            <p:cNvPr id="55" name="Freeform 54">
              <a:extLst>
                <a:ext uri="{FF2B5EF4-FFF2-40B4-BE49-F238E27FC236}">
                  <a16:creationId xmlns:a16="http://schemas.microsoft.com/office/drawing/2014/main" id="{295216A1-4E49-AB48-815D-ECC09ADF8AA2}"/>
                </a:ext>
              </a:extLst>
            </p:cNvPr>
            <p:cNvSpPr>
              <a:spLocks noEditPoints="1"/>
            </p:cNvSpPr>
            <p:nvPr userDrawn="1"/>
          </p:nvSpPr>
          <p:spPr bwMode="gray">
            <a:xfrm>
              <a:off x="5472113" y="6445250"/>
              <a:ext cx="63500" cy="76200"/>
            </a:xfrm>
            <a:custGeom>
              <a:avLst/>
              <a:gdLst/>
              <a:ahLst/>
              <a:cxnLst>
                <a:cxn ang="0">
                  <a:pos x="6" y="16"/>
                </a:cxn>
                <a:cxn ang="0">
                  <a:pos x="3" y="24"/>
                </a:cxn>
                <a:cxn ang="0">
                  <a:pos x="0" y="24"/>
                </a:cxn>
                <a:cxn ang="0">
                  <a:pos x="8" y="0"/>
                </a:cxn>
                <a:cxn ang="0">
                  <a:pos x="12" y="0"/>
                </a:cxn>
                <a:cxn ang="0">
                  <a:pos x="20" y="24"/>
                </a:cxn>
                <a:cxn ang="0">
                  <a:pos x="17" y="24"/>
                </a:cxn>
                <a:cxn ang="0">
                  <a:pos x="14" y="16"/>
                </a:cxn>
                <a:cxn ang="0">
                  <a:pos x="6" y="16"/>
                </a:cxn>
                <a:cxn ang="0">
                  <a:pos x="13" y="14"/>
                </a:cxn>
                <a:cxn ang="0">
                  <a:pos x="11" y="7"/>
                </a:cxn>
                <a:cxn ang="0">
                  <a:pos x="10" y="3"/>
                </a:cxn>
                <a:cxn ang="0">
                  <a:pos x="10" y="3"/>
                </a:cxn>
                <a:cxn ang="0">
                  <a:pos x="9" y="7"/>
                </a:cxn>
                <a:cxn ang="0">
                  <a:pos x="6" y="14"/>
                </a:cxn>
                <a:cxn ang="0">
                  <a:pos x="13" y="14"/>
                </a:cxn>
              </a:cxnLst>
              <a:rect l="0" t="0" r="r" b="b"/>
              <a:pathLst>
                <a:path w="20" h="24">
                  <a:moveTo>
                    <a:pt x="6" y="16"/>
                  </a:moveTo>
                  <a:cubicBezTo>
                    <a:pt x="3" y="24"/>
                    <a:pt x="3" y="24"/>
                    <a:pt x="3" y="24"/>
                  </a:cubicBezTo>
                  <a:cubicBezTo>
                    <a:pt x="0" y="24"/>
                    <a:pt x="0" y="24"/>
                    <a:pt x="0" y="24"/>
                  </a:cubicBezTo>
                  <a:cubicBezTo>
                    <a:pt x="8" y="0"/>
                    <a:pt x="8" y="0"/>
                    <a:pt x="8" y="0"/>
                  </a:cubicBezTo>
                  <a:cubicBezTo>
                    <a:pt x="12" y="0"/>
                    <a:pt x="12" y="0"/>
                    <a:pt x="12" y="0"/>
                  </a:cubicBezTo>
                  <a:cubicBezTo>
                    <a:pt x="20" y="24"/>
                    <a:pt x="20" y="24"/>
                    <a:pt x="20" y="24"/>
                  </a:cubicBezTo>
                  <a:cubicBezTo>
                    <a:pt x="17" y="24"/>
                    <a:pt x="17" y="24"/>
                    <a:pt x="17" y="24"/>
                  </a:cubicBezTo>
                  <a:cubicBezTo>
                    <a:pt x="14" y="16"/>
                    <a:pt x="14" y="16"/>
                    <a:pt x="14" y="16"/>
                  </a:cubicBezTo>
                  <a:lnTo>
                    <a:pt x="6" y="16"/>
                  </a:lnTo>
                  <a:close/>
                  <a:moveTo>
                    <a:pt x="13" y="14"/>
                  </a:moveTo>
                  <a:cubicBezTo>
                    <a:pt x="11" y="7"/>
                    <a:pt x="11" y="7"/>
                    <a:pt x="11" y="7"/>
                  </a:cubicBezTo>
                  <a:cubicBezTo>
                    <a:pt x="11" y="6"/>
                    <a:pt x="10" y="4"/>
                    <a:pt x="10" y="3"/>
                  </a:cubicBezTo>
                  <a:cubicBezTo>
                    <a:pt x="10" y="3"/>
                    <a:pt x="10" y="3"/>
                    <a:pt x="10" y="3"/>
                  </a:cubicBezTo>
                  <a:cubicBezTo>
                    <a:pt x="9" y="4"/>
                    <a:pt x="9" y="6"/>
                    <a:pt x="9" y="7"/>
                  </a:cubicBezTo>
                  <a:cubicBezTo>
                    <a:pt x="6" y="14"/>
                    <a:pt x="6" y="14"/>
                    <a:pt x="6" y="14"/>
                  </a:cubicBezTo>
                  <a:lnTo>
                    <a:pt x="13" y="14"/>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dirty="0">
                <a:solidFill>
                  <a:srgbClr val="000000"/>
                </a:solidFill>
                <a:latin typeface="Calibri Light" panose="020F0302020204030204" pitchFamily="34" charset="0"/>
                <a:cs typeface="Calibri Light" panose="020F0302020204030204" pitchFamily="34" charset="0"/>
              </a:endParaRPr>
            </a:p>
          </p:txBody>
        </p:sp>
        <p:sp>
          <p:nvSpPr>
            <p:cNvPr id="56" name="Freeform 55">
              <a:extLst>
                <a:ext uri="{FF2B5EF4-FFF2-40B4-BE49-F238E27FC236}">
                  <a16:creationId xmlns:a16="http://schemas.microsoft.com/office/drawing/2014/main" id="{5A184FCE-C47B-4446-BA1D-E286DDD84B06}"/>
                </a:ext>
              </a:extLst>
            </p:cNvPr>
            <p:cNvSpPr>
              <a:spLocks/>
            </p:cNvSpPr>
            <p:nvPr userDrawn="1"/>
          </p:nvSpPr>
          <p:spPr bwMode="gray">
            <a:xfrm>
              <a:off x="5548313" y="6445250"/>
              <a:ext cx="57150" cy="76200"/>
            </a:xfrm>
            <a:custGeom>
              <a:avLst/>
              <a:gdLst/>
              <a:ahLst/>
              <a:cxnLst>
                <a:cxn ang="0">
                  <a:pos x="18" y="23"/>
                </a:cxn>
                <a:cxn ang="0">
                  <a:pos x="11" y="24"/>
                </a:cxn>
                <a:cxn ang="0">
                  <a:pos x="0" y="12"/>
                </a:cxn>
                <a:cxn ang="0">
                  <a:pos x="12" y="0"/>
                </a:cxn>
                <a:cxn ang="0">
                  <a:pos x="18" y="1"/>
                </a:cxn>
                <a:cxn ang="0">
                  <a:pos x="17" y="3"/>
                </a:cxn>
                <a:cxn ang="0">
                  <a:pos x="12" y="2"/>
                </a:cxn>
                <a:cxn ang="0">
                  <a:pos x="3" y="12"/>
                </a:cxn>
                <a:cxn ang="0">
                  <a:pos x="12" y="22"/>
                </a:cxn>
                <a:cxn ang="0">
                  <a:pos x="17" y="21"/>
                </a:cxn>
                <a:cxn ang="0">
                  <a:pos x="18" y="23"/>
                </a:cxn>
              </a:cxnLst>
              <a:rect l="0" t="0" r="r" b="b"/>
              <a:pathLst>
                <a:path w="18" h="24">
                  <a:moveTo>
                    <a:pt x="18" y="23"/>
                  </a:moveTo>
                  <a:cubicBezTo>
                    <a:pt x="16" y="24"/>
                    <a:pt x="14" y="24"/>
                    <a:pt x="11" y="24"/>
                  </a:cubicBezTo>
                  <a:cubicBezTo>
                    <a:pt x="5" y="24"/>
                    <a:pt x="0" y="20"/>
                    <a:pt x="0" y="12"/>
                  </a:cubicBezTo>
                  <a:cubicBezTo>
                    <a:pt x="0" y="5"/>
                    <a:pt x="5" y="0"/>
                    <a:pt x="12" y="0"/>
                  </a:cubicBezTo>
                  <a:cubicBezTo>
                    <a:pt x="15" y="0"/>
                    <a:pt x="17" y="0"/>
                    <a:pt x="18" y="1"/>
                  </a:cubicBezTo>
                  <a:cubicBezTo>
                    <a:pt x="17" y="3"/>
                    <a:pt x="17" y="3"/>
                    <a:pt x="17" y="3"/>
                  </a:cubicBezTo>
                  <a:cubicBezTo>
                    <a:pt x="16" y="3"/>
                    <a:pt x="14" y="2"/>
                    <a:pt x="12" y="2"/>
                  </a:cubicBezTo>
                  <a:cubicBezTo>
                    <a:pt x="6" y="2"/>
                    <a:pt x="3" y="6"/>
                    <a:pt x="3" y="12"/>
                  </a:cubicBezTo>
                  <a:cubicBezTo>
                    <a:pt x="3" y="18"/>
                    <a:pt x="6" y="22"/>
                    <a:pt x="12" y="22"/>
                  </a:cubicBezTo>
                  <a:cubicBezTo>
                    <a:pt x="14" y="22"/>
                    <a:pt x="16" y="21"/>
                    <a:pt x="17" y="21"/>
                  </a:cubicBezTo>
                  <a:lnTo>
                    <a:pt x="18" y="23"/>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dirty="0">
                <a:solidFill>
                  <a:srgbClr val="000000"/>
                </a:solidFill>
                <a:latin typeface="Calibri Light" panose="020F0302020204030204" pitchFamily="34" charset="0"/>
                <a:cs typeface="Calibri Light" panose="020F0302020204030204" pitchFamily="34" charset="0"/>
              </a:endParaRPr>
            </a:p>
          </p:txBody>
        </p:sp>
        <p:sp>
          <p:nvSpPr>
            <p:cNvPr id="57" name="Freeform 56">
              <a:extLst>
                <a:ext uri="{FF2B5EF4-FFF2-40B4-BE49-F238E27FC236}">
                  <a16:creationId xmlns:a16="http://schemas.microsoft.com/office/drawing/2014/main" id="{7650BDEC-1252-284F-B324-192B5232D5E8}"/>
                </a:ext>
              </a:extLst>
            </p:cNvPr>
            <p:cNvSpPr>
              <a:spLocks/>
            </p:cNvSpPr>
            <p:nvPr userDrawn="1"/>
          </p:nvSpPr>
          <p:spPr bwMode="gray">
            <a:xfrm>
              <a:off x="5614988" y="6445250"/>
              <a:ext cx="57150" cy="76200"/>
            </a:xfrm>
            <a:custGeom>
              <a:avLst/>
              <a:gdLst/>
              <a:ahLst/>
              <a:cxnLst>
                <a:cxn ang="0">
                  <a:pos x="18" y="23"/>
                </a:cxn>
                <a:cxn ang="0">
                  <a:pos x="12" y="24"/>
                </a:cxn>
                <a:cxn ang="0">
                  <a:pos x="0" y="12"/>
                </a:cxn>
                <a:cxn ang="0">
                  <a:pos x="13" y="0"/>
                </a:cxn>
                <a:cxn ang="0">
                  <a:pos x="18" y="1"/>
                </a:cxn>
                <a:cxn ang="0">
                  <a:pos x="18" y="3"/>
                </a:cxn>
                <a:cxn ang="0">
                  <a:pos x="13" y="2"/>
                </a:cxn>
                <a:cxn ang="0">
                  <a:pos x="4" y="12"/>
                </a:cxn>
                <a:cxn ang="0">
                  <a:pos x="13" y="22"/>
                </a:cxn>
                <a:cxn ang="0">
                  <a:pos x="18" y="21"/>
                </a:cxn>
                <a:cxn ang="0">
                  <a:pos x="18" y="23"/>
                </a:cxn>
              </a:cxnLst>
              <a:rect l="0" t="0" r="r" b="b"/>
              <a:pathLst>
                <a:path w="18" h="24">
                  <a:moveTo>
                    <a:pt x="18" y="23"/>
                  </a:moveTo>
                  <a:cubicBezTo>
                    <a:pt x="17" y="24"/>
                    <a:pt x="15" y="24"/>
                    <a:pt x="12" y="24"/>
                  </a:cubicBezTo>
                  <a:cubicBezTo>
                    <a:pt x="5" y="24"/>
                    <a:pt x="0" y="20"/>
                    <a:pt x="0" y="12"/>
                  </a:cubicBezTo>
                  <a:cubicBezTo>
                    <a:pt x="0" y="5"/>
                    <a:pt x="5" y="0"/>
                    <a:pt x="13" y="0"/>
                  </a:cubicBezTo>
                  <a:cubicBezTo>
                    <a:pt x="16" y="0"/>
                    <a:pt x="18" y="0"/>
                    <a:pt x="18" y="1"/>
                  </a:cubicBezTo>
                  <a:cubicBezTo>
                    <a:pt x="18" y="3"/>
                    <a:pt x="18" y="3"/>
                    <a:pt x="18" y="3"/>
                  </a:cubicBezTo>
                  <a:cubicBezTo>
                    <a:pt x="17" y="3"/>
                    <a:pt x="15" y="2"/>
                    <a:pt x="13" y="2"/>
                  </a:cubicBezTo>
                  <a:cubicBezTo>
                    <a:pt x="7" y="2"/>
                    <a:pt x="4" y="6"/>
                    <a:pt x="4" y="12"/>
                  </a:cubicBezTo>
                  <a:cubicBezTo>
                    <a:pt x="4" y="18"/>
                    <a:pt x="7" y="22"/>
                    <a:pt x="13" y="22"/>
                  </a:cubicBezTo>
                  <a:cubicBezTo>
                    <a:pt x="15" y="22"/>
                    <a:pt x="17" y="21"/>
                    <a:pt x="18" y="21"/>
                  </a:cubicBezTo>
                  <a:lnTo>
                    <a:pt x="18" y="23"/>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dirty="0">
                <a:solidFill>
                  <a:srgbClr val="000000"/>
                </a:solidFill>
                <a:latin typeface="Calibri Light" panose="020F0302020204030204" pitchFamily="34" charset="0"/>
                <a:cs typeface="Calibri Light" panose="020F0302020204030204" pitchFamily="34" charset="0"/>
              </a:endParaRPr>
            </a:p>
          </p:txBody>
        </p:sp>
        <p:sp>
          <p:nvSpPr>
            <p:cNvPr id="58" name="Freeform 57">
              <a:extLst>
                <a:ext uri="{FF2B5EF4-FFF2-40B4-BE49-F238E27FC236}">
                  <a16:creationId xmlns:a16="http://schemas.microsoft.com/office/drawing/2014/main" id="{E7AA754E-863D-8D4E-880A-9688B2FA106D}"/>
                </a:ext>
              </a:extLst>
            </p:cNvPr>
            <p:cNvSpPr>
              <a:spLocks noEditPoints="1"/>
            </p:cNvSpPr>
            <p:nvPr userDrawn="1"/>
          </p:nvSpPr>
          <p:spPr bwMode="gray">
            <a:xfrm>
              <a:off x="5684838" y="6445250"/>
              <a:ext cx="69850" cy="76200"/>
            </a:xfrm>
            <a:custGeom>
              <a:avLst/>
              <a:gdLst/>
              <a:ahLst/>
              <a:cxnLst>
                <a:cxn ang="0">
                  <a:pos x="11" y="24"/>
                </a:cxn>
                <a:cxn ang="0">
                  <a:pos x="0" y="12"/>
                </a:cxn>
                <a:cxn ang="0">
                  <a:pos x="11" y="0"/>
                </a:cxn>
                <a:cxn ang="0">
                  <a:pos x="22" y="12"/>
                </a:cxn>
                <a:cxn ang="0">
                  <a:pos x="11" y="24"/>
                </a:cxn>
                <a:cxn ang="0">
                  <a:pos x="11" y="22"/>
                </a:cxn>
                <a:cxn ang="0">
                  <a:pos x="19" y="12"/>
                </a:cxn>
                <a:cxn ang="0">
                  <a:pos x="11" y="2"/>
                </a:cxn>
                <a:cxn ang="0">
                  <a:pos x="3" y="12"/>
                </a:cxn>
                <a:cxn ang="0">
                  <a:pos x="11" y="22"/>
                </a:cxn>
              </a:cxnLst>
              <a:rect l="0" t="0" r="r" b="b"/>
              <a:pathLst>
                <a:path w="22" h="24">
                  <a:moveTo>
                    <a:pt x="11" y="24"/>
                  </a:moveTo>
                  <a:cubicBezTo>
                    <a:pt x="4" y="24"/>
                    <a:pt x="0" y="19"/>
                    <a:pt x="0" y="12"/>
                  </a:cubicBezTo>
                  <a:cubicBezTo>
                    <a:pt x="0" y="5"/>
                    <a:pt x="5" y="0"/>
                    <a:pt x="11" y="0"/>
                  </a:cubicBezTo>
                  <a:cubicBezTo>
                    <a:pt x="18" y="0"/>
                    <a:pt x="22" y="5"/>
                    <a:pt x="22" y="12"/>
                  </a:cubicBezTo>
                  <a:cubicBezTo>
                    <a:pt x="22" y="20"/>
                    <a:pt x="17" y="24"/>
                    <a:pt x="11" y="24"/>
                  </a:cubicBezTo>
                  <a:close/>
                  <a:moveTo>
                    <a:pt x="11" y="22"/>
                  </a:moveTo>
                  <a:cubicBezTo>
                    <a:pt x="16" y="22"/>
                    <a:pt x="19" y="17"/>
                    <a:pt x="19" y="12"/>
                  </a:cubicBezTo>
                  <a:cubicBezTo>
                    <a:pt x="19" y="7"/>
                    <a:pt x="16" y="2"/>
                    <a:pt x="11" y="2"/>
                  </a:cubicBezTo>
                  <a:cubicBezTo>
                    <a:pt x="6" y="2"/>
                    <a:pt x="3" y="7"/>
                    <a:pt x="3" y="12"/>
                  </a:cubicBezTo>
                  <a:cubicBezTo>
                    <a:pt x="3" y="17"/>
                    <a:pt x="6" y="22"/>
                    <a:pt x="11" y="22"/>
                  </a:cubicBez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dirty="0">
                <a:solidFill>
                  <a:srgbClr val="000000"/>
                </a:solidFill>
                <a:latin typeface="Calibri Light" panose="020F0302020204030204" pitchFamily="34" charset="0"/>
                <a:cs typeface="Calibri Light" panose="020F0302020204030204" pitchFamily="34" charset="0"/>
              </a:endParaRPr>
            </a:p>
          </p:txBody>
        </p:sp>
        <p:sp>
          <p:nvSpPr>
            <p:cNvPr id="59" name="Freeform 58">
              <a:extLst>
                <a:ext uri="{FF2B5EF4-FFF2-40B4-BE49-F238E27FC236}">
                  <a16:creationId xmlns:a16="http://schemas.microsoft.com/office/drawing/2014/main" id="{84DB7819-658F-A34B-9126-9F2AE4653F96}"/>
                </a:ext>
              </a:extLst>
            </p:cNvPr>
            <p:cNvSpPr>
              <a:spLocks/>
            </p:cNvSpPr>
            <p:nvPr userDrawn="1"/>
          </p:nvSpPr>
          <p:spPr bwMode="gray">
            <a:xfrm>
              <a:off x="5773738" y="6445250"/>
              <a:ext cx="53975" cy="76200"/>
            </a:xfrm>
            <a:custGeom>
              <a:avLst/>
              <a:gdLst/>
              <a:ahLst/>
              <a:cxnLst>
                <a:cxn ang="0">
                  <a:pos x="3" y="0"/>
                </a:cxn>
                <a:cxn ang="0">
                  <a:pos x="3" y="14"/>
                </a:cxn>
                <a:cxn ang="0">
                  <a:pos x="9" y="22"/>
                </a:cxn>
                <a:cxn ang="0">
                  <a:pos x="14" y="14"/>
                </a:cxn>
                <a:cxn ang="0">
                  <a:pos x="14" y="0"/>
                </a:cxn>
                <a:cxn ang="0">
                  <a:pos x="17" y="0"/>
                </a:cxn>
                <a:cxn ang="0">
                  <a:pos x="17" y="14"/>
                </a:cxn>
                <a:cxn ang="0">
                  <a:pos x="8" y="24"/>
                </a:cxn>
                <a:cxn ang="0">
                  <a:pos x="0" y="14"/>
                </a:cxn>
                <a:cxn ang="0">
                  <a:pos x="0" y="0"/>
                </a:cxn>
                <a:cxn ang="0">
                  <a:pos x="3" y="0"/>
                </a:cxn>
              </a:cxnLst>
              <a:rect l="0" t="0" r="r" b="b"/>
              <a:pathLst>
                <a:path w="17" h="24">
                  <a:moveTo>
                    <a:pt x="3" y="0"/>
                  </a:moveTo>
                  <a:cubicBezTo>
                    <a:pt x="3" y="14"/>
                    <a:pt x="3" y="14"/>
                    <a:pt x="3" y="14"/>
                  </a:cubicBezTo>
                  <a:cubicBezTo>
                    <a:pt x="3" y="20"/>
                    <a:pt x="5" y="22"/>
                    <a:pt x="9" y="22"/>
                  </a:cubicBezTo>
                  <a:cubicBezTo>
                    <a:pt x="12" y="22"/>
                    <a:pt x="14" y="19"/>
                    <a:pt x="14" y="14"/>
                  </a:cubicBezTo>
                  <a:cubicBezTo>
                    <a:pt x="14" y="0"/>
                    <a:pt x="14" y="0"/>
                    <a:pt x="14" y="0"/>
                  </a:cubicBezTo>
                  <a:cubicBezTo>
                    <a:pt x="17" y="0"/>
                    <a:pt x="17" y="0"/>
                    <a:pt x="17" y="0"/>
                  </a:cubicBezTo>
                  <a:cubicBezTo>
                    <a:pt x="17" y="14"/>
                    <a:pt x="17" y="14"/>
                    <a:pt x="17" y="14"/>
                  </a:cubicBezTo>
                  <a:cubicBezTo>
                    <a:pt x="17" y="21"/>
                    <a:pt x="14" y="24"/>
                    <a:pt x="8" y="24"/>
                  </a:cubicBezTo>
                  <a:cubicBezTo>
                    <a:pt x="4" y="24"/>
                    <a:pt x="0" y="22"/>
                    <a:pt x="0" y="14"/>
                  </a:cubicBezTo>
                  <a:cubicBezTo>
                    <a:pt x="0" y="0"/>
                    <a:pt x="0" y="0"/>
                    <a:pt x="0" y="0"/>
                  </a:cubicBezTo>
                  <a:lnTo>
                    <a:pt x="3" y="0"/>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dirty="0">
                <a:solidFill>
                  <a:srgbClr val="000000"/>
                </a:solidFill>
                <a:latin typeface="Calibri Light" panose="020F0302020204030204" pitchFamily="34" charset="0"/>
                <a:cs typeface="Calibri Light" panose="020F0302020204030204" pitchFamily="34" charset="0"/>
              </a:endParaRPr>
            </a:p>
          </p:txBody>
        </p:sp>
        <p:sp>
          <p:nvSpPr>
            <p:cNvPr id="60" name="Freeform 59">
              <a:extLst>
                <a:ext uri="{FF2B5EF4-FFF2-40B4-BE49-F238E27FC236}">
                  <a16:creationId xmlns:a16="http://schemas.microsoft.com/office/drawing/2014/main" id="{68F19E23-4072-8643-B801-45EB60AB012F}"/>
                </a:ext>
              </a:extLst>
            </p:cNvPr>
            <p:cNvSpPr>
              <a:spLocks/>
            </p:cNvSpPr>
            <p:nvPr userDrawn="1"/>
          </p:nvSpPr>
          <p:spPr bwMode="gray">
            <a:xfrm>
              <a:off x="5853113" y="6445250"/>
              <a:ext cx="57150" cy="76200"/>
            </a:xfrm>
            <a:custGeom>
              <a:avLst/>
              <a:gdLst/>
              <a:ahLst/>
              <a:cxnLst>
                <a:cxn ang="0">
                  <a:pos x="0" y="24"/>
                </a:cxn>
                <a:cxn ang="0">
                  <a:pos x="0" y="0"/>
                </a:cxn>
                <a:cxn ang="0">
                  <a:pos x="3" y="0"/>
                </a:cxn>
                <a:cxn ang="0">
                  <a:pos x="11" y="12"/>
                </a:cxn>
                <a:cxn ang="0">
                  <a:pos x="15" y="20"/>
                </a:cxn>
                <a:cxn ang="0">
                  <a:pos x="15" y="20"/>
                </a:cxn>
                <a:cxn ang="0">
                  <a:pos x="15" y="10"/>
                </a:cxn>
                <a:cxn ang="0">
                  <a:pos x="15" y="0"/>
                </a:cxn>
                <a:cxn ang="0">
                  <a:pos x="18" y="0"/>
                </a:cxn>
                <a:cxn ang="0">
                  <a:pos x="18" y="24"/>
                </a:cxn>
                <a:cxn ang="0">
                  <a:pos x="15" y="24"/>
                </a:cxn>
                <a:cxn ang="0">
                  <a:pos x="7" y="12"/>
                </a:cxn>
                <a:cxn ang="0">
                  <a:pos x="3" y="4"/>
                </a:cxn>
                <a:cxn ang="0">
                  <a:pos x="3" y="4"/>
                </a:cxn>
                <a:cxn ang="0">
                  <a:pos x="3" y="14"/>
                </a:cxn>
                <a:cxn ang="0">
                  <a:pos x="3" y="24"/>
                </a:cxn>
                <a:cxn ang="0">
                  <a:pos x="0" y="24"/>
                </a:cxn>
              </a:cxnLst>
              <a:rect l="0" t="0" r="r" b="b"/>
              <a:pathLst>
                <a:path w="18" h="24">
                  <a:moveTo>
                    <a:pt x="0" y="24"/>
                  </a:moveTo>
                  <a:cubicBezTo>
                    <a:pt x="0" y="0"/>
                    <a:pt x="0" y="0"/>
                    <a:pt x="0" y="0"/>
                  </a:cubicBezTo>
                  <a:cubicBezTo>
                    <a:pt x="3" y="0"/>
                    <a:pt x="3" y="0"/>
                    <a:pt x="3" y="0"/>
                  </a:cubicBezTo>
                  <a:cubicBezTo>
                    <a:pt x="11" y="12"/>
                    <a:pt x="11" y="12"/>
                    <a:pt x="11" y="12"/>
                  </a:cubicBezTo>
                  <a:cubicBezTo>
                    <a:pt x="13" y="15"/>
                    <a:pt x="14" y="17"/>
                    <a:pt x="15" y="20"/>
                  </a:cubicBezTo>
                  <a:cubicBezTo>
                    <a:pt x="15" y="20"/>
                    <a:pt x="15" y="20"/>
                    <a:pt x="15" y="20"/>
                  </a:cubicBezTo>
                  <a:cubicBezTo>
                    <a:pt x="15" y="17"/>
                    <a:pt x="15" y="14"/>
                    <a:pt x="15" y="10"/>
                  </a:cubicBezTo>
                  <a:cubicBezTo>
                    <a:pt x="15" y="0"/>
                    <a:pt x="15" y="0"/>
                    <a:pt x="15" y="0"/>
                  </a:cubicBezTo>
                  <a:cubicBezTo>
                    <a:pt x="18" y="0"/>
                    <a:pt x="18" y="0"/>
                    <a:pt x="18" y="0"/>
                  </a:cubicBezTo>
                  <a:cubicBezTo>
                    <a:pt x="18" y="24"/>
                    <a:pt x="18" y="24"/>
                    <a:pt x="18" y="24"/>
                  </a:cubicBezTo>
                  <a:cubicBezTo>
                    <a:pt x="15" y="24"/>
                    <a:pt x="15" y="24"/>
                    <a:pt x="15" y="24"/>
                  </a:cubicBezTo>
                  <a:cubicBezTo>
                    <a:pt x="7" y="12"/>
                    <a:pt x="7" y="12"/>
                    <a:pt x="7" y="12"/>
                  </a:cubicBezTo>
                  <a:cubicBezTo>
                    <a:pt x="5" y="9"/>
                    <a:pt x="4" y="6"/>
                    <a:pt x="3" y="4"/>
                  </a:cubicBezTo>
                  <a:cubicBezTo>
                    <a:pt x="3" y="4"/>
                    <a:pt x="3" y="4"/>
                    <a:pt x="3" y="4"/>
                  </a:cubicBezTo>
                  <a:cubicBezTo>
                    <a:pt x="3" y="7"/>
                    <a:pt x="3" y="10"/>
                    <a:pt x="3" y="14"/>
                  </a:cubicBezTo>
                  <a:cubicBezTo>
                    <a:pt x="3" y="24"/>
                    <a:pt x="3" y="24"/>
                    <a:pt x="3" y="24"/>
                  </a:cubicBezTo>
                  <a:lnTo>
                    <a:pt x="0" y="24"/>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dirty="0">
                <a:solidFill>
                  <a:srgbClr val="000000"/>
                </a:solidFill>
                <a:latin typeface="Calibri Light" panose="020F0302020204030204" pitchFamily="34" charset="0"/>
                <a:cs typeface="Calibri Light" panose="020F0302020204030204" pitchFamily="34" charset="0"/>
              </a:endParaRPr>
            </a:p>
          </p:txBody>
        </p:sp>
        <p:sp>
          <p:nvSpPr>
            <p:cNvPr id="61" name="Freeform 60">
              <a:extLst>
                <a:ext uri="{FF2B5EF4-FFF2-40B4-BE49-F238E27FC236}">
                  <a16:creationId xmlns:a16="http://schemas.microsoft.com/office/drawing/2014/main" id="{EDAAEB5A-913B-5149-8D4C-6226360A848C}"/>
                </a:ext>
              </a:extLst>
            </p:cNvPr>
            <p:cNvSpPr>
              <a:spLocks/>
            </p:cNvSpPr>
            <p:nvPr userDrawn="1"/>
          </p:nvSpPr>
          <p:spPr bwMode="gray">
            <a:xfrm>
              <a:off x="5922963" y="6445250"/>
              <a:ext cx="57150" cy="76200"/>
            </a:xfrm>
            <a:custGeom>
              <a:avLst/>
              <a:gdLst/>
              <a:ahLst/>
              <a:cxnLst>
                <a:cxn ang="0">
                  <a:pos x="16" y="6"/>
                </a:cxn>
                <a:cxn ang="0">
                  <a:pos x="0" y="6"/>
                </a:cxn>
                <a:cxn ang="0">
                  <a:pos x="0" y="0"/>
                </a:cxn>
                <a:cxn ang="0">
                  <a:pos x="36" y="0"/>
                </a:cxn>
                <a:cxn ang="0">
                  <a:pos x="36" y="6"/>
                </a:cxn>
                <a:cxn ang="0">
                  <a:pos x="22" y="6"/>
                </a:cxn>
                <a:cxn ang="0">
                  <a:pos x="22" y="48"/>
                </a:cxn>
                <a:cxn ang="0">
                  <a:pos x="16" y="48"/>
                </a:cxn>
                <a:cxn ang="0">
                  <a:pos x="16" y="6"/>
                </a:cxn>
              </a:cxnLst>
              <a:rect l="0" t="0" r="r" b="b"/>
              <a:pathLst>
                <a:path w="36" h="48">
                  <a:moveTo>
                    <a:pt x="16" y="6"/>
                  </a:moveTo>
                  <a:lnTo>
                    <a:pt x="0" y="6"/>
                  </a:lnTo>
                  <a:lnTo>
                    <a:pt x="0" y="0"/>
                  </a:lnTo>
                  <a:lnTo>
                    <a:pt x="36" y="0"/>
                  </a:lnTo>
                  <a:lnTo>
                    <a:pt x="36" y="6"/>
                  </a:lnTo>
                  <a:lnTo>
                    <a:pt x="22" y="6"/>
                  </a:lnTo>
                  <a:lnTo>
                    <a:pt x="22" y="48"/>
                  </a:lnTo>
                  <a:lnTo>
                    <a:pt x="16" y="48"/>
                  </a:lnTo>
                  <a:lnTo>
                    <a:pt x="16" y="6"/>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dirty="0">
                <a:solidFill>
                  <a:srgbClr val="000000"/>
                </a:solidFill>
                <a:latin typeface="Calibri Light" panose="020F0302020204030204" pitchFamily="34" charset="0"/>
                <a:cs typeface="Calibri Light" panose="020F0302020204030204" pitchFamily="34" charset="0"/>
              </a:endParaRPr>
            </a:p>
          </p:txBody>
        </p:sp>
        <p:sp>
          <p:nvSpPr>
            <p:cNvPr id="62" name="Freeform 61">
              <a:extLst>
                <a:ext uri="{FF2B5EF4-FFF2-40B4-BE49-F238E27FC236}">
                  <a16:creationId xmlns:a16="http://schemas.microsoft.com/office/drawing/2014/main" id="{9D6B94BE-F458-EA4C-A6AD-EF06C16D8B5E}"/>
                </a:ext>
              </a:extLst>
            </p:cNvPr>
            <p:cNvSpPr>
              <a:spLocks noEditPoints="1"/>
            </p:cNvSpPr>
            <p:nvPr userDrawn="1"/>
          </p:nvSpPr>
          <p:spPr bwMode="gray">
            <a:xfrm>
              <a:off x="5980113" y="6445250"/>
              <a:ext cx="63500" cy="76200"/>
            </a:xfrm>
            <a:custGeom>
              <a:avLst/>
              <a:gdLst/>
              <a:ahLst/>
              <a:cxnLst>
                <a:cxn ang="0">
                  <a:pos x="6" y="16"/>
                </a:cxn>
                <a:cxn ang="0">
                  <a:pos x="3" y="24"/>
                </a:cxn>
                <a:cxn ang="0">
                  <a:pos x="0" y="24"/>
                </a:cxn>
                <a:cxn ang="0">
                  <a:pos x="8" y="0"/>
                </a:cxn>
                <a:cxn ang="0">
                  <a:pos x="12" y="0"/>
                </a:cxn>
                <a:cxn ang="0">
                  <a:pos x="20" y="24"/>
                </a:cxn>
                <a:cxn ang="0">
                  <a:pos x="17" y="24"/>
                </a:cxn>
                <a:cxn ang="0">
                  <a:pos x="14" y="16"/>
                </a:cxn>
                <a:cxn ang="0">
                  <a:pos x="6" y="16"/>
                </a:cxn>
                <a:cxn ang="0">
                  <a:pos x="14" y="14"/>
                </a:cxn>
                <a:cxn ang="0">
                  <a:pos x="11" y="7"/>
                </a:cxn>
                <a:cxn ang="0">
                  <a:pos x="10" y="3"/>
                </a:cxn>
                <a:cxn ang="0">
                  <a:pos x="10" y="3"/>
                </a:cxn>
                <a:cxn ang="0">
                  <a:pos x="9" y="7"/>
                </a:cxn>
                <a:cxn ang="0">
                  <a:pos x="7" y="14"/>
                </a:cxn>
                <a:cxn ang="0">
                  <a:pos x="14" y="14"/>
                </a:cxn>
              </a:cxnLst>
              <a:rect l="0" t="0" r="r" b="b"/>
              <a:pathLst>
                <a:path w="20" h="24">
                  <a:moveTo>
                    <a:pt x="6" y="16"/>
                  </a:moveTo>
                  <a:cubicBezTo>
                    <a:pt x="3" y="24"/>
                    <a:pt x="3" y="24"/>
                    <a:pt x="3" y="24"/>
                  </a:cubicBezTo>
                  <a:cubicBezTo>
                    <a:pt x="0" y="24"/>
                    <a:pt x="0" y="24"/>
                    <a:pt x="0" y="24"/>
                  </a:cubicBezTo>
                  <a:cubicBezTo>
                    <a:pt x="8" y="0"/>
                    <a:pt x="8" y="0"/>
                    <a:pt x="8" y="0"/>
                  </a:cubicBezTo>
                  <a:cubicBezTo>
                    <a:pt x="12" y="0"/>
                    <a:pt x="12" y="0"/>
                    <a:pt x="12" y="0"/>
                  </a:cubicBezTo>
                  <a:cubicBezTo>
                    <a:pt x="20" y="24"/>
                    <a:pt x="20" y="24"/>
                    <a:pt x="20" y="24"/>
                  </a:cubicBezTo>
                  <a:cubicBezTo>
                    <a:pt x="17" y="24"/>
                    <a:pt x="17" y="24"/>
                    <a:pt x="17" y="24"/>
                  </a:cubicBezTo>
                  <a:cubicBezTo>
                    <a:pt x="14" y="16"/>
                    <a:pt x="14" y="16"/>
                    <a:pt x="14" y="16"/>
                  </a:cubicBezTo>
                  <a:lnTo>
                    <a:pt x="6" y="16"/>
                  </a:lnTo>
                  <a:close/>
                  <a:moveTo>
                    <a:pt x="14" y="14"/>
                  </a:moveTo>
                  <a:cubicBezTo>
                    <a:pt x="11" y="7"/>
                    <a:pt x="11" y="7"/>
                    <a:pt x="11" y="7"/>
                  </a:cubicBezTo>
                  <a:cubicBezTo>
                    <a:pt x="11" y="6"/>
                    <a:pt x="11" y="4"/>
                    <a:pt x="10" y="3"/>
                  </a:cubicBezTo>
                  <a:cubicBezTo>
                    <a:pt x="10" y="3"/>
                    <a:pt x="10" y="3"/>
                    <a:pt x="10" y="3"/>
                  </a:cubicBezTo>
                  <a:cubicBezTo>
                    <a:pt x="10" y="4"/>
                    <a:pt x="9" y="6"/>
                    <a:pt x="9" y="7"/>
                  </a:cubicBezTo>
                  <a:cubicBezTo>
                    <a:pt x="7" y="14"/>
                    <a:pt x="7" y="14"/>
                    <a:pt x="7" y="14"/>
                  </a:cubicBezTo>
                  <a:lnTo>
                    <a:pt x="14" y="14"/>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dirty="0">
                <a:solidFill>
                  <a:srgbClr val="000000"/>
                </a:solidFill>
                <a:latin typeface="Calibri Light" panose="020F0302020204030204" pitchFamily="34" charset="0"/>
                <a:cs typeface="Calibri Light" panose="020F0302020204030204" pitchFamily="34" charset="0"/>
              </a:endParaRPr>
            </a:p>
          </p:txBody>
        </p:sp>
        <p:sp>
          <p:nvSpPr>
            <p:cNvPr id="63" name="Freeform 62">
              <a:extLst>
                <a:ext uri="{FF2B5EF4-FFF2-40B4-BE49-F238E27FC236}">
                  <a16:creationId xmlns:a16="http://schemas.microsoft.com/office/drawing/2014/main" id="{92029383-DF5D-824B-8BAA-7730BD7E9995}"/>
                </a:ext>
              </a:extLst>
            </p:cNvPr>
            <p:cNvSpPr>
              <a:spLocks/>
            </p:cNvSpPr>
            <p:nvPr userDrawn="1"/>
          </p:nvSpPr>
          <p:spPr bwMode="gray">
            <a:xfrm>
              <a:off x="6062663" y="6445250"/>
              <a:ext cx="57150" cy="76200"/>
            </a:xfrm>
            <a:custGeom>
              <a:avLst/>
              <a:gdLst/>
              <a:ahLst/>
              <a:cxnLst>
                <a:cxn ang="0">
                  <a:pos x="0" y="24"/>
                </a:cxn>
                <a:cxn ang="0">
                  <a:pos x="0" y="0"/>
                </a:cxn>
                <a:cxn ang="0">
                  <a:pos x="3" y="0"/>
                </a:cxn>
                <a:cxn ang="0">
                  <a:pos x="11" y="12"/>
                </a:cxn>
                <a:cxn ang="0">
                  <a:pos x="15" y="20"/>
                </a:cxn>
                <a:cxn ang="0">
                  <a:pos x="15" y="20"/>
                </a:cxn>
                <a:cxn ang="0">
                  <a:pos x="15" y="10"/>
                </a:cxn>
                <a:cxn ang="0">
                  <a:pos x="15" y="0"/>
                </a:cxn>
                <a:cxn ang="0">
                  <a:pos x="18" y="0"/>
                </a:cxn>
                <a:cxn ang="0">
                  <a:pos x="18" y="24"/>
                </a:cxn>
                <a:cxn ang="0">
                  <a:pos x="15" y="24"/>
                </a:cxn>
                <a:cxn ang="0">
                  <a:pos x="7" y="12"/>
                </a:cxn>
                <a:cxn ang="0">
                  <a:pos x="3" y="4"/>
                </a:cxn>
                <a:cxn ang="0">
                  <a:pos x="2" y="4"/>
                </a:cxn>
                <a:cxn ang="0">
                  <a:pos x="3" y="14"/>
                </a:cxn>
                <a:cxn ang="0">
                  <a:pos x="3" y="24"/>
                </a:cxn>
                <a:cxn ang="0">
                  <a:pos x="0" y="24"/>
                </a:cxn>
              </a:cxnLst>
              <a:rect l="0" t="0" r="r" b="b"/>
              <a:pathLst>
                <a:path w="18" h="24">
                  <a:moveTo>
                    <a:pt x="0" y="24"/>
                  </a:moveTo>
                  <a:cubicBezTo>
                    <a:pt x="0" y="0"/>
                    <a:pt x="0" y="0"/>
                    <a:pt x="0" y="0"/>
                  </a:cubicBezTo>
                  <a:cubicBezTo>
                    <a:pt x="3" y="0"/>
                    <a:pt x="3" y="0"/>
                    <a:pt x="3" y="0"/>
                  </a:cubicBezTo>
                  <a:cubicBezTo>
                    <a:pt x="11" y="12"/>
                    <a:pt x="11" y="12"/>
                    <a:pt x="11" y="12"/>
                  </a:cubicBezTo>
                  <a:cubicBezTo>
                    <a:pt x="12" y="15"/>
                    <a:pt x="14" y="17"/>
                    <a:pt x="15" y="20"/>
                  </a:cubicBezTo>
                  <a:cubicBezTo>
                    <a:pt x="15" y="20"/>
                    <a:pt x="15" y="20"/>
                    <a:pt x="15" y="20"/>
                  </a:cubicBezTo>
                  <a:cubicBezTo>
                    <a:pt x="15" y="17"/>
                    <a:pt x="15" y="14"/>
                    <a:pt x="15" y="10"/>
                  </a:cubicBezTo>
                  <a:cubicBezTo>
                    <a:pt x="15" y="0"/>
                    <a:pt x="15" y="0"/>
                    <a:pt x="15" y="0"/>
                  </a:cubicBezTo>
                  <a:cubicBezTo>
                    <a:pt x="18" y="0"/>
                    <a:pt x="18" y="0"/>
                    <a:pt x="18" y="0"/>
                  </a:cubicBezTo>
                  <a:cubicBezTo>
                    <a:pt x="18" y="24"/>
                    <a:pt x="18" y="24"/>
                    <a:pt x="18" y="24"/>
                  </a:cubicBezTo>
                  <a:cubicBezTo>
                    <a:pt x="15" y="24"/>
                    <a:pt x="15" y="24"/>
                    <a:pt x="15" y="24"/>
                  </a:cubicBezTo>
                  <a:cubicBezTo>
                    <a:pt x="7" y="12"/>
                    <a:pt x="7" y="12"/>
                    <a:pt x="7" y="12"/>
                  </a:cubicBezTo>
                  <a:cubicBezTo>
                    <a:pt x="5" y="9"/>
                    <a:pt x="4" y="6"/>
                    <a:pt x="3" y="4"/>
                  </a:cubicBezTo>
                  <a:cubicBezTo>
                    <a:pt x="2" y="4"/>
                    <a:pt x="2" y="4"/>
                    <a:pt x="2" y="4"/>
                  </a:cubicBezTo>
                  <a:cubicBezTo>
                    <a:pt x="3" y="7"/>
                    <a:pt x="3" y="10"/>
                    <a:pt x="3" y="14"/>
                  </a:cubicBezTo>
                  <a:cubicBezTo>
                    <a:pt x="3" y="24"/>
                    <a:pt x="3" y="24"/>
                    <a:pt x="3" y="24"/>
                  </a:cubicBezTo>
                  <a:lnTo>
                    <a:pt x="0" y="24"/>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dirty="0">
                <a:solidFill>
                  <a:srgbClr val="000000"/>
                </a:solidFill>
                <a:latin typeface="Calibri Light" panose="020F0302020204030204" pitchFamily="34" charset="0"/>
                <a:cs typeface="Calibri Light" panose="020F0302020204030204" pitchFamily="34" charset="0"/>
              </a:endParaRPr>
            </a:p>
          </p:txBody>
        </p:sp>
        <p:sp>
          <p:nvSpPr>
            <p:cNvPr id="64" name="Freeform 63">
              <a:extLst>
                <a:ext uri="{FF2B5EF4-FFF2-40B4-BE49-F238E27FC236}">
                  <a16:creationId xmlns:a16="http://schemas.microsoft.com/office/drawing/2014/main" id="{5BA3FC7A-DD70-B441-9DD6-BE680E63D1FF}"/>
                </a:ext>
              </a:extLst>
            </p:cNvPr>
            <p:cNvSpPr>
              <a:spLocks/>
            </p:cNvSpPr>
            <p:nvPr userDrawn="1"/>
          </p:nvSpPr>
          <p:spPr bwMode="gray">
            <a:xfrm>
              <a:off x="6132513" y="6445250"/>
              <a:ext cx="57150" cy="76200"/>
            </a:xfrm>
            <a:custGeom>
              <a:avLst/>
              <a:gdLst/>
              <a:ahLst/>
              <a:cxnLst>
                <a:cxn ang="0">
                  <a:pos x="16" y="6"/>
                </a:cxn>
                <a:cxn ang="0">
                  <a:pos x="0" y="6"/>
                </a:cxn>
                <a:cxn ang="0">
                  <a:pos x="0" y="0"/>
                </a:cxn>
                <a:cxn ang="0">
                  <a:pos x="36" y="0"/>
                </a:cxn>
                <a:cxn ang="0">
                  <a:pos x="36" y="6"/>
                </a:cxn>
                <a:cxn ang="0">
                  <a:pos x="22" y="6"/>
                </a:cxn>
                <a:cxn ang="0">
                  <a:pos x="22" y="48"/>
                </a:cxn>
                <a:cxn ang="0">
                  <a:pos x="16" y="48"/>
                </a:cxn>
                <a:cxn ang="0">
                  <a:pos x="16" y="6"/>
                </a:cxn>
              </a:cxnLst>
              <a:rect l="0" t="0" r="r" b="b"/>
              <a:pathLst>
                <a:path w="36" h="48">
                  <a:moveTo>
                    <a:pt x="16" y="6"/>
                  </a:moveTo>
                  <a:lnTo>
                    <a:pt x="0" y="6"/>
                  </a:lnTo>
                  <a:lnTo>
                    <a:pt x="0" y="0"/>
                  </a:lnTo>
                  <a:lnTo>
                    <a:pt x="36" y="0"/>
                  </a:lnTo>
                  <a:lnTo>
                    <a:pt x="36" y="6"/>
                  </a:lnTo>
                  <a:lnTo>
                    <a:pt x="22" y="6"/>
                  </a:lnTo>
                  <a:lnTo>
                    <a:pt x="22" y="48"/>
                  </a:lnTo>
                  <a:lnTo>
                    <a:pt x="16" y="48"/>
                  </a:lnTo>
                  <a:lnTo>
                    <a:pt x="16" y="6"/>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dirty="0">
                <a:solidFill>
                  <a:srgbClr val="000000"/>
                </a:solidFill>
                <a:latin typeface="Calibri Light" panose="020F0302020204030204" pitchFamily="34" charset="0"/>
                <a:cs typeface="Calibri Light" panose="020F0302020204030204" pitchFamily="34" charset="0"/>
              </a:endParaRPr>
            </a:p>
          </p:txBody>
        </p:sp>
        <p:sp>
          <p:nvSpPr>
            <p:cNvPr id="65" name="Freeform 64">
              <a:extLst>
                <a:ext uri="{FF2B5EF4-FFF2-40B4-BE49-F238E27FC236}">
                  <a16:creationId xmlns:a16="http://schemas.microsoft.com/office/drawing/2014/main" id="{C659A941-A4F0-8343-81F4-0281EEF2ADF2}"/>
                </a:ext>
              </a:extLst>
            </p:cNvPr>
            <p:cNvSpPr>
              <a:spLocks/>
            </p:cNvSpPr>
            <p:nvPr userDrawn="1"/>
          </p:nvSpPr>
          <p:spPr bwMode="gray">
            <a:xfrm>
              <a:off x="6199188" y="6445250"/>
              <a:ext cx="47625" cy="76200"/>
            </a:xfrm>
            <a:custGeom>
              <a:avLst/>
              <a:gdLst/>
              <a:ahLst/>
              <a:cxnLst>
                <a:cxn ang="0">
                  <a:pos x="1" y="20"/>
                </a:cxn>
                <a:cxn ang="0">
                  <a:pos x="6" y="22"/>
                </a:cxn>
                <a:cxn ang="0">
                  <a:pos x="11" y="18"/>
                </a:cxn>
                <a:cxn ang="0">
                  <a:pos x="7" y="13"/>
                </a:cxn>
                <a:cxn ang="0">
                  <a:pos x="1" y="6"/>
                </a:cxn>
                <a:cxn ang="0">
                  <a:pos x="8" y="0"/>
                </a:cxn>
                <a:cxn ang="0">
                  <a:pos x="14" y="1"/>
                </a:cxn>
                <a:cxn ang="0">
                  <a:pos x="13" y="3"/>
                </a:cxn>
                <a:cxn ang="0">
                  <a:pos x="8" y="2"/>
                </a:cxn>
                <a:cxn ang="0">
                  <a:pos x="4" y="6"/>
                </a:cxn>
                <a:cxn ang="0">
                  <a:pos x="9" y="10"/>
                </a:cxn>
                <a:cxn ang="0">
                  <a:pos x="15" y="17"/>
                </a:cxn>
                <a:cxn ang="0">
                  <a:pos x="6" y="24"/>
                </a:cxn>
                <a:cxn ang="0">
                  <a:pos x="0" y="23"/>
                </a:cxn>
                <a:cxn ang="0">
                  <a:pos x="1" y="20"/>
                </a:cxn>
              </a:cxnLst>
              <a:rect l="0" t="0" r="r" b="b"/>
              <a:pathLst>
                <a:path w="15" h="24">
                  <a:moveTo>
                    <a:pt x="1" y="20"/>
                  </a:moveTo>
                  <a:cubicBezTo>
                    <a:pt x="2" y="21"/>
                    <a:pt x="4" y="22"/>
                    <a:pt x="6" y="22"/>
                  </a:cubicBezTo>
                  <a:cubicBezTo>
                    <a:pt x="10" y="22"/>
                    <a:pt x="11" y="20"/>
                    <a:pt x="11" y="18"/>
                  </a:cubicBezTo>
                  <a:cubicBezTo>
                    <a:pt x="11" y="15"/>
                    <a:pt x="10" y="14"/>
                    <a:pt x="7" y="13"/>
                  </a:cubicBezTo>
                  <a:cubicBezTo>
                    <a:pt x="3" y="12"/>
                    <a:pt x="1" y="10"/>
                    <a:pt x="1" y="6"/>
                  </a:cubicBezTo>
                  <a:cubicBezTo>
                    <a:pt x="1" y="2"/>
                    <a:pt x="4" y="0"/>
                    <a:pt x="8" y="0"/>
                  </a:cubicBezTo>
                  <a:cubicBezTo>
                    <a:pt x="11" y="0"/>
                    <a:pt x="13" y="0"/>
                    <a:pt x="14" y="1"/>
                  </a:cubicBezTo>
                  <a:cubicBezTo>
                    <a:pt x="13" y="3"/>
                    <a:pt x="13" y="3"/>
                    <a:pt x="13" y="3"/>
                  </a:cubicBezTo>
                  <a:cubicBezTo>
                    <a:pt x="12" y="3"/>
                    <a:pt x="10" y="2"/>
                    <a:pt x="8" y="2"/>
                  </a:cubicBezTo>
                  <a:cubicBezTo>
                    <a:pt x="5" y="2"/>
                    <a:pt x="4" y="4"/>
                    <a:pt x="4" y="6"/>
                  </a:cubicBezTo>
                  <a:cubicBezTo>
                    <a:pt x="4" y="8"/>
                    <a:pt x="5" y="9"/>
                    <a:pt x="9" y="10"/>
                  </a:cubicBezTo>
                  <a:cubicBezTo>
                    <a:pt x="13" y="12"/>
                    <a:pt x="15" y="14"/>
                    <a:pt x="15" y="17"/>
                  </a:cubicBezTo>
                  <a:cubicBezTo>
                    <a:pt x="15" y="21"/>
                    <a:pt x="12" y="24"/>
                    <a:pt x="6" y="24"/>
                  </a:cubicBezTo>
                  <a:cubicBezTo>
                    <a:pt x="4" y="24"/>
                    <a:pt x="1" y="24"/>
                    <a:pt x="0" y="23"/>
                  </a:cubicBezTo>
                  <a:lnTo>
                    <a:pt x="1" y="20"/>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dirty="0">
                <a:solidFill>
                  <a:srgbClr val="000000"/>
                </a:solidFill>
                <a:latin typeface="Calibri Light" panose="020F0302020204030204" pitchFamily="34" charset="0"/>
                <a:cs typeface="Calibri Light" panose="020F0302020204030204" pitchFamily="34" charset="0"/>
              </a:endParaRPr>
            </a:p>
          </p:txBody>
        </p:sp>
      </p:grpSp>
    </p:spTree>
    <p:extLst>
      <p:ext uri="{BB962C8B-B14F-4D97-AF65-F5344CB8AC3E}">
        <p14:creationId xmlns:p14="http://schemas.microsoft.com/office/powerpoint/2010/main" val="23844546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wipe(left)">
                                      <p:cBhvr>
                                        <p:cTn id="7"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Lst>
  </p:timing>
  <p:extLst>
    <p:ext uri="{DCECCB84-F9BA-43D5-87BE-67443E8EF086}">
      <p15:sldGuideLst xmlns:p15="http://schemas.microsoft.com/office/powerpoint/2012/main">
        <p15:guide id="1" orient="horz" pos="1620">
          <p15:clr>
            <a:srgbClr val="FBAE40"/>
          </p15:clr>
        </p15:guide>
        <p15:guide id="2" pos="2880">
          <p15:clr>
            <a:srgbClr val="FBAE40"/>
          </p15:clr>
        </p15:guide>
        <p15:guide id="3" pos="5579">
          <p15:clr>
            <a:srgbClr val="FBAE40"/>
          </p15:clr>
        </p15:guide>
        <p15:guide id="4" orient="horz" pos="188">
          <p15:clr>
            <a:srgbClr val="FBAE40"/>
          </p15:clr>
        </p15:guide>
        <p15:guide id="5" pos="5278">
          <p15:clr>
            <a:srgbClr val="FBAE40"/>
          </p15:clr>
        </p15:guide>
        <p15:guide id="6" pos="476">
          <p15:clr>
            <a:srgbClr val="FBAE40"/>
          </p15:clr>
        </p15:guide>
        <p15:guide id="7" pos="4578">
          <p15:clr>
            <a:srgbClr val="FBAE40"/>
          </p15:clr>
        </p15:guide>
        <p15:guide id="8" pos="3466">
          <p15:clr>
            <a:srgbClr val="FBAE40"/>
          </p15:clr>
        </p15:guide>
        <p15:guide id="9" pos="2344">
          <p15:clr>
            <a:srgbClr val="FBAE40"/>
          </p15:clr>
        </p15:guide>
      </p15:sldGuideLst>
    </p:ext>
  </p:extLst>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Process x 5">
    <p:spTree>
      <p:nvGrpSpPr>
        <p:cNvPr id="1" name=""/>
        <p:cNvGrpSpPr/>
        <p:nvPr/>
      </p:nvGrpSpPr>
      <p:grpSpPr>
        <a:xfrm>
          <a:off x="0" y="0"/>
          <a:ext cx="0" cy="0"/>
          <a:chOff x="0" y="0"/>
          <a:chExt cx="0" cy="0"/>
        </a:xfrm>
      </p:grpSpPr>
      <p:sp>
        <p:nvSpPr>
          <p:cNvPr id="30" name="Text Placeholder 23">
            <a:extLst>
              <a:ext uri="{FF2B5EF4-FFF2-40B4-BE49-F238E27FC236}">
                <a16:creationId xmlns:a16="http://schemas.microsoft.com/office/drawing/2014/main" id="{325DA0C4-9B46-004E-92AD-7F727FA59404}"/>
              </a:ext>
            </a:extLst>
          </p:cNvPr>
          <p:cNvSpPr>
            <a:spLocks noGrp="1"/>
          </p:cNvSpPr>
          <p:nvPr userDrawn="1">
            <p:ph type="body" sz="quarter" idx="10" hasCustomPrompt="1"/>
          </p:nvPr>
        </p:nvSpPr>
        <p:spPr>
          <a:xfrm>
            <a:off x="0" y="1248464"/>
            <a:ext cx="9143999" cy="346503"/>
          </a:xfrm>
          <a:prstGeom prst="rect">
            <a:avLst/>
          </a:prstGeom>
        </p:spPr>
        <p:txBody>
          <a:bodyPr lIns="0" tIns="0" rIns="0" bIns="0"/>
          <a:lstStyle>
            <a:lvl1pPr marL="3175" indent="-3175" algn="ctr">
              <a:buNone/>
              <a:tabLst/>
              <a:defRPr sz="2400" b="0" i="0" spc="600">
                <a:solidFill>
                  <a:schemeClr val="bg1"/>
                </a:solidFill>
                <a:latin typeface="Calibri Light" panose="020F0302020204030204" pitchFamily="34" charset="0"/>
                <a:cs typeface="Calibri Light" panose="020F0302020204030204" pitchFamily="34" charset="0"/>
              </a:defRPr>
            </a:lvl1pPr>
            <a:lvl2pPr>
              <a:buNone/>
              <a:defRPr sz="1600"/>
            </a:lvl2pPr>
            <a:lvl3pPr>
              <a:buNone/>
              <a:defRPr sz="1600"/>
            </a:lvl3pPr>
            <a:lvl4pPr>
              <a:buNone/>
              <a:defRPr sz="1600"/>
            </a:lvl4pPr>
            <a:lvl5pPr>
              <a:buNone/>
              <a:defRPr sz="1600"/>
            </a:lvl5pPr>
          </a:lstStyle>
          <a:p>
            <a:pPr lvl="0"/>
            <a:r>
              <a:rPr lang="en-GB" dirty="0"/>
              <a:t>CLICK TO EDIT PROCESS TITLE</a:t>
            </a:r>
          </a:p>
        </p:txBody>
      </p:sp>
      <p:sp>
        <p:nvSpPr>
          <p:cNvPr id="41" name="Text Placeholder 23">
            <a:extLst>
              <a:ext uri="{FF2B5EF4-FFF2-40B4-BE49-F238E27FC236}">
                <a16:creationId xmlns:a16="http://schemas.microsoft.com/office/drawing/2014/main" id="{14492546-6A5A-CC4C-A7C2-7F84A8639E3E}"/>
              </a:ext>
            </a:extLst>
          </p:cNvPr>
          <p:cNvSpPr>
            <a:spLocks noGrp="1"/>
          </p:cNvSpPr>
          <p:nvPr>
            <p:ph type="body" sz="quarter" idx="24" hasCustomPrompt="1"/>
          </p:nvPr>
        </p:nvSpPr>
        <p:spPr>
          <a:xfrm>
            <a:off x="423190" y="2273432"/>
            <a:ext cx="1432456" cy="693051"/>
          </a:xfrm>
          <a:prstGeom prst="rect">
            <a:avLst/>
          </a:prstGeom>
        </p:spPr>
        <p:txBody>
          <a:bodyPr lIns="0" tIns="0" rIns="0" bIns="0" numCol="1" spcCol="360000"/>
          <a:lstStyle>
            <a:lvl1pPr marL="3175" indent="-3175" algn="ctr">
              <a:spcBef>
                <a:spcPts val="0"/>
              </a:spcBef>
              <a:buNone/>
              <a:tabLst/>
              <a:defRPr sz="900" b="0" i="0">
                <a:solidFill>
                  <a:schemeClr val="bg1"/>
                </a:solidFill>
                <a:latin typeface="Calibri Light" panose="020F0302020204030204" pitchFamily="34" charset="0"/>
                <a:cs typeface="Calibri Light" panose="020F0302020204030204" pitchFamily="34" charset="0"/>
              </a:defRPr>
            </a:lvl1pPr>
            <a:lvl2pPr>
              <a:buNone/>
              <a:defRPr sz="1600"/>
            </a:lvl2pPr>
            <a:lvl3pPr>
              <a:buNone/>
              <a:defRPr sz="1600"/>
            </a:lvl3pPr>
            <a:lvl4pPr>
              <a:buNone/>
              <a:defRPr sz="1600"/>
            </a:lvl4pPr>
            <a:lvl5pPr>
              <a:buNone/>
              <a:defRPr sz="1600"/>
            </a:lvl5pPr>
          </a:lstStyle>
          <a:p>
            <a:pPr lvl="0"/>
            <a:r>
              <a:rPr lang="en-GB" dirty="0"/>
              <a:t>Click to edit process body copy</a:t>
            </a:r>
          </a:p>
        </p:txBody>
      </p:sp>
      <p:sp>
        <p:nvSpPr>
          <p:cNvPr id="15" name="Title 1">
            <a:extLst>
              <a:ext uri="{FF2B5EF4-FFF2-40B4-BE49-F238E27FC236}">
                <a16:creationId xmlns:a16="http://schemas.microsoft.com/office/drawing/2014/main" id="{638E22A9-C74B-D047-802D-BB8D34879C6D}"/>
              </a:ext>
            </a:extLst>
          </p:cNvPr>
          <p:cNvSpPr txBox="1">
            <a:spLocks/>
          </p:cNvSpPr>
          <p:nvPr userDrawn="1"/>
        </p:nvSpPr>
        <p:spPr bwMode="gray">
          <a:xfrm>
            <a:off x="402191" y="217970"/>
            <a:ext cx="2498764" cy="184301"/>
          </a:xfrm>
          <a:prstGeom prst="rect">
            <a:avLst/>
          </a:prstGeom>
        </p:spPr>
        <p:txBody>
          <a:bodyPr vert="horz" lIns="0" tIns="0" rIns="0" bIns="0" rtlCol="0" anchor="t" anchorCtr="0">
            <a:normAutofit/>
          </a:bodyPr>
          <a:lstStyle>
            <a:lvl1pPr algn="l" defTabSz="685800" rtl="0" eaLnBrk="1" latinLnBrk="0" hangingPunct="1">
              <a:spcBef>
                <a:spcPct val="0"/>
              </a:spcBef>
              <a:buNone/>
              <a:defRPr lang="en-GB" sz="4000" kern="1200" dirty="0">
                <a:solidFill>
                  <a:srgbClr val="00766B"/>
                </a:solidFill>
                <a:latin typeface="+mn-lt"/>
                <a:ea typeface="Arial" charset="0"/>
                <a:cs typeface="Arial" charset="0"/>
              </a:defRPr>
            </a:lvl1pPr>
          </a:lstStyle>
          <a:p>
            <a:pPr defTabSz="913271">
              <a:lnSpc>
                <a:spcPct val="90000"/>
              </a:lnSpc>
              <a:spcBef>
                <a:spcPts val="1000"/>
              </a:spcBef>
              <a:buFont typeface="Arial" panose="020B0604020202020204" pitchFamily="34" charset="0"/>
              <a:buNone/>
            </a:pPr>
            <a:r>
              <a:rPr lang="en-GB" sz="750" dirty="0">
                <a:solidFill>
                  <a:schemeClr val="bg1"/>
                </a:solidFill>
                <a:latin typeface="Calibri Light" panose="020F0302020204030204" pitchFamily="34" charset="0"/>
                <a:cs typeface="Calibri Light" panose="020F0302020204030204" pitchFamily="34" charset="0"/>
              </a:rPr>
              <a:t>Page </a:t>
            </a:r>
            <a:fld id="{53E7601D-6FDA-7B44-B5BA-3778DAD9E216}" type="slidenum">
              <a:rPr lang="en-GB" sz="750" smtClean="0">
                <a:solidFill>
                  <a:schemeClr val="bg1"/>
                </a:solidFill>
                <a:latin typeface="Calibri Light" panose="020F0302020204030204" pitchFamily="34" charset="0"/>
                <a:cs typeface="Calibri Light" panose="020F0302020204030204" pitchFamily="34" charset="0"/>
              </a:rPr>
              <a:t>‹#›</a:t>
            </a:fld>
            <a:endParaRPr lang="en-GB" sz="750" dirty="0">
              <a:solidFill>
                <a:schemeClr val="bg1"/>
              </a:solidFill>
              <a:latin typeface="Calibri Light" panose="020F0302020204030204" pitchFamily="34" charset="0"/>
              <a:cs typeface="Calibri Light" panose="020F0302020204030204" pitchFamily="34" charset="0"/>
            </a:endParaRPr>
          </a:p>
        </p:txBody>
      </p:sp>
      <p:sp>
        <p:nvSpPr>
          <p:cNvPr id="19" name="Rectangle 18">
            <a:extLst>
              <a:ext uri="{FF2B5EF4-FFF2-40B4-BE49-F238E27FC236}">
                <a16:creationId xmlns:a16="http://schemas.microsoft.com/office/drawing/2014/main" id="{6F8F950C-AD59-D54D-A8BF-83AE3F044714}"/>
              </a:ext>
            </a:extLst>
          </p:cNvPr>
          <p:cNvSpPr/>
          <p:nvPr userDrawn="1"/>
        </p:nvSpPr>
        <p:spPr>
          <a:xfrm rot="16200000">
            <a:off x="594713" y="-193605"/>
            <a:ext cx="98580" cy="48579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solidFill>
                <a:schemeClr val="bg1"/>
              </a:solidFill>
              <a:latin typeface="Calibri Light" panose="020F0302020204030204" pitchFamily="34" charset="0"/>
              <a:cs typeface="Calibri Light" panose="020F0302020204030204" pitchFamily="34" charset="0"/>
            </a:endParaRPr>
          </a:p>
        </p:txBody>
      </p:sp>
      <p:sp>
        <p:nvSpPr>
          <p:cNvPr id="20" name="Oval 19">
            <a:extLst>
              <a:ext uri="{FF2B5EF4-FFF2-40B4-BE49-F238E27FC236}">
                <a16:creationId xmlns:a16="http://schemas.microsoft.com/office/drawing/2014/main" id="{4EF9E8FD-B89A-0A43-9F23-EEA76FA44DD2}"/>
              </a:ext>
            </a:extLst>
          </p:cNvPr>
          <p:cNvSpPr/>
          <p:nvPr userDrawn="1"/>
        </p:nvSpPr>
        <p:spPr>
          <a:xfrm>
            <a:off x="969838" y="3165125"/>
            <a:ext cx="319642" cy="319642"/>
          </a:xfrm>
          <a:prstGeom prst="ellipse">
            <a:avLst/>
          </a:prstGeom>
          <a:noFill/>
          <a:ln w="158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4295" tIns="37148" rIns="74295" bIns="37148" numCol="1" spcCol="0" rtlCol="0" fromWordArt="0" anchor="ctr" anchorCtr="0" forceAA="0" compatLnSpc="1">
            <a:prstTxWarp prst="textNoShape">
              <a:avLst/>
            </a:prstTxWarp>
            <a:noAutofit/>
          </a:bodyPr>
          <a:lstStyle/>
          <a:p>
            <a:pPr algn="ctr"/>
            <a:r>
              <a:rPr lang="en-US" sz="975">
                <a:solidFill>
                  <a:schemeClr val="bg1"/>
                </a:solidFill>
                <a:latin typeface="Calibri Light" panose="020F0302020204030204" pitchFamily="34" charset="0"/>
                <a:ea typeface="Lato Light" panose="020F0502020204030203" pitchFamily="34" charset="0"/>
                <a:cs typeface="Calibri Light" panose="020F0302020204030204" pitchFamily="34" charset="0"/>
              </a:rPr>
              <a:t>1</a:t>
            </a:r>
          </a:p>
        </p:txBody>
      </p:sp>
      <p:sp>
        <p:nvSpPr>
          <p:cNvPr id="26" name="Oval 25">
            <a:extLst>
              <a:ext uri="{FF2B5EF4-FFF2-40B4-BE49-F238E27FC236}">
                <a16:creationId xmlns:a16="http://schemas.microsoft.com/office/drawing/2014/main" id="{D759CB25-0290-5343-8B0E-627C02B73098}"/>
              </a:ext>
            </a:extLst>
          </p:cNvPr>
          <p:cNvSpPr/>
          <p:nvPr userDrawn="1"/>
        </p:nvSpPr>
        <p:spPr>
          <a:xfrm>
            <a:off x="2689100" y="3165125"/>
            <a:ext cx="319642" cy="319642"/>
          </a:xfrm>
          <a:prstGeom prst="ellipse">
            <a:avLst/>
          </a:prstGeom>
          <a:noFill/>
          <a:ln w="158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4295" tIns="37148" rIns="74295" bIns="37148" numCol="1" spcCol="0" rtlCol="0" fromWordArt="0" anchor="ctr" anchorCtr="0" forceAA="0" compatLnSpc="1">
            <a:prstTxWarp prst="textNoShape">
              <a:avLst/>
            </a:prstTxWarp>
            <a:noAutofit/>
          </a:bodyPr>
          <a:lstStyle/>
          <a:p>
            <a:pPr algn="ctr"/>
            <a:r>
              <a:rPr lang="en-US" sz="975" dirty="0">
                <a:solidFill>
                  <a:schemeClr val="bg1"/>
                </a:solidFill>
                <a:latin typeface="Calibri Light" panose="020F0302020204030204" pitchFamily="34" charset="0"/>
                <a:ea typeface="Lato Light" panose="020F0502020204030203" pitchFamily="34" charset="0"/>
                <a:cs typeface="Calibri Light" panose="020F0302020204030204" pitchFamily="34" charset="0"/>
              </a:rPr>
              <a:t>2</a:t>
            </a:r>
          </a:p>
        </p:txBody>
      </p:sp>
      <p:sp>
        <p:nvSpPr>
          <p:cNvPr id="27" name="Oval 26">
            <a:extLst>
              <a:ext uri="{FF2B5EF4-FFF2-40B4-BE49-F238E27FC236}">
                <a16:creationId xmlns:a16="http://schemas.microsoft.com/office/drawing/2014/main" id="{8C81047E-DFEC-624D-BA83-7E99706101ED}"/>
              </a:ext>
            </a:extLst>
          </p:cNvPr>
          <p:cNvSpPr/>
          <p:nvPr userDrawn="1"/>
        </p:nvSpPr>
        <p:spPr>
          <a:xfrm>
            <a:off x="4408362" y="3165125"/>
            <a:ext cx="319642" cy="319642"/>
          </a:xfrm>
          <a:prstGeom prst="ellipse">
            <a:avLst/>
          </a:prstGeom>
          <a:noFill/>
          <a:ln w="158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4295" tIns="37148" rIns="74295" bIns="37148" numCol="1" spcCol="0" rtlCol="0" fromWordArt="0" anchor="ctr" anchorCtr="0" forceAA="0" compatLnSpc="1">
            <a:prstTxWarp prst="textNoShape">
              <a:avLst/>
            </a:prstTxWarp>
            <a:noAutofit/>
          </a:bodyPr>
          <a:lstStyle/>
          <a:p>
            <a:pPr algn="ctr"/>
            <a:r>
              <a:rPr lang="en-US" sz="975" dirty="0">
                <a:solidFill>
                  <a:schemeClr val="bg1"/>
                </a:solidFill>
                <a:latin typeface="Calibri Light" panose="020F0302020204030204" pitchFamily="34" charset="0"/>
                <a:ea typeface="Lato Light" panose="020F0502020204030203" pitchFamily="34" charset="0"/>
                <a:cs typeface="Calibri Light" panose="020F0302020204030204" pitchFamily="34" charset="0"/>
              </a:rPr>
              <a:t>3</a:t>
            </a:r>
          </a:p>
        </p:txBody>
      </p:sp>
      <p:sp>
        <p:nvSpPr>
          <p:cNvPr id="28" name="Oval 27">
            <a:extLst>
              <a:ext uri="{FF2B5EF4-FFF2-40B4-BE49-F238E27FC236}">
                <a16:creationId xmlns:a16="http://schemas.microsoft.com/office/drawing/2014/main" id="{DF47B015-88E8-0541-B9FD-ECC752425658}"/>
              </a:ext>
            </a:extLst>
          </p:cNvPr>
          <p:cNvSpPr/>
          <p:nvPr userDrawn="1"/>
        </p:nvSpPr>
        <p:spPr>
          <a:xfrm>
            <a:off x="6127624" y="3165125"/>
            <a:ext cx="319642" cy="319642"/>
          </a:xfrm>
          <a:prstGeom prst="ellipse">
            <a:avLst/>
          </a:prstGeom>
          <a:noFill/>
          <a:ln w="158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4295" tIns="37148" rIns="74295" bIns="37148" numCol="1" spcCol="0" rtlCol="0" fromWordArt="0" anchor="ctr" anchorCtr="0" forceAA="0" compatLnSpc="1">
            <a:prstTxWarp prst="textNoShape">
              <a:avLst/>
            </a:prstTxWarp>
            <a:noAutofit/>
          </a:bodyPr>
          <a:lstStyle/>
          <a:p>
            <a:pPr algn="ctr"/>
            <a:r>
              <a:rPr lang="en-US" sz="975" dirty="0">
                <a:solidFill>
                  <a:schemeClr val="bg1"/>
                </a:solidFill>
                <a:latin typeface="Calibri Light" panose="020F0302020204030204" pitchFamily="34" charset="0"/>
                <a:ea typeface="Lato Light" panose="020F0502020204030203" pitchFamily="34" charset="0"/>
                <a:cs typeface="Calibri Light" panose="020F0302020204030204" pitchFamily="34" charset="0"/>
              </a:rPr>
              <a:t>4</a:t>
            </a:r>
          </a:p>
        </p:txBody>
      </p:sp>
      <p:sp>
        <p:nvSpPr>
          <p:cNvPr id="29" name="Oval 28">
            <a:extLst>
              <a:ext uri="{FF2B5EF4-FFF2-40B4-BE49-F238E27FC236}">
                <a16:creationId xmlns:a16="http://schemas.microsoft.com/office/drawing/2014/main" id="{FEE996A0-D23D-214C-95F3-BAC871E8593B}"/>
              </a:ext>
            </a:extLst>
          </p:cNvPr>
          <p:cNvSpPr/>
          <p:nvPr userDrawn="1"/>
        </p:nvSpPr>
        <p:spPr>
          <a:xfrm>
            <a:off x="7846887" y="3165125"/>
            <a:ext cx="319642" cy="319642"/>
          </a:xfrm>
          <a:prstGeom prst="ellipse">
            <a:avLst/>
          </a:prstGeom>
          <a:noFill/>
          <a:ln w="158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4295" tIns="37148" rIns="74295" bIns="37148" numCol="1" spcCol="0" rtlCol="0" fromWordArt="0" anchor="ctr" anchorCtr="0" forceAA="0" compatLnSpc="1">
            <a:prstTxWarp prst="textNoShape">
              <a:avLst/>
            </a:prstTxWarp>
            <a:noAutofit/>
          </a:bodyPr>
          <a:lstStyle/>
          <a:p>
            <a:pPr algn="ctr"/>
            <a:r>
              <a:rPr lang="en-US" sz="975" dirty="0">
                <a:solidFill>
                  <a:schemeClr val="bg1"/>
                </a:solidFill>
                <a:latin typeface="Calibri Light" panose="020F0302020204030204" pitchFamily="34" charset="0"/>
                <a:ea typeface="Lato Light" panose="020F0502020204030203" pitchFamily="34" charset="0"/>
                <a:cs typeface="Calibri Light" panose="020F0302020204030204" pitchFamily="34" charset="0"/>
              </a:rPr>
              <a:t>5</a:t>
            </a:r>
          </a:p>
        </p:txBody>
      </p:sp>
      <p:cxnSp>
        <p:nvCxnSpPr>
          <p:cNvPr id="31" name="Straight Connector 30">
            <a:extLst>
              <a:ext uri="{FF2B5EF4-FFF2-40B4-BE49-F238E27FC236}">
                <a16:creationId xmlns:a16="http://schemas.microsoft.com/office/drawing/2014/main" id="{C7F63791-500F-0F45-85E3-7D9DD4FF5797}"/>
              </a:ext>
            </a:extLst>
          </p:cNvPr>
          <p:cNvCxnSpPr>
            <a:cxnSpLocks/>
          </p:cNvCxnSpPr>
          <p:nvPr userDrawn="1"/>
        </p:nvCxnSpPr>
        <p:spPr>
          <a:xfrm>
            <a:off x="1369807" y="3329163"/>
            <a:ext cx="1238966" cy="0"/>
          </a:xfrm>
          <a:prstGeom prst="line">
            <a:avLst/>
          </a:prstGeom>
          <a:ln w="63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8C09F03C-5BE3-9E45-8D38-68373535FBD8}"/>
              </a:ext>
            </a:extLst>
          </p:cNvPr>
          <p:cNvCxnSpPr>
            <a:cxnSpLocks/>
          </p:cNvCxnSpPr>
          <p:nvPr userDrawn="1"/>
        </p:nvCxnSpPr>
        <p:spPr>
          <a:xfrm>
            <a:off x="3089069" y="3329163"/>
            <a:ext cx="1238966" cy="0"/>
          </a:xfrm>
          <a:prstGeom prst="line">
            <a:avLst/>
          </a:prstGeom>
          <a:ln w="63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54BF988C-8549-B64C-BA2C-D6C60E44598B}"/>
              </a:ext>
            </a:extLst>
          </p:cNvPr>
          <p:cNvCxnSpPr>
            <a:cxnSpLocks/>
          </p:cNvCxnSpPr>
          <p:nvPr userDrawn="1"/>
        </p:nvCxnSpPr>
        <p:spPr>
          <a:xfrm>
            <a:off x="4808331" y="3329163"/>
            <a:ext cx="1238966" cy="0"/>
          </a:xfrm>
          <a:prstGeom prst="line">
            <a:avLst/>
          </a:prstGeom>
          <a:ln w="63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FE075A35-F239-1841-B539-814A5932F8DF}"/>
              </a:ext>
            </a:extLst>
          </p:cNvPr>
          <p:cNvCxnSpPr>
            <a:cxnSpLocks/>
          </p:cNvCxnSpPr>
          <p:nvPr userDrawn="1"/>
        </p:nvCxnSpPr>
        <p:spPr>
          <a:xfrm>
            <a:off x="6527593" y="3329163"/>
            <a:ext cx="1238966" cy="0"/>
          </a:xfrm>
          <a:prstGeom prst="line">
            <a:avLst/>
          </a:prstGeom>
          <a:ln w="6350">
            <a:solidFill>
              <a:schemeClr val="bg1"/>
            </a:solidFill>
          </a:ln>
        </p:spPr>
        <p:style>
          <a:lnRef idx="1">
            <a:schemeClr val="accent1"/>
          </a:lnRef>
          <a:fillRef idx="0">
            <a:schemeClr val="accent1"/>
          </a:fillRef>
          <a:effectRef idx="0">
            <a:schemeClr val="accent1"/>
          </a:effectRef>
          <a:fontRef idx="minor">
            <a:schemeClr val="tx1"/>
          </a:fontRef>
        </p:style>
      </p:cxnSp>
      <p:sp>
        <p:nvSpPr>
          <p:cNvPr id="35" name="Text Placeholder 23">
            <a:extLst>
              <a:ext uri="{FF2B5EF4-FFF2-40B4-BE49-F238E27FC236}">
                <a16:creationId xmlns:a16="http://schemas.microsoft.com/office/drawing/2014/main" id="{0E0D4824-67EF-E34C-AC3A-DD4FD806EB8E}"/>
              </a:ext>
            </a:extLst>
          </p:cNvPr>
          <p:cNvSpPr>
            <a:spLocks noGrp="1"/>
          </p:cNvSpPr>
          <p:nvPr>
            <p:ph type="body" sz="quarter" idx="25" hasCustomPrompt="1"/>
          </p:nvPr>
        </p:nvSpPr>
        <p:spPr>
          <a:xfrm>
            <a:off x="2140072" y="2273432"/>
            <a:ext cx="1432456" cy="693051"/>
          </a:xfrm>
          <a:prstGeom prst="rect">
            <a:avLst/>
          </a:prstGeom>
        </p:spPr>
        <p:txBody>
          <a:bodyPr lIns="0" tIns="0" rIns="0" bIns="0" numCol="1" spcCol="360000"/>
          <a:lstStyle>
            <a:lvl1pPr marL="3175" indent="-3175" algn="ctr">
              <a:spcBef>
                <a:spcPts val="0"/>
              </a:spcBef>
              <a:buNone/>
              <a:tabLst/>
              <a:defRPr sz="900" b="0" i="0">
                <a:solidFill>
                  <a:schemeClr val="bg1"/>
                </a:solidFill>
                <a:latin typeface="Calibri Light" panose="020F0302020204030204" pitchFamily="34" charset="0"/>
                <a:cs typeface="Calibri Light" panose="020F0302020204030204" pitchFamily="34" charset="0"/>
              </a:defRPr>
            </a:lvl1pPr>
            <a:lvl2pPr>
              <a:buNone/>
              <a:defRPr sz="1600"/>
            </a:lvl2pPr>
            <a:lvl3pPr>
              <a:buNone/>
              <a:defRPr sz="1600"/>
            </a:lvl3pPr>
            <a:lvl4pPr>
              <a:buNone/>
              <a:defRPr sz="1600"/>
            </a:lvl4pPr>
            <a:lvl5pPr>
              <a:buNone/>
              <a:defRPr sz="1600"/>
            </a:lvl5pPr>
          </a:lstStyle>
          <a:p>
            <a:pPr lvl="0"/>
            <a:r>
              <a:rPr lang="en-GB" dirty="0"/>
              <a:t>Click to edit process body copy</a:t>
            </a:r>
          </a:p>
        </p:txBody>
      </p:sp>
      <p:sp>
        <p:nvSpPr>
          <p:cNvPr id="36" name="Text Placeholder 23">
            <a:extLst>
              <a:ext uri="{FF2B5EF4-FFF2-40B4-BE49-F238E27FC236}">
                <a16:creationId xmlns:a16="http://schemas.microsoft.com/office/drawing/2014/main" id="{099B8353-116D-A540-A91D-4F8827834658}"/>
              </a:ext>
            </a:extLst>
          </p:cNvPr>
          <p:cNvSpPr>
            <a:spLocks noGrp="1"/>
          </p:cNvSpPr>
          <p:nvPr>
            <p:ph type="body" sz="quarter" idx="26" hasCustomPrompt="1"/>
          </p:nvPr>
        </p:nvSpPr>
        <p:spPr>
          <a:xfrm>
            <a:off x="3856954" y="2273432"/>
            <a:ext cx="1432456" cy="693051"/>
          </a:xfrm>
          <a:prstGeom prst="rect">
            <a:avLst/>
          </a:prstGeom>
        </p:spPr>
        <p:txBody>
          <a:bodyPr lIns="0" tIns="0" rIns="0" bIns="0" numCol="1" spcCol="360000"/>
          <a:lstStyle>
            <a:lvl1pPr marL="3175" indent="-3175" algn="ctr">
              <a:spcBef>
                <a:spcPts val="0"/>
              </a:spcBef>
              <a:buNone/>
              <a:tabLst/>
              <a:defRPr sz="900" b="0" i="0">
                <a:solidFill>
                  <a:schemeClr val="bg1"/>
                </a:solidFill>
                <a:latin typeface="Calibri Light" panose="020F0302020204030204" pitchFamily="34" charset="0"/>
                <a:cs typeface="Calibri Light" panose="020F0302020204030204" pitchFamily="34" charset="0"/>
              </a:defRPr>
            </a:lvl1pPr>
            <a:lvl2pPr>
              <a:buNone/>
              <a:defRPr sz="1600"/>
            </a:lvl2pPr>
            <a:lvl3pPr>
              <a:buNone/>
              <a:defRPr sz="1600"/>
            </a:lvl3pPr>
            <a:lvl4pPr>
              <a:buNone/>
              <a:defRPr sz="1600"/>
            </a:lvl4pPr>
            <a:lvl5pPr>
              <a:buNone/>
              <a:defRPr sz="1600"/>
            </a:lvl5pPr>
          </a:lstStyle>
          <a:p>
            <a:pPr lvl="0"/>
            <a:r>
              <a:rPr lang="en-GB" dirty="0"/>
              <a:t>Click to edit process body copy</a:t>
            </a:r>
          </a:p>
        </p:txBody>
      </p:sp>
      <p:sp>
        <p:nvSpPr>
          <p:cNvPr id="37" name="Text Placeholder 23">
            <a:extLst>
              <a:ext uri="{FF2B5EF4-FFF2-40B4-BE49-F238E27FC236}">
                <a16:creationId xmlns:a16="http://schemas.microsoft.com/office/drawing/2014/main" id="{9E25B88E-3EAD-8E47-93FA-264508565921}"/>
              </a:ext>
            </a:extLst>
          </p:cNvPr>
          <p:cNvSpPr>
            <a:spLocks noGrp="1"/>
          </p:cNvSpPr>
          <p:nvPr>
            <p:ph type="body" sz="quarter" idx="27" hasCustomPrompt="1"/>
          </p:nvPr>
        </p:nvSpPr>
        <p:spPr>
          <a:xfrm>
            <a:off x="5573836" y="2273432"/>
            <a:ext cx="1432456" cy="693051"/>
          </a:xfrm>
          <a:prstGeom prst="rect">
            <a:avLst/>
          </a:prstGeom>
        </p:spPr>
        <p:txBody>
          <a:bodyPr lIns="0" tIns="0" rIns="0" bIns="0" numCol="1" spcCol="360000"/>
          <a:lstStyle>
            <a:lvl1pPr marL="3175" indent="-3175" algn="ctr">
              <a:spcBef>
                <a:spcPts val="0"/>
              </a:spcBef>
              <a:buNone/>
              <a:tabLst/>
              <a:defRPr sz="900" b="0" i="0">
                <a:solidFill>
                  <a:schemeClr val="bg1"/>
                </a:solidFill>
                <a:latin typeface="Calibri Light" panose="020F0302020204030204" pitchFamily="34" charset="0"/>
                <a:cs typeface="Calibri Light" panose="020F0302020204030204" pitchFamily="34" charset="0"/>
              </a:defRPr>
            </a:lvl1pPr>
            <a:lvl2pPr>
              <a:buNone/>
              <a:defRPr sz="1600"/>
            </a:lvl2pPr>
            <a:lvl3pPr>
              <a:buNone/>
              <a:defRPr sz="1600"/>
            </a:lvl3pPr>
            <a:lvl4pPr>
              <a:buNone/>
              <a:defRPr sz="1600"/>
            </a:lvl4pPr>
            <a:lvl5pPr>
              <a:buNone/>
              <a:defRPr sz="1600"/>
            </a:lvl5pPr>
          </a:lstStyle>
          <a:p>
            <a:pPr lvl="0"/>
            <a:r>
              <a:rPr lang="en-GB" dirty="0"/>
              <a:t>Click to edit process body copy</a:t>
            </a:r>
          </a:p>
        </p:txBody>
      </p:sp>
      <p:sp>
        <p:nvSpPr>
          <p:cNvPr id="38" name="Text Placeholder 23">
            <a:extLst>
              <a:ext uri="{FF2B5EF4-FFF2-40B4-BE49-F238E27FC236}">
                <a16:creationId xmlns:a16="http://schemas.microsoft.com/office/drawing/2014/main" id="{11503D44-F711-FE4C-8919-24BF2A642EE8}"/>
              </a:ext>
            </a:extLst>
          </p:cNvPr>
          <p:cNvSpPr>
            <a:spLocks noGrp="1"/>
          </p:cNvSpPr>
          <p:nvPr>
            <p:ph type="body" sz="quarter" idx="28" hasCustomPrompt="1"/>
          </p:nvPr>
        </p:nvSpPr>
        <p:spPr>
          <a:xfrm>
            <a:off x="7290717" y="2273432"/>
            <a:ext cx="1432456" cy="693051"/>
          </a:xfrm>
          <a:prstGeom prst="rect">
            <a:avLst/>
          </a:prstGeom>
        </p:spPr>
        <p:txBody>
          <a:bodyPr lIns="0" tIns="0" rIns="0" bIns="0" numCol="1" spcCol="360000"/>
          <a:lstStyle>
            <a:lvl1pPr marL="3175" indent="-3175" algn="ctr">
              <a:spcBef>
                <a:spcPts val="0"/>
              </a:spcBef>
              <a:buNone/>
              <a:tabLst/>
              <a:defRPr sz="900" b="0" i="0">
                <a:solidFill>
                  <a:schemeClr val="bg1"/>
                </a:solidFill>
                <a:latin typeface="Calibri Light" panose="020F0302020204030204" pitchFamily="34" charset="0"/>
                <a:cs typeface="Calibri Light" panose="020F0302020204030204" pitchFamily="34" charset="0"/>
              </a:defRPr>
            </a:lvl1pPr>
            <a:lvl2pPr>
              <a:buNone/>
              <a:defRPr sz="1600"/>
            </a:lvl2pPr>
            <a:lvl3pPr>
              <a:buNone/>
              <a:defRPr sz="1600"/>
            </a:lvl3pPr>
            <a:lvl4pPr>
              <a:buNone/>
              <a:defRPr sz="1600"/>
            </a:lvl4pPr>
            <a:lvl5pPr>
              <a:buNone/>
              <a:defRPr sz="1600"/>
            </a:lvl5pPr>
          </a:lstStyle>
          <a:p>
            <a:pPr lvl="0"/>
            <a:r>
              <a:rPr lang="en-GB" dirty="0"/>
              <a:t>Click to edit process body copy</a:t>
            </a:r>
          </a:p>
        </p:txBody>
      </p:sp>
      <p:grpSp>
        <p:nvGrpSpPr>
          <p:cNvPr id="22" name="Group 21">
            <a:extLst>
              <a:ext uri="{FF2B5EF4-FFF2-40B4-BE49-F238E27FC236}">
                <a16:creationId xmlns:a16="http://schemas.microsoft.com/office/drawing/2014/main" id="{38773A36-8220-0740-B96C-83A5F83F77D1}"/>
              </a:ext>
            </a:extLst>
          </p:cNvPr>
          <p:cNvGrpSpPr>
            <a:grpSpLocks noChangeAspect="1"/>
          </p:cNvGrpSpPr>
          <p:nvPr userDrawn="1"/>
        </p:nvGrpSpPr>
        <p:grpSpPr bwMode="gray">
          <a:xfrm>
            <a:off x="7974612" y="291900"/>
            <a:ext cx="792000" cy="153571"/>
            <a:chOff x="4375150" y="6157913"/>
            <a:chExt cx="1874838" cy="363537"/>
          </a:xfrm>
        </p:grpSpPr>
        <p:sp>
          <p:nvSpPr>
            <p:cNvPr id="23" name="Freeform 22">
              <a:extLst>
                <a:ext uri="{FF2B5EF4-FFF2-40B4-BE49-F238E27FC236}">
                  <a16:creationId xmlns:a16="http://schemas.microsoft.com/office/drawing/2014/main" id="{CB15671B-C3EC-E245-80C2-28031C15E97D}"/>
                </a:ext>
              </a:extLst>
            </p:cNvPr>
            <p:cNvSpPr>
              <a:spLocks noEditPoints="1"/>
            </p:cNvSpPr>
            <p:nvPr userDrawn="1"/>
          </p:nvSpPr>
          <p:spPr bwMode="gray">
            <a:xfrm>
              <a:off x="4375150" y="6176963"/>
              <a:ext cx="193675" cy="341312"/>
            </a:xfrm>
            <a:custGeom>
              <a:avLst/>
              <a:gdLst/>
              <a:ahLst/>
              <a:cxnLst>
                <a:cxn ang="0">
                  <a:pos x="0" y="0"/>
                </a:cxn>
                <a:cxn ang="0">
                  <a:pos x="0" y="108"/>
                </a:cxn>
                <a:cxn ang="0">
                  <a:pos x="61" y="108"/>
                </a:cxn>
                <a:cxn ang="0">
                  <a:pos x="61" y="0"/>
                </a:cxn>
                <a:cxn ang="0">
                  <a:pos x="0" y="0"/>
                </a:cxn>
                <a:cxn ang="0">
                  <a:pos x="33" y="71"/>
                </a:cxn>
                <a:cxn ang="0">
                  <a:pos x="20" y="64"/>
                </a:cxn>
                <a:cxn ang="0">
                  <a:pos x="19" y="87"/>
                </a:cxn>
                <a:cxn ang="0">
                  <a:pos x="28" y="90"/>
                </a:cxn>
                <a:cxn ang="0">
                  <a:pos x="28" y="91"/>
                </a:cxn>
                <a:cxn ang="0">
                  <a:pos x="6" y="91"/>
                </a:cxn>
                <a:cxn ang="0">
                  <a:pos x="6" y="90"/>
                </a:cxn>
                <a:cxn ang="0">
                  <a:pos x="12" y="87"/>
                </a:cxn>
                <a:cxn ang="0">
                  <a:pos x="11" y="21"/>
                </a:cxn>
                <a:cxn ang="0">
                  <a:pos x="5" y="21"/>
                </a:cxn>
                <a:cxn ang="0">
                  <a:pos x="5" y="19"/>
                </a:cxn>
                <a:cxn ang="0">
                  <a:pos x="20" y="16"/>
                </a:cxn>
                <a:cxn ang="0">
                  <a:pos x="20" y="44"/>
                </a:cxn>
                <a:cxn ang="0">
                  <a:pos x="42" y="16"/>
                </a:cxn>
                <a:cxn ang="0">
                  <a:pos x="54" y="36"/>
                </a:cxn>
                <a:cxn ang="0">
                  <a:pos x="33" y="71"/>
                </a:cxn>
              </a:cxnLst>
              <a:rect l="0" t="0" r="r" b="b"/>
              <a:pathLst>
                <a:path w="61" h="108">
                  <a:moveTo>
                    <a:pt x="0" y="0"/>
                  </a:moveTo>
                  <a:cubicBezTo>
                    <a:pt x="0" y="108"/>
                    <a:pt x="0" y="108"/>
                    <a:pt x="0" y="108"/>
                  </a:cubicBezTo>
                  <a:cubicBezTo>
                    <a:pt x="61" y="108"/>
                    <a:pt x="61" y="108"/>
                    <a:pt x="61" y="108"/>
                  </a:cubicBezTo>
                  <a:cubicBezTo>
                    <a:pt x="61" y="0"/>
                    <a:pt x="61" y="0"/>
                    <a:pt x="61" y="0"/>
                  </a:cubicBezTo>
                  <a:lnTo>
                    <a:pt x="0" y="0"/>
                  </a:lnTo>
                  <a:close/>
                  <a:moveTo>
                    <a:pt x="33" y="71"/>
                  </a:moveTo>
                  <a:cubicBezTo>
                    <a:pt x="23" y="71"/>
                    <a:pt x="20" y="64"/>
                    <a:pt x="20" y="64"/>
                  </a:cubicBezTo>
                  <a:cubicBezTo>
                    <a:pt x="19" y="87"/>
                    <a:pt x="19" y="87"/>
                    <a:pt x="19" y="87"/>
                  </a:cubicBezTo>
                  <a:cubicBezTo>
                    <a:pt x="28" y="90"/>
                    <a:pt x="28" y="90"/>
                    <a:pt x="28" y="90"/>
                  </a:cubicBezTo>
                  <a:cubicBezTo>
                    <a:pt x="28" y="91"/>
                    <a:pt x="28" y="91"/>
                    <a:pt x="28" y="91"/>
                  </a:cubicBezTo>
                  <a:cubicBezTo>
                    <a:pt x="6" y="91"/>
                    <a:pt x="6" y="91"/>
                    <a:pt x="6" y="91"/>
                  </a:cubicBezTo>
                  <a:cubicBezTo>
                    <a:pt x="6" y="90"/>
                    <a:pt x="6" y="90"/>
                    <a:pt x="6" y="90"/>
                  </a:cubicBezTo>
                  <a:cubicBezTo>
                    <a:pt x="12" y="87"/>
                    <a:pt x="12" y="87"/>
                    <a:pt x="12" y="87"/>
                  </a:cubicBezTo>
                  <a:cubicBezTo>
                    <a:pt x="11" y="21"/>
                    <a:pt x="11" y="21"/>
                    <a:pt x="11" y="21"/>
                  </a:cubicBezTo>
                  <a:cubicBezTo>
                    <a:pt x="5" y="21"/>
                    <a:pt x="5" y="21"/>
                    <a:pt x="5" y="21"/>
                  </a:cubicBezTo>
                  <a:cubicBezTo>
                    <a:pt x="5" y="21"/>
                    <a:pt x="5" y="19"/>
                    <a:pt x="5" y="19"/>
                  </a:cubicBezTo>
                  <a:cubicBezTo>
                    <a:pt x="20" y="16"/>
                    <a:pt x="20" y="16"/>
                    <a:pt x="20" y="16"/>
                  </a:cubicBezTo>
                  <a:cubicBezTo>
                    <a:pt x="20" y="44"/>
                    <a:pt x="20" y="44"/>
                    <a:pt x="20" y="44"/>
                  </a:cubicBezTo>
                  <a:cubicBezTo>
                    <a:pt x="26" y="23"/>
                    <a:pt x="36" y="16"/>
                    <a:pt x="42" y="16"/>
                  </a:cubicBezTo>
                  <a:cubicBezTo>
                    <a:pt x="47" y="16"/>
                    <a:pt x="54" y="19"/>
                    <a:pt x="54" y="36"/>
                  </a:cubicBezTo>
                  <a:cubicBezTo>
                    <a:pt x="54" y="67"/>
                    <a:pt x="38" y="71"/>
                    <a:pt x="33" y="71"/>
                  </a:cubicBez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dirty="0">
                <a:solidFill>
                  <a:srgbClr val="000000"/>
                </a:solidFill>
                <a:latin typeface="Calibri Light" panose="020F0302020204030204" pitchFamily="34" charset="0"/>
                <a:cs typeface="Calibri Light" panose="020F0302020204030204" pitchFamily="34" charset="0"/>
              </a:endParaRPr>
            </a:p>
          </p:txBody>
        </p:sp>
        <p:sp>
          <p:nvSpPr>
            <p:cNvPr id="24" name="Freeform 23">
              <a:extLst>
                <a:ext uri="{FF2B5EF4-FFF2-40B4-BE49-F238E27FC236}">
                  <a16:creationId xmlns:a16="http://schemas.microsoft.com/office/drawing/2014/main" id="{846EF31E-3418-7A49-80B5-9483B5C07B34}"/>
                </a:ext>
              </a:extLst>
            </p:cNvPr>
            <p:cNvSpPr>
              <a:spLocks/>
            </p:cNvSpPr>
            <p:nvPr userDrawn="1"/>
          </p:nvSpPr>
          <p:spPr bwMode="gray">
            <a:xfrm>
              <a:off x="4435475" y="6246813"/>
              <a:ext cx="82550" cy="147637"/>
            </a:xfrm>
            <a:custGeom>
              <a:avLst/>
              <a:gdLst/>
              <a:ahLst/>
              <a:cxnLst>
                <a:cxn ang="0">
                  <a:pos x="19" y="0"/>
                </a:cxn>
                <a:cxn ang="0">
                  <a:pos x="0" y="33"/>
                </a:cxn>
                <a:cxn ang="0">
                  <a:pos x="14" y="47"/>
                </a:cxn>
                <a:cxn ang="0">
                  <a:pos x="26" y="17"/>
                </a:cxn>
                <a:cxn ang="0">
                  <a:pos x="19" y="0"/>
                </a:cxn>
              </a:cxnLst>
              <a:rect l="0" t="0" r="r" b="b"/>
              <a:pathLst>
                <a:path w="26" h="47">
                  <a:moveTo>
                    <a:pt x="19" y="0"/>
                  </a:moveTo>
                  <a:cubicBezTo>
                    <a:pt x="9" y="0"/>
                    <a:pt x="0" y="28"/>
                    <a:pt x="0" y="33"/>
                  </a:cubicBezTo>
                  <a:cubicBezTo>
                    <a:pt x="0" y="34"/>
                    <a:pt x="4" y="47"/>
                    <a:pt x="14" y="47"/>
                  </a:cubicBezTo>
                  <a:cubicBezTo>
                    <a:pt x="24" y="47"/>
                    <a:pt x="26" y="27"/>
                    <a:pt x="26" y="17"/>
                  </a:cubicBezTo>
                  <a:cubicBezTo>
                    <a:pt x="26" y="7"/>
                    <a:pt x="23" y="0"/>
                    <a:pt x="19" y="0"/>
                  </a:cubicBez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dirty="0">
                <a:solidFill>
                  <a:srgbClr val="000000"/>
                </a:solidFill>
                <a:latin typeface="Calibri Light" panose="020F0302020204030204" pitchFamily="34" charset="0"/>
                <a:cs typeface="Calibri Light" panose="020F0302020204030204" pitchFamily="34" charset="0"/>
              </a:endParaRPr>
            </a:p>
          </p:txBody>
        </p:sp>
        <p:sp>
          <p:nvSpPr>
            <p:cNvPr id="25" name="Freeform 24">
              <a:extLst>
                <a:ext uri="{FF2B5EF4-FFF2-40B4-BE49-F238E27FC236}">
                  <a16:creationId xmlns:a16="http://schemas.microsoft.com/office/drawing/2014/main" id="{D4A5FD6C-ACBD-E648-8CC6-4D14A371C5CE}"/>
                </a:ext>
              </a:extLst>
            </p:cNvPr>
            <p:cNvSpPr>
              <a:spLocks/>
            </p:cNvSpPr>
            <p:nvPr userDrawn="1"/>
          </p:nvSpPr>
          <p:spPr bwMode="gray">
            <a:xfrm>
              <a:off x="4625975" y="6300788"/>
              <a:ext cx="98425" cy="144462"/>
            </a:xfrm>
            <a:custGeom>
              <a:avLst/>
              <a:gdLst/>
              <a:ahLst/>
              <a:cxnLst>
                <a:cxn ang="0">
                  <a:pos x="18" y="0"/>
                </a:cxn>
                <a:cxn ang="0">
                  <a:pos x="7" y="22"/>
                </a:cxn>
                <a:cxn ang="0">
                  <a:pos x="23" y="46"/>
                </a:cxn>
                <a:cxn ang="0">
                  <a:pos x="31" y="27"/>
                </a:cxn>
                <a:cxn ang="0">
                  <a:pos x="18" y="0"/>
                </a:cxn>
              </a:cxnLst>
              <a:rect l="0" t="0" r="r" b="b"/>
              <a:pathLst>
                <a:path w="31" h="46">
                  <a:moveTo>
                    <a:pt x="18" y="0"/>
                  </a:moveTo>
                  <a:cubicBezTo>
                    <a:pt x="17" y="0"/>
                    <a:pt x="0" y="4"/>
                    <a:pt x="7" y="22"/>
                  </a:cubicBezTo>
                  <a:cubicBezTo>
                    <a:pt x="15" y="46"/>
                    <a:pt x="22" y="46"/>
                    <a:pt x="23" y="46"/>
                  </a:cubicBezTo>
                  <a:cubicBezTo>
                    <a:pt x="25" y="46"/>
                    <a:pt x="31" y="45"/>
                    <a:pt x="31" y="27"/>
                  </a:cubicBezTo>
                  <a:cubicBezTo>
                    <a:pt x="30" y="8"/>
                    <a:pt x="25" y="0"/>
                    <a:pt x="18" y="0"/>
                  </a:cubicBez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dirty="0">
                <a:solidFill>
                  <a:srgbClr val="000000"/>
                </a:solidFill>
                <a:latin typeface="Calibri Light" panose="020F0302020204030204" pitchFamily="34" charset="0"/>
                <a:cs typeface="Calibri Light" panose="020F0302020204030204" pitchFamily="34" charset="0"/>
              </a:endParaRPr>
            </a:p>
          </p:txBody>
        </p:sp>
        <p:sp>
          <p:nvSpPr>
            <p:cNvPr id="39" name="Freeform 38">
              <a:extLst>
                <a:ext uri="{FF2B5EF4-FFF2-40B4-BE49-F238E27FC236}">
                  <a16:creationId xmlns:a16="http://schemas.microsoft.com/office/drawing/2014/main" id="{C5C25555-2E21-0C4E-BB50-D3BD5936928B}"/>
                </a:ext>
              </a:extLst>
            </p:cNvPr>
            <p:cNvSpPr>
              <a:spLocks noEditPoints="1"/>
            </p:cNvSpPr>
            <p:nvPr userDrawn="1"/>
          </p:nvSpPr>
          <p:spPr bwMode="gray">
            <a:xfrm>
              <a:off x="4581525" y="6176963"/>
              <a:ext cx="193675" cy="341312"/>
            </a:xfrm>
            <a:custGeom>
              <a:avLst/>
              <a:gdLst/>
              <a:ahLst/>
              <a:cxnLst>
                <a:cxn ang="0">
                  <a:pos x="0" y="0"/>
                </a:cxn>
                <a:cxn ang="0">
                  <a:pos x="0" y="108"/>
                </a:cxn>
                <a:cxn ang="0">
                  <a:pos x="61" y="108"/>
                </a:cxn>
                <a:cxn ang="0">
                  <a:pos x="61" y="0"/>
                </a:cxn>
                <a:cxn ang="0">
                  <a:pos x="0" y="0"/>
                </a:cxn>
                <a:cxn ang="0">
                  <a:pos x="42" y="91"/>
                </a:cxn>
                <a:cxn ang="0">
                  <a:pos x="19" y="63"/>
                </a:cxn>
                <a:cxn ang="0">
                  <a:pos x="20" y="91"/>
                </a:cxn>
                <a:cxn ang="0">
                  <a:pos x="5" y="88"/>
                </a:cxn>
                <a:cxn ang="0">
                  <a:pos x="4" y="86"/>
                </a:cxn>
                <a:cxn ang="0">
                  <a:pos x="11" y="86"/>
                </a:cxn>
                <a:cxn ang="0">
                  <a:pos x="11" y="19"/>
                </a:cxn>
                <a:cxn ang="0">
                  <a:pos x="6" y="17"/>
                </a:cxn>
                <a:cxn ang="0">
                  <a:pos x="5" y="16"/>
                </a:cxn>
                <a:cxn ang="0">
                  <a:pos x="28" y="16"/>
                </a:cxn>
                <a:cxn ang="0">
                  <a:pos x="27" y="18"/>
                </a:cxn>
                <a:cxn ang="0">
                  <a:pos x="19" y="19"/>
                </a:cxn>
                <a:cxn ang="0">
                  <a:pos x="19" y="43"/>
                </a:cxn>
                <a:cxn ang="0">
                  <a:pos x="32" y="37"/>
                </a:cxn>
                <a:cxn ang="0">
                  <a:pos x="53" y="70"/>
                </a:cxn>
                <a:cxn ang="0">
                  <a:pos x="42" y="91"/>
                </a:cxn>
              </a:cxnLst>
              <a:rect l="0" t="0" r="r" b="b"/>
              <a:pathLst>
                <a:path w="61" h="108">
                  <a:moveTo>
                    <a:pt x="0" y="0"/>
                  </a:moveTo>
                  <a:cubicBezTo>
                    <a:pt x="0" y="108"/>
                    <a:pt x="0" y="108"/>
                    <a:pt x="0" y="108"/>
                  </a:cubicBezTo>
                  <a:cubicBezTo>
                    <a:pt x="61" y="108"/>
                    <a:pt x="61" y="108"/>
                    <a:pt x="61" y="108"/>
                  </a:cubicBezTo>
                  <a:cubicBezTo>
                    <a:pt x="61" y="0"/>
                    <a:pt x="61" y="0"/>
                    <a:pt x="61" y="0"/>
                  </a:cubicBezTo>
                  <a:lnTo>
                    <a:pt x="0" y="0"/>
                  </a:lnTo>
                  <a:close/>
                  <a:moveTo>
                    <a:pt x="42" y="91"/>
                  </a:moveTo>
                  <a:cubicBezTo>
                    <a:pt x="26" y="91"/>
                    <a:pt x="19" y="63"/>
                    <a:pt x="19" y="63"/>
                  </a:cubicBezTo>
                  <a:cubicBezTo>
                    <a:pt x="20" y="91"/>
                    <a:pt x="20" y="91"/>
                    <a:pt x="20" y="91"/>
                  </a:cubicBezTo>
                  <a:cubicBezTo>
                    <a:pt x="20" y="91"/>
                    <a:pt x="6" y="89"/>
                    <a:pt x="5" y="88"/>
                  </a:cubicBezTo>
                  <a:cubicBezTo>
                    <a:pt x="4" y="88"/>
                    <a:pt x="4" y="86"/>
                    <a:pt x="4" y="86"/>
                  </a:cubicBezTo>
                  <a:cubicBezTo>
                    <a:pt x="11" y="86"/>
                    <a:pt x="11" y="86"/>
                    <a:pt x="11" y="86"/>
                  </a:cubicBezTo>
                  <a:cubicBezTo>
                    <a:pt x="11" y="86"/>
                    <a:pt x="12" y="21"/>
                    <a:pt x="11" y="19"/>
                  </a:cubicBezTo>
                  <a:cubicBezTo>
                    <a:pt x="11" y="18"/>
                    <a:pt x="6" y="17"/>
                    <a:pt x="6" y="17"/>
                  </a:cubicBezTo>
                  <a:cubicBezTo>
                    <a:pt x="5" y="16"/>
                    <a:pt x="5" y="16"/>
                    <a:pt x="5" y="16"/>
                  </a:cubicBezTo>
                  <a:cubicBezTo>
                    <a:pt x="28" y="16"/>
                    <a:pt x="28" y="16"/>
                    <a:pt x="28" y="16"/>
                  </a:cubicBezTo>
                  <a:cubicBezTo>
                    <a:pt x="27" y="18"/>
                    <a:pt x="27" y="18"/>
                    <a:pt x="27" y="18"/>
                  </a:cubicBezTo>
                  <a:cubicBezTo>
                    <a:pt x="24" y="18"/>
                    <a:pt x="19" y="19"/>
                    <a:pt x="19" y="19"/>
                  </a:cubicBezTo>
                  <a:cubicBezTo>
                    <a:pt x="19" y="43"/>
                    <a:pt x="19" y="43"/>
                    <a:pt x="19" y="43"/>
                  </a:cubicBezTo>
                  <a:cubicBezTo>
                    <a:pt x="19" y="43"/>
                    <a:pt x="24" y="37"/>
                    <a:pt x="32" y="37"/>
                  </a:cubicBezTo>
                  <a:cubicBezTo>
                    <a:pt x="53" y="37"/>
                    <a:pt x="53" y="67"/>
                    <a:pt x="53" y="70"/>
                  </a:cubicBezTo>
                  <a:cubicBezTo>
                    <a:pt x="53" y="73"/>
                    <a:pt x="54" y="91"/>
                    <a:pt x="42" y="91"/>
                  </a:cubicBez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dirty="0">
                <a:solidFill>
                  <a:srgbClr val="000000"/>
                </a:solidFill>
                <a:latin typeface="Calibri Light" panose="020F0302020204030204" pitchFamily="34" charset="0"/>
                <a:cs typeface="Calibri Light" panose="020F0302020204030204" pitchFamily="34" charset="0"/>
              </a:endParaRPr>
            </a:p>
          </p:txBody>
        </p:sp>
        <p:sp>
          <p:nvSpPr>
            <p:cNvPr id="40" name="Freeform 39">
              <a:extLst>
                <a:ext uri="{FF2B5EF4-FFF2-40B4-BE49-F238E27FC236}">
                  <a16:creationId xmlns:a16="http://schemas.microsoft.com/office/drawing/2014/main" id="{B5000CB5-8FA5-3B48-8335-EAB6EDA5BE77}"/>
                </a:ext>
              </a:extLst>
            </p:cNvPr>
            <p:cNvSpPr>
              <a:spLocks noEditPoints="1"/>
            </p:cNvSpPr>
            <p:nvPr userDrawn="1"/>
          </p:nvSpPr>
          <p:spPr bwMode="gray">
            <a:xfrm>
              <a:off x="4816475" y="6176963"/>
              <a:ext cx="139700" cy="193675"/>
            </a:xfrm>
            <a:custGeom>
              <a:avLst/>
              <a:gdLst/>
              <a:ahLst/>
              <a:cxnLst>
                <a:cxn ang="0">
                  <a:pos x="18" y="35"/>
                </a:cxn>
                <a:cxn ang="0">
                  <a:pos x="14" y="33"/>
                </a:cxn>
                <a:cxn ang="0">
                  <a:pos x="15" y="3"/>
                </a:cxn>
                <a:cxn ang="0">
                  <a:pos x="20" y="1"/>
                </a:cxn>
                <a:cxn ang="0">
                  <a:pos x="35" y="17"/>
                </a:cxn>
                <a:cxn ang="0">
                  <a:pos x="18" y="35"/>
                </a:cxn>
                <a:cxn ang="0">
                  <a:pos x="5" y="3"/>
                </a:cxn>
                <a:cxn ang="0">
                  <a:pos x="6" y="4"/>
                </a:cxn>
                <a:cxn ang="0">
                  <a:pos x="6" y="29"/>
                </a:cxn>
                <a:cxn ang="0">
                  <a:pos x="7" y="57"/>
                </a:cxn>
                <a:cxn ang="0">
                  <a:pos x="5" y="59"/>
                </a:cxn>
                <a:cxn ang="0">
                  <a:pos x="1" y="60"/>
                </a:cxn>
                <a:cxn ang="0">
                  <a:pos x="1" y="61"/>
                </a:cxn>
                <a:cxn ang="0">
                  <a:pos x="1" y="61"/>
                </a:cxn>
                <a:cxn ang="0">
                  <a:pos x="10" y="61"/>
                </a:cxn>
                <a:cxn ang="0">
                  <a:pos x="22" y="61"/>
                </a:cxn>
                <a:cxn ang="0">
                  <a:pos x="22" y="61"/>
                </a:cxn>
                <a:cxn ang="0">
                  <a:pos x="22" y="60"/>
                </a:cxn>
                <a:cxn ang="0">
                  <a:pos x="15" y="58"/>
                </a:cxn>
                <a:cxn ang="0">
                  <a:pos x="14" y="57"/>
                </a:cxn>
                <a:cxn ang="0">
                  <a:pos x="14" y="36"/>
                </a:cxn>
                <a:cxn ang="0">
                  <a:pos x="19" y="36"/>
                </a:cxn>
                <a:cxn ang="0">
                  <a:pos x="44" y="16"/>
                </a:cxn>
                <a:cxn ang="0">
                  <a:pos x="21" y="0"/>
                </a:cxn>
                <a:cxn ang="0">
                  <a:pos x="0" y="1"/>
                </a:cxn>
                <a:cxn ang="0">
                  <a:pos x="0" y="1"/>
                </a:cxn>
                <a:cxn ang="0">
                  <a:pos x="1" y="2"/>
                </a:cxn>
                <a:cxn ang="0">
                  <a:pos x="5" y="3"/>
                </a:cxn>
              </a:cxnLst>
              <a:rect l="0" t="0" r="r" b="b"/>
              <a:pathLst>
                <a:path w="44" h="61">
                  <a:moveTo>
                    <a:pt x="18" y="35"/>
                  </a:moveTo>
                  <a:cubicBezTo>
                    <a:pt x="16" y="35"/>
                    <a:pt x="14" y="34"/>
                    <a:pt x="14" y="33"/>
                  </a:cubicBezTo>
                  <a:cubicBezTo>
                    <a:pt x="14" y="31"/>
                    <a:pt x="14" y="13"/>
                    <a:pt x="15" y="3"/>
                  </a:cubicBezTo>
                  <a:cubicBezTo>
                    <a:pt x="15" y="2"/>
                    <a:pt x="16" y="1"/>
                    <a:pt x="20" y="1"/>
                  </a:cubicBezTo>
                  <a:cubicBezTo>
                    <a:pt x="29" y="1"/>
                    <a:pt x="35" y="8"/>
                    <a:pt x="35" y="17"/>
                  </a:cubicBezTo>
                  <a:cubicBezTo>
                    <a:pt x="35" y="28"/>
                    <a:pt x="27" y="35"/>
                    <a:pt x="18" y="35"/>
                  </a:cubicBezTo>
                  <a:close/>
                  <a:moveTo>
                    <a:pt x="5" y="3"/>
                  </a:moveTo>
                  <a:cubicBezTo>
                    <a:pt x="6" y="3"/>
                    <a:pt x="6" y="3"/>
                    <a:pt x="6" y="4"/>
                  </a:cubicBezTo>
                  <a:cubicBezTo>
                    <a:pt x="6" y="7"/>
                    <a:pt x="6" y="25"/>
                    <a:pt x="6" y="29"/>
                  </a:cubicBezTo>
                  <a:cubicBezTo>
                    <a:pt x="6" y="34"/>
                    <a:pt x="7" y="54"/>
                    <a:pt x="7" y="57"/>
                  </a:cubicBezTo>
                  <a:cubicBezTo>
                    <a:pt x="7" y="58"/>
                    <a:pt x="6" y="58"/>
                    <a:pt x="5" y="59"/>
                  </a:cubicBezTo>
                  <a:cubicBezTo>
                    <a:pt x="1" y="60"/>
                    <a:pt x="1" y="60"/>
                    <a:pt x="1" y="60"/>
                  </a:cubicBezTo>
                  <a:cubicBezTo>
                    <a:pt x="1" y="60"/>
                    <a:pt x="1" y="60"/>
                    <a:pt x="1" y="61"/>
                  </a:cubicBezTo>
                  <a:cubicBezTo>
                    <a:pt x="1" y="61"/>
                    <a:pt x="1" y="61"/>
                    <a:pt x="1" y="61"/>
                  </a:cubicBezTo>
                  <a:cubicBezTo>
                    <a:pt x="3" y="61"/>
                    <a:pt x="7" y="61"/>
                    <a:pt x="10" y="61"/>
                  </a:cubicBezTo>
                  <a:cubicBezTo>
                    <a:pt x="14" y="61"/>
                    <a:pt x="18" y="61"/>
                    <a:pt x="22" y="61"/>
                  </a:cubicBezTo>
                  <a:cubicBezTo>
                    <a:pt x="22" y="61"/>
                    <a:pt x="22" y="61"/>
                    <a:pt x="22" y="61"/>
                  </a:cubicBezTo>
                  <a:cubicBezTo>
                    <a:pt x="22" y="60"/>
                    <a:pt x="22" y="60"/>
                    <a:pt x="22" y="60"/>
                  </a:cubicBezTo>
                  <a:cubicBezTo>
                    <a:pt x="15" y="58"/>
                    <a:pt x="15" y="58"/>
                    <a:pt x="15" y="58"/>
                  </a:cubicBezTo>
                  <a:cubicBezTo>
                    <a:pt x="14" y="58"/>
                    <a:pt x="14" y="58"/>
                    <a:pt x="14" y="57"/>
                  </a:cubicBezTo>
                  <a:cubicBezTo>
                    <a:pt x="14" y="55"/>
                    <a:pt x="14" y="39"/>
                    <a:pt x="14" y="36"/>
                  </a:cubicBezTo>
                  <a:cubicBezTo>
                    <a:pt x="15" y="36"/>
                    <a:pt x="17" y="36"/>
                    <a:pt x="19" y="36"/>
                  </a:cubicBezTo>
                  <a:cubicBezTo>
                    <a:pt x="34" y="36"/>
                    <a:pt x="44" y="27"/>
                    <a:pt x="44" y="16"/>
                  </a:cubicBezTo>
                  <a:cubicBezTo>
                    <a:pt x="44" y="6"/>
                    <a:pt x="37" y="0"/>
                    <a:pt x="21" y="0"/>
                  </a:cubicBezTo>
                  <a:cubicBezTo>
                    <a:pt x="13" y="0"/>
                    <a:pt x="3" y="1"/>
                    <a:pt x="0" y="1"/>
                  </a:cubicBezTo>
                  <a:cubicBezTo>
                    <a:pt x="0" y="1"/>
                    <a:pt x="0" y="1"/>
                    <a:pt x="0" y="1"/>
                  </a:cubicBezTo>
                  <a:cubicBezTo>
                    <a:pt x="0" y="2"/>
                    <a:pt x="0" y="2"/>
                    <a:pt x="1" y="2"/>
                  </a:cubicBezTo>
                  <a:lnTo>
                    <a:pt x="5" y="3"/>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dirty="0">
                <a:solidFill>
                  <a:srgbClr val="000000"/>
                </a:solidFill>
                <a:latin typeface="Calibri Light" panose="020F0302020204030204" pitchFamily="34" charset="0"/>
                <a:cs typeface="Calibri Light" panose="020F0302020204030204" pitchFamily="34" charset="0"/>
              </a:endParaRPr>
            </a:p>
          </p:txBody>
        </p:sp>
        <p:sp>
          <p:nvSpPr>
            <p:cNvPr id="42" name="Freeform 41">
              <a:extLst>
                <a:ext uri="{FF2B5EF4-FFF2-40B4-BE49-F238E27FC236}">
                  <a16:creationId xmlns:a16="http://schemas.microsoft.com/office/drawing/2014/main" id="{8079FB22-5781-BE4B-8072-1501CD47DFAA}"/>
                </a:ext>
              </a:extLst>
            </p:cNvPr>
            <p:cNvSpPr>
              <a:spLocks/>
            </p:cNvSpPr>
            <p:nvPr userDrawn="1"/>
          </p:nvSpPr>
          <p:spPr bwMode="gray">
            <a:xfrm>
              <a:off x="4972050" y="6224588"/>
              <a:ext cx="117475" cy="146050"/>
            </a:xfrm>
            <a:custGeom>
              <a:avLst/>
              <a:gdLst/>
              <a:ahLst/>
              <a:cxnLst>
                <a:cxn ang="0">
                  <a:pos x="14" y="26"/>
                </a:cxn>
                <a:cxn ang="0">
                  <a:pos x="15" y="23"/>
                </a:cxn>
                <a:cxn ang="0">
                  <a:pos x="33" y="0"/>
                </a:cxn>
                <a:cxn ang="0">
                  <a:pos x="36" y="1"/>
                </a:cxn>
                <a:cxn ang="0">
                  <a:pos x="36" y="2"/>
                </a:cxn>
                <a:cxn ang="0">
                  <a:pos x="37" y="13"/>
                </a:cxn>
                <a:cxn ang="0">
                  <a:pos x="36" y="14"/>
                </a:cxn>
                <a:cxn ang="0">
                  <a:pos x="36" y="13"/>
                </a:cxn>
                <a:cxn ang="0">
                  <a:pos x="33" y="7"/>
                </a:cxn>
                <a:cxn ang="0">
                  <a:pos x="30" y="5"/>
                </a:cxn>
                <a:cxn ang="0">
                  <a:pos x="15" y="33"/>
                </a:cxn>
                <a:cxn ang="0">
                  <a:pos x="14" y="42"/>
                </a:cxn>
                <a:cxn ang="0">
                  <a:pos x="15" y="44"/>
                </a:cxn>
                <a:cxn ang="0">
                  <a:pos x="22" y="45"/>
                </a:cxn>
                <a:cxn ang="0">
                  <a:pos x="23" y="46"/>
                </a:cxn>
                <a:cxn ang="0">
                  <a:pos x="23" y="46"/>
                </a:cxn>
                <a:cxn ang="0">
                  <a:pos x="11" y="46"/>
                </a:cxn>
                <a:cxn ang="0">
                  <a:pos x="1" y="46"/>
                </a:cxn>
                <a:cxn ang="0">
                  <a:pos x="1" y="46"/>
                </a:cxn>
                <a:cxn ang="0">
                  <a:pos x="2" y="45"/>
                </a:cxn>
                <a:cxn ang="0">
                  <a:pos x="6" y="44"/>
                </a:cxn>
                <a:cxn ang="0">
                  <a:pos x="7" y="43"/>
                </a:cxn>
                <a:cxn ang="0">
                  <a:pos x="7" y="23"/>
                </a:cxn>
                <a:cxn ang="0">
                  <a:pos x="7" y="6"/>
                </a:cxn>
                <a:cxn ang="0">
                  <a:pos x="6" y="4"/>
                </a:cxn>
                <a:cxn ang="0">
                  <a:pos x="1" y="4"/>
                </a:cxn>
                <a:cxn ang="0">
                  <a:pos x="0" y="3"/>
                </a:cxn>
                <a:cxn ang="0">
                  <a:pos x="1" y="3"/>
                </a:cxn>
                <a:cxn ang="0">
                  <a:pos x="14" y="0"/>
                </a:cxn>
                <a:cxn ang="0">
                  <a:pos x="15" y="1"/>
                </a:cxn>
                <a:cxn ang="0">
                  <a:pos x="14" y="22"/>
                </a:cxn>
                <a:cxn ang="0">
                  <a:pos x="14" y="26"/>
                </a:cxn>
              </a:cxnLst>
              <a:rect l="0" t="0" r="r" b="b"/>
              <a:pathLst>
                <a:path w="37" h="46">
                  <a:moveTo>
                    <a:pt x="14" y="26"/>
                  </a:moveTo>
                  <a:cubicBezTo>
                    <a:pt x="15" y="25"/>
                    <a:pt x="15" y="24"/>
                    <a:pt x="15" y="23"/>
                  </a:cubicBezTo>
                  <a:cubicBezTo>
                    <a:pt x="17" y="14"/>
                    <a:pt x="23" y="0"/>
                    <a:pt x="33" y="0"/>
                  </a:cubicBezTo>
                  <a:cubicBezTo>
                    <a:pt x="34" y="0"/>
                    <a:pt x="35" y="0"/>
                    <a:pt x="36" y="1"/>
                  </a:cubicBezTo>
                  <a:cubicBezTo>
                    <a:pt x="36" y="1"/>
                    <a:pt x="36" y="1"/>
                    <a:pt x="36" y="2"/>
                  </a:cubicBezTo>
                  <a:cubicBezTo>
                    <a:pt x="37" y="13"/>
                    <a:pt x="37" y="13"/>
                    <a:pt x="37" y="13"/>
                  </a:cubicBezTo>
                  <a:cubicBezTo>
                    <a:pt x="37" y="13"/>
                    <a:pt x="36" y="14"/>
                    <a:pt x="36" y="14"/>
                  </a:cubicBezTo>
                  <a:cubicBezTo>
                    <a:pt x="36" y="14"/>
                    <a:pt x="36" y="13"/>
                    <a:pt x="36" y="13"/>
                  </a:cubicBezTo>
                  <a:cubicBezTo>
                    <a:pt x="35" y="11"/>
                    <a:pt x="34" y="9"/>
                    <a:pt x="33" y="7"/>
                  </a:cubicBezTo>
                  <a:cubicBezTo>
                    <a:pt x="32" y="6"/>
                    <a:pt x="31" y="5"/>
                    <a:pt x="30" y="5"/>
                  </a:cubicBezTo>
                  <a:cubicBezTo>
                    <a:pt x="22" y="5"/>
                    <a:pt x="17" y="21"/>
                    <a:pt x="15" y="33"/>
                  </a:cubicBezTo>
                  <a:cubicBezTo>
                    <a:pt x="14" y="36"/>
                    <a:pt x="14" y="41"/>
                    <a:pt x="14" y="42"/>
                  </a:cubicBezTo>
                  <a:cubicBezTo>
                    <a:pt x="14" y="43"/>
                    <a:pt x="14" y="43"/>
                    <a:pt x="15" y="44"/>
                  </a:cubicBezTo>
                  <a:cubicBezTo>
                    <a:pt x="22" y="45"/>
                    <a:pt x="22" y="45"/>
                    <a:pt x="22" y="45"/>
                  </a:cubicBezTo>
                  <a:cubicBezTo>
                    <a:pt x="23" y="45"/>
                    <a:pt x="23" y="45"/>
                    <a:pt x="23" y="46"/>
                  </a:cubicBezTo>
                  <a:cubicBezTo>
                    <a:pt x="23" y="46"/>
                    <a:pt x="23" y="46"/>
                    <a:pt x="23" y="46"/>
                  </a:cubicBezTo>
                  <a:cubicBezTo>
                    <a:pt x="21" y="46"/>
                    <a:pt x="16" y="46"/>
                    <a:pt x="11" y="46"/>
                  </a:cubicBezTo>
                  <a:cubicBezTo>
                    <a:pt x="6" y="46"/>
                    <a:pt x="3" y="46"/>
                    <a:pt x="1" y="46"/>
                  </a:cubicBezTo>
                  <a:cubicBezTo>
                    <a:pt x="1" y="46"/>
                    <a:pt x="1" y="46"/>
                    <a:pt x="1" y="46"/>
                  </a:cubicBezTo>
                  <a:cubicBezTo>
                    <a:pt x="1" y="45"/>
                    <a:pt x="1" y="45"/>
                    <a:pt x="2" y="45"/>
                  </a:cubicBezTo>
                  <a:cubicBezTo>
                    <a:pt x="6" y="44"/>
                    <a:pt x="6" y="44"/>
                    <a:pt x="6" y="44"/>
                  </a:cubicBezTo>
                  <a:cubicBezTo>
                    <a:pt x="7" y="43"/>
                    <a:pt x="7" y="43"/>
                    <a:pt x="7" y="43"/>
                  </a:cubicBezTo>
                  <a:cubicBezTo>
                    <a:pt x="7" y="40"/>
                    <a:pt x="7" y="28"/>
                    <a:pt x="7" y="23"/>
                  </a:cubicBezTo>
                  <a:cubicBezTo>
                    <a:pt x="7" y="18"/>
                    <a:pt x="7" y="8"/>
                    <a:pt x="7" y="6"/>
                  </a:cubicBezTo>
                  <a:cubicBezTo>
                    <a:pt x="7" y="5"/>
                    <a:pt x="6" y="4"/>
                    <a:pt x="6" y="4"/>
                  </a:cubicBezTo>
                  <a:cubicBezTo>
                    <a:pt x="1" y="4"/>
                    <a:pt x="1" y="4"/>
                    <a:pt x="1" y="4"/>
                  </a:cubicBezTo>
                  <a:cubicBezTo>
                    <a:pt x="0" y="4"/>
                    <a:pt x="0" y="3"/>
                    <a:pt x="0" y="3"/>
                  </a:cubicBezTo>
                  <a:cubicBezTo>
                    <a:pt x="0" y="3"/>
                    <a:pt x="0" y="3"/>
                    <a:pt x="1" y="3"/>
                  </a:cubicBezTo>
                  <a:cubicBezTo>
                    <a:pt x="14" y="0"/>
                    <a:pt x="14" y="0"/>
                    <a:pt x="14" y="0"/>
                  </a:cubicBezTo>
                  <a:cubicBezTo>
                    <a:pt x="15" y="0"/>
                    <a:pt x="15" y="0"/>
                    <a:pt x="15" y="1"/>
                  </a:cubicBezTo>
                  <a:cubicBezTo>
                    <a:pt x="15" y="3"/>
                    <a:pt x="14" y="17"/>
                    <a:pt x="14" y="22"/>
                  </a:cubicBezTo>
                  <a:cubicBezTo>
                    <a:pt x="14" y="24"/>
                    <a:pt x="14" y="25"/>
                    <a:pt x="14" y="26"/>
                  </a:cubicBez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dirty="0">
                <a:solidFill>
                  <a:srgbClr val="000000"/>
                </a:solidFill>
                <a:latin typeface="Calibri Light" panose="020F0302020204030204" pitchFamily="34" charset="0"/>
                <a:cs typeface="Calibri Light" panose="020F0302020204030204" pitchFamily="34" charset="0"/>
              </a:endParaRPr>
            </a:p>
          </p:txBody>
        </p:sp>
        <p:sp>
          <p:nvSpPr>
            <p:cNvPr id="43" name="Freeform 42">
              <a:extLst>
                <a:ext uri="{FF2B5EF4-FFF2-40B4-BE49-F238E27FC236}">
                  <a16:creationId xmlns:a16="http://schemas.microsoft.com/office/drawing/2014/main" id="{F37F23CE-F62C-A547-B89F-C7CC061F66CE}"/>
                </a:ext>
              </a:extLst>
            </p:cNvPr>
            <p:cNvSpPr>
              <a:spLocks noEditPoints="1"/>
            </p:cNvSpPr>
            <p:nvPr userDrawn="1"/>
          </p:nvSpPr>
          <p:spPr bwMode="gray">
            <a:xfrm>
              <a:off x="5099050" y="6176963"/>
              <a:ext cx="66675" cy="193675"/>
            </a:xfrm>
            <a:custGeom>
              <a:avLst/>
              <a:gdLst/>
              <a:ahLst/>
              <a:cxnLst>
                <a:cxn ang="0">
                  <a:pos x="10" y="0"/>
                </a:cxn>
                <a:cxn ang="0">
                  <a:pos x="14" y="4"/>
                </a:cxn>
                <a:cxn ang="0">
                  <a:pos x="10" y="9"/>
                </a:cxn>
                <a:cxn ang="0">
                  <a:pos x="5" y="4"/>
                </a:cxn>
                <a:cxn ang="0">
                  <a:pos x="10" y="0"/>
                </a:cxn>
                <a:cxn ang="0">
                  <a:pos x="14" y="15"/>
                </a:cxn>
                <a:cxn ang="0">
                  <a:pos x="15" y="16"/>
                </a:cxn>
                <a:cxn ang="0">
                  <a:pos x="14" y="39"/>
                </a:cxn>
                <a:cxn ang="0">
                  <a:pos x="14" y="58"/>
                </a:cxn>
                <a:cxn ang="0">
                  <a:pos x="15" y="59"/>
                </a:cxn>
                <a:cxn ang="0">
                  <a:pos x="20" y="60"/>
                </a:cxn>
                <a:cxn ang="0">
                  <a:pos x="21" y="61"/>
                </a:cxn>
                <a:cxn ang="0">
                  <a:pos x="20" y="61"/>
                </a:cxn>
                <a:cxn ang="0">
                  <a:pos x="11" y="61"/>
                </a:cxn>
                <a:cxn ang="0">
                  <a:pos x="1" y="61"/>
                </a:cxn>
                <a:cxn ang="0">
                  <a:pos x="1" y="61"/>
                </a:cxn>
                <a:cxn ang="0">
                  <a:pos x="1" y="60"/>
                </a:cxn>
                <a:cxn ang="0">
                  <a:pos x="6" y="59"/>
                </a:cxn>
                <a:cxn ang="0">
                  <a:pos x="7" y="58"/>
                </a:cxn>
                <a:cxn ang="0">
                  <a:pos x="7" y="38"/>
                </a:cxn>
                <a:cxn ang="0">
                  <a:pos x="7" y="21"/>
                </a:cxn>
                <a:cxn ang="0">
                  <a:pos x="6" y="19"/>
                </a:cxn>
                <a:cxn ang="0">
                  <a:pos x="1" y="19"/>
                </a:cxn>
                <a:cxn ang="0">
                  <a:pos x="0" y="18"/>
                </a:cxn>
                <a:cxn ang="0">
                  <a:pos x="0" y="18"/>
                </a:cxn>
                <a:cxn ang="0">
                  <a:pos x="14" y="15"/>
                </a:cxn>
              </a:cxnLst>
              <a:rect l="0" t="0" r="r" b="b"/>
              <a:pathLst>
                <a:path w="21" h="61">
                  <a:moveTo>
                    <a:pt x="10" y="0"/>
                  </a:moveTo>
                  <a:cubicBezTo>
                    <a:pt x="13" y="0"/>
                    <a:pt x="14" y="2"/>
                    <a:pt x="14" y="4"/>
                  </a:cubicBezTo>
                  <a:cubicBezTo>
                    <a:pt x="14" y="7"/>
                    <a:pt x="12" y="9"/>
                    <a:pt x="10" y="9"/>
                  </a:cubicBezTo>
                  <a:cubicBezTo>
                    <a:pt x="8" y="9"/>
                    <a:pt x="5" y="7"/>
                    <a:pt x="5" y="4"/>
                  </a:cubicBezTo>
                  <a:cubicBezTo>
                    <a:pt x="5" y="2"/>
                    <a:pt x="7" y="0"/>
                    <a:pt x="10" y="0"/>
                  </a:cubicBezTo>
                  <a:close/>
                  <a:moveTo>
                    <a:pt x="14" y="15"/>
                  </a:moveTo>
                  <a:cubicBezTo>
                    <a:pt x="15" y="15"/>
                    <a:pt x="15" y="15"/>
                    <a:pt x="15" y="16"/>
                  </a:cubicBezTo>
                  <a:cubicBezTo>
                    <a:pt x="15" y="20"/>
                    <a:pt x="14" y="34"/>
                    <a:pt x="14" y="39"/>
                  </a:cubicBezTo>
                  <a:cubicBezTo>
                    <a:pt x="14" y="43"/>
                    <a:pt x="14" y="55"/>
                    <a:pt x="14" y="58"/>
                  </a:cubicBezTo>
                  <a:cubicBezTo>
                    <a:pt x="14" y="58"/>
                    <a:pt x="14" y="59"/>
                    <a:pt x="15" y="59"/>
                  </a:cubicBezTo>
                  <a:cubicBezTo>
                    <a:pt x="20" y="60"/>
                    <a:pt x="20" y="60"/>
                    <a:pt x="20" y="60"/>
                  </a:cubicBezTo>
                  <a:cubicBezTo>
                    <a:pt x="20" y="60"/>
                    <a:pt x="21" y="60"/>
                    <a:pt x="21" y="61"/>
                  </a:cubicBezTo>
                  <a:cubicBezTo>
                    <a:pt x="21" y="61"/>
                    <a:pt x="20" y="61"/>
                    <a:pt x="20" y="61"/>
                  </a:cubicBezTo>
                  <a:cubicBezTo>
                    <a:pt x="18" y="61"/>
                    <a:pt x="15" y="61"/>
                    <a:pt x="11" y="61"/>
                  </a:cubicBezTo>
                  <a:cubicBezTo>
                    <a:pt x="7" y="61"/>
                    <a:pt x="3" y="61"/>
                    <a:pt x="1" y="61"/>
                  </a:cubicBezTo>
                  <a:cubicBezTo>
                    <a:pt x="1" y="61"/>
                    <a:pt x="1" y="61"/>
                    <a:pt x="1" y="61"/>
                  </a:cubicBezTo>
                  <a:cubicBezTo>
                    <a:pt x="1" y="60"/>
                    <a:pt x="1" y="60"/>
                    <a:pt x="1" y="60"/>
                  </a:cubicBezTo>
                  <a:cubicBezTo>
                    <a:pt x="6" y="59"/>
                    <a:pt x="6" y="59"/>
                    <a:pt x="6" y="59"/>
                  </a:cubicBezTo>
                  <a:cubicBezTo>
                    <a:pt x="7" y="58"/>
                    <a:pt x="7" y="58"/>
                    <a:pt x="7" y="58"/>
                  </a:cubicBezTo>
                  <a:cubicBezTo>
                    <a:pt x="7" y="55"/>
                    <a:pt x="7" y="43"/>
                    <a:pt x="7" y="38"/>
                  </a:cubicBezTo>
                  <a:cubicBezTo>
                    <a:pt x="7" y="34"/>
                    <a:pt x="7" y="23"/>
                    <a:pt x="7" y="21"/>
                  </a:cubicBezTo>
                  <a:cubicBezTo>
                    <a:pt x="6" y="20"/>
                    <a:pt x="6" y="19"/>
                    <a:pt x="6" y="19"/>
                  </a:cubicBezTo>
                  <a:cubicBezTo>
                    <a:pt x="1" y="19"/>
                    <a:pt x="1" y="19"/>
                    <a:pt x="1" y="19"/>
                  </a:cubicBezTo>
                  <a:cubicBezTo>
                    <a:pt x="0" y="19"/>
                    <a:pt x="0" y="18"/>
                    <a:pt x="0" y="18"/>
                  </a:cubicBezTo>
                  <a:cubicBezTo>
                    <a:pt x="0" y="18"/>
                    <a:pt x="0" y="18"/>
                    <a:pt x="0" y="18"/>
                  </a:cubicBezTo>
                  <a:lnTo>
                    <a:pt x="14" y="15"/>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dirty="0">
                <a:solidFill>
                  <a:srgbClr val="000000"/>
                </a:solidFill>
                <a:latin typeface="Calibri Light" panose="020F0302020204030204" pitchFamily="34" charset="0"/>
                <a:cs typeface="Calibri Light" panose="020F0302020204030204" pitchFamily="34" charset="0"/>
              </a:endParaRPr>
            </a:p>
          </p:txBody>
        </p:sp>
        <p:sp>
          <p:nvSpPr>
            <p:cNvPr id="44" name="Freeform 43">
              <a:extLst>
                <a:ext uri="{FF2B5EF4-FFF2-40B4-BE49-F238E27FC236}">
                  <a16:creationId xmlns:a16="http://schemas.microsoft.com/office/drawing/2014/main" id="{77AD480E-49FF-AD4A-A91A-69E44C369372}"/>
                </a:ext>
              </a:extLst>
            </p:cNvPr>
            <p:cNvSpPr>
              <a:spLocks/>
            </p:cNvSpPr>
            <p:nvPr userDrawn="1"/>
          </p:nvSpPr>
          <p:spPr bwMode="gray">
            <a:xfrm>
              <a:off x="5181600" y="6224588"/>
              <a:ext cx="111125" cy="146050"/>
            </a:xfrm>
            <a:custGeom>
              <a:avLst/>
              <a:gdLst/>
              <a:ahLst/>
              <a:cxnLst>
                <a:cxn ang="0">
                  <a:pos x="0" y="27"/>
                </a:cxn>
                <a:cxn ang="0">
                  <a:pos x="9" y="6"/>
                </a:cxn>
                <a:cxn ang="0">
                  <a:pos x="25" y="0"/>
                </a:cxn>
                <a:cxn ang="0">
                  <a:pos x="33" y="1"/>
                </a:cxn>
                <a:cxn ang="0">
                  <a:pos x="33" y="2"/>
                </a:cxn>
                <a:cxn ang="0">
                  <a:pos x="34" y="12"/>
                </a:cxn>
                <a:cxn ang="0">
                  <a:pos x="33" y="13"/>
                </a:cxn>
                <a:cxn ang="0">
                  <a:pos x="33" y="13"/>
                </a:cxn>
                <a:cxn ang="0">
                  <a:pos x="29" y="5"/>
                </a:cxn>
                <a:cxn ang="0">
                  <a:pos x="28" y="3"/>
                </a:cxn>
                <a:cxn ang="0">
                  <a:pos x="24" y="2"/>
                </a:cxn>
                <a:cxn ang="0">
                  <a:pos x="12" y="10"/>
                </a:cxn>
                <a:cxn ang="0">
                  <a:pos x="8" y="27"/>
                </a:cxn>
                <a:cxn ang="0">
                  <a:pos x="21" y="43"/>
                </a:cxn>
                <a:cxn ang="0">
                  <a:pos x="27" y="43"/>
                </a:cxn>
                <a:cxn ang="0">
                  <a:pos x="35" y="39"/>
                </a:cxn>
                <a:cxn ang="0">
                  <a:pos x="35" y="40"/>
                </a:cxn>
                <a:cxn ang="0">
                  <a:pos x="35" y="41"/>
                </a:cxn>
                <a:cxn ang="0">
                  <a:pos x="25" y="46"/>
                </a:cxn>
                <a:cxn ang="0">
                  <a:pos x="18" y="46"/>
                </a:cxn>
                <a:cxn ang="0">
                  <a:pos x="0" y="27"/>
                </a:cxn>
              </a:cxnLst>
              <a:rect l="0" t="0" r="r" b="b"/>
              <a:pathLst>
                <a:path w="35" h="46">
                  <a:moveTo>
                    <a:pt x="0" y="27"/>
                  </a:moveTo>
                  <a:cubicBezTo>
                    <a:pt x="0" y="20"/>
                    <a:pt x="3" y="12"/>
                    <a:pt x="9" y="6"/>
                  </a:cubicBezTo>
                  <a:cubicBezTo>
                    <a:pt x="13" y="2"/>
                    <a:pt x="19" y="0"/>
                    <a:pt x="25" y="0"/>
                  </a:cubicBezTo>
                  <a:cubicBezTo>
                    <a:pt x="29" y="0"/>
                    <a:pt x="31" y="1"/>
                    <a:pt x="33" y="1"/>
                  </a:cubicBezTo>
                  <a:cubicBezTo>
                    <a:pt x="33" y="2"/>
                    <a:pt x="33" y="2"/>
                    <a:pt x="33" y="2"/>
                  </a:cubicBezTo>
                  <a:cubicBezTo>
                    <a:pt x="34" y="12"/>
                    <a:pt x="34" y="12"/>
                    <a:pt x="34" y="12"/>
                  </a:cubicBezTo>
                  <a:cubicBezTo>
                    <a:pt x="34" y="13"/>
                    <a:pt x="33" y="13"/>
                    <a:pt x="33" y="13"/>
                  </a:cubicBezTo>
                  <a:cubicBezTo>
                    <a:pt x="33" y="13"/>
                    <a:pt x="33" y="13"/>
                    <a:pt x="33" y="13"/>
                  </a:cubicBezTo>
                  <a:cubicBezTo>
                    <a:pt x="31" y="10"/>
                    <a:pt x="30" y="8"/>
                    <a:pt x="29" y="5"/>
                  </a:cubicBezTo>
                  <a:cubicBezTo>
                    <a:pt x="29" y="4"/>
                    <a:pt x="28" y="4"/>
                    <a:pt x="28" y="3"/>
                  </a:cubicBezTo>
                  <a:cubicBezTo>
                    <a:pt x="27" y="3"/>
                    <a:pt x="25" y="2"/>
                    <a:pt x="24" y="2"/>
                  </a:cubicBezTo>
                  <a:cubicBezTo>
                    <a:pt x="19" y="2"/>
                    <a:pt x="15" y="5"/>
                    <a:pt x="12" y="10"/>
                  </a:cubicBezTo>
                  <a:cubicBezTo>
                    <a:pt x="10" y="14"/>
                    <a:pt x="8" y="20"/>
                    <a:pt x="8" y="27"/>
                  </a:cubicBezTo>
                  <a:cubicBezTo>
                    <a:pt x="8" y="38"/>
                    <a:pt x="14" y="43"/>
                    <a:pt x="21" y="43"/>
                  </a:cubicBezTo>
                  <a:cubicBezTo>
                    <a:pt x="24" y="43"/>
                    <a:pt x="26" y="43"/>
                    <a:pt x="27" y="43"/>
                  </a:cubicBezTo>
                  <a:cubicBezTo>
                    <a:pt x="30" y="42"/>
                    <a:pt x="32" y="41"/>
                    <a:pt x="35" y="39"/>
                  </a:cubicBezTo>
                  <a:cubicBezTo>
                    <a:pt x="35" y="39"/>
                    <a:pt x="35" y="40"/>
                    <a:pt x="35" y="40"/>
                  </a:cubicBezTo>
                  <a:cubicBezTo>
                    <a:pt x="35" y="40"/>
                    <a:pt x="35" y="41"/>
                    <a:pt x="35" y="41"/>
                  </a:cubicBezTo>
                  <a:cubicBezTo>
                    <a:pt x="33" y="42"/>
                    <a:pt x="29" y="44"/>
                    <a:pt x="25" y="46"/>
                  </a:cubicBezTo>
                  <a:cubicBezTo>
                    <a:pt x="24" y="46"/>
                    <a:pt x="22" y="46"/>
                    <a:pt x="18" y="46"/>
                  </a:cubicBezTo>
                  <a:cubicBezTo>
                    <a:pt x="7" y="46"/>
                    <a:pt x="0" y="40"/>
                    <a:pt x="0" y="27"/>
                  </a:cubicBez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dirty="0">
                <a:solidFill>
                  <a:srgbClr val="000000"/>
                </a:solidFill>
                <a:latin typeface="Calibri Light" panose="020F0302020204030204" pitchFamily="34" charset="0"/>
                <a:cs typeface="Calibri Light" panose="020F0302020204030204" pitchFamily="34" charset="0"/>
              </a:endParaRPr>
            </a:p>
          </p:txBody>
        </p:sp>
        <p:sp>
          <p:nvSpPr>
            <p:cNvPr id="45" name="Freeform 44">
              <a:extLst>
                <a:ext uri="{FF2B5EF4-FFF2-40B4-BE49-F238E27FC236}">
                  <a16:creationId xmlns:a16="http://schemas.microsoft.com/office/drawing/2014/main" id="{EBC727E0-F742-6B45-B468-6E1A28AB6550}"/>
                </a:ext>
              </a:extLst>
            </p:cNvPr>
            <p:cNvSpPr>
              <a:spLocks noEditPoints="1"/>
            </p:cNvSpPr>
            <p:nvPr userDrawn="1"/>
          </p:nvSpPr>
          <p:spPr bwMode="gray">
            <a:xfrm>
              <a:off x="5308600" y="6224588"/>
              <a:ext cx="119063" cy="146050"/>
            </a:xfrm>
            <a:custGeom>
              <a:avLst/>
              <a:gdLst/>
              <a:ahLst/>
              <a:cxnLst>
                <a:cxn ang="0">
                  <a:pos x="20" y="2"/>
                </a:cxn>
                <a:cxn ang="0">
                  <a:pos x="29" y="18"/>
                </a:cxn>
                <a:cxn ang="0">
                  <a:pos x="27" y="21"/>
                </a:cxn>
                <a:cxn ang="0">
                  <a:pos x="9" y="21"/>
                </a:cxn>
                <a:cxn ang="0">
                  <a:pos x="20" y="2"/>
                </a:cxn>
                <a:cxn ang="0">
                  <a:pos x="38" y="20"/>
                </a:cxn>
                <a:cxn ang="0">
                  <a:pos x="21" y="0"/>
                </a:cxn>
                <a:cxn ang="0">
                  <a:pos x="0" y="27"/>
                </a:cxn>
                <a:cxn ang="0">
                  <a:pos x="19" y="46"/>
                </a:cxn>
                <a:cxn ang="0">
                  <a:pos x="26" y="45"/>
                </a:cxn>
                <a:cxn ang="0">
                  <a:pos x="37" y="40"/>
                </a:cxn>
                <a:cxn ang="0">
                  <a:pos x="37" y="40"/>
                </a:cxn>
                <a:cxn ang="0">
                  <a:pos x="37" y="39"/>
                </a:cxn>
                <a:cxn ang="0">
                  <a:pos x="29" y="42"/>
                </a:cxn>
                <a:cxn ang="0">
                  <a:pos x="22" y="43"/>
                </a:cxn>
                <a:cxn ang="0">
                  <a:pos x="9" y="29"/>
                </a:cxn>
                <a:cxn ang="0">
                  <a:pos x="9" y="23"/>
                </a:cxn>
                <a:cxn ang="0">
                  <a:pos x="35" y="22"/>
                </a:cxn>
                <a:cxn ang="0">
                  <a:pos x="38" y="20"/>
                </a:cxn>
              </a:cxnLst>
              <a:rect l="0" t="0" r="r" b="b"/>
              <a:pathLst>
                <a:path w="38" h="46">
                  <a:moveTo>
                    <a:pt x="20" y="2"/>
                  </a:moveTo>
                  <a:cubicBezTo>
                    <a:pt x="26" y="2"/>
                    <a:pt x="29" y="13"/>
                    <a:pt x="29" y="18"/>
                  </a:cubicBezTo>
                  <a:cubicBezTo>
                    <a:pt x="29" y="20"/>
                    <a:pt x="28" y="20"/>
                    <a:pt x="27" y="21"/>
                  </a:cubicBezTo>
                  <a:cubicBezTo>
                    <a:pt x="24" y="21"/>
                    <a:pt x="15" y="22"/>
                    <a:pt x="9" y="21"/>
                  </a:cubicBezTo>
                  <a:cubicBezTo>
                    <a:pt x="9" y="9"/>
                    <a:pt x="14" y="2"/>
                    <a:pt x="20" y="2"/>
                  </a:cubicBezTo>
                  <a:close/>
                  <a:moveTo>
                    <a:pt x="38" y="20"/>
                  </a:moveTo>
                  <a:cubicBezTo>
                    <a:pt x="38" y="11"/>
                    <a:pt x="33" y="0"/>
                    <a:pt x="21" y="0"/>
                  </a:cubicBezTo>
                  <a:cubicBezTo>
                    <a:pt x="9" y="0"/>
                    <a:pt x="0" y="14"/>
                    <a:pt x="0" y="27"/>
                  </a:cubicBezTo>
                  <a:cubicBezTo>
                    <a:pt x="0" y="40"/>
                    <a:pt x="8" y="46"/>
                    <a:pt x="19" y="46"/>
                  </a:cubicBezTo>
                  <a:cubicBezTo>
                    <a:pt x="22" y="46"/>
                    <a:pt x="25" y="46"/>
                    <a:pt x="26" y="45"/>
                  </a:cubicBezTo>
                  <a:cubicBezTo>
                    <a:pt x="30" y="44"/>
                    <a:pt x="35" y="42"/>
                    <a:pt x="37" y="40"/>
                  </a:cubicBezTo>
                  <a:cubicBezTo>
                    <a:pt x="37" y="40"/>
                    <a:pt x="37" y="40"/>
                    <a:pt x="37" y="40"/>
                  </a:cubicBezTo>
                  <a:cubicBezTo>
                    <a:pt x="37" y="39"/>
                    <a:pt x="37" y="39"/>
                    <a:pt x="37" y="39"/>
                  </a:cubicBezTo>
                  <a:cubicBezTo>
                    <a:pt x="34" y="40"/>
                    <a:pt x="31" y="41"/>
                    <a:pt x="29" y="42"/>
                  </a:cubicBezTo>
                  <a:cubicBezTo>
                    <a:pt x="27" y="43"/>
                    <a:pt x="25" y="43"/>
                    <a:pt x="22" y="43"/>
                  </a:cubicBezTo>
                  <a:cubicBezTo>
                    <a:pt x="16" y="43"/>
                    <a:pt x="10" y="38"/>
                    <a:pt x="9" y="29"/>
                  </a:cubicBezTo>
                  <a:cubicBezTo>
                    <a:pt x="9" y="27"/>
                    <a:pt x="9" y="25"/>
                    <a:pt x="9" y="23"/>
                  </a:cubicBezTo>
                  <a:cubicBezTo>
                    <a:pt x="13" y="23"/>
                    <a:pt x="31" y="23"/>
                    <a:pt x="35" y="22"/>
                  </a:cubicBezTo>
                  <a:cubicBezTo>
                    <a:pt x="37" y="22"/>
                    <a:pt x="38" y="21"/>
                    <a:pt x="38" y="20"/>
                  </a:cubicBez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dirty="0">
                <a:solidFill>
                  <a:srgbClr val="000000"/>
                </a:solidFill>
                <a:latin typeface="Calibri Light" panose="020F0302020204030204" pitchFamily="34" charset="0"/>
                <a:cs typeface="Calibri Light" panose="020F0302020204030204" pitchFamily="34" charset="0"/>
              </a:endParaRPr>
            </a:p>
          </p:txBody>
        </p:sp>
        <p:sp>
          <p:nvSpPr>
            <p:cNvPr id="46" name="Freeform 45">
              <a:extLst>
                <a:ext uri="{FF2B5EF4-FFF2-40B4-BE49-F238E27FC236}">
                  <a16:creationId xmlns:a16="http://schemas.microsoft.com/office/drawing/2014/main" id="{E6DDB773-26B3-EC4C-9477-74CE4F904CFC}"/>
                </a:ext>
              </a:extLst>
            </p:cNvPr>
            <p:cNvSpPr>
              <a:spLocks noEditPoints="1"/>
            </p:cNvSpPr>
            <p:nvPr userDrawn="1"/>
          </p:nvSpPr>
          <p:spPr bwMode="gray">
            <a:xfrm>
              <a:off x="5503863" y="6176963"/>
              <a:ext cx="146050" cy="193675"/>
            </a:xfrm>
            <a:custGeom>
              <a:avLst/>
              <a:gdLst/>
              <a:ahLst/>
              <a:cxnLst>
                <a:cxn ang="0">
                  <a:pos x="19" y="1"/>
                </a:cxn>
                <a:cxn ang="0">
                  <a:pos x="34" y="14"/>
                </a:cxn>
                <a:cxn ang="0">
                  <a:pos x="16" y="29"/>
                </a:cxn>
                <a:cxn ang="0">
                  <a:pos x="14" y="28"/>
                </a:cxn>
                <a:cxn ang="0">
                  <a:pos x="15" y="3"/>
                </a:cxn>
                <a:cxn ang="0">
                  <a:pos x="19" y="1"/>
                </a:cxn>
                <a:cxn ang="0">
                  <a:pos x="28" y="28"/>
                </a:cxn>
                <a:cxn ang="0">
                  <a:pos x="30" y="28"/>
                </a:cxn>
                <a:cxn ang="0">
                  <a:pos x="43" y="14"/>
                </a:cxn>
                <a:cxn ang="0">
                  <a:pos x="20" y="0"/>
                </a:cxn>
                <a:cxn ang="0">
                  <a:pos x="0" y="1"/>
                </a:cxn>
                <a:cxn ang="0">
                  <a:pos x="0" y="1"/>
                </a:cxn>
                <a:cxn ang="0">
                  <a:pos x="0" y="2"/>
                </a:cxn>
                <a:cxn ang="0">
                  <a:pos x="5" y="3"/>
                </a:cxn>
                <a:cxn ang="0">
                  <a:pos x="6" y="4"/>
                </a:cxn>
                <a:cxn ang="0">
                  <a:pos x="6" y="30"/>
                </a:cxn>
                <a:cxn ang="0">
                  <a:pos x="6" y="57"/>
                </a:cxn>
                <a:cxn ang="0">
                  <a:pos x="5" y="59"/>
                </a:cxn>
                <a:cxn ang="0">
                  <a:pos x="1" y="60"/>
                </a:cxn>
                <a:cxn ang="0">
                  <a:pos x="0" y="61"/>
                </a:cxn>
                <a:cxn ang="0">
                  <a:pos x="0" y="61"/>
                </a:cxn>
                <a:cxn ang="0">
                  <a:pos x="9" y="61"/>
                </a:cxn>
                <a:cxn ang="0">
                  <a:pos x="17" y="61"/>
                </a:cxn>
                <a:cxn ang="0">
                  <a:pos x="46" y="44"/>
                </a:cxn>
                <a:cxn ang="0">
                  <a:pos x="30" y="29"/>
                </a:cxn>
                <a:cxn ang="0">
                  <a:pos x="28" y="29"/>
                </a:cxn>
                <a:cxn ang="0">
                  <a:pos x="28" y="28"/>
                </a:cxn>
                <a:cxn ang="0">
                  <a:pos x="37" y="45"/>
                </a:cxn>
                <a:cxn ang="0">
                  <a:pos x="18" y="59"/>
                </a:cxn>
                <a:cxn ang="0">
                  <a:pos x="13" y="57"/>
                </a:cxn>
                <a:cxn ang="0">
                  <a:pos x="14" y="31"/>
                </a:cxn>
                <a:cxn ang="0">
                  <a:pos x="19" y="30"/>
                </a:cxn>
                <a:cxn ang="0">
                  <a:pos x="37" y="45"/>
                </a:cxn>
              </a:cxnLst>
              <a:rect l="0" t="0" r="r" b="b"/>
              <a:pathLst>
                <a:path w="46" h="61">
                  <a:moveTo>
                    <a:pt x="19" y="1"/>
                  </a:moveTo>
                  <a:cubicBezTo>
                    <a:pt x="29" y="1"/>
                    <a:pt x="34" y="6"/>
                    <a:pt x="34" y="14"/>
                  </a:cubicBezTo>
                  <a:cubicBezTo>
                    <a:pt x="34" y="24"/>
                    <a:pt x="25" y="29"/>
                    <a:pt x="16" y="29"/>
                  </a:cubicBezTo>
                  <a:cubicBezTo>
                    <a:pt x="15" y="29"/>
                    <a:pt x="14" y="28"/>
                    <a:pt x="14" y="28"/>
                  </a:cubicBezTo>
                  <a:cubicBezTo>
                    <a:pt x="14" y="26"/>
                    <a:pt x="14" y="10"/>
                    <a:pt x="15" y="3"/>
                  </a:cubicBezTo>
                  <a:cubicBezTo>
                    <a:pt x="15" y="2"/>
                    <a:pt x="16" y="1"/>
                    <a:pt x="19" y="1"/>
                  </a:cubicBezTo>
                  <a:close/>
                  <a:moveTo>
                    <a:pt x="28" y="28"/>
                  </a:moveTo>
                  <a:cubicBezTo>
                    <a:pt x="28" y="28"/>
                    <a:pt x="29" y="28"/>
                    <a:pt x="30" y="28"/>
                  </a:cubicBezTo>
                  <a:cubicBezTo>
                    <a:pt x="36" y="26"/>
                    <a:pt x="43" y="21"/>
                    <a:pt x="43" y="14"/>
                  </a:cubicBezTo>
                  <a:cubicBezTo>
                    <a:pt x="43" y="5"/>
                    <a:pt x="36" y="0"/>
                    <a:pt x="20" y="0"/>
                  </a:cubicBezTo>
                  <a:cubicBezTo>
                    <a:pt x="12" y="0"/>
                    <a:pt x="4" y="0"/>
                    <a:pt x="0" y="1"/>
                  </a:cubicBezTo>
                  <a:cubicBezTo>
                    <a:pt x="0" y="1"/>
                    <a:pt x="0" y="1"/>
                    <a:pt x="0" y="1"/>
                  </a:cubicBezTo>
                  <a:cubicBezTo>
                    <a:pt x="0" y="2"/>
                    <a:pt x="0" y="2"/>
                    <a:pt x="0" y="2"/>
                  </a:cubicBezTo>
                  <a:cubicBezTo>
                    <a:pt x="5" y="3"/>
                    <a:pt x="5" y="3"/>
                    <a:pt x="5" y="3"/>
                  </a:cubicBezTo>
                  <a:cubicBezTo>
                    <a:pt x="6" y="3"/>
                    <a:pt x="6" y="3"/>
                    <a:pt x="6" y="4"/>
                  </a:cubicBezTo>
                  <a:cubicBezTo>
                    <a:pt x="6" y="9"/>
                    <a:pt x="6" y="24"/>
                    <a:pt x="6" y="30"/>
                  </a:cubicBezTo>
                  <a:cubicBezTo>
                    <a:pt x="6" y="34"/>
                    <a:pt x="7" y="54"/>
                    <a:pt x="6" y="57"/>
                  </a:cubicBezTo>
                  <a:cubicBezTo>
                    <a:pt x="6" y="58"/>
                    <a:pt x="6" y="58"/>
                    <a:pt x="5" y="59"/>
                  </a:cubicBezTo>
                  <a:cubicBezTo>
                    <a:pt x="1" y="60"/>
                    <a:pt x="1" y="60"/>
                    <a:pt x="1" y="60"/>
                  </a:cubicBezTo>
                  <a:cubicBezTo>
                    <a:pt x="0" y="60"/>
                    <a:pt x="0" y="60"/>
                    <a:pt x="0" y="61"/>
                  </a:cubicBezTo>
                  <a:cubicBezTo>
                    <a:pt x="0" y="61"/>
                    <a:pt x="0" y="61"/>
                    <a:pt x="0" y="61"/>
                  </a:cubicBezTo>
                  <a:cubicBezTo>
                    <a:pt x="3" y="61"/>
                    <a:pt x="7" y="61"/>
                    <a:pt x="9" y="61"/>
                  </a:cubicBezTo>
                  <a:cubicBezTo>
                    <a:pt x="11" y="61"/>
                    <a:pt x="15" y="61"/>
                    <a:pt x="17" y="61"/>
                  </a:cubicBezTo>
                  <a:cubicBezTo>
                    <a:pt x="33" y="61"/>
                    <a:pt x="46" y="56"/>
                    <a:pt x="46" y="44"/>
                  </a:cubicBezTo>
                  <a:cubicBezTo>
                    <a:pt x="46" y="36"/>
                    <a:pt x="39" y="30"/>
                    <a:pt x="30" y="29"/>
                  </a:cubicBezTo>
                  <a:cubicBezTo>
                    <a:pt x="29" y="29"/>
                    <a:pt x="28" y="29"/>
                    <a:pt x="28" y="29"/>
                  </a:cubicBezTo>
                  <a:lnTo>
                    <a:pt x="28" y="28"/>
                  </a:lnTo>
                  <a:close/>
                  <a:moveTo>
                    <a:pt x="37" y="45"/>
                  </a:moveTo>
                  <a:cubicBezTo>
                    <a:pt x="37" y="55"/>
                    <a:pt x="28" y="59"/>
                    <a:pt x="18" y="59"/>
                  </a:cubicBezTo>
                  <a:cubicBezTo>
                    <a:pt x="16" y="59"/>
                    <a:pt x="13" y="58"/>
                    <a:pt x="13" y="57"/>
                  </a:cubicBezTo>
                  <a:cubicBezTo>
                    <a:pt x="13" y="56"/>
                    <a:pt x="14" y="33"/>
                    <a:pt x="14" y="31"/>
                  </a:cubicBezTo>
                  <a:cubicBezTo>
                    <a:pt x="14" y="30"/>
                    <a:pt x="16" y="30"/>
                    <a:pt x="19" y="30"/>
                  </a:cubicBezTo>
                  <a:cubicBezTo>
                    <a:pt x="30" y="30"/>
                    <a:pt x="37" y="37"/>
                    <a:pt x="37" y="45"/>
                  </a:cubicBez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dirty="0">
                <a:solidFill>
                  <a:srgbClr val="000000"/>
                </a:solidFill>
                <a:latin typeface="Calibri Light" panose="020F0302020204030204" pitchFamily="34" charset="0"/>
                <a:cs typeface="Calibri Light" panose="020F0302020204030204" pitchFamily="34" charset="0"/>
              </a:endParaRPr>
            </a:p>
          </p:txBody>
        </p:sp>
        <p:sp>
          <p:nvSpPr>
            <p:cNvPr id="47" name="Freeform 46">
              <a:extLst>
                <a:ext uri="{FF2B5EF4-FFF2-40B4-BE49-F238E27FC236}">
                  <a16:creationId xmlns:a16="http://schemas.microsoft.com/office/drawing/2014/main" id="{2ED4ABDA-23FE-4A44-8CA1-396D7262AABB}"/>
                </a:ext>
              </a:extLst>
            </p:cNvPr>
            <p:cNvSpPr>
              <a:spLocks noEditPoints="1"/>
            </p:cNvSpPr>
            <p:nvPr userDrawn="1"/>
          </p:nvSpPr>
          <p:spPr bwMode="gray">
            <a:xfrm>
              <a:off x="5672138" y="6224588"/>
              <a:ext cx="136525" cy="146050"/>
            </a:xfrm>
            <a:custGeom>
              <a:avLst/>
              <a:gdLst/>
              <a:ahLst/>
              <a:cxnLst>
                <a:cxn ang="0">
                  <a:pos x="16" y="43"/>
                </a:cxn>
                <a:cxn ang="0">
                  <a:pos x="8" y="32"/>
                </a:cxn>
                <a:cxn ang="0">
                  <a:pos x="18" y="18"/>
                </a:cxn>
                <a:cxn ang="0">
                  <a:pos x="29" y="25"/>
                </a:cxn>
                <a:cxn ang="0">
                  <a:pos x="30" y="27"/>
                </a:cxn>
                <a:cxn ang="0">
                  <a:pos x="29" y="29"/>
                </a:cxn>
                <a:cxn ang="0">
                  <a:pos x="16" y="43"/>
                </a:cxn>
                <a:cxn ang="0">
                  <a:pos x="29" y="21"/>
                </a:cxn>
                <a:cxn ang="0">
                  <a:pos x="28" y="20"/>
                </a:cxn>
                <a:cxn ang="0">
                  <a:pos x="17" y="16"/>
                </a:cxn>
                <a:cxn ang="0">
                  <a:pos x="0" y="34"/>
                </a:cxn>
                <a:cxn ang="0">
                  <a:pos x="11" y="46"/>
                </a:cxn>
                <a:cxn ang="0">
                  <a:pos x="28" y="35"/>
                </a:cxn>
                <a:cxn ang="0">
                  <a:pos x="30" y="33"/>
                </a:cxn>
                <a:cxn ang="0">
                  <a:pos x="30" y="33"/>
                </a:cxn>
                <a:cxn ang="0">
                  <a:pos x="30" y="36"/>
                </a:cxn>
                <a:cxn ang="0">
                  <a:pos x="30" y="45"/>
                </a:cxn>
                <a:cxn ang="0">
                  <a:pos x="31" y="46"/>
                </a:cxn>
                <a:cxn ang="0">
                  <a:pos x="36" y="46"/>
                </a:cxn>
                <a:cxn ang="0">
                  <a:pos x="43" y="46"/>
                </a:cxn>
                <a:cxn ang="0">
                  <a:pos x="43" y="45"/>
                </a:cxn>
                <a:cxn ang="0">
                  <a:pos x="42" y="45"/>
                </a:cxn>
                <a:cxn ang="0">
                  <a:pos x="38" y="43"/>
                </a:cxn>
                <a:cxn ang="0">
                  <a:pos x="37" y="42"/>
                </a:cxn>
                <a:cxn ang="0">
                  <a:pos x="37" y="31"/>
                </a:cxn>
                <a:cxn ang="0">
                  <a:pos x="37" y="20"/>
                </a:cxn>
                <a:cxn ang="0">
                  <a:pos x="24" y="0"/>
                </a:cxn>
                <a:cxn ang="0">
                  <a:pos x="4" y="10"/>
                </a:cxn>
                <a:cxn ang="0">
                  <a:pos x="5" y="12"/>
                </a:cxn>
                <a:cxn ang="0">
                  <a:pos x="5" y="12"/>
                </a:cxn>
                <a:cxn ang="0">
                  <a:pos x="20" y="4"/>
                </a:cxn>
                <a:cxn ang="0">
                  <a:pos x="29" y="14"/>
                </a:cxn>
                <a:cxn ang="0">
                  <a:pos x="30" y="21"/>
                </a:cxn>
                <a:cxn ang="0">
                  <a:pos x="29" y="21"/>
                </a:cxn>
              </a:cxnLst>
              <a:rect l="0" t="0" r="r" b="b"/>
              <a:pathLst>
                <a:path w="43" h="46">
                  <a:moveTo>
                    <a:pt x="16" y="43"/>
                  </a:moveTo>
                  <a:cubicBezTo>
                    <a:pt x="11" y="43"/>
                    <a:pt x="8" y="39"/>
                    <a:pt x="8" y="32"/>
                  </a:cubicBezTo>
                  <a:cubicBezTo>
                    <a:pt x="8" y="25"/>
                    <a:pt x="12" y="18"/>
                    <a:pt x="18" y="18"/>
                  </a:cubicBezTo>
                  <a:cubicBezTo>
                    <a:pt x="24" y="18"/>
                    <a:pt x="27" y="22"/>
                    <a:pt x="29" y="25"/>
                  </a:cubicBezTo>
                  <a:cubicBezTo>
                    <a:pt x="29" y="26"/>
                    <a:pt x="30" y="27"/>
                    <a:pt x="30" y="27"/>
                  </a:cubicBezTo>
                  <a:cubicBezTo>
                    <a:pt x="30" y="28"/>
                    <a:pt x="29" y="29"/>
                    <a:pt x="29" y="29"/>
                  </a:cubicBezTo>
                  <a:cubicBezTo>
                    <a:pt x="27" y="37"/>
                    <a:pt x="21" y="43"/>
                    <a:pt x="16" y="43"/>
                  </a:cubicBezTo>
                  <a:close/>
                  <a:moveTo>
                    <a:pt x="29" y="21"/>
                  </a:moveTo>
                  <a:cubicBezTo>
                    <a:pt x="29" y="21"/>
                    <a:pt x="28" y="20"/>
                    <a:pt x="28" y="20"/>
                  </a:cubicBezTo>
                  <a:cubicBezTo>
                    <a:pt x="26" y="18"/>
                    <a:pt x="22" y="16"/>
                    <a:pt x="17" y="16"/>
                  </a:cubicBezTo>
                  <a:cubicBezTo>
                    <a:pt x="5" y="16"/>
                    <a:pt x="0" y="26"/>
                    <a:pt x="0" y="34"/>
                  </a:cubicBezTo>
                  <a:cubicBezTo>
                    <a:pt x="0" y="42"/>
                    <a:pt x="5" y="46"/>
                    <a:pt x="11" y="46"/>
                  </a:cubicBezTo>
                  <a:cubicBezTo>
                    <a:pt x="20" y="46"/>
                    <a:pt x="26" y="40"/>
                    <a:pt x="28" y="35"/>
                  </a:cubicBezTo>
                  <a:cubicBezTo>
                    <a:pt x="29" y="34"/>
                    <a:pt x="29" y="33"/>
                    <a:pt x="30" y="33"/>
                  </a:cubicBezTo>
                  <a:cubicBezTo>
                    <a:pt x="30" y="33"/>
                    <a:pt x="30" y="33"/>
                    <a:pt x="30" y="33"/>
                  </a:cubicBezTo>
                  <a:cubicBezTo>
                    <a:pt x="30" y="34"/>
                    <a:pt x="30" y="35"/>
                    <a:pt x="30" y="36"/>
                  </a:cubicBezTo>
                  <a:cubicBezTo>
                    <a:pt x="30" y="38"/>
                    <a:pt x="30" y="44"/>
                    <a:pt x="30" y="45"/>
                  </a:cubicBezTo>
                  <a:cubicBezTo>
                    <a:pt x="30" y="45"/>
                    <a:pt x="30" y="46"/>
                    <a:pt x="31" y="46"/>
                  </a:cubicBezTo>
                  <a:cubicBezTo>
                    <a:pt x="32" y="46"/>
                    <a:pt x="34" y="46"/>
                    <a:pt x="36" y="46"/>
                  </a:cubicBezTo>
                  <a:cubicBezTo>
                    <a:pt x="39" y="46"/>
                    <a:pt x="42" y="46"/>
                    <a:pt x="43" y="46"/>
                  </a:cubicBezTo>
                  <a:cubicBezTo>
                    <a:pt x="43" y="46"/>
                    <a:pt x="43" y="46"/>
                    <a:pt x="43" y="45"/>
                  </a:cubicBezTo>
                  <a:cubicBezTo>
                    <a:pt x="43" y="45"/>
                    <a:pt x="43" y="45"/>
                    <a:pt x="42" y="45"/>
                  </a:cubicBezTo>
                  <a:cubicBezTo>
                    <a:pt x="38" y="43"/>
                    <a:pt x="38" y="43"/>
                    <a:pt x="38" y="43"/>
                  </a:cubicBezTo>
                  <a:cubicBezTo>
                    <a:pt x="37" y="43"/>
                    <a:pt x="37" y="43"/>
                    <a:pt x="37" y="42"/>
                  </a:cubicBezTo>
                  <a:cubicBezTo>
                    <a:pt x="37" y="40"/>
                    <a:pt x="37" y="34"/>
                    <a:pt x="37" y="31"/>
                  </a:cubicBezTo>
                  <a:cubicBezTo>
                    <a:pt x="37" y="28"/>
                    <a:pt x="37" y="22"/>
                    <a:pt x="37" y="20"/>
                  </a:cubicBezTo>
                  <a:cubicBezTo>
                    <a:pt x="37" y="10"/>
                    <a:pt x="35" y="0"/>
                    <a:pt x="24" y="0"/>
                  </a:cubicBezTo>
                  <a:cubicBezTo>
                    <a:pt x="15" y="0"/>
                    <a:pt x="9" y="4"/>
                    <a:pt x="4" y="10"/>
                  </a:cubicBezTo>
                  <a:cubicBezTo>
                    <a:pt x="4" y="11"/>
                    <a:pt x="4" y="12"/>
                    <a:pt x="5" y="12"/>
                  </a:cubicBezTo>
                  <a:cubicBezTo>
                    <a:pt x="5" y="12"/>
                    <a:pt x="5" y="12"/>
                    <a:pt x="5" y="12"/>
                  </a:cubicBezTo>
                  <a:cubicBezTo>
                    <a:pt x="9" y="7"/>
                    <a:pt x="14" y="4"/>
                    <a:pt x="20" y="4"/>
                  </a:cubicBezTo>
                  <a:cubicBezTo>
                    <a:pt x="25" y="4"/>
                    <a:pt x="28" y="8"/>
                    <a:pt x="29" y="14"/>
                  </a:cubicBezTo>
                  <a:cubicBezTo>
                    <a:pt x="29" y="16"/>
                    <a:pt x="29" y="19"/>
                    <a:pt x="30" y="21"/>
                  </a:cubicBezTo>
                  <a:lnTo>
                    <a:pt x="29" y="21"/>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dirty="0">
                <a:solidFill>
                  <a:srgbClr val="000000"/>
                </a:solidFill>
                <a:latin typeface="Calibri Light" panose="020F0302020204030204" pitchFamily="34" charset="0"/>
                <a:cs typeface="Calibri Light" panose="020F0302020204030204" pitchFamily="34" charset="0"/>
              </a:endParaRPr>
            </a:p>
          </p:txBody>
        </p:sp>
        <p:sp>
          <p:nvSpPr>
            <p:cNvPr id="48" name="Freeform 47">
              <a:extLst>
                <a:ext uri="{FF2B5EF4-FFF2-40B4-BE49-F238E27FC236}">
                  <a16:creationId xmlns:a16="http://schemas.microsoft.com/office/drawing/2014/main" id="{04A122A7-509A-BC43-A647-BE0C1AD19D35}"/>
                </a:ext>
              </a:extLst>
            </p:cNvPr>
            <p:cNvSpPr>
              <a:spLocks noEditPoints="1"/>
            </p:cNvSpPr>
            <p:nvPr userDrawn="1"/>
          </p:nvSpPr>
          <p:spPr bwMode="gray">
            <a:xfrm>
              <a:off x="5818188" y="6176963"/>
              <a:ext cx="63500" cy="193675"/>
            </a:xfrm>
            <a:custGeom>
              <a:avLst/>
              <a:gdLst/>
              <a:ahLst/>
              <a:cxnLst>
                <a:cxn ang="0">
                  <a:pos x="10" y="0"/>
                </a:cxn>
                <a:cxn ang="0">
                  <a:pos x="14" y="4"/>
                </a:cxn>
                <a:cxn ang="0">
                  <a:pos x="10" y="9"/>
                </a:cxn>
                <a:cxn ang="0">
                  <a:pos x="5" y="4"/>
                </a:cxn>
                <a:cxn ang="0">
                  <a:pos x="10" y="0"/>
                </a:cxn>
                <a:cxn ang="0">
                  <a:pos x="14" y="15"/>
                </a:cxn>
                <a:cxn ang="0">
                  <a:pos x="15" y="16"/>
                </a:cxn>
                <a:cxn ang="0">
                  <a:pos x="14" y="39"/>
                </a:cxn>
                <a:cxn ang="0">
                  <a:pos x="14" y="58"/>
                </a:cxn>
                <a:cxn ang="0">
                  <a:pos x="15" y="59"/>
                </a:cxn>
                <a:cxn ang="0">
                  <a:pos x="20" y="60"/>
                </a:cxn>
                <a:cxn ang="0">
                  <a:pos x="20" y="61"/>
                </a:cxn>
                <a:cxn ang="0">
                  <a:pos x="20" y="61"/>
                </a:cxn>
                <a:cxn ang="0">
                  <a:pos x="10" y="61"/>
                </a:cxn>
                <a:cxn ang="0">
                  <a:pos x="1" y="61"/>
                </a:cxn>
                <a:cxn ang="0">
                  <a:pos x="1" y="61"/>
                </a:cxn>
                <a:cxn ang="0">
                  <a:pos x="1" y="60"/>
                </a:cxn>
                <a:cxn ang="0">
                  <a:pos x="6" y="59"/>
                </a:cxn>
                <a:cxn ang="0">
                  <a:pos x="7" y="58"/>
                </a:cxn>
                <a:cxn ang="0">
                  <a:pos x="7" y="38"/>
                </a:cxn>
                <a:cxn ang="0">
                  <a:pos x="6" y="21"/>
                </a:cxn>
                <a:cxn ang="0">
                  <a:pos x="5" y="19"/>
                </a:cxn>
                <a:cxn ang="0">
                  <a:pos x="0" y="19"/>
                </a:cxn>
                <a:cxn ang="0">
                  <a:pos x="0" y="18"/>
                </a:cxn>
                <a:cxn ang="0">
                  <a:pos x="0" y="18"/>
                </a:cxn>
                <a:cxn ang="0">
                  <a:pos x="14" y="15"/>
                </a:cxn>
              </a:cxnLst>
              <a:rect l="0" t="0" r="r" b="b"/>
              <a:pathLst>
                <a:path w="20" h="61">
                  <a:moveTo>
                    <a:pt x="10" y="0"/>
                  </a:moveTo>
                  <a:cubicBezTo>
                    <a:pt x="12" y="0"/>
                    <a:pt x="14" y="2"/>
                    <a:pt x="14" y="4"/>
                  </a:cubicBezTo>
                  <a:cubicBezTo>
                    <a:pt x="14" y="7"/>
                    <a:pt x="12" y="9"/>
                    <a:pt x="10" y="9"/>
                  </a:cubicBezTo>
                  <a:cubicBezTo>
                    <a:pt x="7" y="9"/>
                    <a:pt x="5" y="7"/>
                    <a:pt x="5" y="4"/>
                  </a:cubicBezTo>
                  <a:cubicBezTo>
                    <a:pt x="5" y="2"/>
                    <a:pt x="7" y="0"/>
                    <a:pt x="10" y="0"/>
                  </a:cubicBezTo>
                  <a:close/>
                  <a:moveTo>
                    <a:pt x="14" y="15"/>
                  </a:moveTo>
                  <a:cubicBezTo>
                    <a:pt x="15" y="15"/>
                    <a:pt x="15" y="15"/>
                    <a:pt x="15" y="16"/>
                  </a:cubicBezTo>
                  <a:cubicBezTo>
                    <a:pt x="15" y="20"/>
                    <a:pt x="14" y="34"/>
                    <a:pt x="14" y="39"/>
                  </a:cubicBezTo>
                  <a:cubicBezTo>
                    <a:pt x="14" y="43"/>
                    <a:pt x="14" y="55"/>
                    <a:pt x="14" y="58"/>
                  </a:cubicBezTo>
                  <a:cubicBezTo>
                    <a:pt x="14" y="58"/>
                    <a:pt x="14" y="59"/>
                    <a:pt x="15" y="59"/>
                  </a:cubicBezTo>
                  <a:cubicBezTo>
                    <a:pt x="20" y="60"/>
                    <a:pt x="20" y="60"/>
                    <a:pt x="20" y="60"/>
                  </a:cubicBezTo>
                  <a:cubicBezTo>
                    <a:pt x="20" y="60"/>
                    <a:pt x="20" y="60"/>
                    <a:pt x="20" y="61"/>
                  </a:cubicBezTo>
                  <a:cubicBezTo>
                    <a:pt x="20" y="61"/>
                    <a:pt x="20" y="61"/>
                    <a:pt x="20" y="61"/>
                  </a:cubicBezTo>
                  <a:cubicBezTo>
                    <a:pt x="18" y="61"/>
                    <a:pt x="15" y="61"/>
                    <a:pt x="10" y="61"/>
                  </a:cubicBezTo>
                  <a:cubicBezTo>
                    <a:pt x="6" y="61"/>
                    <a:pt x="3" y="61"/>
                    <a:pt x="1" y="61"/>
                  </a:cubicBezTo>
                  <a:cubicBezTo>
                    <a:pt x="1" y="61"/>
                    <a:pt x="1" y="61"/>
                    <a:pt x="1" y="61"/>
                  </a:cubicBezTo>
                  <a:cubicBezTo>
                    <a:pt x="1" y="60"/>
                    <a:pt x="1" y="60"/>
                    <a:pt x="1" y="60"/>
                  </a:cubicBezTo>
                  <a:cubicBezTo>
                    <a:pt x="6" y="59"/>
                    <a:pt x="6" y="59"/>
                    <a:pt x="6" y="59"/>
                  </a:cubicBezTo>
                  <a:cubicBezTo>
                    <a:pt x="7" y="58"/>
                    <a:pt x="7" y="58"/>
                    <a:pt x="7" y="58"/>
                  </a:cubicBezTo>
                  <a:cubicBezTo>
                    <a:pt x="7" y="55"/>
                    <a:pt x="7" y="43"/>
                    <a:pt x="7" y="38"/>
                  </a:cubicBezTo>
                  <a:cubicBezTo>
                    <a:pt x="7" y="34"/>
                    <a:pt x="6" y="23"/>
                    <a:pt x="6" y="21"/>
                  </a:cubicBezTo>
                  <a:cubicBezTo>
                    <a:pt x="6" y="20"/>
                    <a:pt x="6" y="19"/>
                    <a:pt x="5" y="19"/>
                  </a:cubicBezTo>
                  <a:cubicBezTo>
                    <a:pt x="0" y="19"/>
                    <a:pt x="0" y="19"/>
                    <a:pt x="0" y="19"/>
                  </a:cubicBezTo>
                  <a:cubicBezTo>
                    <a:pt x="0" y="19"/>
                    <a:pt x="0" y="18"/>
                    <a:pt x="0" y="18"/>
                  </a:cubicBezTo>
                  <a:cubicBezTo>
                    <a:pt x="0" y="18"/>
                    <a:pt x="0" y="18"/>
                    <a:pt x="0" y="18"/>
                  </a:cubicBezTo>
                  <a:lnTo>
                    <a:pt x="14" y="15"/>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dirty="0">
                <a:solidFill>
                  <a:srgbClr val="000000"/>
                </a:solidFill>
                <a:latin typeface="Calibri Light" panose="020F0302020204030204" pitchFamily="34" charset="0"/>
                <a:cs typeface="Calibri Light" panose="020F0302020204030204" pitchFamily="34" charset="0"/>
              </a:endParaRPr>
            </a:p>
          </p:txBody>
        </p:sp>
        <p:sp>
          <p:nvSpPr>
            <p:cNvPr id="49" name="Freeform 48">
              <a:extLst>
                <a:ext uri="{FF2B5EF4-FFF2-40B4-BE49-F238E27FC236}">
                  <a16:creationId xmlns:a16="http://schemas.microsoft.com/office/drawing/2014/main" id="{F5D4C3C2-F5EE-3244-9BE4-0FD99AB5841E}"/>
                </a:ext>
              </a:extLst>
            </p:cNvPr>
            <p:cNvSpPr>
              <a:spLocks/>
            </p:cNvSpPr>
            <p:nvPr userDrawn="1"/>
          </p:nvSpPr>
          <p:spPr bwMode="gray">
            <a:xfrm>
              <a:off x="5891213" y="6157913"/>
              <a:ext cx="66675" cy="212725"/>
            </a:xfrm>
            <a:custGeom>
              <a:avLst/>
              <a:gdLst/>
              <a:ahLst/>
              <a:cxnLst>
                <a:cxn ang="0">
                  <a:pos x="15" y="0"/>
                </a:cxn>
                <a:cxn ang="0">
                  <a:pos x="16" y="1"/>
                </a:cxn>
                <a:cxn ang="0">
                  <a:pos x="15" y="33"/>
                </a:cxn>
                <a:cxn ang="0">
                  <a:pos x="14" y="64"/>
                </a:cxn>
                <a:cxn ang="0">
                  <a:pos x="15" y="65"/>
                </a:cxn>
                <a:cxn ang="0">
                  <a:pos x="21" y="66"/>
                </a:cxn>
                <a:cxn ang="0">
                  <a:pos x="21" y="67"/>
                </a:cxn>
                <a:cxn ang="0">
                  <a:pos x="21" y="67"/>
                </a:cxn>
                <a:cxn ang="0">
                  <a:pos x="11" y="67"/>
                </a:cxn>
                <a:cxn ang="0">
                  <a:pos x="2" y="67"/>
                </a:cxn>
                <a:cxn ang="0">
                  <a:pos x="2" y="67"/>
                </a:cxn>
                <a:cxn ang="0">
                  <a:pos x="2" y="66"/>
                </a:cxn>
                <a:cxn ang="0">
                  <a:pos x="7" y="65"/>
                </a:cxn>
                <a:cxn ang="0">
                  <a:pos x="8" y="64"/>
                </a:cxn>
                <a:cxn ang="0">
                  <a:pos x="8" y="33"/>
                </a:cxn>
                <a:cxn ang="0">
                  <a:pos x="7" y="5"/>
                </a:cxn>
                <a:cxn ang="0">
                  <a:pos x="6" y="3"/>
                </a:cxn>
                <a:cxn ang="0">
                  <a:pos x="0" y="3"/>
                </a:cxn>
                <a:cxn ang="0">
                  <a:pos x="0" y="2"/>
                </a:cxn>
                <a:cxn ang="0">
                  <a:pos x="0" y="2"/>
                </a:cxn>
                <a:cxn ang="0">
                  <a:pos x="15" y="0"/>
                </a:cxn>
              </a:cxnLst>
              <a:rect l="0" t="0" r="r" b="b"/>
              <a:pathLst>
                <a:path w="21" h="67">
                  <a:moveTo>
                    <a:pt x="15" y="0"/>
                  </a:moveTo>
                  <a:cubicBezTo>
                    <a:pt x="16" y="0"/>
                    <a:pt x="16" y="0"/>
                    <a:pt x="16" y="1"/>
                  </a:cubicBezTo>
                  <a:cubicBezTo>
                    <a:pt x="16" y="2"/>
                    <a:pt x="15" y="22"/>
                    <a:pt x="15" y="33"/>
                  </a:cubicBezTo>
                  <a:cubicBezTo>
                    <a:pt x="15" y="40"/>
                    <a:pt x="14" y="62"/>
                    <a:pt x="14" y="64"/>
                  </a:cubicBezTo>
                  <a:cubicBezTo>
                    <a:pt x="14" y="64"/>
                    <a:pt x="15" y="64"/>
                    <a:pt x="15" y="65"/>
                  </a:cubicBezTo>
                  <a:cubicBezTo>
                    <a:pt x="21" y="66"/>
                    <a:pt x="21" y="66"/>
                    <a:pt x="21" y="66"/>
                  </a:cubicBezTo>
                  <a:cubicBezTo>
                    <a:pt x="21" y="66"/>
                    <a:pt x="21" y="66"/>
                    <a:pt x="21" y="67"/>
                  </a:cubicBezTo>
                  <a:cubicBezTo>
                    <a:pt x="21" y="67"/>
                    <a:pt x="21" y="67"/>
                    <a:pt x="21" y="67"/>
                  </a:cubicBezTo>
                  <a:cubicBezTo>
                    <a:pt x="19" y="67"/>
                    <a:pt x="15" y="67"/>
                    <a:pt x="11" y="67"/>
                  </a:cubicBezTo>
                  <a:cubicBezTo>
                    <a:pt x="7" y="67"/>
                    <a:pt x="4" y="67"/>
                    <a:pt x="2" y="67"/>
                  </a:cubicBezTo>
                  <a:cubicBezTo>
                    <a:pt x="2" y="67"/>
                    <a:pt x="2" y="67"/>
                    <a:pt x="2" y="67"/>
                  </a:cubicBezTo>
                  <a:cubicBezTo>
                    <a:pt x="2" y="66"/>
                    <a:pt x="2" y="66"/>
                    <a:pt x="2" y="66"/>
                  </a:cubicBezTo>
                  <a:cubicBezTo>
                    <a:pt x="7" y="65"/>
                    <a:pt x="7" y="65"/>
                    <a:pt x="7" y="65"/>
                  </a:cubicBezTo>
                  <a:cubicBezTo>
                    <a:pt x="7" y="65"/>
                    <a:pt x="8" y="64"/>
                    <a:pt x="8" y="64"/>
                  </a:cubicBezTo>
                  <a:cubicBezTo>
                    <a:pt x="8" y="61"/>
                    <a:pt x="8" y="38"/>
                    <a:pt x="8" y="33"/>
                  </a:cubicBezTo>
                  <a:cubicBezTo>
                    <a:pt x="8" y="28"/>
                    <a:pt x="7" y="8"/>
                    <a:pt x="7" y="5"/>
                  </a:cubicBezTo>
                  <a:cubicBezTo>
                    <a:pt x="7" y="4"/>
                    <a:pt x="7" y="3"/>
                    <a:pt x="6" y="3"/>
                  </a:cubicBezTo>
                  <a:cubicBezTo>
                    <a:pt x="0" y="3"/>
                    <a:pt x="0" y="3"/>
                    <a:pt x="0" y="3"/>
                  </a:cubicBezTo>
                  <a:cubicBezTo>
                    <a:pt x="0" y="3"/>
                    <a:pt x="0" y="2"/>
                    <a:pt x="0" y="2"/>
                  </a:cubicBezTo>
                  <a:cubicBezTo>
                    <a:pt x="0" y="2"/>
                    <a:pt x="0" y="2"/>
                    <a:pt x="0" y="2"/>
                  </a:cubicBezTo>
                  <a:lnTo>
                    <a:pt x="15" y="0"/>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dirty="0">
                <a:solidFill>
                  <a:srgbClr val="000000"/>
                </a:solidFill>
                <a:latin typeface="Calibri Light" panose="020F0302020204030204" pitchFamily="34" charset="0"/>
                <a:cs typeface="Calibri Light" panose="020F0302020204030204" pitchFamily="34" charset="0"/>
              </a:endParaRPr>
            </a:p>
          </p:txBody>
        </p:sp>
        <p:sp>
          <p:nvSpPr>
            <p:cNvPr id="50" name="Freeform 49">
              <a:extLst>
                <a:ext uri="{FF2B5EF4-FFF2-40B4-BE49-F238E27FC236}">
                  <a16:creationId xmlns:a16="http://schemas.microsoft.com/office/drawing/2014/main" id="{9443B11F-71F4-8E49-BE90-4CB4DB1BA1D9}"/>
                </a:ext>
              </a:extLst>
            </p:cNvPr>
            <p:cNvSpPr>
              <a:spLocks noEditPoints="1"/>
            </p:cNvSpPr>
            <p:nvPr userDrawn="1"/>
          </p:nvSpPr>
          <p:spPr bwMode="gray">
            <a:xfrm>
              <a:off x="5973763" y="6224588"/>
              <a:ext cx="117475" cy="146050"/>
            </a:xfrm>
            <a:custGeom>
              <a:avLst/>
              <a:gdLst/>
              <a:ahLst/>
              <a:cxnLst>
                <a:cxn ang="0">
                  <a:pos x="20" y="2"/>
                </a:cxn>
                <a:cxn ang="0">
                  <a:pos x="29" y="18"/>
                </a:cxn>
                <a:cxn ang="0">
                  <a:pos x="27" y="21"/>
                </a:cxn>
                <a:cxn ang="0">
                  <a:pos x="9" y="21"/>
                </a:cxn>
                <a:cxn ang="0">
                  <a:pos x="20" y="2"/>
                </a:cxn>
                <a:cxn ang="0">
                  <a:pos x="37" y="20"/>
                </a:cxn>
                <a:cxn ang="0">
                  <a:pos x="21" y="0"/>
                </a:cxn>
                <a:cxn ang="0">
                  <a:pos x="0" y="27"/>
                </a:cxn>
                <a:cxn ang="0">
                  <a:pos x="19" y="46"/>
                </a:cxn>
                <a:cxn ang="0">
                  <a:pos x="26" y="45"/>
                </a:cxn>
                <a:cxn ang="0">
                  <a:pos x="37" y="40"/>
                </a:cxn>
                <a:cxn ang="0">
                  <a:pos x="37" y="40"/>
                </a:cxn>
                <a:cxn ang="0">
                  <a:pos x="36" y="39"/>
                </a:cxn>
                <a:cxn ang="0">
                  <a:pos x="28" y="42"/>
                </a:cxn>
                <a:cxn ang="0">
                  <a:pos x="22" y="43"/>
                </a:cxn>
                <a:cxn ang="0">
                  <a:pos x="9" y="29"/>
                </a:cxn>
                <a:cxn ang="0">
                  <a:pos x="9" y="23"/>
                </a:cxn>
                <a:cxn ang="0">
                  <a:pos x="35" y="22"/>
                </a:cxn>
                <a:cxn ang="0">
                  <a:pos x="37" y="20"/>
                </a:cxn>
              </a:cxnLst>
              <a:rect l="0" t="0" r="r" b="b"/>
              <a:pathLst>
                <a:path w="37" h="46">
                  <a:moveTo>
                    <a:pt x="20" y="2"/>
                  </a:moveTo>
                  <a:cubicBezTo>
                    <a:pt x="26" y="2"/>
                    <a:pt x="29" y="13"/>
                    <a:pt x="29" y="18"/>
                  </a:cubicBezTo>
                  <a:cubicBezTo>
                    <a:pt x="29" y="20"/>
                    <a:pt x="28" y="20"/>
                    <a:pt x="27" y="21"/>
                  </a:cubicBezTo>
                  <a:cubicBezTo>
                    <a:pt x="24" y="21"/>
                    <a:pt x="14" y="22"/>
                    <a:pt x="9" y="21"/>
                  </a:cubicBezTo>
                  <a:cubicBezTo>
                    <a:pt x="9" y="9"/>
                    <a:pt x="14" y="2"/>
                    <a:pt x="20" y="2"/>
                  </a:cubicBezTo>
                  <a:close/>
                  <a:moveTo>
                    <a:pt x="37" y="20"/>
                  </a:moveTo>
                  <a:cubicBezTo>
                    <a:pt x="37" y="11"/>
                    <a:pt x="32" y="0"/>
                    <a:pt x="21" y="0"/>
                  </a:cubicBezTo>
                  <a:cubicBezTo>
                    <a:pt x="9" y="0"/>
                    <a:pt x="0" y="14"/>
                    <a:pt x="0" y="27"/>
                  </a:cubicBezTo>
                  <a:cubicBezTo>
                    <a:pt x="0" y="40"/>
                    <a:pt x="8" y="46"/>
                    <a:pt x="19" y="46"/>
                  </a:cubicBezTo>
                  <a:cubicBezTo>
                    <a:pt x="22" y="46"/>
                    <a:pt x="25" y="46"/>
                    <a:pt x="26" y="45"/>
                  </a:cubicBezTo>
                  <a:cubicBezTo>
                    <a:pt x="30" y="44"/>
                    <a:pt x="34" y="42"/>
                    <a:pt x="37" y="40"/>
                  </a:cubicBezTo>
                  <a:cubicBezTo>
                    <a:pt x="37" y="40"/>
                    <a:pt x="37" y="40"/>
                    <a:pt x="37" y="40"/>
                  </a:cubicBezTo>
                  <a:cubicBezTo>
                    <a:pt x="37" y="39"/>
                    <a:pt x="37" y="39"/>
                    <a:pt x="36" y="39"/>
                  </a:cubicBezTo>
                  <a:cubicBezTo>
                    <a:pt x="34" y="40"/>
                    <a:pt x="31" y="41"/>
                    <a:pt x="28" y="42"/>
                  </a:cubicBezTo>
                  <a:cubicBezTo>
                    <a:pt x="27" y="43"/>
                    <a:pt x="25" y="43"/>
                    <a:pt x="22" y="43"/>
                  </a:cubicBezTo>
                  <a:cubicBezTo>
                    <a:pt x="15" y="43"/>
                    <a:pt x="10" y="38"/>
                    <a:pt x="9" y="29"/>
                  </a:cubicBezTo>
                  <a:cubicBezTo>
                    <a:pt x="9" y="27"/>
                    <a:pt x="9" y="25"/>
                    <a:pt x="9" y="23"/>
                  </a:cubicBezTo>
                  <a:cubicBezTo>
                    <a:pt x="13" y="23"/>
                    <a:pt x="31" y="23"/>
                    <a:pt x="35" y="22"/>
                  </a:cubicBezTo>
                  <a:cubicBezTo>
                    <a:pt x="36" y="22"/>
                    <a:pt x="37" y="21"/>
                    <a:pt x="37" y="20"/>
                  </a:cubicBez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dirty="0">
                <a:solidFill>
                  <a:srgbClr val="000000"/>
                </a:solidFill>
                <a:latin typeface="Calibri Light" panose="020F0302020204030204" pitchFamily="34" charset="0"/>
                <a:cs typeface="Calibri Light" panose="020F0302020204030204" pitchFamily="34" charset="0"/>
              </a:endParaRPr>
            </a:p>
          </p:txBody>
        </p:sp>
        <p:sp>
          <p:nvSpPr>
            <p:cNvPr id="51" name="Freeform 50">
              <a:extLst>
                <a:ext uri="{FF2B5EF4-FFF2-40B4-BE49-F238E27FC236}">
                  <a16:creationId xmlns:a16="http://schemas.microsoft.com/office/drawing/2014/main" id="{51017DC1-24EA-4D40-856A-036B0F212E0D}"/>
                </a:ext>
              </a:extLst>
            </p:cNvPr>
            <p:cNvSpPr>
              <a:spLocks/>
            </p:cNvSpPr>
            <p:nvPr userDrawn="1"/>
          </p:nvSpPr>
          <p:spPr bwMode="gray">
            <a:xfrm>
              <a:off x="6097588" y="6227763"/>
              <a:ext cx="152400" cy="201612"/>
            </a:xfrm>
            <a:custGeom>
              <a:avLst/>
              <a:gdLst/>
              <a:ahLst/>
              <a:cxnLst>
                <a:cxn ang="0">
                  <a:pos x="48" y="0"/>
                </a:cxn>
                <a:cxn ang="0">
                  <a:pos x="48" y="0"/>
                </a:cxn>
                <a:cxn ang="0">
                  <a:pos x="47" y="1"/>
                </a:cxn>
                <a:cxn ang="0">
                  <a:pos x="45" y="2"/>
                </a:cxn>
                <a:cxn ang="0">
                  <a:pos x="44" y="4"/>
                </a:cxn>
                <a:cxn ang="0">
                  <a:pos x="27" y="43"/>
                </a:cxn>
                <a:cxn ang="0">
                  <a:pos x="6" y="64"/>
                </a:cxn>
                <a:cxn ang="0">
                  <a:pos x="3" y="63"/>
                </a:cxn>
                <a:cxn ang="0">
                  <a:pos x="0" y="54"/>
                </a:cxn>
                <a:cxn ang="0">
                  <a:pos x="1" y="53"/>
                </a:cxn>
                <a:cxn ang="0">
                  <a:pos x="2" y="53"/>
                </a:cxn>
                <a:cxn ang="0">
                  <a:pos x="5" y="57"/>
                </a:cxn>
                <a:cxn ang="0">
                  <a:pos x="7" y="59"/>
                </a:cxn>
                <a:cxn ang="0">
                  <a:pos x="21" y="48"/>
                </a:cxn>
                <a:cxn ang="0">
                  <a:pos x="21" y="45"/>
                </a:cxn>
                <a:cxn ang="0">
                  <a:pos x="6" y="3"/>
                </a:cxn>
                <a:cxn ang="0">
                  <a:pos x="5" y="2"/>
                </a:cxn>
                <a:cxn ang="0">
                  <a:pos x="2" y="1"/>
                </a:cxn>
                <a:cxn ang="0">
                  <a:pos x="1" y="0"/>
                </a:cxn>
                <a:cxn ang="0">
                  <a:pos x="1" y="0"/>
                </a:cxn>
                <a:cxn ang="0">
                  <a:pos x="21" y="0"/>
                </a:cxn>
                <a:cxn ang="0">
                  <a:pos x="21" y="0"/>
                </a:cxn>
                <a:cxn ang="0">
                  <a:pos x="21" y="1"/>
                </a:cxn>
                <a:cxn ang="0">
                  <a:pos x="16" y="2"/>
                </a:cxn>
                <a:cxn ang="0">
                  <a:pos x="15" y="3"/>
                </a:cxn>
                <a:cxn ang="0">
                  <a:pos x="25" y="37"/>
                </a:cxn>
                <a:cxn ang="0">
                  <a:pos x="26" y="40"/>
                </a:cxn>
                <a:cxn ang="0">
                  <a:pos x="27" y="40"/>
                </a:cxn>
                <a:cxn ang="0">
                  <a:pos x="28" y="37"/>
                </a:cxn>
                <a:cxn ang="0">
                  <a:pos x="38" y="4"/>
                </a:cxn>
                <a:cxn ang="0">
                  <a:pos x="37" y="2"/>
                </a:cxn>
                <a:cxn ang="0">
                  <a:pos x="33" y="1"/>
                </a:cxn>
                <a:cxn ang="0">
                  <a:pos x="32" y="0"/>
                </a:cxn>
                <a:cxn ang="0">
                  <a:pos x="32" y="0"/>
                </a:cxn>
                <a:cxn ang="0">
                  <a:pos x="48" y="0"/>
                </a:cxn>
              </a:cxnLst>
              <a:rect l="0" t="0" r="r" b="b"/>
              <a:pathLst>
                <a:path w="48" h="64">
                  <a:moveTo>
                    <a:pt x="48" y="0"/>
                  </a:moveTo>
                  <a:cubicBezTo>
                    <a:pt x="48" y="0"/>
                    <a:pt x="48" y="0"/>
                    <a:pt x="48" y="0"/>
                  </a:cubicBezTo>
                  <a:cubicBezTo>
                    <a:pt x="48" y="1"/>
                    <a:pt x="48" y="1"/>
                    <a:pt x="47" y="1"/>
                  </a:cubicBezTo>
                  <a:cubicBezTo>
                    <a:pt x="45" y="2"/>
                    <a:pt x="45" y="2"/>
                    <a:pt x="45" y="2"/>
                  </a:cubicBezTo>
                  <a:cubicBezTo>
                    <a:pt x="45" y="2"/>
                    <a:pt x="44" y="3"/>
                    <a:pt x="44" y="4"/>
                  </a:cubicBezTo>
                  <a:cubicBezTo>
                    <a:pt x="42" y="10"/>
                    <a:pt x="33" y="33"/>
                    <a:pt x="27" y="43"/>
                  </a:cubicBezTo>
                  <a:cubicBezTo>
                    <a:pt x="22" y="52"/>
                    <a:pt x="14" y="64"/>
                    <a:pt x="6" y="64"/>
                  </a:cubicBezTo>
                  <a:cubicBezTo>
                    <a:pt x="3" y="64"/>
                    <a:pt x="3" y="63"/>
                    <a:pt x="3" y="63"/>
                  </a:cubicBezTo>
                  <a:cubicBezTo>
                    <a:pt x="0" y="54"/>
                    <a:pt x="0" y="54"/>
                    <a:pt x="0" y="54"/>
                  </a:cubicBezTo>
                  <a:cubicBezTo>
                    <a:pt x="0" y="53"/>
                    <a:pt x="1" y="53"/>
                    <a:pt x="1" y="53"/>
                  </a:cubicBezTo>
                  <a:cubicBezTo>
                    <a:pt x="1" y="53"/>
                    <a:pt x="1" y="53"/>
                    <a:pt x="2" y="53"/>
                  </a:cubicBezTo>
                  <a:cubicBezTo>
                    <a:pt x="5" y="57"/>
                    <a:pt x="5" y="57"/>
                    <a:pt x="5" y="57"/>
                  </a:cubicBezTo>
                  <a:cubicBezTo>
                    <a:pt x="5" y="58"/>
                    <a:pt x="6" y="59"/>
                    <a:pt x="7" y="59"/>
                  </a:cubicBezTo>
                  <a:cubicBezTo>
                    <a:pt x="11" y="59"/>
                    <a:pt x="17" y="54"/>
                    <a:pt x="21" y="48"/>
                  </a:cubicBezTo>
                  <a:cubicBezTo>
                    <a:pt x="22" y="47"/>
                    <a:pt x="22" y="46"/>
                    <a:pt x="21" y="45"/>
                  </a:cubicBezTo>
                  <a:cubicBezTo>
                    <a:pt x="18" y="37"/>
                    <a:pt x="9" y="13"/>
                    <a:pt x="6" y="3"/>
                  </a:cubicBezTo>
                  <a:cubicBezTo>
                    <a:pt x="5" y="3"/>
                    <a:pt x="5" y="2"/>
                    <a:pt x="5" y="2"/>
                  </a:cubicBezTo>
                  <a:cubicBezTo>
                    <a:pt x="2" y="1"/>
                    <a:pt x="2" y="1"/>
                    <a:pt x="2" y="1"/>
                  </a:cubicBezTo>
                  <a:cubicBezTo>
                    <a:pt x="1" y="1"/>
                    <a:pt x="1" y="1"/>
                    <a:pt x="1" y="0"/>
                  </a:cubicBezTo>
                  <a:cubicBezTo>
                    <a:pt x="1" y="0"/>
                    <a:pt x="1" y="0"/>
                    <a:pt x="1" y="0"/>
                  </a:cubicBezTo>
                  <a:cubicBezTo>
                    <a:pt x="21" y="0"/>
                    <a:pt x="21" y="0"/>
                    <a:pt x="21" y="0"/>
                  </a:cubicBezTo>
                  <a:cubicBezTo>
                    <a:pt x="21" y="0"/>
                    <a:pt x="21" y="0"/>
                    <a:pt x="21" y="0"/>
                  </a:cubicBezTo>
                  <a:cubicBezTo>
                    <a:pt x="21" y="1"/>
                    <a:pt x="21" y="1"/>
                    <a:pt x="21" y="1"/>
                  </a:cubicBezTo>
                  <a:cubicBezTo>
                    <a:pt x="16" y="2"/>
                    <a:pt x="16" y="2"/>
                    <a:pt x="16" y="2"/>
                  </a:cubicBezTo>
                  <a:cubicBezTo>
                    <a:pt x="15" y="2"/>
                    <a:pt x="15" y="3"/>
                    <a:pt x="15" y="3"/>
                  </a:cubicBezTo>
                  <a:cubicBezTo>
                    <a:pt x="17" y="11"/>
                    <a:pt x="23" y="29"/>
                    <a:pt x="25" y="37"/>
                  </a:cubicBezTo>
                  <a:cubicBezTo>
                    <a:pt x="26" y="38"/>
                    <a:pt x="26" y="39"/>
                    <a:pt x="26" y="40"/>
                  </a:cubicBezTo>
                  <a:cubicBezTo>
                    <a:pt x="27" y="40"/>
                    <a:pt x="27" y="40"/>
                    <a:pt x="27" y="40"/>
                  </a:cubicBezTo>
                  <a:cubicBezTo>
                    <a:pt x="27" y="39"/>
                    <a:pt x="28" y="38"/>
                    <a:pt x="28" y="37"/>
                  </a:cubicBezTo>
                  <a:cubicBezTo>
                    <a:pt x="31" y="29"/>
                    <a:pt x="36" y="13"/>
                    <a:pt x="38" y="4"/>
                  </a:cubicBezTo>
                  <a:cubicBezTo>
                    <a:pt x="38" y="2"/>
                    <a:pt x="38" y="2"/>
                    <a:pt x="37" y="2"/>
                  </a:cubicBezTo>
                  <a:cubicBezTo>
                    <a:pt x="33" y="1"/>
                    <a:pt x="33" y="1"/>
                    <a:pt x="33" y="1"/>
                  </a:cubicBezTo>
                  <a:cubicBezTo>
                    <a:pt x="32" y="1"/>
                    <a:pt x="32" y="1"/>
                    <a:pt x="32" y="0"/>
                  </a:cubicBezTo>
                  <a:cubicBezTo>
                    <a:pt x="32" y="0"/>
                    <a:pt x="32" y="0"/>
                    <a:pt x="32" y="0"/>
                  </a:cubicBezTo>
                  <a:lnTo>
                    <a:pt x="48" y="0"/>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dirty="0">
                <a:solidFill>
                  <a:srgbClr val="000000"/>
                </a:solidFill>
                <a:latin typeface="Calibri Light" panose="020F0302020204030204" pitchFamily="34" charset="0"/>
                <a:cs typeface="Calibri Light" panose="020F0302020204030204" pitchFamily="34" charset="0"/>
              </a:endParaRPr>
            </a:p>
          </p:txBody>
        </p:sp>
        <p:sp>
          <p:nvSpPr>
            <p:cNvPr id="52" name="Freeform 51">
              <a:extLst>
                <a:ext uri="{FF2B5EF4-FFF2-40B4-BE49-F238E27FC236}">
                  <a16:creationId xmlns:a16="http://schemas.microsoft.com/office/drawing/2014/main" id="{04BBAE89-31B8-D74D-B9A0-6A709319630D}"/>
                </a:ext>
              </a:extLst>
            </p:cNvPr>
            <p:cNvSpPr>
              <a:spLocks/>
            </p:cNvSpPr>
            <p:nvPr userDrawn="1"/>
          </p:nvSpPr>
          <p:spPr bwMode="gray">
            <a:xfrm>
              <a:off x="4816475" y="6445250"/>
              <a:ext cx="57150" cy="76200"/>
            </a:xfrm>
            <a:custGeom>
              <a:avLst/>
              <a:gdLst/>
              <a:ahLst/>
              <a:cxnLst>
                <a:cxn ang="0">
                  <a:pos x="18" y="23"/>
                </a:cxn>
                <a:cxn ang="0">
                  <a:pos x="12" y="24"/>
                </a:cxn>
                <a:cxn ang="0">
                  <a:pos x="0" y="12"/>
                </a:cxn>
                <a:cxn ang="0">
                  <a:pos x="13" y="0"/>
                </a:cxn>
                <a:cxn ang="0">
                  <a:pos x="18" y="1"/>
                </a:cxn>
                <a:cxn ang="0">
                  <a:pos x="18" y="3"/>
                </a:cxn>
                <a:cxn ang="0">
                  <a:pos x="13" y="2"/>
                </a:cxn>
                <a:cxn ang="0">
                  <a:pos x="4" y="12"/>
                </a:cxn>
                <a:cxn ang="0">
                  <a:pos x="13" y="22"/>
                </a:cxn>
                <a:cxn ang="0">
                  <a:pos x="18" y="21"/>
                </a:cxn>
                <a:cxn ang="0">
                  <a:pos x="18" y="23"/>
                </a:cxn>
              </a:cxnLst>
              <a:rect l="0" t="0" r="r" b="b"/>
              <a:pathLst>
                <a:path w="18" h="24">
                  <a:moveTo>
                    <a:pt x="18" y="23"/>
                  </a:moveTo>
                  <a:cubicBezTo>
                    <a:pt x="17" y="24"/>
                    <a:pt x="15" y="24"/>
                    <a:pt x="12" y="24"/>
                  </a:cubicBezTo>
                  <a:cubicBezTo>
                    <a:pt x="5" y="24"/>
                    <a:pt x="0" y="20"/>
                    <a:pt x="0" y="12"/>
                  </a:cubicBezTo>
                  <a:cubicBezTo>
                    <a:pt x="0" y="5"/>
                    <a:pt x="5" y="0"/>
                    <a:pt x="13" y="0"/>
                  </a:cubicBezTo>
                  <a:cubicBezTo>
                    <a:pt x="16" y="0"/>
                    <a:pt x="18" y="0"/>
                    <a:pt x="18" y="1"/>
                  </a:cubicBezTo>
                  <a:cubicBezTo>
                    <a:pt x="18" y="3"/>
                    <a:pt x="18" y="3"/>
                    <a:pt x="18" y="3"/>
                  </a:cubicBezTo>
                  <a:cubicBezTo>
                    <a:pt x="16" y="3"/>
                    <a:pt x="15" y="2"/>
                    <a:pt x="13" y="2"/>
                  </a:cubicBezTo>
                  <a:cubicBezTo>
                    <a:pt x="7" y="2"/>
                    <a:pt x="4" y="6"/>
                    <a:pt x="4" y="12"/>
                  </a:cubicBezTo>
                  <a:cubicBezTo>
                    <a:pt x="4" y="18"/>
                    <a:pt x="7" y="22"/>
                    <a:pt x="13" y="22"/>
                  </a:cubicBezTo>
                  <a:cubicBezTo>
                    <a:pt x="15" y="22"/>
                    <a:pt x="16" y="21"/>
                    <a:pt x="18" y="21"/>
                  </a:cubicBezTo>
                  <a:lnTo>
                    <a:pt x="18" y="23"/>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dirty="0">
                <a:solidFill>
                  <a:srgbClr val="000000"/>
                </a:solidFill>
                <a:latin typeface="Calibri Light" panose="020F0302020204030204" pitchFamily="34" charset="0"/>
                <a:cs typeface="Calibri Light" panose="020F0302020204030204" pitchFamily="34" charset="0"/>
              </a:endParaRPr>
            </a:p>
          </p:txBody>
        </p:sp>
        <p:sp>
          <p:nvSpPr>
            <p:cNvPr id="53" name="Freeform 52">
              <a:extLst>
                <a:ext uri="{FF2B5EF4-FFF2-40B4-BE49-F238E27FC236}">
                  <a16:creationId xmlns:a16="http://schemas.microsoft.com/office/drawing/2014/main" id="{F6BF25AA-3B89-114F-9520-60CA93016612}"/>
                </a:ext>
              </a:extLst>
            </p:cNvPr>
            <p:cNvSpPr>
              <a:spLocks/>
            </p:cNvSpPr>
            <p:nvPr userDrawn="1"/>
          </p:nvSpPr>
          <p:spPr bwMode="gray">
            <a:xfrm>
              <a:off x="4892675" y="6445250"/>
              <a:ext cx="57150" cy="76200"/>
            </a:xfrm>
            <a:custGeom>
              <a:avLst/>
              <a:gdLst/>
              <a:ahLst/>
              <a:cxnLst>
                <a:cxn ang="0">
                  <a:pos x="6" y="0"/>
                </a:cxn>
                <a:cxn ang="0">
                  <a:pos x="6" y="20"/>
                </a:cxn>
                <a:cxn ang="0">
                  <a:pos x="30" y="20"/>
                </a:cxn>
                <a:cxn ang="0">
                  <a:pos x="30" y="0"/>
                </a:cxn>
                <a:cxn ang="0">
                  <a:pos x="36" y="0"/>
                </a:cxn>
                <a:cxn ang="0">
                  <a:pos x="36" y="48"/>
                </a:cxn>
                <a:cxn ang="0">
                  <a:pos x="30" y="48"/>
                </a:cxn>
                <a:cxn ang="0">
                  <a:pos x="30" y="26"/>
                </a:cxn>
                <a:cxn ang="0">
                  <a:pos x="6" y="26"/>
                </a:cxn>
                <a:cxn ang="0">
                  <a:pos x="6" y="48"/>
                </a:cxn>
                <a:cxn ang="0">
                  <a:pos x="0" y="48"/>
                </a:cxn>
                <a:cxn ang="0">
                  <a:pos x="0" y="0"/>
                </a:cxn>
                <a:cxn ang="0">
                  <a:pos x="6" y="0"/>
                </a:cxn>
              </a:cxnLst>
              <a:rect l="0" t="0" r="r" b="b"/>
              <a:pathLst>
                <a:path w="36" h="48">
                  <a:moveTo>
                    <a:pt x="6" y="0"/>
                  </a:moveTo>
                  <a:lnTo>
                    <a:pt x="6" y="20"/>
                  </a:lnTo>
                  <a:lnTo>
                    <a:pt x="30" y="20"/>
                  </a:lnTo>
                  <a:lnTo>
                    <a:pt x="30" y="0"/>
                  </a:lnTo>
                  <a:lnTo>
                    <a:pt x="36" y="0"/>
                  </a:lnTo>
                  <a:lnTo>
                    <a:pt x="36" y="48"/>
                  </a:lnTo>
                  <a:lnTo>
                    <a:pt x="30" y="48"/>
                  </a:lnTo>
                  <a:lnTo>
                    <a:pt x="30" y="26"/>
                  </a:lnTo>
                  <a:lnTo>
                    <a:pt x="6" y="26"/>
                  </a:lnTo>
                  <a:lnTo>
                    <a:pt x="6" y="48"/>
                  </a:lnTo>
                  <a:lnTo>
                    <a:pt x="0" y="48"/>
                  </a:lnTo>
                  <a:lnTo>
                    <a:pt x="0" y="0"/>
                  </a:lnTo>
                  <a:lnTo>
                    <a:pt x="6" y="0"/>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dirty="0">
                <a:solidFill>
                  <a:srgbClr val="000000"/>
                </a:solidFill>
                <a:latin typeface="Calibri Light" panose="020F0302020204030204" pitchFamily="34" charset="0"/>
                <a:cs typeface="Calibri Light" panose="020F0302020204030204" pitchFamily="34" charset="0"/>
              </a:endParaRPr>
            </a:p>
          </p:txBody>
        </p:sp>
        <p:sp>
          <p:nvSpPr>
            <p:cNvPr id="54" name="Freeform 53">
              <a:extLst>
                <a:ext uri="{FF2B5EF4-FFF2-40B4-BE49-F238E27FC236}">
                  <a16:creationId xmlns:a16="http://schemas.microsoft.com/office/drawing/2014/main" id="{36D67D9C-2509-B443-8CDE-EE726599A4EA}"/>
                </a:ext>
              </a:extLst>
            </p:cNvPr>
            <p:cNvSpPr>
              <a:spLocks noEditPoints="1"/>
            </p:cNvSpPr>
            <p:nvPr userDrawn="1"/>
          </p:nvSpPr>
          <p:spPr bwMode="gray">
            <a:xfrm>
              <a:off x="4965700" y="6445250"/>
              <a:ext cx="63500" cy="76200"/>
            </a:xfrm>
            <a:custGeom>
              <a:avLst/>
              <a:gdLst/>
              <a:ahLst/>
              <a:cxnLst>
                <a:cxn ang="0">
                  <a:pos x="6" y="16"/>
                </a:cxn>
                <a:cxn ang="0">
                  <a:pos x="4" y="24"/>
                </a:cxn>
                <a:cxn ang="0">
                  <a:pos x="0" y="24"/>
                </a:cxn>
                <a:cxn ang="0">
                  <a:pos x="9" y="0"/>
                </a:cxn>
                <a:cxn ang="0">
                  <a:pos x="12" y="0"/>
                </a:cxn>
                <a:cxn ang="0">
                  <a:pos x="20" y="24"/>
                </a:cxn>
                <a:cxn ang="0">
                  <a:pos x="17" y="24"/>
                </a:cxn>
                <a:cxn ang="0">
                  <a:pos x="15" y="16"/>
                </a:cxn>
                <a:cxn ang="0">
                  <a:pos x="6" y="16"/>
                </a:cxn>
                <a:cxn ang="0">
                  <a:pos x="14" y="14"/>
                </a:cxn>
                <a:cxn ang="0">
                  <a:pos x="12" y="7"/>
                </a:cxn>
                <a:cxn ang="0">
                  <a:pos x="10" y="3"/>
                </a:cxn>
                <a:cxn ang="0">
                  <a:pos x="10" y="3"/>
                </a:cxn>
                <a:cxn ang="0">
                  <a:pos x="9" y="7"/>
                </a:cxn>
                <a:cxn ang="0">
                  <a:pos x="7" y="14"/>
                </a:cxn>
                <a:cxn ang="0">
                  <a:pos x="14" y="14"/>
                </a:cxn>
              </a:cxnLst>
              <a:rect l="0" t="0" r="r" b="b"/>
              <a:pathLst>
                <a:path w="20" h="24">
                  <a:moveTo>
                    <a:pt x="6" y="16"/>
                  </a:moveTo>
                  <a:cubicBezTo>
                    <a:pt x="4" y="24"/>
                    <a:pt x="4" y="24"/>
                    <a:pt x="4" y="24"/>
                  </a:cubicBezTo>
                  <a:cubicBezTo>
                    <a:pt x="0" y="24"/>
                    <a:pt x="0" y="24"/>
                    <a:pt x="0" y="24"/>
                  </a:cubicBezTo>
                  <a:cubicBezTo>
                    <a:pt x="9" y="0"/>
                    <a:pt x="9" y="0"/>
                    <a:pt x="9" y="0"/>
                  </a:cubicBezTo>
                  <a:cubicBezTo>
                    <a:pt x="12" y="0"/>
                    <a:pt x="12" y="0"/>
                    <a:pt x="12" y="0"/>
                  </a:cubicBezTo>
                  <a:cubicBezTo>
                    <a:pt x="20" y="24"/>
                    <a:pt x="20" y="24"/>
                    <a:pt x="20" y="24"/>
                  </a:cubicBezTo>
                  <a:cubicBezTo>
                    <a:pt x="17" y="24"/>
                    <a:pt x="17" y="24"/>
                    <a:pt x="17" y="24"/>
                  </a:cubicBezTo>
                  <a:cubicBezTo>
                    <a:pt x="15" y="16"/>
                    <a:pt x="15" y="16"/>
                    <a:pt x="15" y="16"/>
                  </a:cubicBezTo>
                  <a:lnTo>
                    <a:pt x="6" y="16"/>
                  </a:lnTo>
                  <a:close/>
                  <a:moveTo>
                    <a:pt x="14" y="14"/>
                  </a:moveTo>
                  <a:cubicBezTo>
                    <a:pt x="12" y="7"/>
                    <a:pt x="12" y="7"/>
                    <a:pt x="12" y="7"/>
                  </a:cubicBezTo>
                  <a:cubicBezTo>
                    <a:pt x="11" y="6"/>
                    <a:pt x="11" y="4"/>
                    <a:pt x="10" y="3"/>
                  </a:cubicBezTo>
                  <a:cubicBezTo>
                    <a:pt x="10" y="3"/>
                    <a:pt x="10" y="3"/>
                    <a:pt x="10" y="3"/>
                  </a:cubicBezTo>
                  <a:cubicBezTo>
                    <a:pt x="10" y="4"/>
                    <a:pt x="10" y="6"/>
                    <a:pt x="9" y="7"/>
                  </a:cubicBezTo>
                  <a:cubicBezTo>
                    <a:pt x="7" y="14"/>
                    <a:pt x="7" y="14"/>
                    <a:pt x="7" y="14"/>
                  </a:cubicBezTo>
                  <a:lnTo>
                    <a:pt x="14" y="14"/>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dirty="0">
                <a:solidFill>
                  <a:srgbClr val="000000"/>
                </a:solidFill>
                <a:latin typeface="Calibri Light" panose="020F0302020204030204" pitchFamily="34" charset="0"/>
                <a:cs typeface="Calibri Light" panose="020F0302020204030204" pitchFamily="34" charset="0"/>
              </a:endParaRPr>
            </a:p>
          </p:txBody>
        </p:sp>
        <p:sp>
          <p:nvSpPr>
            <p:cNvPr id="55" name="Freeform 54">
              <a:extLst>
                <a:ext uri="{FF2B5EF4-FFF2-40B4-BE49-F238E27FC236}">
                  <a16:creationId xmlns:a16="http://schemas.microsoft.com/office/drawing/2014/main" id="{B72926B1-9759-B34D-AA74-F3DBDCDA1EAE}"/>
                </a:ext>
              </a:extLst>
            </p:cNvPr>
            <p:cNvSpPr>
              <a:spLocks noEditPoints="1"/>
            </p:cNvSpPr>
            <p:nvPr userDrawn="1"/>
          </p:nvSpPr>
          <p:spPr bwMode="gray">
            <a:xfrm>
              <a:off x="5048250" y="6445250"/>
              <a:ext cx="47625" cy="76200"/>
            </a:xfrm>
            <a:custGeom>
              <a:avLst/>
              <a:gdLst/>
              <a:ahLst/>
              <a:cxnLst>
                <a:cxn ang="0">
                  <a:pos x="0" y="0"/>
                </a:cxn>
                <a:cxn ang="0">
                  <a:pos x="6" y="0"/>
                </a:cxn>
                <a:cxn ang="0">
                  <a:pos x="13" y="2"/>
                </a:cxn>
                <a:cxn ang="0">
                  <a:pos x="15" y="6"/>
                </a:cxn>
                <a:cxn ang="0">
                  <a:pos x="10" y="12"/>
                </a:cxn>
                <a:cxn ang="0">
                  <a:pos x="10" y="13"/>
                </a:cxn>
                <a:cxn ang="0">
                  <a:pos x="14" y="17"/>
                </a:cxn>
                <a:cxn ang="0">
                  <a:pos x="15" y="24"/>
                </a:cxn>
                <a:cxn ang="0">
                  <a:pos x="12" y="24"/>
                </a:cxn>
                <a:cxn ang="0">
                  <a:pos x="11" y="18"/>
                </a:cxn>
                <a:cxn ang="0">
                  <a:pos x="6" y="14"/>
                </a:cxn>
                <a:cxn ang="0">
                  <a:pos x="3" y="14"/>
                </a:cxn>
                <a:cxn ang="0">
                  <a:pos x="3" y="24"/>
                </a:cxn>
                <a:cxn ang="0">
                  <a:pos x="0" y="24"/>
                </a:cxn>
                <a:cxn ang="0">
                  <a:pos x="0" y="0"/>
                </a:cxn>
                <a:cxn ang="0">
                  <a:pos x="3" y="11"/>
                </a:cxn>
                <a:cxn ang="0">
                  <a:pos x="6" y="11"/>
                </a:cxn>
                <a:cxn ang="0">
                  <a:pos x="11" y="7"/>
                </a:cxn>
                <a:cxn ang="0">
                  <a:pos x="6" y="2"/>
                </a:cxn>
                <a:cxn ang="0">
                  <a:pos x="3" y="3"/>
                </a:cxn>
                <a:cxn ang="0">
                  <a:pos x="3" y="11"/>
                </a:cxn>
              </a:cxnLst>
              <a:rect l="0" t="0" r="r" b="b"/>
              <a:pathLst>
                <a:path w="15" h="24">
                  <a:moveTo>
                    <a:pt x="0" y="0"/>
                  </a:moveTo>
                  <a:cubicBezTo>
                    <a:pt x="1" y="0"/>
                    <a:pt x="4" y="0"/>
                    <a:pt x="6" y="0"/>
                  </a:cubicBezTo>
                  <a:cubicBezTo>
                    <a:pt x="9" y="0"/>
                    <a:pt x="11" y="1"/>
                    <a:pt x="13" y="2"/>
                  </a:cubicBezTo>
                  <a:cubicBezTo>
                    <a:pt x="14" y="3"/>
                    <a:pt x="15" y="5"/>
                    <a:pt x="15" y="6"/>
                  </a:cubicBezTo>
                  <a:cubicBezTo>
                    <a:pt x="15" y="10"/>
                    <a:pt x="13" y="12"/>
                    <a:pt x="10" y="12"/>
                  </a:cubicBezTo>
                  <a:cubicBezTo>
                    <a:pt x="10" y="13"/>
                    <a:pt x="10" y="13"/>
                    <a:pt x="10" y="13"/>
                  </a:cubicBezTo>
                  <a:cubicBezTo>
                    <a:pt x="12" y="13"/>
                    <a:pt x="13" y="15"/>
                    <a:pt x="14" y="17"/>
                  </a:cubicBezTo>
                  <a:cubicBezTo>
                    <a:pt x="14" y="21"/>
                    <a:pt x="15" y="23"/>
                    <a:pt x="15" y="24"/>
                  </a:cubicBezTo>
                  <a:cubicBezTo>
                    <a:pt x="12" y="24"/>
                    <a:pt x="12" y="24"/>
                    <a:pt x="12" y="24"/>
                  </a:cubicBezTo>
                  <a:cubicBezTo>
                    <a:pt x="12" y="23"/>
                    <a:pt x="11" y="21"/>
                    <a:pt x="11" y="18"/>
                  </a:cubicBezTo>
                  <a:cubicBezTo>
                    <a:pt x="10" y="15"/>
                    <a:pt x="9" y="14"/>
                    <a:pt x="6" y="14"/>
                  </a:cubicBezTo>
                  <a:cubicBezTo>
                    <a:pt x="3" y="14"/>
                    <a:pt x="3" y="14"/>
                    <a:pt x="3" y="14"/>
                  </a:cubicBezTo>
                  <a:cubicBezTo>
                    <a:pt x="3" y="24"/>
                    <a:pt x="3" y="24"/>
                    <a:pt x="3" y="24"/>
                  </a:cubicBezTo>
                  <a:cubicBezTo>
                    <a:pt x="0" y="24"/>
                    <a:pt x="0" y="24"/>
                    <a:pt x="0" y="24"/>
                  </a:cubicBezTo>
                  <a:lnTo>
                    <a:pt x="0" y="0"/>
                  </a:lnTo>
                  <a:close/>
                  <a:moveTo>
                    <a:pt x="3" y="11"/>
                  </a:moveTo>
                  <a:cubicBezTo>
                    <a:pt x="6" y="11"/>
                    <a:pt x="6" y="11"/>
                    <a:pt x="6" y="11"/>
                  </a:cubicBezTo>
                  <a:cubicBezTo>
                    <a:pt x="9" y="11"/>
                    <a:pt x="11" y="9"/>
                    <a:pt x="11" y="7"/>
                  </a:cubicBezTo>
                  <a:cubicBezTo>
                    <a:pt x="11" y="4"/>
                    <a:pt x="9" y="2"/>
                    <a:pt x="6" y="2"/>
                  </a:cubicBezTo>
                  <a:cubicBezTo>
                    <a:pt x="5" y="2"/>
                    <a:pt x="4" y="2"/>
                    <a:pt x="3" y="3"/>
                  </a:cubicBezTo>
                  <a:lnTo>
                    <a:pt x="3" y="11"/>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dirty="0">
                <a:solidFill>
                  <a:srgbClr val="000000"/>
                </a:solidFill>
                <a:latin typeface="Calibri Light" panose="020F0302020204030204" pitchFamily="34" charset="0"/>
                <a:cs typeface="Calibri Light" panose="020F0302020204030204" pitchFamily="34" charset="0"/>
              </a:endParaRPr>
            </a:p>
          </p:txBody>
        </p:sp>
        <p:sp>
          <p:nvSpPr>
            <p:cNvPr id="56" name="Freeform 55">
              <a:extLst>
                <a:ext uri="{FF2B5EF4-FFF2-40B4-BE49-F238E27FC236}">
                  <a16:creationId xmlns:a16="http://schemas.microsoft.com/office/drawing/2014/main" id="{3F899399-A230-C044-8674-E4184BE74E26}"/>
                </a:ext>
              </a:extLst>
            </p:cNvPr>
            <p:cNvSpPr>
              <a:spLocks/>
            </p:cNvSpPr>
            <p:nvPr userDrawn="1"/>
          </p:nvSpPr>
          <p:spPr bwMode="gray">
            <a:xfrm>
              <a:off x="5108575" y="6445250"/>
              <a:ext cx="53975" cy="76200"/>
            </a:xfrm>
            <a:custGeom>
              <a:avLst/>
              <a:gdLst/>
              <a:ahLst/>
              <a:cxnLst>
                <a:cxn ang="0">
                  <a:pos x="14" y="6"/>
                </a:cxn>
                <a:cxn ang="0">
                  <a:pos x="0" y="6"/>
                </a:cxn>
                <a:cxn ang="0">
                  <a:pos x="0" y="0"/>
                </a:cxn>
                <a:cxn ang="0">
                  <a:pos x="34" y="0"/>
                </a:cxn>
                <a:cxn ang="0">
                  <a:pos x="34" y="6"/>
                </a:cxn>
                <a:cxn ang="0">
                  <a:pos x="20" y="6"/>
                </a:cxn>
                <a:cxn ang="0">
                  <a:pos x="20" y="48"/>
                </a:cxn>
                <a:cxn ang="0">
                  <a:pos x="14" y="48"/>
                </a:cxn>
                <a:cxn ang="0">
                  <a:pos x="14" y="6"/>
                </a:cxn>
              </a:cxnLst>
              <a:rect l="0" t="0" r="r" b="b"/>
              <a:pathLst>
                <a:path w="34" h="48">
                  <a:moveTo>
                    <a:pt x="14" y="6"/>
                  </a:moveTo>
                  <a:lnTo>
                    <a:pt x="0" y="6"/>
                  </a:lnTo>
                  <a:lnTo>
                    <a:pt x="0" y="0"/>
                  </a:lnTo>
                  <a:lnTo>
                    <a:pt x="34" y="0"/>
                  </a:lnTo>
                  <a:lnTo>
                    <a:pt x="34" y="6"/>
                  </a:lnTo>
                  <a:lnTo>
                    <a:pt x="20" y="6"/>
                  </a:lnTo>
                  <a:lnTo>
                    <a:pt x="20" y="48"/>
                  </a:lnTo>
                  <a:lnTo>
                    <a:pt x="14" y="48"/>
                  </a:lnTo>
                  <a:lnTo>
                    <a:pt x="14" y="6"/>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dirty="0">
                <a:solidFill>
                  <a:srgbClr val="000000"/>
                </a:solidFill>
                <a:latin typeface="Calibri Light" panose="020F0302020204030204" pitchFamily="34" charset="0"/>
                <a:cs typeface="Calibri Light" panose="020F0302020204030204" pitchFamily="34" charset="0"/>
              </a:endParaRPr>
            </a:p>
          </p:txBody>
        </p:sp>
        <p:sp>
          <p:nvSpPr>
            <p:cNvPr id="57" name="Freeform 56">
              <a:extLst>
                <a:ext uri="{FF2B5EF4-FFF2-40B4-BE49-F238E27FC236}">
                  <a16:creationId xmlns:a16="http://schemas.microsoft.com/office/drawing/2014/main" id="{88B22216-798E-044E-A1F1-37177EE1D834}"/>
                </a:ext>
              </a:extLst>
            </p:cNvPr>
            <p:cNvSpPr>
              <a:spLocks/>
            </p:cNvSpPr>
            <p:nvPr userDrawn="1"/>
          </p:nvSpPr>
          <p:spPr bwMode="gray">
            <a:xfrm>
              <a:off x="5178425" y="6445250"/>
              <a:ext cx="41275" cy="76200"/>
            </a:xfrm>
            <a:custGeom>
              <a:avLst/>
              <a:gdLst/>
              <a:ahLst/>
              <a:cxnLst>
                <a:cxn ang="0">
                  <a:pos x="24" y="26"/>
                </a:cxn>
                <a:cxn ang="0">
                  <a:pos x="6" y="26"/>
                </a:cxn>
                <a:cxn ang="0">
                  <a:pos x="6" y="42"/>
                </a:cxn>
                <a:cxn ang="0">
                  <a:pos x="26" y="42"/>
                </a:cxn>
                <a:cxn ang="0">
                  <a:pos x="26" y="48"/>
                </a:cxn>
                <a:cxn ang="0">
                  <a:pos x="0" y="48"/>
                </a:cxn>
                <a:cxn ang="0">
                  <a:pos x="0" y="0"/>
                </a:cxn>
                <a:cxn ang="0">
                  <a:pos x="26" y="0"/>
                </a:cxn>
                <a:cxn ang="0">
                  <a:pos x="26" y="6"/>
                </a:cxn>
                <a:cxn ang="0">
                  <a:pos x="6" y="6"/>
                </a:cxn>
                <a:cxn ang="0">
                  <a:pos x="6" y="20"/>
                </a:cxn>
                <a:cxn ang="0">
                  <a:pos x="24" y="20"/>
                </a:cxn>
                <a:cxn ang="0">
                  <a:pos x="24" y="26"/>
                </a:cxn>
              </a:cxnLst>
              <a:rect l="0" t="0" r="r" b="b"/>
              <a:pathLst>
                <a:path w="26" h="48">
                  <a:moveTo>
                    <a:pt x="24" y="26"/>
                  </a:moveTo>
                  <a:lnTo>
                    <a:pt x="6" y="26"/>
                  </a:lnTo>
                  <a:lnTo>
                    <a:pt x="6" y="42"/>
                  </a:lnTo>
                  <a:lnTo>
                    <a:pt x="26" y="42"/>
                  </a:lnTo>
                  <a:lnTo>
                    <a:pt x="26" y="48"/>
                  </a:lnTo>
                  <a:lnTo>
                    <a:pt x="0" y="48"/>
                  </a:lnTo>
                  <a:lnTo>
                    <a:pt x="0" y="0"/>
                  </a:lnTo>
                  <a:lnTo>
                    <a:pt x="26" y="0"/>
                  </a:lnTo>
                  <a:lnTo>
                    <a:pt x="26" y="6"/>
                  </a:lnTo>
                  <a:lnTo>
                    <a:pt x="6" y="6"/>
                  </a:lnTo>
                  <a:lnTo>
                    <a:pt x="6" y="20"/>
                  </a:lnTo>
                  <a:lnTo>
                    <a:pt x="24" y="20"/>
                  </a:lnTo>
                  <a:lnTo>
                    <a:pt x="24" y="26"/>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dirty="0">
                <a:solidFill>
                  <a:srgbClr val="000000"/>
                </a:solidFill>
                <a:latin typeface="Calibri Light" panose="020F0302020204030204" pitchFamily="34" charset="0"/>
                <a:cs typeface="Calibri Light" panose="020F0302020204030204" pitchFamily="34" charset="0"/>
              </a:endParaRPr>
            </a:p>
          </p:txBody>
        </p:sp>
        <p:sp>
          <p:nvSpPr>
            <p:cNvPr id="58" name="Freeform 57">
              <a:extLst>
                <a:ext uri="{FF2B5EF4-FFF2-40B4-BE49-F238E27FC236}">
                  <a16:creationId xmlns:a16="http://schemas.microsoft.com/office/drawing/2014/main" id="{15A67C64-C658-C342-91F8-AD722A6BD2CD}"/>
                </a:ext>
              </a:extLst>
            </p:cNvPr>
            <p:cNvSpPr>
              <a:spLocks noEditPoints="1"/>
            </p:cNvSpPr>
            <p:nvPr userDrawn="1"/>
          </p:nvSpPr>
          <p:spPr bwMode="gray">
            <a:xfrm>
              <a:off x="5238750" y="6445250"/>
              <a:ext cx="50800" cy="76200"/>
            </a:xfrm>
            <a:custGeom>
              <a:avLst/>
              <a:gdLst/>
              <a:ahLst/>
              <a:cxnLst>
                <a:cxn ang="0">
                  <a:pos x="0" y="0"/>
                </a:cxn>
                <a:cxn ang="0">
                  <a:pos x="6" y="0"/>
                </a:cxn>
                <a:cxn ang="0">
                  <a:pos x="13" y="2"/>
                </a:cxn>
                <a:cxn ang="0">
                  <a:pos x="15" y="6"/>
                </a:cxn>
                <a:cxn ang="0">
                  <a:pos x="10" y="12"/>
                </a:cxn>
                <a:cxn ang="0">
                  <a:pos x="10" y="13"/>
                </a:cxn>
                <a:cxn ang="0">
                  <a:pos x="14" y="17"/>
                </a:cxn>
                <a:cxn ang="0">
                  <a:pos x="16" y="24"/>
                </a:cxn>
                <a:cxn ang="0">
                  <a:pos x="13" y="24"/>
                </a:cxn>
                <a:cxn ang="0">
                  <a:pos x="11" y="18"/>
                </a:cxn>
                <a:cxn ang="0">
                  <a:pos x="6" y="14"/>
                </a:cxn>
                <a:cxn ang="0">
                  <a:pos x="3" y="14"/>
                </a:cxn>
                <a:cxn ang="0">
                  <a:pos x="3" y="24"/>
                </a:cxn>
                <a:cxn ang="0">
                  <a:pos x="0" y="24"/>
                </a:cxn>
                <a:cxn ang="0">
                  <a:pos x="0" y="0"/>
                </a:cxn>
                <a:cxn ang="0">
                  <a:pos x="3" y="11"/>
                </a:cxn>
                <a:cxn ang="0">
                  <a:pos x="6" y="11"/>
                </a:cxn>
                <a:cxn ang="0">
                  <a:pos x="12" y="7"/>
                </a:cxn>
                <a:cxn ang="0">
                  <a:pos x="6" y="2"/>
                </a:cxn>
                <a:cxn ang="0">
                  <a:pos x="3" y="3"/>
                </a:cxn>
                <a:cxn ang="0">
                  <a:pos x="3" y="11"/>
                </a:cxn>
              </a:cxnLst>
              <a:rect l="0" t="0" r="r" b="b"/>
              <a:pathLst>
                <a:path w="16" h="24">
                  <a:moveTo>
                    <a:pt x="0" y="0"/>
                  </a:moveTo>
                  <a:cubicBezTo>
                    <a:pt x="2" y="0"/>
                    <a:pt x="4" y="0"/>
                    <a:pt x="6" y="0"/>
                  </a:cubicBezTo>
                  <a:cubicBezTo>
                    <a:pt x="9" y="0"/>
                    <a:pt x="12" y="1"/>
                    <a:pt x="13" y="2"/>
                  </a:cubicBezTo>
                  <a:cubicBezTo>
                    <a:pt x="14" y="3"/>
                    <a:pt x="15" y="5"/>
                    <a:pt x="15" y="6"/>
                  </a:cubicBezTo>
                  <a:cubicBezTo>
                    <a:pt x="15" y="10"/>
                    <a:pt x="13" y="12"/>
                    <a:pt x="10" y="12"/>
                  </a:cubicBezTo>
                  <a:cubicBezTo>
                    <a:pt x="10" y="13"/>
                    <a:pt x="10" y="13"/>
                    <a:pt x="10" y="13"/>
                  </a:cubicBezTo>
                  <a:cubicBezTo>
                    <a:pt x="12" y="13"/>
                    <a:pt x="13" y="15"/>
                    <a:pt x="14" y="17"/>
                  </a:cubicBezTo>
                  <a:cubicBezTo>
                    <a:pt x="15" y="21"/>
                    <a:pt x="15" y="23"/>
                    <a:pt x="16" y="24"/>
                  </a:cubicBezTo>
                  <a:cubicBezTo>
                    <a:pt x="13" y="24"/>
                    <a:pt x="13" y="24"/>
                    <a:pt x="13" y="24"/>
                  </a:cubicBezTo>
                  <a:cubicBezTo>
                    <a:pt x="12" y="23"/>
                    <a:pt x="12" y="21"/>
                    <a:pt x="11" y="18"/>
                  </a:cubicBezTo>
                  <a:cubicBezTo>
                    <a:pt x="10" y="15"/>
                    <a:pt x="9" y="14"/>
                    <a:pt x="6" y="14"/>
                  </a:cubicBezTo>
                  <a:cubicBezTo>
                    <a:pt x="3" y="14"/>
                    <a:pt x="3" y="14"/>
                    <a:pt x="3" y="14"/>
                  </a:cubicBezTo>
                  <a:cubicBezTo>
                    <a:pt x="3" y="24"/>
                    <a:pt x="3" y="24"/>
                    <a:pt x="3" y="24"/>
                  </a:cubicBezTo>
                  <a:cubicBezTo>
                    <a:pt x="0" y="24"/>
                    <a:pt x="0" y="24"/>
                    <a:pt x="0" y="24"/>
                  </a:cubicBezTo>
                  <a:lnTo>
                    <a:pt x="0" y="0"/>
                  </a:lnTo>
                  <a:close/>
                  <a:moveTo>
                    <a:pt x="3" y="11"/>
                  </a:moveTo>
                  <a:cubicBezTo>
                    <a:pt x="6" y="11"/>
                    <a:pt x="6" y="11"/>
                    <a:pt x="6" y="11"/>
                  </a:cubicBezTo>
                  <a:cubicBezTo>
                    <a:pt x="10" y="11"/>
                    <a:pt x="12" y="9"/>
                    <a:pt x="12" y="7"/>
                  </a:cubicBezTo>
                  <a:cubicBezTo>
                    <a:pt x="12" y="4"/>
                    <a:pt x="10" y="2"/>
                    <a:pt x="6" y="2"/>
                  </a:cubicBezTo>
                  <a:cubicBezTo>
                    <a:pt x="5" y="2"/>
                    <a:pt x="4" y="2"/>
                    <a:pt x="3" y="3"/>
                  </a:cubicBezTo>
                  <a:lnTo>
                    <a:pt x="3" y="11"/>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dirty="0">
                <a:solidFill>
                  <a:srgbClr val="000000"/>
                </a:solidFill>
                <a:latin typeface="Calibri Light" panose="020F0302020204030204" pitchFamily="34" charset="0"/>
                <a:cs typeface="Calibri Light" panose="020F0302020204030204" pitchFamily="34" charset="0"/>
              </a:endParaRPr>
            </a:p>
          </p:txBody>
        </p:sp>
        <p:sp>
          <p:nvSpPr>
            <p:cNvPr id="59" name="Freeform 58">
              <a:extLst>
                <a:ext uri="{FF2B5EF4-FFF2-40B4-BE49-F238E27FC236}">
                  <a16:creationId xmlns:a16="http://schemas.microsoft.com/office/drawing/2014/main" id="{E8E7D28C-6FD1-EB4F-A858-517D723839BC}"/>
                </a:ext>
              </a:extLst>
            </p:cNvPr>
            <p:cNvSpPr>
              <a:spLocks/>
            </p:cNvSpPr>
            <p:nvPr userDrawn="1"/>
          </p:nvSpPr>
          <p:spPr bwMode="gray">
            <a:xfrm>
              <a:off x="5305425" y="6445250"/>
              <a:ext cx="44450" cy="76200"/>
            </a:xfrm>
            <a:custGeom>
              <a:avLst/>
              <a:gdLst/>
              <a:ahLst/>
              <a:cxnLst>
                <a:cxn ang="0">
                  <a:pos x="26" y="26"/>
                </a:cxn>
                <a:cxn ang="0">
                  <a:pos x="6" y="26"/>
                </a:cxn>
                <a:cxn ang="0">
                  <a:pos x="6" y="42"/>
                </a:cxn>
                <a:cxn ang="0">
                  <a:pos x="28" y="42"/>
                </a:cxn>
                <a:cxn ang="0">
                  <a:pos x="28" y="48"/>
                </a:cxn>
                <a:cxn ang="0">
                  <a:pos x="0" y="48"/>
                </a:cxn>
                <a:cxn ang="0">
                  <a:pos x="0" y="0"/>
                </a:cxn>
                <a:cxn ang="0">
                  <a:pos x="26" y="0"/>
                </a:cxn>
                <a:cxn ang="0">
                  <a:pos x="26" y="6"/>
                </a:cxn>
                <a:cxn ang="0">
                  <a:pos x="6" y="6"/>
                </a:cxn>
                <a:cxn ang="0">
                  <a:pos x="6" y="20"/>
                </a:cxn>
                <a:cxn ang="0">
                  <a:pos x="26" y="20"/>
                </a:cxn>
                <a:cxn ang="0">
                  <a:pos x="26" y="26"/>
                </a:cxn>
              </a:cxnLst>
              <a:rect l="0" t="0" r="r" b="b"/>
              <a:pathLst>
                <a:path w="28" h="48">
                  <a:moveTo>
                    <a:pt x="26" y="26"/>
                  </a:moveTo>
                  <a:lnTo>
                    <a:pt x="6" y="26"/>
                  </a:lnTo>
                  <a:lnTo>
                    <a:pt x="6" y="42"/>
                  </a:lnTo>
                  <a:lnTo>
                    <a:pt x="28" y="42"/>
                  </a:lnTo>
                  <a:lnTo>
                    <a:pt x="28" y="48"/>
                  </a:lnTo>
                  <a:lnTo>
                    <a:pt x="0" y="48"/>
                  </a:lnTo>
                  <a:lnTo>
                    <a:pt x="0" y="0"/>
                  </a:lnTo>
                  <a:lnTo>
                    <a:pt x="26" y="0"/>
                  </a:lnTo>
                  <a:lnTo>
                    <a:pt x="26" y="6"/>
                  </a:lnTo>
                  <a:lnTo>
                    <a:pt x="6" y="6"/>
                  </a:lnTo>
                  <a:lnTo>
                    <a:pt x="6" y="20"/>
                  </a:lnTo>
                  <a:lnTo>
                    <a:pt x="26" y="20"/>
                  </a:lnTo>
                  <a:lnTo>
                    <a:pt x="26" y="26"/>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dirty="0">
                <a:solidFill>
                  <a:srgbClr val="000000"/>
                </a:solidFill>
                <a:latin typeface="Calibri Light" panose="020F0302020204030204" pitchFamily="34" charset="0"/>
                <a:cs typeface="Calibri Light" panose="020F0302020204030204" pitchFamily="34" charset="0"/>
              </a:endParaRPr>
            </a:p>
          </p:txBody>
        </p:sp>
        <p:sp>
          <p:nvSpPr>
            <p:cNvPr id="60" name="Freeform 59">
              <a:extLst>
                <a:ext uri="{FF2B5EF4-FFF2-40B4-BE49-F238E27FC236}">
                  <a16:creationId xmlns:a16="http://schemas.microsoft.com/office/drawing/2014/main" id="{4DC1EB11-F0B3-524D-B44F-D9492B0A1147}"/>
                </a:ext>
              </a:extLst>
            </p:cNvPr>
            <p:cNvSpPr>
              <a:spLocks noEditPoints="1"/>
            </p:cNvSpPr>
            <p:nvPr userDrawn="1"/>
          </p:nvSpPr>
          <p:spPr bwMode="gray">
            <a:xfrm>
              <a:off x="5368925" y="6445250"/>
              <a:ext cx="58738" cy="76200"/>
            </a:xfrm>
            <a:custGeom>
              <a:avLst/>
              <a:gdLst/>
              <a:ahLst/>
              <a:cxnLst>
                <a:cxn ang="0">
                  <a:pos x="0" y="0"/>
                </a:cxn>
                <a:cxn ang="0">
                  <a:pos x="6" y="0"/>
                </a:cxn>
                <a:cxn ang="0">
                  <a:pos x="16" y="3"/>
                </a:cxn>
                <a:cxn ang="0">
                  <a:pos x="19" y="11"/>
                </a:cxn>
                <a:cxn ang="0">
                  <a:pos x="16" y="21"/>
                </a:cxn>
                <a:cxn ang="0">
                  <a:pos x="5" y="24"/>
                </a:cxn>
                <a:cxn ang="0">
                  <a:pos x="0" y="24"/>
                </a:cxn>
                <a:cxn ang="0">
                  <a:pos x="0" y="0"/>
                </a:cxn>
                <a:cxn ang="0">
                  <a:pos x="3" y="22"/>
                </a:cxn>
                <a:cxn ang="0">
                  <a:pos x="6" y="22"/>
                </a:cxn>
                <a:cxn ang="0">
                  <a:pos x="16" y="12"/>
                </a:cxn>
                <a:cxn ang="0">
                  <a:pos x="6" y="2"/>
                </a:cxn>
                <a:cxn ang="0">
                  <a:pos x="3" y="3"/>
                </a:cxn>
                <a:cxn ang="0">
                  <a:pos x="3" y="22"/>
                </a:cxn>
              </a:cxnLst>
              <a:rect l="0" t="0" r="r" b="b"/>
              <a:pathLst>
                <a:path w="19" h="24">
                  <a:moveTo>
                    <a:pt x="0" y="0"/>
                  </a:moveTo>
                  <a:cubicBezTo>
                    <a:pt x="2" y="0"/>
                    <a:pt x="4" y="0"/>
                    <a:pt x="6" y="0"/>
                  </a:cubicBezTo>
                  <a:cubicBezTo>
                    <a:pt x="11" y="0"/>
                    <a:pt x="14" y="1"/>
                    <a:pt x="16" y="3"/>
                  </a:cubicBezTo>
                  <a:cubicBezTo>
                    <a:pt x="18" y="5"/>
                    <a:pt x="19" y="8"/>
                    <a:pt x="19" y="11"/>
                  </a:cubicBezTo>
                  <a:cubicBezTo>
                    <a:pt x="19" y="15"/>
                    <a:pt x="18" y="19"/>
                    <a:pt x="16" y="21"/>
                  </a:cubicBezTo>
                  <a:cubicBezTo>
                    <a:pt x="14" y="23"/>
                    <a:pt x="10" y="24"/>
                    <a:pt x="5" y="24"/>
                  </a:cubicBezTo>
                  <a:cubicBezTo>
                    <a:pt x="3" y="24"/>
                    <a:pt x="1" y="24"/>
                    <a:pt x="0" y="24"/>
                  </a:cubicBezTo>
                  <a:lnTo>
                    <a:pt x="0" y="0"/>
                  </a:lnTo>
                  <a:close/>
                  <a:moveTo>
                    <a:pt x="3" y="22"/>
                  </a:moveTo>
                  <a:cubicBezTo>
                    <a:pt x="4" y="22"/>
                    <a:pt x="5" y="22"/>
                    <a:pt x="6" y="22"/>
                  </a:cubicBezTo>
                  <a:cubicBezTo>
                    <a:pt x="12" y="22"/>
                    <a:pt x="16" y="18"/>
                    <a:pt x="16" y="12"/>
                  </a:cubicBezTo>
                  <a:cubicBezTo>
                    <a:pt x="16" y="6"/>
                    <a:pt x="13" y="2"/>
                    <a:pt x="6" y="2"/>
                  </a:cubicBezTo>
                  <a:cubicBezTo>
                    <a:pt x="5" y="2"/>
                    <a:pt x="4" y="3"/>
                    <a:pt x="3" y="3"/>
                  </a:cubicBezTo>
                  <a:lnTo>
                    <a:pt x="3" y="22"/>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dirty="0">
                <a:solidFill>
                  <a:srgbClr val="000000"/>
                </a:solidFill>
                <a:latin typeface="Calibri Light" panose="020F0302020204030204" pitchFamily="34" charset="0"/>
                <a:cs typeface="Calibri Light" panose="020F0302020204030204" pitchFamily="34" charset="0"/>
              </a:endParaRPr>
            </a:p>
          </p:txBody>
        </p:sp>
        <p:sp>
          <p:nvSpPr>
            <p:cNvPr id="61" name="Freeform 60">
              <a:extLst>
                <a:ext uri="{FF2B5EF4-FFF2-40B4-BE49-F238E27FC236}">
                  <a16:creationId xmlns:a16="http://schemas.microsoft.com/office/drawing/2014/main" id="{295216A1-4E49-AB48-815D-ECC09ADF8AA2}"/>
                </a:ext>
              </a:extLst>
            </p:cNvPr>
            <p:cNvSpPr>
              <a:spLocks noEditPoints="1"/>
            </p:cNvSpPr>
            <p:nvPr userDrawn="1"/>
          </p:nvSpPr>
          <p:spPr bwMode="gray">
            <a:xfrm>
              <a:off x="5472113" y="6445250"/>
              <a:ext cx="63500" cy="76200"/>
            </a:xfrm>
            <a:custGeom>
              <a:avLst/>
              <a:gdLst/>
              <a:ahLst/>
              <a:cxnLst>
                <a:cxn ang="0">
                  <a:pos x="6" y="16"/>
                </a:cxn>
                <a:cxn ang="0">
                  <a:pos x="3" y="24"/>
                </a:cxn>
                <a:cxn ang="0">
                  <a:pos x="0" y="24"/>
                </a:cxn>
                <a:cxn ang="0">
                  <a:pos x="8" y="0"/>
                </a:cxn>
                <a:cxn ang="0">
                  <a:pos x="12" y="0"/>
                </a:cxn>
                <a:cxn ang="0">
                  <a:pos x="20" y="24"/>
                </a:cxn>
                <a:cxn ang="0">
                  <a:pos x="17" y="24"/>
                </a:cxn>
                <a:cxn ang="0">
                  <a:pos x="14" y="16"/>
                </a:cxn>
                <a:cxn ang="0">
                  <a:pos x="6" y="16"/>
                </a:cxn>
                <a:cxn ang="0">
                  <a:pos x="13" y="14"/>
                </a:cxn>
                <a:cxn ang="0">
                  <a:pos x="11" y="7"/>
                </a:cxn>
                <a:cxn ang="0">
                  <a:pos x="10" y="3"/>
                </a:cxn>
                <a:cxn ang="0">
                  <a:pos x="10" y="3"/>
                </a:cxn>
                <a:cxn ang="0">
                  <a:pos x="9" y="7"/>
                </a:cxn>
                <a:cxn ang="0">
                  <a:pos x="6" y="14"/>
                </a:cxn>
                <a:cxn ang="0">
                  <a:pos x="13" y="14"/>
                </a:cxn>
              </a:cxnLst>
              <a:rect l="0" t="0" r="r" b="b"/>
              <a:pathLst>
                <a:path w="20" h="24">
                  <a:moveTo>
                    <a:pt x="6" y="16"/>
                  </a:moveTo>
                  <a:cubicBezTo>
                    <a:pt x="3" y="24"/>
                    <a:pt x="3" y="24"/>
                    <a:pt x="3" y="24"/>
                  </a:cubicBezTo>
                  <a:cubicBezTo>
                    <a:pt x="0" y="24"/>
                    <a:pt x="0" y="24"/>
                    <a:pt x="0" y="24"/>
                  </a:cubicBezTo>
                  <a:cubicBezTo>
                    <a:pt x="8" y="0"/>
                    <a:pt x="8" y="0"/>
                    <a:pt x="8" y="0"/>
                  </a:cubicBezTo>
                  <a:cubicBezTo>
                    <a:pt x="12" y="0"/>
                    <a:pt x="12" y="0"/>
                    <a:pt x="12" y="0"/>
                  </a:cubicBezTo>
                  <a:cubicBezTo>
                    <a:pt x="20" y="24"/>
                    <a:pt x="20" y="24"/>
                    <a:pt x="20" y="24"/>
                  </a:cubicBezTo>
                  <a:cubicBezTo>
                    <a:pt x="17" y="24"/>
                    <a:pt x="17" y="24"/>
                    <a:pt x="17" y="24"/>
                  </a:cubicBezTo>
                  <a:cubicBezTo>
                    <a:pt x="14" y="16"/>
                    <a:pt x="14" y="16"/>
                    <a:pt x="14" y="16"/>
                  </a:cubicBezTo>
                  <a:lnTo>
                    <a:pt x="6" y="16"/>
                  </a:lnTo>
                  <a:close/>
                  <a:moveTo>
                    <a:pt x="13" y="14"/>
                  </a:moveTo>
                  <a:cubicBezTo>
                    <a:pt x="11" y="7"/>
                    <a:pt x="11" y="7"/>
                    <a:pt x="11" y="7"/>
                  </a:cubicBezTo>
                  <a:cubicBezTo>
                    <a:pt x="11" y="6"/>
                    <a:pt x="10" y="4"/>
                    <a:pt x="10" y="3"/>
                  </a:cubicBezTo>
                  <a:cubicBezTo>
                    <a:pt x="10" y="3"/>
                    <a:pt x="10" y="3"/>
                    <a:pt x="10" y="3"/>
                  </a:cubicBezTo>
                  <a:cubicBezTo>
                    <a:pt x="9" y="4"/>
                    <a:pt x="9" y="6"/>
                    <a:pt x="9" y="7"/>
                  </a:cubicBezTo>
                  <a:cubicBezTo>
                    <a:pt x="6" y="14"/>
                    <a:pt x="6" y="14"/>
                    <a:pt x="6" y="14"/>
                  </a:cubicBezTo>
                  <a:lnTo>
                    <a:pt x="13" y="14"/>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dirty="0">
                <a:solidFill>
                  <a:srgbClr val="000000"/>
                </a:solidFill>
                <a:latin typeface="Calibri Light" panose="020F0302020204030204" pitchFamily="34" charset="0"/>
                <a:cs typeface="Calibri Light" panose="020F0302020204030204" pitchFamily="34" charset="0"/>
              </a:endParaRPr>
            </a:p>
          </p:txBody>
        </p:sp>
        <p:sp>
          <p:nvSpPr>
            <p:cNvPr id="62" name="Freeform 61">
              <a:extLst>
                <a:ext uri="{FF2B5EF4-FFF2-40B4-BE49-F238E27FC236}">
                  <a16:creationId xmlns:a16="http://schemas.microsoft.com/office/drawing/2014/main" id="{5A184FCE-C47B-4446-BA1D-E286DDD84B06}"/>
                </a:ext>
              </a:extLst>
            </p:cNvPr>
            <p:cNvSpPr>
              <a:spLocks/>
            </p:cNvSpPr>
            <p:nvPr userDrawn="1"/>
          </p:nvSpPr>
          <p:spPr bwMode="gray">
            <a:xfrm>
              <a:off x="5548313" y="6445250"/>
              <a:ext cx="57150" cy="76200"/>
            </a:xfrm>
            <a:custGeom>
              <a:avLst/>
              <a:gdLst/>
              <a:ahLst/>
              <a:cxnLst>
                <a:cxn ang="0">
                  <a:pos x="18" y="23"/>
                </a:cxn>
                <a:cxn ang="0">
                  <a:pos x="11" y="24"/>
                </a:cxn>
                <a:cxn ang="0">
                  <a:pos x="0" y="12"/>
                </a:cxn>
                <a:cxn ang="0">
                  <a:pos x="12" y="0"/>
                </a:cxn>
                <a:cxn ang="0">
                  <a:pos x="18" y="1"/>
                </a:cxn>
                <a:cxn ang="0">
                  <a:pos x="17" y="3"/>
                </a:cxn>
                <a:cxn ang="0">
                  <a:pos x="12" y="2"/>
                </a:cxn>
                <a:cxn ang="0">
                  <a:pos x="3" y="12"/>
                </a:cxn>
                <a:cxn ang="0">
                  <a:pos x="12" y="22"/>
                </a:cxn>
                <a:cxn ang="0">
                  <a:pos x="17" y="21"/>
                </a:cxn>
                <a:cxn ang="0">
                  <a:pos x="18" y="23"/>
                </a:cxn>
              </a:cxnLst>
              <a:rect l="0" t="0" r="r" b="b"/>
              <a:pathLst>
                <a:path w="18" h="24">
                  <a:moveTo>
                    <a:pt x="18" y="23"/>
                  </a:moveTo>
                  <a:cubicBezTo>
                    <a:pt x="16" y="24"/>
                    <a:pt x="14" y="24"/>
                    <a:pt x="11" y="24"/>
                  </a:cubicBezTo>
                  <a:cubicBezTo>
                    <a:pt x="5" y="24"/>
                    <a:pt x="0" y="20"/>
                    <a:pt x="0" y="12"/>
                  </a:cubicBezTo>
                  <a:cubicBezTo>
                    <a:pt x="0" y="5"/>
                    <a:pt x="5" y="0"/>
                    <a:pt x="12" y="0"/>
                  </a:cubicBezTo>
                  <a:cubicBezTo>
                    <a:pt x="15" y="0"/>
                    <a:pt x="17" y="0"/>
                    <a:pt x="18" y="1"/>
                  </a:cubicBezTo>
                  <a:cubicBezTo>
                    <a:pt x="17" y="3"/>
                    <a:pt x="17" y="3"/>
                    <a:pt x="17" y="3"/>
                  </a:cubicBezTo>
                  <a:cubicBezTo>
                    <a:pt x="16" y="3"/>
                    <a:pt x="14" y="2"/>
                    <a:pt x="12" y="2"/>
                  </a:cubicBezTo>
                  <a:cubicBezTo>
                    <a:pt x="6" y="2"/>
                    <a:pt x="3" y="6"/>
                    <a:pt x="3" y="12"/>
                  </a:cubicBezTo>
                  <a:cubicBezTo>
                    <a:pt x="3" y="18"/>
                    <a:pt x="6" y="22"/>
                    <a:pt x="12" y="22"/>
                  </a:cubicBezTo>
                  <a:cubicBezTo>
                    <a:pt x="14" y="22"/>
                    <a:pt x="16" y="21"/>
                    <a:pt x="17" y="21"/>
                  </a:cubicBezTo>
                  <a:lnTo>
                    <a:pt x="18" y="23"/>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dirty="0">
                <a:solidFill>
                  <a:srgbClr val="000000"/>
                </a:solidFill>
                <a:latin typeface="Calibri Light" panose="020F0302020204030204" pitchFamily="34" charset="0"/>
                <a:cs typeface="Calibri Light" panose="020F0302020204030204" pitchFamily="34" charset="0"/>
              </a:endParaRPr>
            </a:p>
          </p:txBody>
        </p:sp>
        <p:sp>
          <p:nvSpPr>
            <p:cNvPr id="63" name="Freeform 62">
              <a:extLst>
                <a:ext uri="{FF2B5EF4-FFF2-40B4-BE49-F238E27FC236}">
                  <a16:creationId xmlns:a16="http://schemas.microsoft.com/office/drawing/2014/main" id="{7650BDEC-1252-284F-B324-192B5232D5E8}"/>
                </a:ext>
              </a:extLst>
            </p:cNvPr>
            <p:cNvSpPr>
              <a:spLocks/>
            </p:cNvSpPr>
            <p:nvPr userDrawn="1"/>
          </p:nvSpPr>
          <p:spPr bwMode="gray">
            <a:xfrm>
              <a:off x="5614988" y="6445250"/>
              <a:ext cx="57150" cy="76200"/>
            </a:xfrm>
            <a:custGeom>
              <a:avLst/>
              <a:gdLst/>
              <a:ahLst/>
              <a:cxnLst>
                <a:cxn ang="0">
                  <a:pos x="18" y="23"/>
                </a:cxn>
                <a:cxn ang="0">
                  <a:pos x="12" y="24"/>
                </a:cxn>
                <a:cxn ang="0">
                  <a:pos x="0" y="12"/>
                </a:cxn>
                <a:cxn ang="0">
                  <a:pos x="13" y="0"/>
                </a:cxn>
                <a:cxn ang="0">
                  <a:pos x="18" y="1"/>
                </a:cxn>
                <a:cxn ang="0">
                  <a:pos x="18" y="3"/>
                </a:cxn>
                <a:cxn ang="0">
                  <a:pos x="13" y="2"/>
                </a:cxn>
                <a:cxn ang="0">
                  <a:pos x="4" y="12"/>
                </a:cxn>
                <a:cxn ang="0">
                  <a:pos x="13" y="22"/>
                </a:cxn>
                <a:cxn ang="0">
                  <a:pos x="18" y="21"/>
                </a:cxn>
                <a:cxn ang="0">
                  <a:pos x="18" y="23"/>
                </a:cxn>
              </a:cxnLst>
              <a:rect l="0" t="0" r="r" b="b"/>
              <a:pathLst>
                <a:path w="18" h="24">
                  <a:moveTo>
                    <a:pt x="18" y="23"/>
                  </a:moveTo>
                  <a:cubicBezTo>
                    <a:pt x="17" y="24"/>
                    <a:pt x="15" y="24"/>
                    <a:pt x="12" y="24"/>
                  </a:cubicBezTo>
                  <a:cubicBezTo>
                    <a:pt x="5" y="24"/>
                    <a:pt x="0" y="20"/>
                    <a:pt x="0" y="12"/>
                  </a:cubicBezTo>
                  <a:cubicBezTo>
                    <a:pt x="0" y="5"/>
                    <a:pt x="5" y="0"/>
                    <a:pt x="13" y="0"/>
                  </a:cubicBezTo>
                  <a:cubicBezTo>
                    <a:pt x="16" y="0"/>
                    <a:pt x="18" y="0"/>
                    <a:pt x="18" y="1"/>
                  </a:cubicBezTo>
                  <a:cubicBezTo>
                    <a:pt x="18" y="3"/>
                    <a:pt x="18" y="3"/>
                    <a:pt x="18" y="3"/>
                  </a:cubicBezTo>
                  <a:cubicBezTo>
                    <a:pt x="17" y="3"/>
                    <a:pt x="15" y="2"/>
                    <a:pt x="13" y="2"/>
                  </a:cubicBezTo>
                  <a:cubicBezTo>
                    <a:pt x="7" y="2"/>
                    <a:pt x="4" y="6"/>
                    <a:pt x="4" y="12"/>
                  </a:cubicBezTo>
                  <a:cubicBezTo>
                    <a:pt x="4" y="18"/>
                    <a:pt x="7" y="22"/>
                    <a:pt x="13" y="22"/>
                  </a:cubicBezTo>
                  <a:cubicBezTo>
                    <a:pt x="15" y="22"/>
                    <a:pt x="17" y="21"/>
                    <a:pt x="18" y="21"/>
                  </a:cubicBezTo>
                  <a:lnTo>
                    <a:pt x="18" y="23"/>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dirty="0">
                <a:solidFill>
                  <a:srgbClr val="000000"/>
                </a:solidFill>
                <a:latin typeface="Calibri Light" panose="020F0302020204030204" pitchFamily="34" charset="0"/>
                <a:cs typeface="Calibri Light" panose="020F0302020204030204" pitchFamily="34" charset="0"/>
              </a:endParaRPr>
            </a:p>
          </p:txBody>
        </p:sp>
        <p:sp>
          <p:nvSpPr>
            <p:cNvPr id="64" name="Freeform 63">
              <a:extLst>
                <a:ext uri="{FF2B5EF4-FFF2-40B4-BE49-F238E27FC236}">
                  <a16:creationId xmlns:a16="http://schemas.microsoft.com/office/drawing/2014/main" id="{E7AA754E-863D-8D4E-880A-9688B2FA106D}"/>
                </a:ext>
              </a:extLst>
            </p:cNvPr>
            <p:cNvSpPr>
              <a:spLocks noEditPoints="1"/>
            </p:cNvSpPr>
            <p:nvPr userDrawn="1"/>
          </p:nvSpPr>
          <p:spPr bwMode="gray">
            <a:xfrm>
              <a:off x="5684838" y="6445250"/>
              <a:ext cx="69850" cy="76200"/>
            </a:xfrm>
            <a:custGeom>
              <a:avLst/>
              <a:gdLst/>
              <a:ahLst/>
              <a:cxnLst>
                <a:cxn ang="0">
                  <a:pos x="11" y="24"/>
                </a:cxn>
                <a:cxn ang="0">
                  <a:pos x="0" y="12"/>
                </a:cxn>
                <a:cxn ang="0">
                  <a:pos x="11" y="0"/>
                </a:cxn>
                <a:cxn ang="0">
                  <a:pos x="22" y="12"/>
                </a:cxn>
                <a:cxn ang="0">
                  <a:pos x="11" y="24"/>
                </a:cxn>
                <a:cxn ang="0">
                  <a:pos x="11" y="22"/>
                </a:cxn>
                <a:cxn ang="0">
                  <a:pos x="19" y="12"/>
                </a:cxn>
                <a:cxn ang="0">
                  <a:pos x="11" y="2"/>
                </a:cxn>
                <a:cxn ang="0">
                  <a:pos x="3" y="12"/>
                </a:cxn>
                <a:cxn ang="0">
                  <a:pos x="11" y="22"/>
                </a:cxn>
              </a:cxnLst>
              <a:rect l="0" t="0" r="r" b="b"/>
              <a:pathLst>
                <a:path w="22" h="24">
                  <a:moveTo>
                    <a:pt x="11" y="24"/>
                  </a:moveTo>
                  <a:cubicBezTo>
                    <a:pt x="4" y="24"/>
                    <a:pt x="0" y="19"/>
                    <a:pt x="0" y="12"/>
                  </a:cubicBezTo>
                  <a:cubicBezTo>
                    <a:pt x="0" y="5"/>
                    <a:pt x="5" y="0"/>
                    <a:pt x="11" y="0"/>
                  </a:cubicBezTo>
                  <a:cubicBezTo>
                    <a:pt x="18" y="0"/>
                    <a:pt x="22" y="5"/>
                    <a:pt x="22" y="12"/>
                  </a:cubicBezTo>
                  <a:cubicBezTo>
                    <a:pt x="22" y="20"/>
                    <a:pt x="17" y="24"/>
                    <a:pt x="11" y="24"/>
                  </a:cubicBezTo>
                  <a:close/>
                  <a:moveTo>
                    <a:pt x="11" y="22"/>
                  </a:moveTo>
                  <a:cubicBezTo>
                    <a:pt x="16" y="22"/>
                    <a:pt x="19" y="17"/>
                    <a:pt x="19" y="12"/>
                  </a:cubicBezTo>
                  <a:cubicBezTo>
                    <a:pt x="19" y="7"/>
                    <a:pt x="16" y="2"/>
                    <a:pt x="11" y="2"/>
                  </a:cubicBezTo>
                  <a:cubicBezTo>
                    <a:pt x="6" y="2"/>
                    <a:pt x="3" y="7"/>
                    <a:pt x="3" y="12"/>
                  </a:cubicBezTo>
                  <a:cubicBezTo>
                    <a:pt x="3" y="17"/>
                    <a:pt x="6" y="22"/>
                    <a:pt x="11" y="22"/>
                  </a:cubicBez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dirty="0">
                <a:solidFill>
                  <a:srgbClr val="000000"/>
                </a:solidFill>
                <a:latin typeface="Calibri Light" panose="020F0302020204030204" pitchFamily="34" charset="0"/>
                <a:cs typeface="Calibri Light" panose="020F0302020204030204" pitchFamily="34" charset="0"/>
              </a:endParaRPr>
            </a:p>
          </p:txBody>
        </p:sp>
        <p:sp>
          <p:nvSpPr>
            <p:cNvPr id="65" name="Freeform 64">
              <a:extLst>
                <a:ext uri="{FF2B5EF4-FFF2-40B4-BE49-F238E27FC236}">
                  <a16:creationId xmlns:a16="http://schemas.microsoft.com/office/drawing/2014/main" id="{84DB7819-658F-A34B-9126-9F2AE4653F96}"/>
                </a:ext>
              </a:extLst>
            </p:cNvPr>
            <p:cNvSpPr>
              <a:spLocks/>
            </p:cNvSpPr>
            <p:nvPr userDrawn="1"/>
          </p:nvSpPr>
          <p:spPr bwMode="gray">
            <a:xfrm>
              <a:off x="5773738" y="6445250"/>
              <a:ext cx="53975" cy="76200"/>
            </a:xfrm>
            <a:custGeom>
              <a:avLst/>
              <a:gdLst/>
              <a:ahLst/>
              <a:cxnLst>
                <a:cxn ang="0">
                  <a:pos x="3" y="0"/>
                </a:cxn>
                <a:cxn ang="0">
                  <a:pos x="3" y="14"/>
                </a:cxn>
                <a:cxn ang="0">
                  <a:pos x="9" y="22"/>
                </a:cxn>
                <a:cxn ang="0">
                  <a:pos x="14" y="14"/>
                </a:cxn>
                <a:cxn ang="0">
                  <a:pos x="14" y="0"/>
                </a:cxn>
                <a:cxn ang="0">
                  <a:pos x="17" y="0"/>
                </a:cxn>
                <a:cxn ang="0">
                  <a:pos x="17" y="14"/>
                </a:cxn>
                <a:cxn ang="0">
                  <a:pos x="8" y="24"/>
                </a:cxn>
                <a:cxn ang="0">
                  <a:pos x="0" y="14"/>
                </a:cxn>
                <a:cxn ang="0">
                  <a:pos x="0" y="0"/>
                </a:cxn>
                <a:cxn ang="0">
                  <a:pos x="3" y="0"/>
                </a:cxn>
              </a:cxnLst>
              <a:rect l="0" t="0" r="r" b="b"/>
              <a:pathLst>
                <a:path w="17" h="24">
                  <a:moveTo>
                    <a:pt x="3" y="0"/>
                  </a:moveTo>
                  <a:cubicBezTo>
                    <a:pt x="3" y="14"/>
                    <a:pt x="3" y="14"/>
                    <a:pt x="3" y="14"/>
                  </a:cubicBezTo>
                  <a:cubicBezTo>
                    <a:pt x="3" y="20"/>
                    <a:pt x="5" y="22"/>
                    <a:pt x="9" y="22"/>
                  </a:cubicBezTo>
                  <a:cubicBezTo>
                    <a:pt x="12" y="22"/>
                    <a:pt x="14" y="19"/>
                    <a:pt x="14" y="14"/>
                  </a:cubicBezTo>
                  <a:cubicBezTo>
                    <a:pt x="14" y="0"/>
                    <a:pt x="14" y="0"/>
                    <a:pt x="14" y="0"/>
                  </a:cubicBezTo>
                  <a:cubicBezTo>
                    <a:pt x="17" y="0"/>
                    <a:pt x="17" y="0"/>
                    <a:pt x="17" y="0"/>
                  </a:cubicBezTo>
                  <a:cubicBezTo>
                    <a:pt x="17" y="14"/>
                    <a:pt x="17" y="14"/>
                    <a:pt x="17" y="14"/>
                  </a:cubicBezTo>
                  <a:cubicBezTo>
                    <a:pt x="17" y="21"/>
                    <a:pt x="14" y="24"/>
                    <a:pt x="8" y="24"/>
                  </a:cubicBezTo>
                  <a:cubicBezTo>
                    <a:pt x="4" y="24"/>
                    <a:pt x="0" y="22"/>
                    <a:pt x="0" y="14"/>
                  </a:cubicBezTo>
                  <a:cubicBezTo>
                    <a:pt x="0" y="0"/>
                    <a:pt x="0" y="0"/>
                    <a:pt x="0" y="0"/>
                  </a:cubicBezTo>
                  <a:lnTo>
                    <a:pt x="3" y="0"/>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dirty="0">
                <a:solidFill>
                  <a:srgbClr val="000000"/>
                </a:solidFill>
                <a:latin typeface="Calibri Light" panose="020F0302020204030204" pitchFamily="34" charset="0"/>
                <a:cs typeface="Calibri Light" panose="020F0302020204030204" pitchFamily="34" charset="0"/>
              </a:endParaRPr>
            </a:p>
          </p:txBody>
        </p:sp>
        <p:sp>
          <p:nvSpPr>
            <p:cNvPr id="66" name="Freeform 65">
              <a:extLst>
                <a:ext uri="{FF2B5EF4-FFF2-40B4-BE49-F238E27FC236}">
                  <a16:creationId xmlns:a16="http://schemas.microsoft.com/office/drawing/2014/main" id="{68F19E23-4072-8643-B801-45EB60AB012F}"/>
                </a:ext>
              </a:extLst>
            </p:cNvPr>
            <p:cNvSpPr>
              <a:spLocks/>
            </p:cNvSpPr>
            <p:nvPr userDrawn="1"/>
          </p:nvSpPr>
          <p:spPr bwMode="gray">
            <a:xfrm>
              <a:off x="5853113" y="6445250"/>
              <a:ext cx="57150" cy="76200"/>
            </a:xfrm>
            <a:custGeom>
              <a:avLst/>
              <a:gdLst/>
              <a:ahLst/>
              <a:cxnLst>
                <a:cxn ang="0">
                  <a:pos x="0" y="24"/>
                </a:cxn>
                <a:cxn ang="0">
                  <a:pos x="0" y="0"/>
                </a:cxn>
                <a:cxn ang="0">
                  <a:pos x="3" y="0"/>
                </a:cxn>
                <a:cxn ang="0">
                  <a:pos x="11" y="12"/>
                </a:cxn>
                <a:cxn ang="0">
                  <a:pos x="15" y="20"/>
                </a:cxn>
                <a:cxn ang="0">
                  <a:pos x="15" y="20"/>
                </a:cxn>
                <a:cxn ang="0">
                  <a:pos x="15" y="10"/>
                </a:cxn>
                <a:cxn ang="0">
                  <a:pos x="15" y="0"/>
                </a:cxn>
                <a:cxn ang="0">
                  <a:pos x="18" y="0"/>
                </a:cxn>
                <a:cxn ang="0">
                  <a:pos x="18" y="24"/>
                </a:cxn>
                <a:cxn ang="0">
                  <a:pos x="15" y="24"/>
                </a:cxn>
                <a:cxn ang="0">
                  <a:pos x="7" y="12"/>
                </a:cxn>
                <a:cxn ang="0">
                  <a:pos x="3" y="4"/>
                </a:cxn>
                <a:cxn ang="0">
                  <a:pos x="3" y="4"/>
                </a:cxn>
                <a:cxn ang="0">
                  <a:pos x="3" y="14"/>
                </a:cxn>
                <a:cxn ang="0">
                  <a:pos x="3" y="24"/>
                </a:cxn>
                <a:cxn ang="0">
                  <a:pos x="0" y="24"/>
                </a:cxn>
              </a:cxnLst>
              <a:rect l="0" t="0" r="r" b="b"/>
              <a:pathLst>
                <a:path w="18" h="24">
                  <a:moveTo>
                    <a:pt x="0" y="24"/>
                  </a:moveTo>
                  <a:cubicBezTo>
                    <a:pt x="0" y="0"/>
                    <a:pt x="0" y="0"/>
                    <a:pt x="0" y="0"/>
                  </a:cubicBezTo>
                  <a:cubicBezTo>
                    <a:pt x="3" y="0"/>
                    <a:pt x="3" y="0"/>
                    <a:pt x="3" y="0"/>
                  </a:cubicBezTo>
                  <a:cubicBezTo>
                    <a:pt x="11" y="12"/>
                    <a:pt x="11" y="12"/>
                    <a:pt x="11" y="12"/>
                  </a:cubicBezTo>
                  <a:cubicBezTo>
                    <a:pt x="13" y="15"/>
                    <a:pt x="14" y="17"/>
                    <a:pt x="15" y="20"/>
                  </a:cubicBezTo>
                  <a:cubicBezTo>
                    <a:pt x="15" y="20"/>
                    <a:pt x="15" y="20"/>
                    <a:pt x="15" y="20"/>
                  </a:cubicBezTo>
                  <a:cubicBezTo>
                    <a:pt x="15" y="17"/>
                    <a:pt x="15" y="14"/>
                    <a:pt x="15" y="10"/>
                  </a:cubicBezTo>
                  <a:cubicBezTo>
                    <a:pt x="15" y="0"/>
                    <a:pt x="15" y="0"/>
                    <a:pt x="15" y="0"/>
                  </a:cubicBezTo>
                  <a:cubicBezTo>
                    <a:pt x="18" y="0"/>
                    <a:pt x="18" y="0"/>
                    <a:pt x="18" y="0"/>
                  </a:cubicBezTo>
                  <a:cubicBezTo>
                    <a:pt x="18" y="24"/>
                    <a:pt x="18" y="24"/>
                    <a:pt x="18" y="24"/>
                  </a:cubicBezTo>
                  <a:cubicBezTo>
                    <a:pt x="15" y="24"/>
                    <a:pt x="15" y="24"/>
                    <a:pt x="15" y="24"/>
                  </a:cubicBezTo>
                  <a:cubicBezTo>
                    <a:pt x="7" y="12"/>
                    <a:pt x="7" y="12"/>
                    <a:pt x="7" y="12"/>
                  </a:cubicBezTo>
                  <a:cubicBezTo>
                    <a:pt x="5" y="9"/>
                    <a:pt x="4" y="6"/>
                    <a:pt x="3" y="4"/>
                  </a:cubicBezTo>
                  <a:cubicBezTo>
                    <a:pt x="3" y="4"/>
                    <a:pt x="3" y="4"/>
                    <a:pt x="3" y="4"/>
                  </a:cubicBezTo>
                  <a:cubicBezTo>
                    <a:pt x="3" y="7"/>
                    <a:pt x="3" y="10"/>
                    <a:pt x="3" y="14"/>
                  </a:cubicBezTo>
                  <a:cubicBezTo>
                    <a:pt x="3" y="24"/>
                    <a:pt x="3" y="24"/>
                    <a:pt x="3" y="24"/>
                  </a:cubicBezTo>
                  <a:lnTo>
                    <a:pt x="0" y="24"/>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dirty="0">
                <a:solidFill>
                  <a:srgbClr val="000000"/>
                </a:solidFill>
                <a:latin typeface="Calibri Light" panose="020F0302020204030204" pitchFamily="34" charset="0"/>
                <a:cs typeface="Calibri Light" panose="020F0302020204030204" pitchFamily="34" charset="0"/>
              </a:endParaRPr>
            </a:p>
          </p:txBody>
        </p:sp>
        <p:sp>
          <p:nvSpPr>
            <p:cNvPr id="67" name="Freeform 66">
              <a:extLst>
                <a:ext uri="{FF2B5EF4-FFF2-40B4-BE49-F238E27FC236}">
                  <a16:creationId xmlns:a16="http://schemas.microsoft.com/office/drawing/2014/main" id="{EDAAEB5A-913B-5149-8D4C-6226360A848C}"/>
                </a:ext>
              </a:extLst>
            </p:cNvPr>
            <p:cNvSpPr>
              <a:spLocks/>
            </p:cNvSpPr>
            <p:nvPr userDrawn="1"/>
          </p:nvSpPr>
          <p:spPr bwMode="gray">
            <a:xfrm>
              <a:off x="5922963" y="6445250"/>
              <a:ext cx="57150" cy="76200"/>
            </a:xfrm>
            <a:custGeom>
              <a:avLst/>
              <a:gdLst/>
              <a:ahLst/>
              <a:cxnLst>
                <a:cxn ang="0">
                  <a:pos x="16" y="6"/>
                </a:cxn>
                <a:cxn ang="0">
                  <a:pos x="0" y="6"/>
                </a:cxn>
                <a:cxn ang="0">
                  <a:pos x="0" y="0"/>
                </a:cxn>
                <a:cxn ang="0">
                  <a:pos x="36" y="0"/>
                </a:cxn>
                <a:cxn ang="0">
                  <a:pos x="36" y="6"/>
                </a:cxn>
                <a:cxn ang="0">
                  <a:pos x="22" y="6"/>
                </a:cxn>
                <a:cxn ang="0">
                  <a:pos x="22" y="48"/>
                </a:cxn>
                <a:cxn ang="0">
                  <a:pos x="16" y="48"/>
                </a:cxn>
                <a:cxn ang="0">
                  <a:pos x="16" y="6"/>
                </a:cxn>
              </a:cxnLst>
              <a:rect l="0" t="0" r="r" b="b"/>
              <a:pathLst>
                <a:path w="36" h="48">
                  <a:moveTo>
                    <a:pt x="16" y="6"/>
                  </a:moveTo>
                  <a:lnTo>
                    <a:pt x="0" y="6"/>
                  </a:lnTo>
                  <a:lnTo>
                    <a:pt x="0" y="0"/>
                  </a:lnTo>
                  <a:lnTo>
                    <a:pt x="36" y="0"/>
                  </a:lnTo>
                  <a:lnTo>
                    <a:pt x="36" y="6"/>
                  </a:lnTo>
                  <a:lnTo>
                    <a:pt x="22" y="6"/>
                  </a:lnTo>
                  <a:lnTo>
                    <a:pt x="22" y="48"/>
                  </a:lnTo>
                  <a:lnTo>
                    <a:pt x="16" y="48"/>
                  </a:lnTo>
                  <a:lnTo>
                    <a:pt x="16" y="6"/>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dirty="0">
                <a:solidFill>
                  <a:srgbClr val="000000"/>
                </a:solidFill>
                <a:latin typeface="Calibri Light" panose="020F0302020204030204" pitchFamily="34" charset="0"/>
                <a:cs typeface="Calibri Light" panose="020F0302020204030204" pitchFamily="34" charset="0"/>
              </a:endParaRPr>
            </a:p>
          </p:txBody>
        </p:sp>
        <p:sp>
          <p:nvSpPr>
            <p:cNvPr id="68" name="Freeform 67">
              <a:extLst>
                <a:ext uri="{FF2B5EF4-FFF2-40B4-BE49-F238E27FC236}">
                  <a16:creationId xmlns:a16="http://schemas.microsoft.com/office/drawing/2014/main" id="{9D6B94BE-F458-EA4C-A6AD-EF06C16D8B5E}"/>
                </a:ext>
              </a:extLst>
            </p:cNvPr>
            <p:cNvSpPr>
              <a:spLocks noEditPoints="1"/>
            </p:cNvSpPr>
            <p:nvPr userDrawn="1"/>
          </p:nvSpPr>
          <p:spPr bwMode="gray">
            <a:xfrm>
              <a:off x="5980113" y="6445250"/>
              <a:ext cx="63500" cy="76200"/>
            </a:xfrm>
            <a:custGeom>
              <a:avLst/>
              <a:gdLst/>
              <a:ahLst/>
              <a:cxnLst>
                <a:cxn ang="0">
                  <a:pos x="6" y="16"/>
                </a:cxn>
                <a:cxn ang="0">
                  <a:pos x="3" y="24"/>
                </a:cxn>
                <a:cxn ang="0">
                  <a:pos x="0" y="24"/>
                </a:cxn>
                <a:cxn ang="0">
                  <a:pos x="8" y="0"/>
                </a:cxn>
                <a:cxn ang="0">
                  <a:pos x="12" y="0"/>
                </a:cxn>
                <a:cxn ang="0">
                  <a:pos x="20" y="24"/>
                </a:cxn>
                <a:cxn ang="0">
                  <a:pos x="17" y="24"/>
                </a:cxn>
                <a:cxn ang="0">
                  <a:pos x="14" y="16"/>
                </a:cxn>
                <a:cxn ang="0">
                  <a:pos x="6" y="16"/>
                </a:cxn>
                <a:cxn ang="0">
                  <a:pos x="14" y="14"/>
                </a:cxn>
                <a:cxn ang="0">
                  <a:pos x="11" y="7"/>
                </a:cxn>
                <a:cxn ang="0">
                  <a:pos x="10" y="3"/>
                </a:cxn>
                <a:cxn ang="0">
                  <a:pos x="10" y="3"/>
                </a:cxn>
                <a:cxn ang="0">
                  <a:pos x="9" y="7"/>
                </a:cxn>
                <a:cxn ang="0">
                  <a:pos x="7" y="14"/>
                </a:cxn>
                <a:cxn ang="0">
                  <a:pos x="14" y="14"/>
                </a:cxn>
              </a:cxnLst>
              <a:rect l="0" t="0" r="r" b="b"/>
              <a:pathLst>
                <a:path w="20" h="24">
                  <a:moveTo>
                    <a:pt x="6" y="16"/>
                  </a:moveTo>
                  <a:cubicBezTo>
                    <a:pt x="3" y="24"/>
                    <a:pt x="3" y="24"/>
                    <a:pt x="3" y="24"/>
                  </a:cubicBezTo>
                  <a:cubicBezTo>
                    <a:pt x="0" y="24"/>
                    <a:pt x="0" y="24"/>
                    <a:pt x="0" y="24"/>
                  </a:cubicBezTo>
                  <a:cubicBezTo>
                    <a:pt x="8" y="0"/>
                    <a:pt x="8" y="0"/>
                    <a:pt x="8" y="0"/>
                  </a:cubicBezTo>
                  <a:cubicBezTo>
                    <a:pt x="12" y="0"/>
                    <a:pt x="12" y="0"/>
                    <a:pt x="12" y="0"/>
                  </a:cubicBezTo>
                  <a:cubicBezTo>
                    <a:pt x="20" y="24"/>
                    <a:pt x="20" y="24"/>
                    <a:pt x="20" y="24"/>
                  </a:cubicBezTo>
                  <a:cubicBezTo>
                    <a:pt x="17" y="24"/>
                    <a:pt x="17" y="24"/>
                    <a:pt x="17" y="24"/>
                  </a:cubicBezTo>
                  <a:cubicBezTo>
                    <a:pt x="14" y="16"/>
                    <a:pt x="14" y="16"/>
                    <a:pt x="14" y="16"/>
                  </a:cubicBezTo>
                  <a:lnTo>
                    <a:pt x="6" y="16"/>
                  </a:lnTo>
                  <a:close/>
                  <a:moveTo>
                    <a:pt x="14" y="14"/>
                  </a:moveTo>
                  <a:cubicBezTo>
                    <a:pt x="11" y="7"/>
                    <a:pt x="11" y="7"/>
                    <a:pt x="11" y="7"/>
                  </a:cubicBezTo>
                  <a:cubicBezTo>
                    <a:pt x="11" y="6"/>
                    <a:pt x="11" y="4"/>
                    <a:pt x="10" y="3"/>
                  </a:cubicBezTo>
                  <a:cubicBezTo>
                    <a:pt x="10" y="3"/>
                    <a:pt x="10" y="3"/>
                    <a:pt x="10" y="3"/>
                  </a:cubicBezTo>
                  <a:cubicBezTo>
                    <a:pt x="10" y="4"/>
                    <a:pt x="9" y="6"/>
                    <a:pt x="9" y="7"/>
                  </a:cubicBezTo>
                  <a:cubicBezTo>
                    <a:pt x="7" y="14"/>
                    <a:pt x="7" y="14"/>
                    <a:pt x="7" y="14"/>
                  </a:cubicBezTo>
                  <a:lnTo>
                    <a:pt x="14" y="14"/>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dirty="0">
                <a:solidFill>
                  <a:srgbClr val="000000"/>
                </a:solidFill>
                <a:latin typeface="Calibri Light" panose="020F0302020204030204" pitchFamily="34" charset="0"/>
                <a:cs typeface="Calibri Light" panose="020F0302020204030204" pitchFamily="34" charset="0"/>
              </a:endParaRPr>
            </a:p>
          </p:txBody>
        </p:sp>
        <p:sp>
          <p:nvSpPr>
            <p:cNvPr id="69" name="Freeform 68">
              <a:extLst>
                <a:ext uri="{FF2B5EF4-FFF2-40B4-BE49-F238E27FC236}">
                  <a16:creationId xmlns:a16="http://schemas.microsoft.com/office/drawing/2014/main" id="{92029383-DF5D-824B-8BAA-7730BD7E9995}"/>
                </a:ext>
              </a:extLst>
            </p:cNvPr>
            <p:cNvSpPr>
              <a:spLocks/>
            </p:cNvSpPr>
            <p:nvPr userDrawn="1"/>
          </p:nvSpPr>
          <p:spPr bwMode="gray">
            <a:xfrm>
              <a:off x="6062663" y="6445250"/>
              <a:ext cx="57150" cy="76200"/>
            </a:xfrm>
            <a:custGeom>
              <a:avLst/>
              <a:gdLst/>
              <a:ahLst/>
              <a:cxnLst>
                <a:cxn ang="0">
                  <a:pos x="0" y="24"/>
                </a:cxn>
                <a:cxn ang="0">
                  <a:pos x="0" y="0"/>
                </a:cxn>
                <a:cxn ang="0">
                  <a:pos x="3" y="0"/>
                </a:cxn>
                <a:cxn ang="0">
                  <a:pos x="11" y="12"/>
                </a:cxn>
                <a:cxn ang="0">
                  <a:pos x="15" y="20"/>
                </a:cxn>
                <a:cxn ang="0">
                  <a:pos x="15" y="20"/>
                </a:cxn>
                <a:cxn ang="0">
                  <a:pos x="15" y="10"/>
                </a:cxn>
                <a:cxn ang="0">
                  <a:pos x="15" y="0"/>
                </a:cxn>
                <a:cxn ang="0">
                  <a:pos x="18" y="0"/>
                </a:cxn>
                <a:cxn ang="0">
                  <a:pos x="18" y="24"/>
                </a:cxn>
                <a:cxn ang="0">
                  <a:pos x="15" y="24"/>
                </a:cxn>
                <a:cxn ang="0">
                  <a:pos x="7" y="12"/>
                </a:cxn>
                <a:cxn ang="0">
                  <a:pos x="3" y="4"/>
                </a:cxn>
                <a:cxn ang="0">
                  <a:pos x="2" y="4"/>
                </a:cxn>
                <a:cxn ang="0">
                  <a:pos x="3" y="14"/>
                </a:cxn>
                <a:cxn ang="0">
                  <a:pos x="3" y="24"/>
                </a:cxn>
                <a:cxn ang="0">
                  <a:pos x="0" y="24"/>
                </a:cxn>
              </a:cxnLst>
              <a:rect l="0" t="0" r="r" b="b"/>
              <a:pathLst>
                <a:path w="18" h="24">
                  <a:moveTo>
                    <a:pt x="0" y="24"/>
                  </a:moveTo>
                  <a:cubicBezTo>
                    <a:pt x="0" y="0"/>
                    <a:pt x="0" y="0"/>
                    <a:pt x="0" y="0"/>
                  </a:cubicBezTo>
                  <a:cubicBezTo>
                    <a:pt x="3" y="0"/>
                    <a:pt x="3" y="0"/>
                    <a:pt x="3" y="0"/>
                  </a:cubicBezTo>
                  <a:cubicBezTo>
                    <a:pt x="11" y="12"/>
                    <a:pt x="11" y="12"/>
                    <a:pt x="11" y="12"/>
                  </a:cubicBezTo>
                  <a:cubicBezTo>
                    <a:pt x="12" y="15"/>
                    <a:pt x="14" y="17"/>
                    <a:pt x="15" y="20"/>
                  </a:cubicBezTo>
                  <a:cubicBezTo>
                    <a:pt x="15" y="20"/>
                    <a:pt x="15" y="20"/>
                    <a:pt x="15" y="20"/>
                  </a:cubicBezTo>
                  <a:cubicBezTo>
                    <a:pt x="15" y="17"/>
                    <a:pt x="15" y="14"/>
                    <a:pt x="15" y="10"/>
                  </a:cubicBezTo>
                  <a:cubicBezTo>
                    <a:pt x="15" y="0"/>
                    <a:pt x="15" y="0"/>
                    <a:pt x="15" y="0"/>
                  </a:cubicBezTo>
                  <a:cubicBezTo>
                    <a:pt x="18" y="0"/>
                    <a:pt x="18" y="0"/>
                    <a:pt x="18" y="0"/>
                  </a:cubicBezTo>
                  <a:cubicBezTo>
                    <a:pt x="18" y="24"/>
                    <a:pt x="18" y="24"/>
                    <a:pt x="18" y="24"/>
                  </a:cubicBezTo>
                  <a:cubicBezTo>
                    <a:pt x="15" y="24"/>
                    <a:pt x="15" y="24"/>
                    <a:pt x="15" y="24"/>
                  </a:cubicBezTo>
                  <a:cubicBezTo>
                    <a:pt x="7" y="12"/>
                    <a:pt x="7" y="12"/>
                    <a:pt x="7" y="12"/>
                  </a:cubicBezTo>
                  <a:cubicBezTo>
                    <a:pt x="5" y="9"/>
                    <a:pt x="4" y="6"/>
                    <a:pt x="3" y="4"/>
                  </a:cubicBezTo>
                  <a:cubicBezTo>
                    <a:pt x="2" y="4"/>
                    <a:pt x="2" y="4"/>
                    <a:pt x="2" y="4"/>
                  </a:cubicBezTo>
                  <a:cubicBezTo>
                    <a:pt x="3" y="7"/>
                    <a:pt x="3" y="10"/>
                    <a:pt x="3" y="14"/>
                  </a:cubicBezTo>
                  <a:cubicBezTo>
                    <a:pt x="3" y="24"/>
                    <a:pt x="3" y="24"/>
                    <a:pt x="3" y="24"/>
                  </a:cubicBezTo>
                  <a:lnTo>
                    <a:pt x="0" y="24"/>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dirty="0">
                <a:solidFill>
                  <a:srgbClr val="000000"/>
                </a:solidFill>
                <a:latin typeface="Calibri Light" panose="020F0302020204030204" pitchFamily="34" charset="0"/>
                <a:cs typeface="Calibri Light" panose="020F0302020204030204" pitchFamily="34" charset="0"/>
              </a:endParaRPr>
            </a:p>
          </p:txBody>
        </p:sp>
        <p:sp>
          <p:nvSpPr>
            <p:cNvPr id="70" name="Freeform 69">
              <a:extLst>
                <a:ext uri="{FF2B5EF4-FFF2-40B4-BE49-F238E27FC236}">
                  <a16:creationId xmlns:a16="http://schemas.microsoft.com/office/drawing/2014/main" id="{5BA3FC7A-DD70-B441-9DD6-BE680E63D1FF}"/>
                </a:ext>
              </a:extLst>
            </p:cNvPr>
            <p:cNvSpPr>
              <a:spLocks/>
            </p:cNvSpPr>
            <p:nvPr userDrawn="1"/>
          </p:nvSpPr>
          <p:spPr bwMode="gray">
            <a:xfrm>
              <a:off x="6132513" y="6445250"/>
              <a:ext cx="57150" cy="76200"/>
            </a:xfrm>
            <a:custGeom>
              <a:avLst/>
              <a:gdLst/>
              <a:ahLst/>
              <a:cxnLst>
                <a:cxn ang="0">
                  <a:pos x="16" y="6"/>
                </a:cxn>
                <a:cxn ang="0">
                  <a:pos x="0" y="6"/>
                </a:cxn>
                <a:cxn ang="0">
                  <a:pos x="0" y="0"/>
                </a:cxn>
                <a:cxn ang="0">
                  <a:pos x="36" y="0"/>
                </a:cxn>
                <a:cxn ang="0">
                  <a:pos x="36" y="6"/>
                </a:cxn>
                <a:cxn ang="0">
                  <a:pos x="22" y="6"/>
                </a:cxn>
                <a:cxn ang="0">
                  <a:pos x="22" y="48"/>
                </a:cxn>
                <a:cxn ang="0">
                  <a:pos x="16" y="48"/>
                </a:cxn>
                <a:cxn ang="0">
                  <a:pos x="16" y="6"/>
                </a:cxn>
              </a:cxnLst>
              <a:rect l="0" t="0" r="r" b="b"/>
              <a:pathLst>
                <a:path w="36" h="48">
                  <a:moveTo>
                    <a:pt x="16" y="6"/>
                  </a:moveTo>
                  <a:lnTo>
                    <a:pt x="0" y="6"/>
                  </a:lnTo>
                  <a:lnTo>
                    <a:pt x="0" y="0"/>
                  </a:lnTo>
                  <a:lnTo>
                    <a:pt x="36" y="0"/>
                  </a:lnTo>
                  <a:lnTo>
                    <a:pt x="36" y="6"/>
                  </a:lnTo>
                  <a:lnTo>
                    <a:pt x="22" y="6"/>
                  </a:lnTo>
                  <a:lnTo>
                    <a:pt x="22" y="48"/>
                  </a:lnTo>
                  <a:lnTo>
                    <a:pt x="16" y="48"/>
                  </a:lnTo>
                  <a:lnTo>
                    <a:pt x="16" y="6"/>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dirty="0">
                <a:solidFill>
                  <a:srgbClr val="000000"/>
                </a:solidFill>
                <a:latin typeface="Calibri Light" panose="020F0302020204030204" pitchFamily="34" charset="0"/>
                <a:cs typeface="Calibri Light" panose="020F0302020204030204" pitchFamily="34" charset="0"/>
              </a:endParaRPr>
            </a:p>
          </p:txBody>
        </p:sp>
        <p:sp>
          <p:nvSpPr>
            <p:cNvPr id="71" name="Freeform 70">
              <a:extLst>
                <a:ext uri="{FF2B5EF4-FFF2-40B4-BE49-F238E27FC236}">
                  <a16:creationId xmlns:a16="http://schemas.microsoft.com/office/drawing/2014/main" id="{C659A941-A4F0-8343-81F4-0281EEF2ADF2}"/>
                </a:ext>
              </a:extLst>
            </p:cNvPr>
            <p:cNvSpPr>
              <a:spLocks/>
            </p:cNvSpPr>
            <p:nvPr userDrawn="1"/>
          </p:nvSpPr>
          <p:spPr bwMode="gray">
            <a:xfrm>
              <a:off x="6199188" y="6445250"/>
              <a:ext cx="47625" cy="76200"/>
            </a:xfrm>
            <a:custGeom>
              <a:avLst/>
              <a:gdLst/>
              <a:ahLst/>
              <a:cxnLst>
                <a:cxn ang="0">
                  <a:pos x="1" y="20"/>
                </a:cxn>
                <a:cxn ang="0">
                  <a:pos x="6" y="22"/>
                </a:cxn>
                <a:cxn ang="0">
                  <a:pos x="11" y="18"/>
                </a:cxn>
                <a:cxn ang="0">
                  <a:pos x="7" y="13"/>
                </a:cxn>
                <a:cxn ang="0">
                  <a:pos x="1" y="6"/>
                </a:cxn>
                <a:cxn ang="0">
                  <a:pos x="8" y="0"/>
                </a:cxn>
                <a:cxn ang="0">
                  <a:pos x="14" y="1"/>
                </a:cxn>
                <a:cxn ang="0">
                  <a:pos x="13" y="3"/>
                </a:cxn>
                <a:cxn ang="0">
                  <a:pos x="8" y="2"/>
                </a:cxn>
                <a:cxn ang="0">
                  <a:pos x="4" y="6"/>
                </a:cxn>
                <a:cxn ang="0">
                  <a:pos x="9" y="10"/>
                </a:cxn>
                <a:cxn ang="0">
                  <a:pos x="15" y="17"/>
                </a:cxn>
                <a:cxn ang="0">
                  <a:pos x="6" y="24"/>
                </a:cxn>
                <a:cxn ang="0">
                  <a:pos x="0" y="23"/>
                </a:cxn>
                <a:cxn ang="0">
                  <a:pos x="1" y="20"/>
                </a:cxn>
              </a:cxnLst>
              <a:rect l="0" t="0" r="r" b="b"/>
              <a:pathLst>
                <a:path w="15" h="24">
                  <a:moveTo>
                    <a:pt x="1" y="20"/>
                  </a:moveTo>
                  <a:cubicBezTo>
                    <a:pt x="2" y="21"/>
                    <a:pt x="4" y="22"/>
                    <a:pt x="6" y="22"/>
                  </a:cubicBezTo>
                  <a:cubicBezTo>
                    <a:pt x="10" y="22"/>
                    <a:pt x="11" y="20"/>
                    <a:pt x="11" y="18"/>
                  </a:cubicBezTo>
                  <a:cubicBezTo>
                    <a:pt x="11" y="15"/>
                    <a:pt x="10" y="14"/>
                    <a:pt x="7" y="13"/>
                  </a:cubicBezTo>
                  <a:cubicBezTo>
                    <a:pt x="3" y="12"/>
                    <a:pt x="1" y="10"/>
                    <a:pt x="1" y="6"/>
                  </a:cubicBezTo>
                  <a:cubicBezTo>
                    <a:pt x="1" y="2"/>
                    <a:pt x="4" y="0"/>
                    <a:pt x="8" y="0"/>
                  </a:cubicBezTo>
                  <a:cubicBezTo>
                    <a:pt x="11" y="0"/>
                    <a:pt x="13" y="0"/>
                    <a:pt x="14" y="1"/>
                  </a:cubicBezTo>
                  <a:cubicBezTo>
                    <a:pt x="13" y="3"/>
                    <a:pt x="13" y="3"/>
                    <a:pt x="13" y="3"/>
                  </a:cubicBezTo>
                  <a:cubicBezTo>
                    <a:pt x="12" y="3"/>
                    <a:pt x="10" y="2"/>
                    <a:pt x="8" y="2"/>
                  </a:cubicBezTo>
                  <a:cubicBezTo>
                    <a:pt x="5" y="2"/>
                    <a:pt x="4" y="4"/>
                    <a:pt x="4" y="6"/>
                  </a:cubicBezTo>
                  <a:cubicBezTo>
                    <a:pt x="4" y="8"/>
                    <a:pt x="5" y="9"/>
                    <a:pt x="9" y="10"/>
                  </a:cubicBezTo>
                  <a:cubicBezTo>
                    <a:pt x="13" y="12"/>
                    <a:pt x="15" y="14"/>
                    <a:pt x="15" y="17"/>
                  </a:cubicBezTo>
                  <a:cubicBezTo>
                    <a:pt x="15" y="21"/>
                    <a:pt x="12" y="24"/>
                    <a:pt x="6" y="24"/>
                  </a:cubicBezTo>
                  <a:cubicBezTo>
                    <a:pt x="4" y="24"/>
                    <a:pt x="1" y="24"/>
                    <a:pt x="0" y="23"/>
                  </a:cubicBezTo>
                  <a:lnTo>
                    <a:pt x="1" y="20"/>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dirty="0">
                <a:solidFill>
                  <a:srgbClr val="000000"/>
                </a:solidFill>
                <a:latin typeface="Calibri Light" panose="020F0302020204030204" pitchFamily="34" charset="0"/>
                <a:cs typeface="Calibri Light" panose="020F0302020204030204" pitchFamily="34" charset="0"/>
              </a:endParaRPr>
            </a:p>
          </p:txBody>
        </p:sp>
      </p:grpSp>
    </p:spTree>
    <p:extLst>
      <p:ext uri="{BB962C8B-B14F-4D97-AF65-F5344CB8AC3E}">
        <p14:creationId xmlns:p14="http://schemas.microsoft.com/office/powerpoint/2010/main" val="30550170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wipe(left)">
                                      <p:cBhvr>
                                        <p:cTn id="7"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Lst>
  </p:timing>
  <p:extLst>
    <p:ext uri="{DCECCB84-F9BA-43D5-87BE-67443E8EF086}">
      <p15:sldGuideLst xmlns:p15="http://schemas.microsoft.com/office/powerpoint/2012/main">
        <p15:guide id="1" orient="horz" pos="1620">
          <p15:clr>
            <a:srgbClr val="FBAE40"/>
          </p15:clr>
        </p15:guide>
        <p15:guide id="2" pos="2880">
          <p15:clr>
            <a:srgbClr val="FBAE40"/>
          </p15:clr>
        </p15:guide>
        <p15:guide id="3" pos="5579">
          <p15:clr>
            <a:srgbClr val="FBAE40"/>
          </p15:clr>
        </p15:guide>
        <p15:guide id="4" orient="horz" pos="188">
          <p15:clr>
            <a:srgbClr val="FBAE40"/>
          </p15:clr>
        </p15:guide>
        <p15:guide id="5" pos="5278">
          <p15:clr>
            <a:srgbClr val="FBAE40"/>
          </p15:clr>
        </p15:guide>
        <p15:guide id="6" pos="476">
          <p15:clr>
            <a:srgbClr val="FBAE40"/>
          </p15:clr>
        </p15:guide>
        <p15:guide id="7" pos="4578">
          <p15:clr>
            <a:srgbClr val="FBAE40"/>
          </p15:clr>
        </p15:guide>
        <p15:guide id="8" pos="3466">
          <p15:clr>
            <a:srgbClr val="FBAE40"/>
          </p15:clr>
        </p15:guide>
        <p15:guide id="9" pos="2344">
          <p15:clr>
            <a:srgbClr val="FBAE40"/>
          </p15:clr>
        </p15:guide>
        <p15:guide id="10" pos="249">
          <p15:clr>
            <a:srgbClr val="FBAE40"/>
          </p15:clr>
        </p15:guide>
      </p15:sldGuideLst>
    </p:ext>
  </p:extLst>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Cover Slide - Option 01 ">
    <p:spTree>
      <p:nvGrpSpPr>
        <p:cNvPr id="1" name=""/>
        <p:cNvGrpSpPr/>
        <p:nvPr/>
      </p:nvGrpSpPr>
      <p:grpSpPr>
        <a:xfrm>
          <a:off x="0" y="0"/>
          <a:ext cx="0" cy="0"/>
          <a:chOff x="0" y="0"/>
          <a:chExt cx="0" cy="0"/>
        </a:xfrm>
      </p:grpSpPr>
      <p:pic>
        <p:nvPicPr>
          <p:cNvPr id="18" name="Picture 2" descr="person walking holding brown leather bag">
            <a:extLst>
              <a:ext uri="{FF2B5EF4-FFF2-40B4-BE49-F238E27FC236}">
                <a16:creationId xmlns:a16="http://schemas.microsoft.com/office/drawing/2014/main" id="{316DF934-C59E-6043-9893-1AC066345EF8}"/>
              </a:ext>
            </a:extLst>
          </p:cNvPr>
          <p:cNvPicPr>
            <a:picLocks noChangeArrowheads="1"/>
          </p:cNvPicPr>
          <p:nvPr userDrawn="1"/>
        </p:nvPicPr>
        <p:blipFill rotWithShape="1">
          <a:blip r:embed="rId2" cstate="email">
            <a:extLst>
              <a:ext uri="{28A0092B-C50C-407E-A947-70E740481C1C}">
                <a14:useLocalDpi xmlns:a14="http://schemas.microsoft.com/office/drawing/2010/main"/>
              </a:ext>
            </a:extLst>
          </a:blip>
          <a:srcRect/>
          <a:stretch/>
        </p:blipFill>
        <p:spPr bwMode="auto">
          <a:xfrm>
            <a:off x="0" y="0"/>
            <a:ext cx="9144000" cy="5144443"/>
          </a:xfrm>
          <a:prstGeom prst="rect">
            <a:avLst/>
          </a:prstGeom>
          <a:noFill/>
          <a:extLst>
            <a:ext uri="{909E8E84-426E-40DD-AFC4-6F175D3DCCD1}">
              <a14:hiddenFill xmlns:a14="http://schemas.microsoft.com/office/drawing/2010/main">
                <a:solidFill>
                  <a:srgbClr val="FFFFFF"/>
                </a:solidFill>
              </a14:hiddenFill>
            </a:ext>
          </a:extLst>
        </p:spPr>
      </p:pic>
      <p:sp>
        <p:nvSpPr>
          <p:cNvPr id="19" name="Shape 24">
            <a:extLst>
              <a:ext uri="{FF2B5EF4-FFF2-40B4-BE49-F238E27FC236}">
                <a16:creationId xmlns:a16="http://schemas.microsoft.com/office/drawing/2014/main" id="{D9A56FA2-B85B-9F44-813D-92F870F051FE}"/>
              </a:ext>
            </a:extLst>
          </p:cNvPr>
          <p:cNvSpPr/>
          <p:nvPr userDrawn="1"/>
        </p:nvSpPr>
        <p:spPr>
          <a:xfrm>
            <a:off x="0" y="0"/>
            <a:ext cx="9143999" cy="5144400"/>
          </a:xfrm>
          <a:prstGeom prst="rect">
            <a:avLst/>
          </a:prstGeom>
          <a:gradFill>
            <a:gsLst>
              <a:gs pos="37000">
                <a:srgbClr val="53585F">
                  <a:alpha val="25000"/>
                </a:srgbClr>
              </a:gs>
              <a:gs pos="100000">
                <a:srgbClr val="232327">
                  <a:alpha val="90000"/>
                </a:srgbClr>
              </a:gs>
            </a:gsLst>
            <a:lin ang="13800000" scaled="0"/>
          </a:gradFill>
          <a:ln w="12700">
            <a:miter lim="400000"/>
          </a:ln>
        </p:spPr>
        <p:txBody>
          <a:bodyPr lIns="0" tIns="0" rIns="0" bIns="0" anchor="ctr"/>
          <a:lstStyle/>
          <a:p>
            <a:pPr lvl="0">
              <a:lnSpc>
                <a:spcPct val="80000"/>
              </a:lnSpc>
              <a:defRPr sz="2700" b="1">
                <a:solidFill>
                  <a:srgbClr val="FFFFFF"/>
                </a:solidFill>
              </a:defRPr>
            </a:pPr>
            <a:endParaRPr sz="1097">
              <a:latin typeface="Calibri Light" panose="020F0302020204030204" pitchFamily="34" charset="0"/>
              <a:cs typeface="Calibri Light" panose="020F0302020204030204" pitchFamily="34" charset="0"/>
            </a:endParaRPr>
          </a:p>
        </p:txBody>
      </p:sp>
      <p:sp>
        <p:nvSpPr>
          <p:cNvPr id="20" name="Round Single Corner Rectangle 27">
            <a:extLst>
              <a:ext uri="{FF2B5EF4-FFF2-40B4-BE49-F238E27FC236}">
                <a16:creationId xmlns:a16="http://schemas.microsoft.com/office/drawing/2014/main" id="{F752996A-ADBC-E345-87B1-B7B6027F62F0}"/>
              </a:ext>
            </a:extLst>
          </p:cNvPr>
          <p:cNvSpPr/>
          <p:nvPr userDrawn="1"/>
        </p:nvSpPr>
        <p:spPr>
          <a:xfrm>
            <a:off x="3886919" y="938567"/>
            <a:ext cx="1084408" cy="1070255"/>
          </a:xfrm>
          <a:prstGeom prst="round1Rect">
            <a:avLst>
              <a:gd name="adj" fmla="val 0"/>
            </a:avLst>
          </a:prstGeom>
          <a:solidFill>
            <a:schemeClr val="bg1">
              <a:alpha val="25000"/>
            </a:schemeClr>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n-US" sz="1350" dirty="0">
              <a:latin typeface="Calibri Light" panose="020F0302020204030204" pitchFamily="34" charset="0"/>
              <a:cs typeface="Calibri Light" panose="020F0302020204030204" pitchFamily="34" charset="0"/>
            </a:endParaRPr>
          </a:p>
        </p:txBody>
      </p:sp>
      <p:sp>
        <p:nvSpPr>
          <p:cNvPr id="69" name="Round Single Corner Rectangle 27">
            <a:extLst>
              <a:ext uri="{FF2B5EF4-FFF2-40B4-BE49-F238E27FC236}">
                <a16:creationId xmlns:a16="http://schemas.microsoft.com/office/drawing/2014/main" id="{A8331A52-2E29-8C40-927D-17445A8FF65F}"/>
              </a:ext>
            </a:extLst>
          </p:cNvPr>
          <p:cNvSpPr/>
          <p:nvPr userDrawn="1"/>
        </p:nvSpPr>
        <p:spPr>
          <a:xfrm>
            <a:off x="4967521" y="2008822"/>
            <a:ext cx="1348450" cy="1330851"/>
          </a:xfrm>
          <a:prstGeom prst="round1Rect">
            <a:avLst>
              <a:gd name="adj" fmla="val 0"/>
            </a:avLst>
          </a:prstGeom>
          <a:solidFill>
            <a:schemeClr val="tx1">
              <a:lumMod val="90000"/>
              <a:lumOff val="10000"/>
              <a:alpha val="50000"/>
            </a:schemeClr>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n-US" sz="1350" dirty="0">
              <a:latin typeface="Calibri Light" panose="020F0302020204030204" pitchFamily="34" charset="0"/>
              <a:cs typeface="Calibri Light" panose="020F0302020204030204" pitchFamily="34" charset="0"/>
            </a:endParaRPr>
          </a:p>
        </p:txBody>
      </p:sp>
      <p:sp>
        <p:nvSpPr>
          <p:cNvPr id="71" name="Round Single Corner Rectangle 27">
            <a:extLst>
              <a:ext uri="{FF2B5EF4-FFF2-40B4-BE49-F238E27FC236}">
                <a16:creationId xmlns:a16="http://schemas.microsoft.com/office/drawing/2014/main" id="{E1B4D600-9B80-E04B-9E12-825A8EE5719C}"/>
              </a:ext>
            </a:extLst>
          </p:cNvPr>
          <p:cNvSpPr/>
          <p:nvPr userDrawn="1"/>
        </p:nvSpPr>
        <p:spPr>
          <a:xfrm>
            <a:off x="8139991" y="2346010"/>
            <a:ext cx="1004008" cy="990649"/>
          </a:xfrm>
          <a:prstGeom prst="round1Rect">
            <a:avLst>
              <a:gd name="adj" fmla="val 0"/>
            </a:avLst>
          </a:prstGeom>
          <a:solidFill>
            <a:schemeClr val="bg1">
              <a:alpha val="50000"/>
            </a:schemeClr>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n-US" sz="1350" dirty="0">
              <a:latin typeface="Calibri Light" panose="020F0302020204030204" pitchFamily="34" charset="0"/>
              <a:cs typeface="Calibri Light" panose="020F0302020204030204" pitchFamily="34" charset="0"/>
            </a:endParaRPr>
          </a:p>
        </p:txBody>
      </p:sp>
      <p:grpSp>
        <p:nvGrpSpPr>
          <p:cNvPr id="75" name="Group 74">
            <a:extLst>
              <a:ext uri="{FF2B5EF4-FFF2-40B4-BE49-F238E27FC236}">
                <a16:creationId xmlns:a16="http://schemas.microsoft.com/office/drawing/2014/main" id="{38773A36-8220-0740-B96C-83A5F83F77D1}"/>
              </a:ext>
            </a:extLst>
          </p:cNvPr>
          <p:cNvGrpSpPr/>
          <p:nvPr userDrawn="1"/>
        </p:nvGrpSpPr>
        <p:grpSpPr bwMode="gray">
          <a:xfrm>
            <a:off x="752475" y="397317"/>
            <a:ext cx="1476488" cy="286296"/>
            <a:chOff x="4375150" y="6157913"/>
            <a:chExt cx="1874838" cy="363537"/>
          </a:xfrm>
        </p:grpSpPr>
        <p:sp>
          <p:nvSpPr>
            <p:cNvPr id="76" name="Freeform 75">
              <a:extLst>
                <a:ext uri="{FF2B5EF4-FFF2-40B4-BE49-F238E27FC236}">
                  <a16:creationId xmlns:a16="http://schemas.microsoft.com/office/drawing/2014/main" id="{CB15671B-C3EC-E245-80C2-28031C15E97D}"/>
                </a:ext>
              </a:extLst>
            </p:cNvPr>
            <p:cNvSpPr>
              <a:spLocks noEditPoints="1"/>
            </p:cNvSpPr>
            <p:nvPr userDrawn="1"/>
          </p:nvSpPr>
          <p:spPr bwMode="gray">
            <a:xfrm>
              <a:off x="4375150" y="6176963"/>
              <a:ext cx="193675" cy="341312"/>
            </a:xfrm>
            <a:custGeom>
              <a:avLst/>
              <a:gdLst/>
              <a:ahLst/>
              <a:cxnLst>
                <a:cxn ang="0">
                  <a:pos x="0" y="0"/>
                </a:cxn>
                <a:cxn ang="0">
                  <a:pos x="0" y="108"/>
                </a:cxn>
                <a:cxn ang="0">
                  <a:pos x="61" y="108"/>
                </a:cxn>
                <a:cxn ang="0">
                  <a:pos x="61" y="0"/>
                </a:cxn>
                <a:cxn ang="0">
                  <a:pos x="0" y="0"/>
                </a:cxn>
                <a:cxn ang="0">
                  <a:pos x="33" y="71"/>
                </a:cxn>
                <a:cxn ang="0">
                  <a:pos x="20" y="64"/>
                </a:cxn>
                <a:cxn ang="0">
                  <a:pos x="19" y="87"/>
                </a:cxn>
                <a:cxn ang="0">
                  <a:pos x="28" y="90"/>
                </a:cxn>
                <a:cxn ang="0">
                  <a:pos x="28" y="91"/>
                </a:cxn>
                <a:cxn ang="0">
                  <a:pos x="6" y="91"/>
                </a:cxn>
                <a:cxn ang="0">
                  <a:pos x="6" y="90"/>
                </a:cxn>
                <a:cxn ang="0">
                  <a:pos x="12" y="87"/>
                </a:cxn>
                <a:cxn ang="0">
                  <a:pos x="11" y="21"/>
                </a:cxn>
                <a:cxn ang="0">
                  <a:pos x="5" y="21"/>
                </a:cxn>
                <a:cxn ang="0">
                  <a:pos x="5" y="19"/>
                </a:cxn>
                <a:cxn ang="0">
                  <a:pos x="20" y="16"/>
                </a:cxn>
                <a:cxn ang="0">
                  <a:pos x="20" y="44"/>
                </a:cxn>
                <a:cxn ang="0">
                  <a:pos x="42" y="16"/>
                </a:cxn>
                <a:cxn ang="0">
                  <a:pos x="54" y="36"/>
                </a:cxn>
                <a:cxn ang="0">
                  <a:pos x="33" y="71"/>
                </a:cxn>
              </a:cxnLst>
              <a:rect l="0" t="0" r="r" b="b"/>
              <a:pathLst>
                <a:path w="61" h="108">
                  <a:moveTo>
                    <a:pt x="0" y="0"/>
                  </a:moveTo>
                  <a:cubicBezTo>
                    <a:pt x="0" y="108"/>
                    <a:pt x="0" y="108"/>
                    <a:pt x="0" y="108"/>
                  </a:cubicBezTo>
                  <a:cubicBezTo>
                    <a:pt x="61" y="108"/>
                    <a:pt x="61" y="108"/>
                    <a:pt x="61" y="108"/>
                  </a:cubicBezTo>
                  <a:cubicBezTo>
                    <a:pt x="61" y="0"/>
                    <a:pt x="61" y="0"/>
                    <a:pt x="61" y="0"/>
                  </a:cubicBezTo>
                  <a:lnTo>
                    <a:pt x="0" y="0"/>
                  </a:lnTo>
                  <a:close/>
                  <a:moveTo>
                    <a:pt x="33" y="71"/>
                  </a:moveTo>
                  <a:cubicBezTo>
                    <a:pt x="23" y="71"/>
                    <a:pt x="20" y="64"/>
                    <a:pt x="20" y="64"/>
                  </a:cubicBezTo>
                  <a:cubicBezTo>
                    <a:pt x="19" y="87"/>
                    <a:pt x="19" y="87"/>
                    <a:pt x="19" y="87"/>
                  </a:cubicBezTo>
                  <a:cubicBezTo>
                    <a:pt x="28" y="90"/>
                    <a:pt x="28" y="90"/>
                    <a:pt x="28" y="90"/>
                  </a:cubicBezTo>
                  <a:cubicBezTo>
                    <a:pt x="28" y="91"/>
                    <a:pt x="28" y="91"/>
                    <a:pt x="28" y="91"/>
                  </a:cubicBezTo>
                  <a:cubicBezTo>
                    <a:pt x="6" y="91"/>
                    <a:pt x="6" y="91"/>
                    <a:pt x="6" y="91"/>
                  </a:cubicBezTo>
                  <a:cubicBezTo>
                    <a:pt x="6" y="90"/>
                    <a:pt x="6" y="90"/>
                    <a:pt x="6" y="90"/>
                  </a:cubicBezTo>
                  <a:cubicBezTo>
                    <a:pt x="12" y="87"/>
                    <a:pt x="12" y="87"/>
                    <a:pt x="12" y="87"/>
                  </a:cubicBezTo>
                  <a:cubicBezTo>
                    <a:pt x="11" y="21"/>
                    <a:pt x="11" y="21"/>
                    <a:pt x="11" y="21"/>
                  </a:cubicBezTo>
                  <a:cubicBezTo>
                    <a:pt x="5" y="21"/>
                    <a:pt x="5" y="21"/>
                    <a:pt x="5" y="21"/>
                  </a:cubicBezTo>
                  <a:cubicBezTo>
                    <a:pt x="5" y="21"/>
                    <a:pt x="5" y="19"/>
                    <a:pt x="5" y="19"/>
                  </a:cubicBezTo>
                  <a:cubicBezTo>
                    <a:pt x="20" y="16"/>
                    <a:pt x="20" y="16"/>
                    <a:pt x="20" y="16"/>
                  </a:cubicBezTo>
                  <a:cubicBezTo>
                    <a:pt x="20" y="44"/>
                    <a:pt x="20" y="44"/>
                    <a:pt x="20" y="44"/>
                  </a:cubicBezTo>
                  <a:cubicBezTo>
                    <a:pt x="26" y="23"/>
                    <a:pt x="36" y="16"/>
                    <a:pt x="42" y="16"/>
                  </a:cubicBezTo>
                  <a:cubicBezTo>
                    <a:pt x="47" y="16"/>
                    <a:pt x="54" y="19"/>
                    <a:pt x="54" y="36"/>
                  </a:cubicBezTo>
                  <a:cubicBezTo>
                    <a:pt x="54" y="67"/>
                    <a:pt x="38" y="71"/>
                    <a:pt x="33" y="71"/>
                  </a:cubicBez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dirty="0">
                <a:solidFill>
                  <a:srgbClr val="000000"/>
                </a:solidFill>
                <a:latin typeface="Calibri Light" panose="020F0302020204030204" pitchFamily="34" charset="0"/>
                <a:cs typeface="Calibri Light" panose="020F0302020204030204" pitchFamily="34" charset="0"/>
              </a:endParaRPr>
            </a:p>
          </p:txBody>
        </p:sp>
        <p:sp>
          <p:nvSpPr>
            <p:cNvPr id="77" name="Freeform 76">
              <a:extLst>
                <a:ext uri="{FF2B5EF4-FFF2-40B4-BE49-F238E27FC236}">
                  <a16:creationId xmlns:a16="http://schemas.microsoft.com/office/drawing/2014/main" id="{846EF31E-3418-7A49-80B5-9483B5C07B34}"/>
                </a:ext>
              </a:extLst>
            </p:cNvPr>
            <p:cNvSpPr>
              <a:spLocks/>
            </p:cNvSpPr>
            <p:nvPr userDrawn="1"/>
          </p:nvSpPr>
          <p:spPr bwMode="gray">
            <a:xfrm>
              <a:off x="4435475" y="6246813"/>
              <a:ext cx="82550" cy="147637"/>
            </a:xfrm>
            <a:custGeom>
              <a:avLst/>
              <a:gdLst/>
              <a:ahLst/>
              <a:cxnLst>
                <a:cxn ang="0">
                  <a:pos x="19" y="0"/>
                </a:cxn>
                <a:cxn ang="0">
                  <a:pos x="0" y="33"/>
                </a:cxn>
                <a:cxn ang="0">
                  <a:pos x="14" y="47"/>
                </a:cxn>
                <a:cxn ang="0">
                  <a:pos x="26" y="17"/>
                </a:cxn>
                <a:cxn ang="0">
                  <a:pos x="19" y="0"/>
                </a:cxn>
              </a:cxnLst>
              <a:rect l="0" t="0" r="r" b="b"/>
              <a:pathLst>
                <a:path w="26" h="47">
                  <a:moveTo>
                    <a:pt x="19" y="0"/>
                  </a:moveTo>
                  <a:cubicBezTo>
                    <a:pt x="9" y="0"/>
                    <a:pt x="0" y="28"/>
                    <a:pt x="0" y="33"/>
                  </a:cubicBezTo>
                  <a:cubicBezTo>
                    <a:pt x="0" y="34"/>
                    <a:pt x="4" y="47"/>
                    <a:pt x="14" y="47"/>
                  </a:cubicBezTo>
                  <a:cubicBezTo>
                    <a:pt x="24" y="47"/>
                    <a:pt x="26" y="27"/>
                    <a:pt x="26" y="17"/>
                  </a:cubicBezTo>
                  <a:cubicBezTo>
                    <a:pt x="26" y="7"/>
                    <a:pt x="23" y="0"/>
                    <a:pt x="19" y="0"/>
                  </a:cubicBez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dirty="0">
                <a:solidFill>
                  <a:srgbClr val="000000"/>
                </a:solidFill>
                <a:latin typeface="Calibri Light" panose="020F0302020204030204" pitchFamily="34" charset="0"/>
                <a:cs typeface="Calibri Light" panose="020F0302020204030204" pitchFamily="34" charset="0"/>
              </a:endParaRPr>
            </a:p>
          </p:txBody>
        </p:sp>
        <p:sp>
          <p:nvSpPr>
            <p:cNvPr id="78" name="Freeform 77">
              <a:extLst>
                <a:ext uri="{FF2B5EF4-FFF2-40B4-BE49-F238E27FC236}">
                  <a16:creationId xmlns:a16="http://schemas.microsoft.com/office/drawing/2014/main" id="{D4A5FD6C-ACBD-E648-8CC6-4D14A371C5CE}"/>
                </a:ext>
              </a:extLst>
            </p:cNvPr>
            <p:cNvSpPr>
              <a:spLocks/>
            </p:cNvSpPr>
            <p:nvPr userDrawn="1"/>
          </p:nvSpPr>
          <p:spPr bwMode="gray">
            <a:xfrm>
              <a:off x="4625975" y="6300788"/>
              <a:ext cx="98425" cy="144462"/>
            </a:xfrm>
            <a:custGeom>
              <a:avLst/>
              <a:gdLst/>
              <a:ahLst/>
              <a:cxnLst>
                <a:cxn ang="0">
                  <a:pos x="18" y="0"/>
                </a:cxn>
                <a:cxn ang="0">
                  <a:pos x="7" y="22"/>
                </a:cxn>
                <a:cxn ang="0">
                  <a:pos x="23" y="46"/>
                </a:cxn>
                <a:cxn ang="0">
                  <a:pos x="31" y="27"/>
                </a:cxn>
                <a:cxn ang="0">
                  <a:pos x="18" y="0"/>
                </a:cxn>
              </a:cxnLst>
              <a:rect l="0" t="0" r="r" b="b"/>
              <a:pathLst>
                <a:path w="31" h="46">
                  <a:moveTo>
                    <a:pt x="18" y="0"/>
                  </a:moveTo>
                  <a:cubicBezTo>
                    <a:pt x="17" y="0"/>
                    <a:pt x="0" y="4"/>
                    <a:pt x="7" y="22"/>
                  </a:cubicBezTo>
                  <a:cubicBezTo>
                    <a:pt x="15" y="46"/>
                    <a:pt x="22" y="46"/>
                    <a:pt x="23" y="46"/>
                  </a:cubicBezTo>
                  <a:cubicBezTo>
                    <a:pt x="25" y="46"/>
                    <a:pt x="31" y="45"/>
                    <a:pt x="31" y="27"/>
                  </a:cubicBezTo>
                  <a:cubicBezTo>
                    <a:pt x="30" y="8"/>
                    <a:pt x="25" y="0"/>
                    <a:pt x="18" y="0"/>
                  </a:cubicBez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dirty="0">
                <a:solidFill>
                  <a:srgbClr val="000000"/>
                </a:solidFill>
                <a:latin typeface="Calibri Light" panose="020F0302020204030204" pitchFamily="34" charset="0"/>
                <a:cs typeface="Calibri Light" panose="020F0302020204030204" pitchFamily="34" charset="0"/>
              </a:endParaRPr>
            </a:p>
          </p:txBody>
        </p:sp>
        <p:sp>
          <p:nvSpPr>
            <p:cNvPr id="79" name="Freeform 78">
              <a:extLst>
                <a:ext uri="{FF2B5EF4-FFF2-40B4-BE49-F238E27FC236}">
                  <a16:creationId xmlns:a16="http://schemas.microsoft.com/office/drawing/2014/main" id="{C5C25555-2E21-0C4E-BB50-D3BD5936928B}"/>
                </a:ext>
              </a:extLst>
            </p:cNvPr>
            <p:cNvSpPr>
              <a:spLocks noEditPoints="1"/>
            </p:cNvSpPr>
            <p:nvPr userDrawn="1"/>
          </p:nvSpPr>
          <p:spPr bwMode="gray">
            <a:xfrm>
              <a:off x="4581525" y="6176963"/>
              <a:ext cx="193675" cy="341312"/>
            </a:xfrm>
            <a:custGeom>
              <a:avLst/>
              <a:gdLst/>
              <a:ahLst/>
              <a:cxnLst>
                <a:cxn ang="0">
                  <a:pos x="0" y="0"/>
                </a:cxn>
                <a:cxn ang="0">
                  <a:pos x="0" y="108"/>
                </a:cxn>
                <a:cxn ang="0">
                  <a:pos x="61" y="108"/>
                </a:cxn>
                <a:cxn ang="0">
                  <a:pos x="61" y="0"/>
                </a:cxn>
                <a:cxn ang="0">
                  <a:pos x="0" y="0"/>
                </a:cxn>
                <a:cxn ang="0">
                  <a:pos x="42" y="91"/>
                </a:cxn>
                <a:cxn ang="0">
                  <a:pos x="19" y="63"/>
                </a:cxn>
                <a:cxn ang="0">
                  <a:pos x="20" y="91"/>
                </a:cxn>
                <a:cxn ang="0">
                  <a:pos x="5" y="88"/>
                </a:cxn>
                <a:cxn ang="0">
                  <a:pos x="4" y="86"/>
                </a:cxn>
                <a:cxn ang="0">
                  <a:pos x="11" y="86"/>
                </a:cxn>
                <a:cxn ang="0">
                  <a:pos x="11" y="19"/>
                </a:cxn>
                <a:cxn ang="0">
                  <a:pos x="6" y="17"/>
                </a:cxn>
                <a:cxn ang="0">
                  <a:pos x="5" y="16"/>
                </a:cxn>
                <a:cxn ang="0">
                  <a:pos x="28" y="16"/>
                </a:cxn>
                <a:cxn ang="0">
                  <a:pos x="27" y="18"/>
                </a:cxn>
                <a:cxn ang="0">
                  <a:pos x="19" y="19"/>
                </a:cxn>
                <a:cxn ang="0">
                  <a:pos x="19" y="43"/>
                </a:cxn>
                <a:cxn ang="0">
                  <a:pos x="32" y="37"/>
                </a:cxn>
                <a:cxn ang="0">
                  <a:pos x="53" y="70"/>
                </a:cxn>
                <a:cxn ang="0">
                  <a:pos x="42" y="91"/>
                </a:cxn>
              </a:cxnLst>
              <a:rect l="0" t="0" r="r" b="b"/>
              <a:pathLst>
                <a:path w="61" h="108">
                  <a:moveTo>
                    <a:pt x="0" y="0"/>
                  </a:moveTo>
                  <a:cubicBezTo>
                    <a:pt x="0" y="108"/>
                    <a:pt x="0" y="108"/>
                    <a:pt x="0" y="108"/>
                  </a:cubicBezTo>
                  <a:cubicBezTo>
                    <a:pt x="61" y="108"/>
                    <a:pt x="61" y="108"/>
                    <a:pt x="61" y="108"/>
                  </a:cubicBezTo>
                  <a:cubicBezTo>
                    <a:pt x="61" y="0"/>
                    <a:pt x="61" y="0"/>
                    <a:pt x="61" y="0"/>
                  </a:cubicBezTo>
                  <a:lnTo>
                    <a:pt x="0" y="0"/>
                  </a:lnTo>
                  <a:close/>
                  <a:moveTo>
                    <a:pt x="42" y="91"/>
                  </a:moveTo>
                  <a:cubicBezTo>
                    <a:pt x="26" y="91"/>
                    <a:pt x="19" y="63"/>
                    <a:pt x="19" y="63"/>
                  </a:cubicBezTo>
                  <a:cubicBezTo>
                    <a:pt x="20" y="91"/>
                    <a:pt x="20" y="91"/>
                    <a:pt x="20" y="91"/>
                  </a:cubicBezTo>
                  <a:cubicBezTo>
                    <a:pt x="20" y="91"/>
                    <a:pt x="6" y="89"/>
                    <a:pt x="5" y="88"/>
                  </a:cubicBezTo>
                  <a:cubicBezTo>
                    <a:pt x="4" y="88"/>
                    <a:pt x="4" y="86"/>
                    <a:pt x="4" y="86"/>
                  </a:cubicBezTo>
                  <a:cubicBezTo>
                    <a:pt x="11" y="86"/>
                    <a:pt x="11" y="86"/>
                    <a:pt x="11" y="86"/>
                  </a:cubicBezTo>
                  <a:cubicBezTo>
                    <a:pt x="11" y="86"/>
                    <a:pt x="12" y="21"/>
                    <a:pt x="11" y="19"/>
                  </a:cubicBezTo>
                  <a:cubicBezTo>
                    <a:pt x="11" y="18"/>
                    <a:pt x="6" y="17"/>
                    <a:pt x="6" y="17"/>
                  </a:cubicBezTo>
                  <a:cubicBezTo>
                    <a:pt x="5" y="16"/>
                    <a:pt x="5" y="16"/>
                    <a:pt x="5" y="16"/>
                  </a:cubicBezTo>
                  <a:cubicBezTo>
                    <a:pt x="28" y="16"/>
                    <a:pt x="28" y="16"/>
                    <a:pt x="28" y="16"/>
                  </a:cubicBezTo>
                  <a:cubicBezTo>
                    <a:pt x="27" y="18"/>
                    <a:pt x="27" y="18"/>
                    <a:pt x="27" y="18"/>
                  </a:cubicBezTo>
                  <a:cubicBezTo>
                    <a:pt x="24" y="18"/>
                    <a:pt x="19" y="19"/>
                    <a:pt x="19" y="19"/>
                  </a:cubicBezTo>
                  <a:cubicBezTo>
                    <a:pt x="19" y="43"/>
                    <a:pt x="19" y="43"/>
                    <a:pt x="19" y="43"/>
                  </a:cubicBezTo>
                  <a:cubicBezTo>
                    <a:pt x="19" y="43"/>
                    <a:pt x="24" y="37"/>
                    <a:pt x="32" y="37"/>
                  </a:cubicBezTo>
                  <a:cubicBezTo>
                    <a:pt x="53" y="37"/>
                    <a:pt x="53" y="67"/>
                    <a:pt x="53" y="70"/>
                  </a:cubicBezTo>
                  <a:cubicBezTo>
                    <a:pt x="53" y="73"/>
                    <a:pt x="54" y="91"/>
                    <a:pt x="42" y="91"/>
                  </a:cubicBez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dirty="0">
                <a:solidFill>
                  <a:srgbClr val="000000"/>
                </a:solidFill>
                <a:latin typeface="Calibri Light" panose="020F0302020204030204" pitchFamily="34" charset="0"/>
                <a:cs typeface="Calibri Light" panose="020F0302020204030204" pitchFamily="34" charset="0"/>
              </a:endParaRPr>
            </a:p>
          </p:txBody>
        </p:sp>
        <p:sp>
          <p:nvSpPr>
            <p:cNvPr id="80" name="Freeform 79">
              <a:extLst>
                <a:ext uri="{FF2B5EF4-FFF2-40B4-BE49-F238E27FC236}">
                  <a16:creationId xmlns:a16="http://schemas.microsoft.com/office/drawing/2014/main" id="{B5000CB5-8FA5-3B48-8335-EAB6EDA5BE77}"/>
                </a:ext>
              </a:extLst>
            </p:cNvPr>
            <p:cNvSpPr>
              <a:spLocks noEditPoints="1"/>
            </p:cNvSpPr>
            <p:nvPr userDrawn="1"/>
          </p:nvSpPr>
          <p:spPr bwMode="gray">
            <a:xfrm>
              <a:off x="4816475" y="6176963"/>
              <a:ext cx="139700" cy="193675"/>
            </a:xfrm>
            <a:custGeom>
              <a:avLst/>
              <a:gdLst/>
              <a:ahLst/>
              <a:cxnLst>
                <a:cxn ang="0">
                  <a:pos x="18" y="35"/>
                </a:cxn>
                <a:cxn ang="0">
                  <a:pos x="14" y="33"/>
                </a:cxn>
                <a:cxn ang="0">
                  <a:pos x="15" y="3"/>
                </a:cxn>
                <a:cxn ang="0">
                  <a:pos x="20" y="1"/>
                </a:cxn>
                <a:cxn ang="0">
                  <a:pos x="35" y="17"/>
                </a:cxn>
                <a:cxn ang="0">
                  <a:pos x="18" y="35"/>
                </a:cxn>
                <a:cxn ang="0">
                  <a:pos x="5" y="3"/>
                </a:cxn>
                <a:cxn ang="0">
                  <a:pos x="6" y="4"/>
                </a:cxn>
                <a:cxn ang="0">
                  <a:pos x="6" y="29"/>
                </a:cxn>
                <a:cxn ang="0">
                  <a:pos x="7" y="57"/>
                </a:cxn>
                <a:cxn ang="0">
                  <a:pos x="5" y="59"/>
                </a:cxn>
                <a:cxn ang="0">
                  <a:pos x="1" y="60"/>
                </a:cxn>
                <a:cxn ang="0">
                  <a:pos x="1" y="61"/>
                </a:cxn>
                <a:cxn ang="0">
                  <a:pos x="1" y="61"/>
                </a:cxn>
                <a:cxn ang="0">
                  <a:pos x="10" y="61"/>
                </a:cxn>
                <a:cxn ang="0">
                  <a:pos x="22" y="61"/>
                </a:cxn>
                <a:cxn ang="0">
                  <a:pos x="22" y="61"/>
                </a:cxn>
                <a:cxn ang="0">
                  <a:pos x="22" y="60"/>
                </a:cxn>
                <a:cxn ang="0">
                  <a:pos x="15" y="58"/>
                </a:cxn>
                <a:cxn ang="0">
                  <a:pos x="14" y="57"/>
                </a:cxn>
                <a:cxn ang="0">
                  <a:pos x="14" y="36"/>
                </a:cxn>
                <a:cxn ang="0">
                  <a:pos x="19" y="36"/>
                </a:cxn>
                <a:cxn ang="0">
                  <a:pos x="44" y="16"/>
                </a:cxn>
                <a:cxn ang="0">
                  <a:pos x="21" y="0"/>
                </a:cxn>
                <a:cxn ang="0">
                  <a:pos x="0" y="1"/>
                </a:cxn>
                <a:cxn ang="0">
                  <a:pos x="0" y="1"/>
                </a:cxn>
                <a:cxn ang="0">
                  <a:pos x="1" y="2"/>
                </a:cxn>
                <a:cxn ang="0">
                  <a:pos x="5" y="3"/>
                </a:cxn>
              </a:cxnLst>
              <a:rect l="0" t="0" r="r" b="b"/>
              <a:pathLst>
                <a:path w="44" h="61">
                  <a:moveTo>
                    <a:pt x="18" y="35"/>
                  </a:moveTo>
                  <a:cubicBezTo>
                    <a:pt x="16" y="35"/>
                    <a:pt x="14" y="34"/>
                    <a:pt x="14" y="33"/>
                  </a:cubicBezTo>
                  <a:cubicBezTo>
                    <a:pt x="14" y="31"/>
                    <a:pt x="14" y="13"/>
                    <a:pt x="15" y="3"/>
                  </a:cubicBezTo>
                  <a:cubicBezTo>
                    <a:pt x="15" y="2"/>
                    <a:pt x="16" y="1"/>
                    <a:pt x="20" y="1"/>
                  </a:cubicBezTo>
                  <a:cubicBezTo>
                    <a:pt x="29" y="1"/>
                    <a:pt x="35" y="8"/>
                    <a:pt x="35" y="17"/>
                  </a:cubicBezTo>
                  <a:cubicBezTo>
                    <a:pt x="35" y="28"/>
                    <a:pt x="27" y="35"/>
                    <a:pt x="18" y="35"/>
                  </a:cubicBezTo>
                  <a:close/>
                  <a:moveTo>
                    <a:pt x="5" y="3"/>
                  </a:moveTo>
                  <a:cubicBezTo>
                    <a:pt x="6" y="3"/>
                    <a:pt x="6" y="3"/>
                    <a:pt x="6" y="4"/>
                  </a:cubicBezTo>
                  <a:cubicBezTo>
                    <a:pt x="6" y="7"/>
                    <a:pt x="6" y="25"/>
                    <a:pt x="6" y="29"/>
                  </a:cubicBezTo>
                  <a:cubicBezTo>
                    <a:pt x="6" y="34"/>
                    <a:pt x="7" y="54"/>
                    <a:pt x="7" y="57"/>
                  </a:cubicBezTo>
                  <a:cubicBezTo>
                    <a:pt x="7" y="58"/>
                    <a:pt x="6" y="58"/>
                    <a:pt x="5" y="59"/>
                  </a:cubicBezTo>
                  <a:cubicBezTo>
                    <a:pt x="1" y="60"/>
                    <a:pt x="1" y="60"/>
                    <a:pt x="1" y="60"/>
                  </a:cubicBezTo>
                  <a:cubicBezTo>
                    <a:pt x="1" y="60"/>
                    <a:pt x="1" y="60"/>
                    <a:pt x="1" y="61"/>
                  </a:cubicBezTo>
                  <a:cubicBezTo>
                    <a:pt x="1" y="61"/>
                    <a:pt x="1" y="61"/>
                    <a:pt x="1" y="61"/>
                  </a:cubicBezTo>
                  <a:cubicBezTo>
                    <a:pt x="3" y="61"/>
                    <a:pt x="7" y="61"/>
                    <a:pt x="10" y="61"/>
                  </a:cubicBezTo>
                  <a:cubicBezTo>
                    <a:pt x="14" y="61"/>
                    <a:pt x="18" y="61"/>
                    <a:pt x="22" y="61"/>
                  </a:cubicBezTo>
                  <a:cubicBezTo>
                    <a:pt x="22" y="61"/>
                    <a:pt x="22" y="61"/>
                    <a:pt x="22" y="61"/>
                  </a:cubicBezTo>
                  <a:cubicBezTo>
                    <a:pt x="22" y="60"/>
                    <a:pt x="22" y="60"/>
                    <a:pt x="22" y="60"/>
                  </a:cubicBezTo>
                  <a:cubicBezTo>
                    <a:pt x="15" y="58"/>
                    <a:pt x="15" y="58"/>
                    <a:pt x="15" y="58"/>
                  </a:cubicBezTo>
                  <a:cubicBezTo>
                    <a:pt x="14" y="58"/>
                    <a:pt x="14" y="58"/>
                    <a:pt x="14" y="57"/>
                  </a:cubicBezTo>
                  <a:cubicBezTo>
                    <a:pt x="14" y="55"/>
                    <a:pt x="14" y="39"/>
                    <a:pt x="14" y="36"/>
                  </a:cubicBezTo>
                  <a:cubicBezTo>
                    <a:pt x="15" y="36"/>
                    <a:pt x="17" y="36"/>
                    <a:pt x="19" y="36"/>
                  </a:cubicBezTo>
                  <a:cubicBezTo>
                    <a:pt x="34" y="36"/>
                    <a:pt x="44" y="27"/>
                    <a:pt x="44" y="16"/>
                  </a:cubicBezTo>
                  <a:cubicBezTo>
                    <a:pt x="44" y="6"/>
                    <a:pt x="37" y="0"/>
                    <a:pt x="21" y="0"/>
                  </a:cubicBezTo>
                  <a:cubicBezTo>
                    <a:pt x="13" y="0"/>
                    <a:pt x="3" y="1"/>
                    <a:pt x="0" y="1"/>
                  </a:cubicBezTo>
                  <a:cubicBezTo>
                    <a:pt x="0" y="1"/>
                    <a:pt x="0" y="1"/>
                    <a:pt x="0" y="1"/>
                  </a:cubicBezTo>
                  <a:cubicBezTo>
                    <a:pt x="0" y="2"/>
                    <a:pt x="0" y="2"/>
                    <a:pt x="1" y="2"/>
                  </a:cubicBezTo>
                  <a:lnTo>
                    <a:pt x="5" y="3"/>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dirty="0">
                <a:solidFill>
                  <a:srgbClr val="000000"/>
                </a:solidFill>
                <a:latin typeface="Calibri Light" panose="020F0302020204030204" pitchFamily="34" charset="0"/>
                <a:cs typeface="Calibri Light" panose="020F0302020204030204" pitchFamily="34" charset="0"/>
              </a:endParaRPr>
            </a:p>
          </p:txBody>
        </p:sp>
        <p:sp>
          <p:nvSpPr>
            <p:cNvPr id="81" name="Freeform 80">
              <a:extLst>
                <a:ext uri="{FF2B5EF4-FFF2-40B4-BE49-F238E27FC236}">
                  <a16:creationId xmlns:a16="http://schemas.microsoft.com/office/drawing/2014/main" id="{8079FB22-5781-BE4B-8072-1501CD47DFAA}"/>
                </a:ext>
              </a:extLst>
            </p:cNvPr>
            <p:cNvSpPr>
              <a:spLocks/>
            </p:cNvSpPr>
            <p:nvPr userDrawn="1"/>
          </p:nvSpPr>
          <p:spPr bwMode="gray">
            <a:xfrm>
              <a:off x="4972050" y="6224588"/>
              <a:ext cx="117475" cy="146050"/>
            </a:xfrm>
            <a:custGeom>
              <a:avLst/>
              <a:gdLst/>
              <a:ahLst/>
              <a:cxnLst>
                <a:cxn ang="0">
                  <a:pos x="14" y="26"/>
                </a:cxn>
                <a:cxn ang="0">
                  <a:pos x="15" y="23"/>
                </a:cxn>
                <a:cxn ang="0">
                  <a:pos x="33" y="0"/>
                </a:cxn>
                <a:cxn ang="0">
                  <a:pos x="36" y="1"/>
                </a:cxn>
                <a:cxn ang="0">
                  <a:pos x="36" y="2"/>
                </a:cxn>
                <a:cxn ang="0">
                  <a:pos x="37" y="13"/>
                </a:cxn>
                <a:cxn ang="0">
                  <a:pos x="36" y="14"/>
                </a:cxn>
                <a:cxn ang="0">
                  <a:pos x="36" y="13"/>
                </a:cxn>
                <a:cxn ang="0">
                  <a:pos x="33" y="7"/>
                </a:cxn>
                <a:cxn ang="0">
                  <a:pos x="30" y="5"/>
                </a:cxn>
                <a:cxn ang="0">
                  <a:pos x="15" y="33"/>
                </a:cxn>
                <a:cxn ang="0">
                  <a:pos x="14" y="42"/>
                </a:cxn>
                <a:cxn ang="0">
                  <a:pos x="15" y="44"/>
                </a:cxn>
                <a:cxn ang="0">
                  <a:pos x="22" y="45"/>
                </a:cxn>
                <a:cxn ang="0">
                  <a:pos x="23" y="46"/>
                </a:cxn>
                <a:cxn ang="0">
                  <a:pos x="23" y="46"/>
                </a:cxn>
                <a:cxn ang="0">
                  <a:pos x="11" y="46"/>
                </a:cxn>
                <a:cxn ang="0">
                  <a:pos x="1" y="46"/>
                </a:cxn>
                <a:cxn ang="0">
                  <a:pos x="1" y="46"/>
                </a:cxn>
                <a:cxn ang="0">
                  <a:pos x="2" y="45"/>
                </a:cxn>
                <a:cxn ang="0">
                  <a:pos x="6" y="44"/>
                </a:cxn>
                <a:cxn ang="0">
                  <a:pos x="7" y="43"/>
                </a:cxn>
                <a:cxn ang="0">
                  <a:pos x="7" y="23"/>
                </a:cxn>
                <a:cxn ang="0">
                  <a:pos x="7" y="6"/>
                </a:cxn>
                <a:cxn ang="0">
                  <a:pos x="6" y="4"/>
                </a:cxn>
                <a:cxn ang="0">
                  <a:pos x="1" y="4"/>
                </a:cxn>
                <a:cxn ang="0">
                  <a:pos x="0" y="3"/>
                </a:cxn>
                <a:cxn ang="0">
                  <a:pos x="1" y="3"/>
                </a:cxn>
                <a:cxn ang="0">
                  <a:pos x="14" y="0"/>
                </a:cxn>
                <a:cxn ang="0">
                  <a:pos x="15" y="1"/>
                </a:cxn>
                <a:cxn ang="0">
                  <a:pos x="14" y="22"/>
                </a:cxn>
                <a:cxn ang="0">
                  <a:pos x="14" y="26"/>
                </a:cxn>
              </a:cxnLst>
              <a:rect l="0" t="0" r="r" b="b"/>
              <a:pathLst>
                <a:path w="37" h="46">
                  <a:moveTo>
                    <a:pt x="14" y="26"/>
                  </a:moveTo>
                  <a:cubicBezTo>
                    <a:pt x="15" y="25"/>
                    <a:pt x="15" y="24"/>
                    <a:pt x="15" y="23"/>
                  </a:cubicBezTo>
                  <a:cubicBezTo>
                    <a:pt x="17" y="14"/>
                    <a:pt x="23" y="0"/>
                    <a:pt x="33" y="0"/>
                  </a:cubicBezTo>
                  <a:cubicBezTo>
                    <a:pt x="34" y="0"/>
                    <a:pt x="35" y="0"/>
                    <a:pt x="36" y="1"/>
                  </a:cubicBezTo>
                  <a:cubicBezTo>
                    <a:pt x="36" y="1"/>
                    <a:pt x="36" y="1"/>
                    <a:pt x="36" y="2"/>
                  </a:cubicBezTo>
                  <a:cubicBezTo>
                    <a:pt x="37" y="13"/>
                    <a:pt x="37" y="13"/>
                    <a:pt x="37" y="13"/>
                  </a:cubicBezTo>
                  <a:cubicBezTo>
                    <a:pt x="37" y="13"/>
                    <a:pt x="36" y="14"/>
                    <a:pt x="36" y="14"/>
                  </a:cubicBezTo>
                  <a:cubicBezTo>
                    <a:pt x="36" y="14"/>
                    <a:pt x="36" y="13"/>
                    <a:pt x="36" y="13"/>
                  </a:cubicBezTo>
                  <a:cubicBezTo>
                    <a:pt x="35" y="11"/>
                    <a:pt x="34" y="9"/>
                    <a:pt x="33" y="7"/>
                  </a:cubicBezTo>
                  <a:cubicBezTo>
                    <a:pt x="32" y="6"/>
                    <a:pt x="31" y="5"/>
                    <a:pt x="30" y="5"/>
                  </a:cubicBezTo>
                  <a:cubicBezTo>
                    <a:pt x="22" y="5"/>
                    <a:pt x="17" y="21"/>
                    <a:pt x="15" y="33"/>
                  </a:cubicBezTo>
                  <a:cubicBezTo>
                    <a:pt x="14" y="36"/>
                    <a:pt x="14" y="41"/>
                    <a:pt x="14" y="42"/>
                  </a:cubicBezTo>
                  <a:cubicBezTo>
                    <a:pt x="14" y="43"/>
                    <a:pt x="14" y="43"/>
                    <a:pt x="15" y="44"/>
                  </a:cubicBezTo>
                  <a:cubicBezTo>
                    <a:pt x="22" y="45"/>
                    <a:pt x="22" y="45"/>
                    <a:pt x="22" y="45"/>
                  </a:cubicBezTo>
                  <a:cubicBezTo>
                    <a:pt x="23" y="45"/>
                    <a:pt x="23" y="45"/>
                    <a:pt x="23" y="46"/>
                  </a:cubicBezTo>
                  <a:cubicBezTo>
                    <a:pt x="23" y="46"/>
                    <a:pt x="23" y="46"/>
                    <a:pt x="23" y="46"/>
                  </a:cubicBezTo>
                  <a:cubicBezTo>
                    <a:pt x="21" y="46"/>
                    <a:pt x="16" y="46"/>
                    <a:pt x="11" y="46"/>
                  </a:cubicBezTo>
                  <a:cubicBezTo>
                    <a:pt x="6" y="46"/>
                    <a:pt x="3" y="46"/>
                    <a:pt x="1" y="46"/>
                  </a:cubicBezTo>
                  <a:cubicBezTo>
                    <a:pt x="1" y="46"/>
                    <a:pt x="1" y="46"/>
                    <a:pt x="1" y="46"/>
                  </a:cubicBezTo>
                  <a:cubicBezTo>
                    <a:pt x="1" y="45"/>
                    <a:pt x="1" y="45"/>
                    <a:pt x="2" y="45"/>
                  </a:cubicBezTo>
                  <a:cubicBezTo>
                    <a:pt x="6" y="44"/>
                    <a:pt x="6" y="44"/>
                    <a:pt x="6" y="44"/>
                  </a:cubicBezTo>
                  <a:cubicBezTo>
                    <a:pt x="7" y="43"/>
                    <a:pt x="7" y="43"/>
                    <a:pt x="7" y="43"/>
                  </a:cubicBezTo>
                  <a:cubicBezTo>
                    <a:pt x="7" y="40"/>
                    <a:pt x="7" y="28"/>
                    <a:pt x="7" y="23"/>
                  </a:cubicBezTo>
                  <a:cubicBezTo>
                    <a:pt x="7" y="18"/>
                    <a:pt x="7" y="8"/>
                    <a:pt x="7" y="6"/>
                  </a:cubicBezTo>
                  <a:cubicBezTo>
                    <a:pt x="7" y="5"/>
                    <a:pt x="6" y="4"/>
                    <a:pt x="6" y="4"/>
                  </a:cubicBezTo>
                  <a:cubicBezTo>
                    <a:pt x="1" y="4"/>
                    <a:pt x="1" y="4"/>
                    <a:pt x="1" y="4"/>
                  </a:cubicBezTo>
                  <a:cubicBezTo>
                    <a:pt x="0" y="4"/>
                    <a:pt x="0" y="3"/>
                    <a:pt x="0" y="3"/>
                  </a:cubicBezTo>
                  <a:cubicBezTo>
                    <a:pt x="0" y="3"/>
                    <a:pt x="0" y="3"/>
                    <a:pt x="1" y="3"/>
                  </a:cubicBezTo>
                  <a:cubicBezTo>
                    <a:pt x="14" y="0"/>
                    <a:pt x="14" y="0"/>
                    <a:pt x="14" y="0"/>
                  </a:cubicBezTo>
                  <a:cubicBezTo>
                    <a:pt x="15" y="0"/>
                    <a:pt x="15" y="0"/>
                    <a:pt x="15" y="1"/>
                  </a:cubicBezTo>
                  <a:cubicBezTo>
                    <a:pt x="15" y="3"/>
                    <a:pt x="14" y="17"/>
                    <a:pt x="14" y="22"/>
                  </a:cubicBezTo>
                  <a:cubicBezTo>
                    <a:pt x="14" y="24"/>
                    <a:pt x="14" y="25"/>
                    <a:pt x="14" y="26"/>
                  </a:cubicBez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dirty="0">
                <a:solidFill>
                  <a:srgbClr val="000000"/>
                </a:solidFill>
                <a:latin typeface="Calibri Light" panose="020F0302020204030204" pitchFamily="34" charset="0"/>
                <a:cs typeface="Calibri Light" panose="020F0302020204030204" pitchFamily="34" charset="0"/>
              </a:endParaRPr>
            </a:p>
          </p:txBody>
        </p:sp>
        <p:sp>
          <p:nvSpPr>
            <p:cNvPr id="82" name="Freeform 81">
              <a:extLst>
                <a:ext uri="{FF2B5EF4-FFF2-40B4-BE49-F238E27FC236}">
                  <a16:creationId xmlns:a16="http://schemas.microsoft.com/office/drawing/2014/main" id="{F37F23CE-F62C-A547-B89F-C7CC061F66CE}"/>
                </a:ext>
              </a:extLst>
            </p:cNvPr>
            <p:cNvSpPr>
              <a:spLocks noEditPoints="1"/>
            </p:cNvSpPr>
            <p:nvPr userDrawn="1"/>
          </p:nvSpPr>
          <p:spPr bwMode="gray">
            <a:xfrm>
              <a:off x="5099050" y="6176963"/>
              <a:ext cx="66675" cy="193675"/>
            </a:xfrm>
            <a:custGeom>
              <a:avLst/>
              <a:gdLst/>
              <a:ahLst/>
              <a:cxnLst>
                <a:cxn ang="0">
                  <a:pos x="10" y="0"/>
                </a:cxn>
                <a:cxn ang="0">
                  <a:pos x="14" y="4"/>
                </a:cxn>
                <a:cxn ang="0">
                  <a:pos x="10" y="9"/>
                </a:cxn>
                <a:cxn ang="0">
                  <a:pos x="5" y="4"/>
                </a:cxn>
                <a:cxn ang="0">
                  <a:pos x="10" y="0"/>
                </a:cxn>
                <a:cxn ang="0">
                  <a:pos x="14" y="15"/>
                </a:cxn>
                <a:cxn ang="0">
                  <a:pos x="15" y="16"/>
                </a:cxn>
                <a:cxn ang="0">
                  <a:pos x="14" y="39"/>
                </a:cxn>
                <a:cxn ang="0">
                  <a:pos x="14" y="58"/>
                </a:cxn>
                <a:cxn ang="0">
                  <a:pos x="15" y="59"/>
                </a:cxn>
                <a:cxn ang="0">
                  <a:pos x="20" y="60"/>
                </a:cxn>
                <a:cxn ang="0">
                  <a:pos x="21" y="61"/>
                </a:cxn>
                <a:cxn ang="0">
                  <a:pos x="20" y="61"/>
                </a:cxn>
                <a:cxn ang="0">
                  <a:pos x="11" y="61"/>
                </a:cxn>
                <a:cxn ang="0">
                  <a:pos x="1" y="61"/>
                </a:cxn>
                <a:cxn ang="0">
                  <a:pos x="1" y="61"/>
                </a:cxn>
                <a:cxn ang="0">
                  <a:pos x="1" y="60"/>
                </a:cxn>
                <a:cxn ang="0">
                  <a:pos x="6" y="59"/>
                </a:cxn>
                <a:cxn ang="0">
                  <a:pos x="7" y="58"/>
                </a:cxn>
                <a:cxn ang="0">
                  <a:pos x="7" y="38"/>
                </a:cxn>
                <a:cxn ang="0">
                  <a:pos x="7" y="21"/>
                </a:cxn>
                <a:cxn ang="0">
                  <a:pos x="6" y="19"/>
                </a:cxn>
                <a:cxn ang="0">
                  <a:pos x="1" y="19"/>
                </a:cxn>
                <a:cxn ang="0">
                  <a:pos x="0" y="18"/>
                </a:cxn>
                <a:cxn ang="0">
                  <a:pos x="0" y="18"/>
                </a:cxn>
                <a:cxn ang="0">
                  <a:pos x="14" y="15"/>
                </a:cxn>
              </a:cxnLst>
              <a:rect l="0" t="0" r="r" b="b"/>
              <a:pathLst>
                <a:path w="21" h="61">
                  <a:moveTo>
                    <a:pt x="10" y="0"/>
                  </a:moveTo>
                  <a:cubicBezTo>
                    <a:pt x="13" y="0"/>
                    <a:pt x="14" y="2"/>
                    <a:pt x="14" y="4"/>
                  </a:cubicBezTo>
                  <a:cubicBezTo>
                    <a:pt x="14" y="7"/>
                    <a:pt x="12" y="9"/>
                    <a:pt x="10" y="9"/>
                  </a:cubicBezTo>
                  <a:cubicBezTo>
                    <a:pt x="8" y="9"/>
                    <a:pt x="5" y="7"/>
                    <a:pt x="5" y="4"/>
                  </a:cubicBezTo>
                  <a:cubicBezTo>
                    <a:pt x="5" y="2"/>
                    <a:pt x="7" y="0"/>
                    <a:pt x="10" y="0"/>
                  </a:cubicBezTo>
                  <a:close/>
                  <a:moveTo>
                    <a:pt x="14" y="15"/>
                  </a:moveTo>
                  <a:cubicBezTo>
                    <a:pt x="15" y="15"/>
                    <a:pt x="15" y="15"/>
                    <a:pt x="15" y="16"/>
                  </a:cubicBezTo>
                  <a:cubicBezTo>
                    <a:pt x="15" y="20"/>
                    <a:pt x="14" y="34"/>
                    <a:pt x="14" y="39"/>
                  </a:cubicBezTo>
                  <a:cubicBezTo>
                    <a:pt x="14" y="43"/>
                    <a:pt x="14" y="55"/>
                    <a:pt x="14" y="58"/>
                  </a:cubicBezTo>
                  <a:cubicBezTo>
                    <a:pt x="14" y="58"/>
                    <a:pt x="14" y="59"/>
                    <a:pt x="15" y="59"/>
                  </a:cubicBezTo>
                  <a:cubicBezTo>
                    <a:pt x="20" y="60"/>
                    <a:pt x="20" y="60"/>
                    <a:pt x="20" y="60"/>
                  </a:cubicBezTo>
                  <a:cubicBezTo>
                    <a:pt x="20" y="60"/>
                    <a:pt x="21" y="60"/>
                    <a:pt x="21" y="61"/>
                  </a:cubicBezTo>
                  <a:cubicBezTo>
                    <a:pt x="21" y="61"/>
                    <a:pt x="20" y="61"/>
                    <a:pt x="20" y="61"/>
                  </a:cubicBezTo>
                  <a:cubicBezTo>
                    <a:pt x="18" y="61"/>
                    <a:pt x="15" y="61"/>
                    <a:pt x="11" y="61"/>
                  </a:cubicBezTo>
                  <a:cubicBezTo>
                    <a:pt x="7" y="61"/>
                    <a:pt x="3" y="61"/>
                    <a:pt x="1" y="61"/>
                  </a:cubicBezTo>
                  <a:cubicBezTo>
                    <a:pt x="1" y="61"/>
                    <a:pt x="1" y="61"/>
                    <a:pt x="1" y="61"/>
                  </a:cubicBezTo>
                  <a:cubicBezTo>
                    <a:pt x="1" y="60"/>
                    <a:pt x="1" y="60"/>
                    <a:pt x="1" y="60"/>
                  </a:cubicBezTo>
                  <a:cubicBezTo>
                    <a:pt x="6" y="59"/>
                    <a:pt x="6" y="59"/>
                    <a:pt x="6" y="59"/>
                  </a:cubicBezTo>
                  <a:cubicBezTo>
                    <a:pt x="7" y="58"/>
                    <a:pt x="7" y="58"/>
                    <a:pt x="7" y="58"/>
                  </a:cubicBezTo>
                  <a:cubicBezTo>
                    <a:pt x="7" y="55"/>
                    <a:pt x="7" y="43"/>
                    <a:pt x="7" y="38"/>
                  </a:cubicBezTo>
                  <a:cubicBezTo>
                    <a:pt x="7" y="34"/>
                    <a:pt x="7" y="23"/>
                    <a:pt x="7" y="21"/>
                  </a:cubicBezTo>
                  <a:cubicBezTo>
                    <a:pt x="6" y="20"/>
                    <a:pt x="6" y="19"/>
                    <a:pt x="6" y="19"/>
                  </a:cubicBezTo>
                  <a:cubicBezTo>
                    <a:pt x="1" y="19"/>
                    <a:pt x="1" y="19"/>
                    <a:pt x="1" y="19"/>
                  </a:cubicBezTo>
                  <a:cubicBezTo>
                    <a:pt x="0" y="19"/>
                    <a:pt x="0" y="18"/>
                    <a:pt x="0" y="18"/>
                  </a:cubicBezTo>
                  <a:cubicBezTo>
                    <a:pt x="0" y="18"/>
                    <a:pt x="0" y="18"/>
                    <a:pt x="0" y="18"/>
                  </a:cubicBezTo>
                  <a:lnTo>
                    <a:pt x="14" y="15"/>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dirty="0">
                <a:solidFill>
                  <a:srgbClr val="000000"/>
                </a:solidFill>
                <a:latin typeface="Calibri Light" panose="020F0302020204030204" pitchFamily="34" charset="0"/>
                <a:cs typeface="Calibri Light" panose="020F0302020204030204" pitchFamily="34" charset="0"/>
              </a:endParaRPr>
            </a:p>
          </p:txBody>
        </p:sp>
        <p:sp>
          <p:nvSpPr>
            <p:cNvPr id="83" name="Freeform 82">
              <a:extLst>
                <a:ext uri="{FF2B5EF4-FFF2-40B4-BE49-F238E27FC236}">
                  <a16:creationId xmlns:a16="http://schemas.microsoft.com/office/drawing/2014/main" id="{77AD480E-49FF-AD4A-A91A-69E44C369372}"/>
                </a:ext>
              </a:extLst>
            </p:cNvPr>
            <p:cNvSpPr>
              <a:spLocks/>
            </p:cNvSpPr>
            <p:nvPr userDrawn="1"/>
          </p:nvSpPr>
          <p:spPr bwMode="gray">
            <a:xfrm>
              <a:off x="5181600" y="6224588"/>
              <a:ext cx="111125" cy="146050"/>
            </a:xfrm>
            <a:custGeom>
              <a:avLst/>
              <a:gdLst/>
              <a:ahLst/>
              <a:cxnLst>
                <a:cxn ang="0">
                  <a:pos x="0" y="27"/>
                </a:cxn>
                <a:cxn ang="0">
                  <a:pos x="9" y="6"/>
                </a:cxn>
                <a:cxn ang="0">
                  <a:pos x="25" y="0"/>
                </a:cxn>
                <a:cxn ang="0">
                  <a:pos x="33" y="1"/>
                </a:cxn>
                <a:cxn ang="0">
                  <a:pos x="33" y="2"/>
                </a:cxn>
                <a:cxn ang="0">
                  <a:pos x="34" y="12"/>
                </a:cxn>
                <a:cxn ang="0">
                  <a:pos x="33" y="13"/>
                </a:cxn>
                <a:cxn ang="0">
                  <a:pos x="33" y="13"/>
                </a:cxn>
                <a:cxn ang="0">
                  <a:pos x="29" y="5"/>
                </a:cxn>
                <a:cxn ang="0">
                  <a:pos x="28" y="3"/>
                </a:cxn>
                <a:cxn ang="0">
                  <a:pos x="24" y="2"/>
                </a:cxn>
                <a:cxn ang="0">
                  <a:pos x="12" y="10"/>
                </a:cxn>
                <a:cxn ang="0">
                  <a:pos x="8" y="27"/>
                </a:cxn>
                <a:cxn ang="0">
                  <a:pos x="21" y="43"/>
                </a:cxn>
                <a:cxn ang="0">
                  <a:pos x="27" y="43"/>
                </a:cxn>
                <a:cxn ang="0">
                  <a:pos x="35" y="39"/>
                </a:cxn>
                <a:cxn ang="0">
                  <a:pos x="35" y="40"/>
                </a:cxn>
                <a:cxn ang="0">
                  <a:pos x="35" y="41"/>
                </a:cxn>
                <a:cxn ang="0">
                  <a:pos x="25" y="46"/>
                </a:cxn>
                <a:cxn ang="0">
                  <a:pos x="18" y="46"/>
                </a:cxn>
                <a:cxn ang="0">
                  <a:pos x="0" y="27"/>
                </a:cxn>
              </a:cxnLst>
              <a:rect l="0" t="0" r="r" b="b"/>
              <a:pathLst>
                <a:path w="35" h="46">
                  <a:moveTo>
                    <a:pt x="0" y="27"/>
                  </a:moveTo>
                  <a:cubicBezTo>
                    <a:pt x="0" y="20"/>
                    <a:pt x="3" y="12"/>
                    <a:pt x="9" y="6"/>
                  </a:cubicBezTo>
                  <a:cubicBezTo>
                    <a:pt x="13" y="2"/>
                    <a:pt x="19" y="0"/>
                    <a:pt x="25" y="0"/>
                  </a:cubicBezTo>
                  <a:cubicBezTo>
                    <a:pt x="29" y="0"/>
                    <a:pt x="31" y="1"/>
                    <a:pt x="33" y="1"/>
                  </a:cubicBezTo>
                  <a:cubicBezTo>
                    <a:pt x="33" y="2"/>
                    <a:pt x="33" y="2"/>
                    <a:pt x="33" y="2"/>
                  </a:cubicBezTo>
                  <a:cubicBezTo>
                    <a:pt x="34" y="12"/>
                    <a:pt x="34" y="12"/>
                    <a:pt x="34" y="12"/>
                  </a:cubicBezTo>
                  <a:cubicBezTo>
                    <a:pt x="34" y="13"/>
                    <a:pt x="33" y="13"/>
                    <a:pt x="33" y="13"/>
                  </a:cubicBezTo>
                  <a:cubicBezTo>
                    <a:pt x="33" y="13"/>
                    <a:pt x="33" y="13"/>
                    <a:pt x="33" y="13"/>
                  </a:cubicBezTo>
                  <a:cubicBezTo>
                    <a:pt x="31" y="10"/>
                    <a:pt x="30" y="8"/>
                    <a:pt x="29" y="5"/>
                  </a:cubicBezTo>
                  <a:cubicBezTo>
                    <a:pt x="29" y="4"/>
                    <a:pt x="28" y="4"/>
                    <a:pt x="28" y="3"/>
                  </a:cubicBezTo>
                  <a:cubicBezTo>
                    <a:pt x="27" y="3"/>
                    <a:pt x="25" y="2"/>
                    <a:pt x="24" y="2"/>
                  </a:cubicBezTo>
                  <a:cubicBezTo>
                    <a:pt x="19" y="2"/>
                    <a:pt x="15" y="5"/>
                    <a:pt x="12" y="10"/>
                  </a:cubicBezTo>
                  <a:cubicBezTo>
                    <a:pt x="10" y="14"/>
                    <a:pt x="8" y="20"/>
                    <a:pt x="8" y="27"/>
                  </a:cubicBezTo>
                  <a:cubicBezTo>
                    <a:pt x="8" y="38"/>
                    <a:pt x="14" y="43"/>
                    <a:pt x="21" y="43"/>
                  </a:cubicBezTo>
                  <a:cubicBezTo>
                    <a:pt x="24" y="43"/>
                    <a:pt x="26" y="43"/>
                    <a:pt x="27" y="43"/>
                  </a:cubicBezTo>
                  <a:cubicBezTo>
                    <a:pt x="30" y="42"/>
                    <a:pt x="32" y="41"/>
                    <a:pt x="35" y="39"/>
                  </a:cubicBezTo>
                  <a:cubicBezTo>
                    <a:pt x="35" y="39"/>
                    <a:pt x="35" y="40"/>
                    <a:pt x="35" y="40"/>
                  </a:cubicBezTo>
                  <a:cubicBezTo>
                    <a:pt x="35" y="40"/>
                    <a:pt x="35" y="41"/>
                    <a:pt x="35" y="41"/>
                  </a:cubicBezTo>
                  <a:cubicBezTo>
                    <a:pt x="33" y="42"/>
                    <a:pt x="29" y="44"/>
                    <a:pt x="25" y="46"/>
                  </a:cubicBezTo>
                  <a:cubicBezTo>
                    <a:pt x="24" y="46"/>
                    <a:pt x="22" y="46"/>
                    <a:pt x="18" y="46"/>
                  </a:cubicBezTo>
                  <a:cubicBezTo>
                    <a:pt x="7" y="46"/>
                    <a:pt x="0" y="40"/>
                    <a:pt x="0" y="27"/>
                  </a:cubicBez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dirty="0">
                <a:solidFill>
                  <a:srgbClr val="000000"/>
                </a:solidFill>
                <a:latin typeface="Calibri Light" panose="020F0302020204030204" pitchFamily="34" charset="0"/>
                <a:cs typeface="Calibri Light" panose="020F0302020204030204" pitchFamily="34" charset="0"/>
              </a:endParaRPr>
            </a:p>
          </p:txBody>
        </p:sp>
        <p:sp>
          <p:nvSpPr>
            <p:cNvPr id="84" name="Freeform 83">
              <a:extLst>
                <a:ext uri="{FF2B5EF4-FFF2-40B4-BE49-F238E27FC236}">
                  <a16:creationId xmlns:a16="http://schemas.microsoft.com/office/drawing/2014/main" id="{EBC727E0-F742-6B45-B468-6E1A28AB6550}"/>
                </a:ext>
              </a:extLst>
            </p:cNvPr>
            <p:cNvSpPr>
              <a:spLocks noEditPoints="1"/>
            </p:cNvSpPr>
            <p:nvPr userDrawn="1"/>
          </p:nvSpPr>
          <p:spPr bwMode="gray">
            <a:xfrm>
              <a:off x="5308600" y="6224588"/>
              <a:ext cx="119063" cy="146050"/>
            </a:xfrm>
            <a:custGeom>
              <a:avLst/>
              <a:gdLst/>
              <a:ahLst/>
              <a:cxnLst>
                <a:cxn ang="0">
                  <a:pos x="20" y="2"/>
                </a:cxn>
                <a:cxn ang="0">
                  <a:pos x="29" y="18"/>
                </a:cxn>
                <a:cxn ang="0">
                  <a:pos x="27" y="21"/>
                </a:cxn>
                <a:cxn ang="0">
                  <a:pos x="9" y="21"/>
                </a:cxn>
                <a:cxn ang="0">
                  <a:pos x="20" y="2"/>
                </a:cxn>
                <a:cxn ang="0">
                  <a:pos x="38" y="20"/>
                </a:cxn>
                <a:cxn ang="0">
                  <a:pos x="21" y="0"/>
                </a:cxn>
                <a:cxn ang="0">
                  <a:pos x="0" y="27"/>
                </a:cxn>
                <a:cxn ang="0">
                  <a:pos x="19" y="46"/>
                </a:cxn>
                <a:cxn ang="0">
                  <a:pos x="26" y="45"/>
                </a:cxn>
                <a:cxn ang="0">
                  <a:pos x="37" y="40"/>
                </a:cxn>
                <a:cxn ang="0">
                  <a:pos x="37" y="40"/>
                </a:cxn>
                <a:cxn ang="0">
                  <a:pos x="37" y="39"/>
                </a:cxn>
                <a:cxn ang="0">
                  <a:pos x="29" y="42"/>
                </a:cxn>
                <a:cxn ang="0">
                  <a:pos x="22" y="43"/>
                </a:cxn>
                <a:cxn ang="0">
                  <a:pos x="9" y="29"/>
                </a:cxn>
                <a:cxn ang="0">
                  <a:pos x="9" y="23"/>
                </a:cxn>
                <a:cxn ang="0">
                  <a:pos x="35" y="22"/>
                </a:cxn>
                <a:cxn ang="0">
                  <a:pos x="38" y="20"/>
                </a:cxn>
              </a:cxnLst>
              <a:rect l="0" t="0" r="r" b="b"/>
              <a:pathLst>
                <a:path w="38" h="46">
                  <a:moveTo>
                    <a:pt x="20" y="2"/>
                  </a:moveTo>
                  <a:cubicBezTo>
                    <a:pt x="26" y="2"/>
                    <a:pt x="29" y="13"/>
                    <a:pt x="29" y="18"/>
                  </a:cubicBezTo>
                  <a:cubicBezTo>
                    <a:pt x="29" y="20"/>
                    <a:pt x="28" y="20"/>
                    <a:pt x="27" y="21"/>
                  </a:cubicBezTo>
                  <a:cubicBezTo>
                    <a:pt x="24" y="21"/>
                    <a:pt x="15" y="22"/>
                    <a:pt x="9" y="21"/>
                  </a:cubicBezTo>
                  <a:cubicBezTo>
                    <a:pt x="9" y="9"/>
                    <a:pt x="14" y="2"/>
                    <a:pt x="20" y="2"/>
                  </a:cubicBezTo>
                  <a:close/>
                  <a:moveTo>
                    <a:pt x="38" y="20"/>
                  </a:moveTo>
                  <a:cubicBezTo>
                    <a:pt x="38" y="11"/>
                    <a:pt x="33" y="0"/>
                    <a:pt x="21" y="0"/>
                  </a:cubicBezTo>
                  <a:cubicBezTo>
                    <a:pt x="9" y="0"/>
                    <a:pt x="0" y="14"/>
                    <a:pt x="0" y="27"/>
                  </a:cubicBezTo>
                  <a:cubicBezTo>
                    <a:pt x="0" y="40"/>
                    <a:pt x="8" y="46"/>
                    <a:pt x="19" y="46"/>
                  </a:cubicBezTo>
                  <a:cubicBezTo>
                    <a:pt x="22" y="46"/>
                    <a:pt x="25" y="46"/>
                    <a:pt x="26" y="45"/>
                  </a:cubicBezTo>
                  <a:cubicBezTo>
                    <a:pt x="30" y="44"/>
                    <a:pt x="35" y="42"/>
                    <a:pt x="37" y="40"/>
                  </a:cubicBezTo>
                  <a:cubicBezTo>
                    <a:pt x="37" y="40"/>
                    <a:pt x="37" y="40"/>
                    <a:pt x="37" y="40"/>
                  </a:cubicBezTo>
                  <a:cubicBezTo>
                    <a:pt x="37" y="39"/>
                    <a:pt x="37" y="39"/>
                    <a:pt x="37" y="39"/>
                  </a:cubicBezTo>
                  <a:cubicBezTo>
                    <a:pt x="34" y="40"/>
                    <a:pt x="31" y="41"/>
                    <a:pt x="29" y="42"/>
                  </a:cubicBezTo>
                  <a:cubicBezTo>
                    <a:pt x="27" y="43"/>
                    <a:pt x="25" y="43"/>
                    <a:pt x="22" y="43"/>
                  </a:cubicBezTo>
                  <a:cubicBezTo>
                    <a:pt x="16" y="43"/>
                    <a:pt x="10" y="38"/>
                    <a:pt x="9" y="29"/>
                  </a:cubicBezTo>
                  <a:cubicBezTo>
                    <a:pt x="9" y="27"/>
                    <a:pt x="9" y="25"/>
                    <a:pt x="9" y="23"/>
                  </a:cubicBezTo>
                  <a:cubicBezTo>
                    <a:pt x="13" y="23"/>
                    <a:pt x="31" y="23"/>
                    <a:pt x="35" y="22"/>
                  </a:cubicBezTo>
                  <a:cubicBezTo>
                    <a:pt x="37" y="22"/>
                    <a:pt x="38" y="21"/>
                    <a:pt x="38" y="20"/>
                  </a:cubicBez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dirty="0">
                <a:solidFill>
                  <a:srgbClr val="000000"/>
                </a:solidFill>
                <a:latin typeface="Calibri Light" panose="020F0302020204030204" pitchFamily="34" charset="0"/>
                <a:cs typeface="Calibri Light" panose="020F0302020204030204" pitchFamily="34" charset="0"/>
              </a:endParaRPr>
            </a:p>
          </p:txBody>
        </p:sp>
        <p:sp>
          <p:nvSpPr>
            <p:cNvPr id="85" name="Freeform 84">
              <a:extLst>
                <a:ext uri="{FF2B5EF4-FFF2-40B4-BE49-F238E27FC236}">
                  <a16:creationId xmlns:a16="http://schemas.microsoft.com/office/drawing/2014/main" id="{E6DDB773-26B3-EC4C-9477-74CE4F904CFC}"/>
                </a:ext>
              </a:extLst>
            </p:cNvPr>
            <p:cNvSpPr>
              <a:spLocks noEditPoints="1"/>
            </p:cNvSpPr>
            <p:nvPr userDrawn="1"/>
          </p:nvSpPr>
          <p:spPr bwMode="gray">
            <a:xfrm>
              <a:off x="5503863" y="6176963"/>
              <a:ext cx="146050" cy="193675"/>
            </a:xfrm>
            <a:custGeom>
              <a:avLst/>
              <a:gdLst/>
              <a:ahLst/>
              <a:cxnLst>
                <a:cxn ang="0">
                  <a:pos x="19" y="1"/>
                </a:cxn>
                <a:cxn ang="0">
                  <a:pos x="34" y="14"/>
                </a:cxn>
                <a:cxn ang="0">
                  <a:pos x="16" y="29"/>
                </a:cxn>
                <a:cxn ang="0">
                  <a:pos x="14" y="28"/>
                </a:cxn>
                <a:cxn ang="0">
                  <a:pos x="15" y="3"/>
                </a:cxn>
                <a:cxn ang="0">
                  <a:pos x="19" y="1"/>
                </a:cxn>
                <a:cxn ang="0">
                  <a:pos x="28" y="28"/>
                </a:cxn>
                <a:cxn ang="0">
                  <a:pos x="30" y="28"/>
                </a:cxn>
                <a:cxn ang="0">
                  <a:pos x="43" y="14"/>
                </a:cxn>
                <a:cxn ang="0">
                  <a:pos x="20" y="0"/>
                </a:cxn>
                <a:cxn ang="0">
                  <a:pos x="0" y="1"/>
                </a:cxn>
                <a:cxn ang="0">
                  <a:pos x="0" y="1"/>
                </a:cxn>
                <a:cxn ang="0">
                  <a:pos x="0" y="2"/>
                </a:cxn>
                <a:cxn ang="0">
                  <a:pos x="5" y="3"/>
                </a:cxn>
                <a:cxn ang="0">
                  <a:pos x="6" y="4"/>
                </a:cxn>
                <a:cxn ang="0">
                  <a:pos x="6" y="30"/>
                </a:cxn>
                <a:cxn ang="0">
                  <a:pos x="6" y="57"/>
                </a:cxn>
                <a:cxn ang="0">
                  <a:pos x="5" y="59"/>
                </a:cxn>
                <a:cxn ang="0">
                  <a:pos x="1" y="60"/>
                </a:cxn>
                <a:cxn ang="0">
                  <a:pos x="0" y="61"/>
                </a:cxn>
                <a:cxn ang="0">
                  <a:pos x="0" y="61"/>
                </a:cxn>
                <a:cxn ang="0">
                  <a:pos x="9" y="61"/>
                </a:cxn>
                <a:cxn ang="0">
                  <a:pos x="17" y="61"/>
                </a:cxn>
                <a:cxn ang="0">
                  <a:pos x="46" y="44"/>
                </a:cxn>
                <a:cxn ang="0">
                  <a:pos x="30" y="29"/>
                </a:cxn>
                <a:cxn ang="0">
                  <a:pos x="28" y="29"/>
                </a:cxn>
                <a:cxn ang="0">
                  <a:pos x="28" y="28"/>
                </a:cxn>
                <a:cxn ang="0">
                  <a:pos x="37" y="45"/>
                </a:cxn>
                <a:cxn ang="0">
                  <a:pos x="18" y="59"/>
                </a:cxn>
                <a:cxn ang="0">
                  <a:pos x="13" y="57"/>
                </a:cxn>
                <a:cxn ang="0">
                  <a:pos x="14" y="31"/>
                </a:cxn>
                <a:cxn ang="0">
                  <a:pos x="19" y="30"/>
                </a:cxn>
                <a:cxn ang="0">
                  <a:pos x="37" y="45"/>
                </a:cxn>
              </a:cxnLst>
              <a:rect l="0" t="0" r="r" b="b"/>
              <a:pathLst>
                <a:path w="46" h="61">
                  <a:moveTo>
                    <a:pt x="19" y="1"/>
                  </a:moveTo>
                  <a:cubicBezTo>
                    <a:pt x="29" y="1"/>
                    <a:pt x="34" y="6"/>
                    <a:pt x="34" y="14"/>
                  </a:cubicBezTo>
                  <a:cubicBezTo>
                    <a:pt x="34" y="24"/>
                    <a:pt x="25" y="29"/>
                    <a:pt x="16" y="29"/>
                  </a:cubicBezTo>
                  <a:cubicBezTo>
                    <a:pt x="15" y="29"/>
                    <a:pt x="14" y="28"/>
                    <a:pt x="14" y="28"/>
                  </a:cubicBezTo>
                  <a:cubicBezTo>
                    <a:pt x="14" y="26"/>
                    <a:pt x="14" y="10"/>
                    <a:pt x="15" y="3"/>
                  </a:cubicBezTo>
                  <a:cubicBezTo>
                    <a:pt x="15" y="2"/>
                    <a:pt x="16" y="1"/>
                    <a:pt x="19" y="1"/>
                  </a:cubicBezTo>
                  <a:close/>
                  <a:moveTo>
                    <a:pt x="28" y="28"/>
                  </a:moveTo>
                  <a:cubicBezTo>
                    <a:pt x="28" y="28"/>
                    <a:pt x="29" y="28"/>
                    <a:pt x="30" y="28"/>
                  </a:cubicBezTo>
                  <a:cubicBezTo>
                    <a:pt x="36" y="26"/>
                    <a:pt x="43" y="21"/>
                    <a:pt x="43" y="14"/>
                  </a:cubicBezTo>
                  <a:cubicBezTo>
                    <a:pt x="43" y="5"/>
                    <a:pt x="36" y="0"/>
                    <a:pt x="20" y="0"/>
                  </a:cubicBezTo>
                  <a:cubicBezTo>
                    <a:pt x="12" y="0"/>
                    <a:pt x="4" y="0"/>
                    <a:pt x="0" y="1"/>
                  </a:cubicBezTo>
                  <a:cubicBezTo>
                    <a:pt x="0" y="1"/>
                    <a:pt x="0" y="1"/>
                    <a:pt x="0" y="1"/>
                  </a:cubicBezTo>
                  <a:cubicBezTo>
                    <a:pt x="0" y="2"/>
                    <a:pt x="0" y="2"/>
                    <a:pt x="0" y="2"/>
                  </a:cubicBezTo>
                  <a:cubicBezTo>
                    <a:pt x="5" y="3"/>
                    <a:pt x="5" y="3"/>
                    <a:pt x="5" y="3"/>
                  </a:cubicBezTo>
                  <a:cubicBezTo>
                    <a:pt x="6" y="3"/>
                    <a:pt x="6" y="3"/>
                    <a:pt x="6" y="4"/>
                  </a:cubicBezTo>
                  <a:cubicBezTo>
                    <a:pt x="6" y="9"/>
                    <a:pt x="6" y="24"/>
                    <a:pt x="6" y="30"/>
                  </a:cubicBezTo>
                  <a:cubicBezTo>
                    <a:pt x="6" y="34"/>
                    <a:pt x="7" y="54"/>
                    <a:pt x="6" y="57"/>
                  </a:cubicBezTo>
                  <a:cubicBezTo>
                    <a:pt x="6" y="58"/>
                    <a:pt x="6" y="58"/>
                    <a:pt x="5" y="59"/>
                  </a:cubicBezTo>
                  <a:cubicBezTo>
                    <a:pt x="1" y="60"/>
                    <a:pt x="1" y="60"/>
                    <a:pt x="1" y="60"/>
                  </a:cubicBezTo>
                  <a:cubicBezTo>
                    <a:pt x="0" y="60"/>
                    <a:pt x="0" y="60"/>
                    <a:pt x="0" y="61"/>
                  </a:cubicBezTo>
                  <a:cubicBezTo>
                    <a:pt x="0" y="61"/>
                    <a:pt x="0" y="61"/>
                    <a:pt x="0" y="61"/>
                  </a:cubicBezTo>
                  <a:cubicBezTo>
                    <a:pt x="3" y="61"/>
                    <a:pt x="7" y="61"/>
                    <a:pt x="9" y="61"/>
                  </a:cubicBezTo>
                  <a:cubicBezTo>
                    <a:pt x="11" y="61"/>
                    <a:pt x="15" y="61"/>
                    <a:pt x="17" y="61"/>
                  </a:cubicBezTo>
                  <a:cubicBezTo>
                    <a:pt x="33" y="61"/>
                    <a:pt x="46" y="56"/>
                    <a:pt x="46" y="44"/>
                  </a:cubicBezTo>
                  <a:cubicBezTo>
                    <a:pt x="46" y="36"/>
                    <a:pt x="39" y="30"/>
                    <a:pt x="30" y="29"/>
                  </a:cubicBezTo>
                  <a:cubicBezTo>
                    <a:pt x="29" y="29"/>
                    <a:pt x="28" y="29"/>
                    <a:pt x="28" y="29"/>
                  </a:cubicBezTo>
                  <a:lnTo>
                    <a:pt x="28" y="28"/>
                  </a:lnTo>
                  <a:close/>
                  <a:moveTo>
                    <a:pt x="37" y="45"/>
                  </a:moveTo>
                  <a:cubicBezTo>
                    <a:pt x="37" y="55"/>
                    <a:pt x="28" y="59"/>
                    <a:pt x="18" y="59"/>
                  </a:cubicBezTo>
                  <a:cubicBezTo>
                    <a:pt x="16" y="59"/>
                    <a:pt x="13" y="58"/>
                    <a:pt x="13" y="57"/>
                  </a:cubicBezTo>
                  <a:cubicBezTo>
                    <a:pt x="13" y="56"/>
                    <a:pt x="14" y="33"/>
                    <a:pt x="14" y="31"/>
                  </a:cubicBezTo>
                  <a:cubicBezTo>
                    <a:pt x="14" y="30"/>
                    <a:pt x="16" y="30"/>
                    <a:pt x="19" y="30"/>
                  </a:cubicBezTo>
                  <a:cubicBezTo>
                    <a:pt x="30" y="30"/>
                    <a:pt x="37" y="37"/>
                    <a:pt x="37" y="45"/>
                  </a:cubicBez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dirty="0">
                <a:solidFill>
                  <a:srgbClr val="000000"/>
                </a:solidFill>
                <a:latin typeface="Calibri Light" panose="020F0302020204030204" pitchFamily="34" charset="0"/>
                <a:cs typeface="Calibri Light" panose="020F0302020204030204" pitchFamily="34" charset="0"/>
              </a:endParaRPr>
            </a:p>
          </p:txBody>
        </p:sp>
        <p:sp>
          <p:nvSpPr>
            <p:cNvPr id="86" name="Freeform 85">
              <a:extLst>
                <a:ext uri="{FF2B5EF4-FFF2-40B4-BE49-F238E27FC236}">
                  <a16:creationId xmlns:a16="http://schemas.microsoft.com/office/drawing/2014/main" id="{2ED4ABDA-23FE-4A44-8CA1-396D7262AABB}"/>
                </a:ext>
              </a:extLst>
            </p:cNvPr>
            <p:cNvSpPr>
              <a:spLocks noEditPoints="1"/>
            </p:cNvSpPr>
            <p:nvPr userDrawn="1"/>
          </p:nvSpPr>
          <p:spPr bwMode="gray">
            <a:xfrm>
              <a:off x="5672138" y="6224588"/>
              <a:ext cx="136525" cy="146050"/>
            </a:xfrm>
            <a:custGeom>
              <a:avLst/>
              <a:gdLst/>
              <a:ahLst/>
              <a:cxnLst>
                <a:cxn ang="0">
                  <a:pos x="16" y="43"/>
                </a:cxn>
                <a:cxn ang="0">
                  <a:pos x="8" y="32"/>
                </a:cxn>
                <a:cxn ang="0">
                  <a:pos x="18" y="18"/>
                </a:cxn>
                <a:cxn ang="0">
                  <a:pos x="29" y="25"/>
                </a:cxn>
                <a:cxn ang="0">
                  <a:pos x="30" y="27"/>
                </a:cxn>
                <a:cxn ang="0">
                  <a:pos x="29" y="29"/>
                </a:cxn>
                <a:cxn ang="0">
                  <a:pos x="16" y="43"/>
                </a:cxn>
                <a:cxn ang="0">
                  <a:pos x="29" y="21"/>
                </a:cxn>
                <a:cxn ang="0">
                  <a:pos x="28" y="20"/>
                </a:cxn>
                <a:cxn ang="0">
                  <a:pos x="17" y="16"/>
                </a:cxn>
                <a:cxn ang="0">
                  <a:pos x="0" y="34"/>
                </a:cxn>
                <a:cxn ang="0">
                  <a:pos x="11" y="46"/>
                </a:cxn>
                <a:cxn ang="0">
                  <a:pos x="28" y="35"/>
                </a:cxn>
                <a:cxn ang="0">
                  <a:pos x="30" y="33"/>
                </a:cxn>
                <a:cxn ang="0">
                  <a:pos x="30" y="33"/>
                </a:cxn>
                <a:cxn ang="0">
                  <a:pos x="30" y="36"/>
                </a:cxn>
                <a:cxn ang="0">
                  <a:pos x="30" y="45"/>
                </a:cxn>
                <a:cxn ang="0">
                  <a:pos x="31" y="46"/>
                </a:cxn>
                <a:cxn ang="0">
                  <a:pos x="36" y="46"/>
                </a:cxn>
                <a:cxn ang="0">
                  <a:pos x="43" y="46"/>
                </a:cxn>
                <a:cxn ang="0">
                  <a:pos x="43" y="45"/>
                </a:cxn>
                <a:cxn ang="0">
                  <a:pos x="42" y="45"/>
                </a:cxn>
                <a:cxn ang="0">
                  <a:pos x="38" y="43"/>
                </a:cxn>
                <a:cxn ang="0">
                  <a:pos x="37" y="42"/>
                </a:cxn>
                <a:cxn ang="0">
                  <a:pos x="37" y="31"/>
                </a:cxn>
                <a:cxn ang="0">
                  <a:pos x="37" y="20"/>
                </a:cxn>
                <a:cxn ang="0">
                  <a:pos x="24" y="0"/>
                </a:cxn>
                <a:cxn ang="0">
                  <a:pos x="4" y="10"/>
                </a:cxn>
                <a:cxn ang="0">
                  <a:pos x="5" y="12"/>
                </a:cxn>
                <a:cxn ang="0">
                  <a:pos x="5" y="12"/>
                </a:cxn>
                <a:cxn ang="0">
                  <a:pos x="20" y="4"/>
                </a:cxn>
                <a:cxn ang="0">
                  <a:pos x="29" y="14"/>
                </a:cxn>
                <a:cxn ang="0">
                  <a:pos x="30" y="21"/>
                </a:cxn>
                <a:cxn ang="0">
                  <a:pos x="29" y="21"/>
                </a:cxn>
              </a:cxnLst>
              <a:rect l="0" t="0" r="r" b="b"/>
              <a:pathLst>
                <a:path w="43" h="46">
                  <a:moveTo>
                    <a:pt x="16" y="43"/>
                  </a:moveTo>
                  <a:cubicBezTo>
                    <a:pt x="11" y="43"/>
                    <a:pt x="8" y="39"/>
                    <a:pt x="8" y="32"/>
                  </a:cubicBezTo>
                  <a:cubicBezTo>
                    <a:pt x="8" y="25"/>
                    <a:pt x="12" y="18"/>
                    <a:pt x="18" y="18"/>
                  </a:cubicBezTo>
                  <a:cubicBezTo>
                    <a:pt x="24" y="18"/>
                    <a:pt x="27" y="22"/>
                    <a:pt x="29" y="25"/>
                  </a:cubicBezTo>
                  <a:cubicBezTo>
                    <a:pt x="29" y="26"/>
                    <a:pt x="30" y="27"/>
                    <a:pt x="30" y="27"/>
                  </a:cubicBezTo>
                  <a:cubicBezTo>
                    <a:pt x="30" y="28"/>
                    <a:pt x="29" y="29"/>
                    <a:pt x="29" y="29"/>
                  </a:cubicBezTo>
                  <a:cubicBezTo>
                    <a:pt x="27" y="37"/>
                    <a:pt x="21" y="43"/>
                    <a:pt x="16" y="43"/>
                  </a:cubicBezTo>
                  <a:close/>
                  <a:moveTo>
                    <a:pt x="29" y="21"/>
                  </a:moveTo>
                  <a:cubicBezTo>
                    <a:pt x="29" y="21"/>
                    <a:pt x="28" y="20"/>
                    <a:pt x="28" y="20"/>
                  </a:cubicBezTo>
                  <a:cubicBezTo>
                    <a:pt x="26" y="18"/>
                    <a:pt x="22" y="16"/>
                    <a:pt x="17" y="16"/>
                  </a:cubicBezTo>
                  <a:cubicBezTo>
                    <a:pt x="5" y="16"/>
                    <a:pt x="0" y="26"/>
                    <a:pt x="0" y="34"/>
                  </a:cubicBezTo>
                  <a:cubicBezTo>
                    <a:pt x="0" y="42"/>
                    <a:pt x="5" y="46"/>
                    <a:pt x="11" y="46"/>
                  </a:cubicBezTo>
                  <a:cubicBezTo>
                    <a:pt x="20" y="46"/>
                    <a:pt x="26" y="40"/>
                    <a:pt x="28" y="35"/>
                  </a:cubicBezTo>
                  <a:cubicBezTo>
                    <a:pt x="29" y="34"/>
                    <a:pt x="29" y="33"/>
                    <a:pt x="30" y="33"/>
                  </a:cubicBezTo>
                  <a:cubicBezTo>
                    <a:pt x="30" y="33"/>
                    <a:pt x="30" y="33"/>
                    <a:pt x="30" y="33"/>
                  </a:cubicBezTo>
                  <a:cubicBezTo>
                    <a:pt x="30" y="34"/>
                    <a:pt x="30" y="35"/>
                    <a:pt x="30" y="36"/>
                  </a:cubicBezTo>
                  <a:cubicBezTo>
                    <a:pt x="30" y="38"/>
                    <a:pt x="30" y="44"/>
                    <a:pt x="30" y="45"/>
                  </a:cubicBezTo>
                  <a:cubicBezTo>
                    <a:pt x="30" y="45"/>
                    <a:pt x="30" y="46"/>
                    <a:pt x="31" y="46"/>
                  </a:cubicBezTo>
                  <a:cubicBezTo>
                    <a:pt x="32" y="46"/>
                    <a:pt x="34" y="46"/>
                    <a:pt x="36" y="46"/>
                  </a:cubicBezTo>
                  <a:cubicBezTo>
                    <a:pt x="39" y="46"/>
                    <a:pt x="42" y="46"/>
                    <a:pt x="43" y="46"/>
                  </a:cubicBezTo>
                  <a:cubicBezTo>
                    <a:pt x="43" y="46"/>
                    <a:pt x="43" y="46"/>
                    <a:pt x="43" y="45"/>
                  </a:cubicBezTo>
                  <a:cubicBezTo>
                    <a:pt x="43" y="45"/>
                    <a:pt x="43" y="45"/>
                    <a:pt x="42" y="45"/>
                  </a:cubicBezTo>
                  <a:cubicBezTo>
                    <a:pt x="38" y="43"/>
                    <a:pt x="38" y="43"/>
                    <a:pt x="38" y="43"/>
                  </a:cubicBezTo>
                  <a:cubicBezTo>
                    <a:pt x="37" y="43"/>
                    <a:pt x="37" y="43"/>
                    <a:pt x="37" y="42"/>
                  </a:cubicBezTo>
                  <a:cubicBezTo>
                    <a:pt x="37" y="40"/>
                    <a:pt x="37" y="34"/>
                    <a:pt x="37" y="31"/>
                  </a:cubicBezTo>
                  <a:cubicBezTo>
                    <a:pt x="37" y="28"/>
                    <a:pt x="37" y="22"/>
                    <a:pt x="37" y="20"/>
                  </a:cubicBezTo>
                  <a:cubicBezTo>
                    <a:pt x="37" y="10"/>
                    <a:pt x="35" y="0"/>
                    <a:pt x="24" y="0"/>
                  </a:cubicBezTo>
                  <a:cubicBezTo>
                    <a:pt x="15" y="0"/>
                    <a:pt x="9" y="4"/>
                    <a:pt x="4" y="10"/>
                  </a:cubicBezTo>
                  <a:cubicBezTo>
                    <a:pt x="4" y="11"/>
                    <a:pt x="4" y="12"/>
                    <a:pt x="5" y="12"/>
                  </a:cubicBezTo>
                  <a:cubicBezTo>
                    <a:pt x="5" y="12"/>
                    <a:pt x="5" y="12"/>
                    <a:pt x="5" y="12"/>
                  </a:cubicBezTo>
                  <a:cubicBezTo>
                    <a:pt x="9" y="7"/>
                    <a:pt x="14" y="4"/>
                    <a:pt x="20" y="4"/>
                  </a:cubicBezTo>
                  <a:cubicBezTo>
                    <a:pt x="25" y="4"/>
                    <a:pt x="28" y="8"/>
                    <a:pt x="29" y="14"/>
                  </a:cubicBezTo>
                  <a:cubicBezTo>
                    <a:pt x="29" y="16"/>
                    <a:pt x="29" y="19"/>
                    <a:pt x="30" y="21"/>
                  </a:cubicBezTo>
                  <a:lnTo>
                    <a:pt x="29" y="21"/>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dirty="0">
                <a:solidFill>
                  <a:srgbClr val="000000"/>
                </a:solidFill>
                <a:latin typeface="Calibri Light" panose="020F0302020204030204" pitchFamily="34" charset="0"/>
                <a:cs typeface="Calibri Light" panose="020F0302020204030204" pitchFamily="34" charset="0"/>
              </a:endParaRPr>
            </a:p>
          </p:txBody>
        </p:sp>
        <p:sp>
          <p:nvSpPr>
            <p:cNvPr id="87" name="Freeform 86">
              <a:extLst>
                <a:ext uri="{FF2B5EF4-FFF2-40B4-BE49-F238E27FC236}">
                  <a16:creationId xmlns:a16="http://schemas.microsoft.com/office/drawing/2014/main" id="{04A122A7-509A-BC43-A647-BE0C1AD19D35}"/>
                </a:ext>
              </a:extLst>
            </p:cNvPr>
            <p:cNvSpPr>
              <a:spLocks noEditPoints="1"/>
            </p:cNvSpPr>
            <p:nvPr userDrawn="1"/>
          </p:nvSpPr>
          <p:spPr bwMode="gray">
            <a:xfrm>
              <a:off x="5818188" y="6176963"/>
              <a:ext cx="63500" cy="193675"/>
            </a:xfrm>
            <a:custGeom>
              <a:avLst/>
              <a:gdLst/>
              <a:ahLst/>
              <a:cxnLst>
                <a:cxn ang="0">
                  <a:pos x="10" y="0"/>
                </a:cxn>
                <a:cxn ang="0">
                  <a:pos x="14" y="4"/>
                </a:cxn>
                <a:cxn ang="0">
                  <a:pos x="10" y="9"/>
                </a:cxn>
                <a:cxn ang="0">
                  <a:pos x="5" y="4"/>
                </a:cxn>
                <a:cxn ang="0">
                  <a:pos x="10" y="0"/>
                </a:cxn>
                <a:cxn ang="0">
                  <a:pos x="14" y="15"/>
                </a:cxn>
                <a:cxn ang="0">
                  <a:pos x="15" y="16"/>
                </a:cxn>
                <a:cxn ang="0">
                  <a:pos x="14" y="39"/>
                </a:cxn>
                <a:cxn ang="0">
                  <a:pos x="14" y="58"/>
                </a:cxn>
                <a:cxn ang="0">
                  <a:pos x="15" y="59"/>
                </a:cxn>
                <a:cxn ang="0">
                  <a:pos x="20" y="60"/>
                </a:cxn>
                <a:cxn ang="0">
                  <a:pos x="20" y="61"/>
                </a:cxn>
                <a:cxn ang="0">
                  <a:pos x="20" y="61"/>
                </a:cxn>
                <a:cxn ang="0">
                  <a:pos x="10" y="61"/>
                </a:cxn>
                <a:cxn ang="0">
                  <a:pos x="1" y="61"/>
                </a:cxn>
                <a:cxn ang="0">
                  <a:pos x="1" y="61"/>
                </a:cxn>
                <a:cxn ang="0">
                  <a:pos x="1" y="60"/>
                </a:cxn>
                <a:cxn ang="0">
                  <a:pos x="6" y="59"/>
                </a:cxn>
                <a:cxn ang="0">
                  <a:pos x="7" y="58"/>
                </a:cxn>
                <a:cxn ang="0">
                  <a:pos x="7" y="38"/>
                </a:cxn>
                <a:cxn ang="0">
                  <a:pos x="6" y="21"/>
                </a:cxn>
                <a:cxn ang="0">
                  <a:pos x="5" y="19"/>
                </a:cxn>
                <a:cxn ang="0">
                  <a:pos x="0" y="19"/>
                </a:cxn>
                <a:cxn ang="0">
                  <a:pos x="0" y="18"/>
                </a:cxn>
                <a:cxn ang="0">
                  <a:pos x="0" y="18"/>
                </a:cxn>
                <a:cxn ang="0">
                  <a:pos x="14" y="15"/>
                </a:cxn>
              </a:cxnLst>
              <a:rect l="0" t="0" r="r" b="b"/>
              <a:pathLst>
                <a:path w="20" h="61">
                  <a:moveTo>
                    <a:pt x="10" y="0"/>
                  </a:moveTo>
                  <a:cubicBezTo>
                    <a:pt x="12" y="0"/>
                    <a:pt x="14" y="2"/>
                    <a:pt x="14" y="4"/>
                  </a:cubicBezTo>
                  <a:cubicBezTo>
                    <a:pt x="14" y="7"/>
                    <a:pt x="12" y="9"/>
                    <a:pt x="10" y="9"/>
                  </a:cubicBezTo>
                  <a:cubicBezTo>
                    <a:pt x="7" y="9"/>
                    <a:pt x="5" y="7"/>
                    <a:pt x="5" y="4"/>
                  </a:cubicBezTo>
                  <a:cubicBezTo>
                    <a:pt x="5" y="2"/>
                    <a:pt x="7" y="0"/>
                    <a:pt x="10" y="0"/>
                  </a:cubicBezTo>
                  <a:close/>
                  <a:moveTo>
                    <a:pt x="14" y="15"/>
                  </a:moveTo>
                  <a:cubicBezTo>
                    <a:pt x="15" y="15"/>
                    <a:pt x="15" y="15"/>
                    <a:pt x="15" y="16"/>
                  </a:cubicBezTo>
                  <a:cubicBezTo>
                    <a:pt x="15" y="20"/>
                    <a:pt x="14" y="34"/>
                    <a:pt x="14" y="39"/>
                  </a:cubicBezTo>
                  <a:cubicBezTo>
                    <a:pt x="14" y="43"/>
                    <a:pt x="14" y="55"/>
                    <a:pt x="14" y="58"/>
                  </a:cubicBezTo>
                  <a:cubicBezTo>
                    <a:pt x="14" y="58"/>
                    <a:pt x="14" y="59"/>
                    <a:pt x="15" y="59"/>
                  </a:cubicBezTo>
                  <a:cubicBezTo>
                    <a:pt x="20" y="60"/>
                    <a:pt x="20" y="60"/>
                    <a:pt x="20" y="60"/>
                  </a:cubicBezTo>
                  <a:cubicBezTo>
                    <a:pt x="20" y="60"/>
                    <a:pt x="20" y="60"/>
                    <a:pt x="20" y="61"/>
                  </a:cubicBezTo>
                  <a:cubicBezTo>
                    <a:pt x="20" y="61"/>
                    <a:pt x="20" y="61"/>
                    <a:pt x="20" y="61"/>
                  </a:cubicBezTo>
                  <a:cubicBezTo>
                    <a:pt x="18" y="61"/>
                    <a:pt x="15" y="61"/>
                    <a:pt x="10" y="61"/>
                  </a:cubicBezTo>
                  <a:cubicBezTo>
                    <a:pt x="6" y="61"/>
                    <a:pt x="3" y="61"/>
                    <a:pt x="1" y="61"/>
                  </a:cubicBezTo>
                  <a:cubicBezTo>
                    <a:pt x="1" y="61"/>
                    <a:pt x="1" y="61"/>
                    <a:pt x="1" y="61"/>
                  </a:cubicBezTo>
                  <a:cubicBezTo>
                    <a:pt x="1" y="60"/>
                    <a:pt x="1" y="60"/>
                    <a:pt x="1" y="60"/>
                  </a:cubicBezTo>
                  <a:cubicBezTo>
                    <a:pt x="6" y="59"/>
                    <a:pt x="6" y="59"/>
                    <a:pt x="6" y="59"/>
                  </a:cubicBezTo>
                  <a:cubicBezTo>
                    <a:pt x="7" y="58"/>
                    <a:pt x="7" y="58"/>
                    <a:pt x="7" y="58"/>
                  </a:cubicBezTo>
                  <a:cubicBezTo>
                    <a:pt x="7" y="55"/>
                    <a:pt x="7" y="43"/>
                    <a:pt x="7" y="38"/>
                  </a:cubicBezTo>
                  <a:cubicBezTo>
                    <a:pt x="7" y="34"/>
                    <a:pt x="6" y="23"/>
                    <a:pt x="6" y="21"/>
                  </a:cubicBezTo>
                  <a:cubicBezTo>
                    <a:pt x="6" y="20"/>
                    <a:pt x="6" y="19"/>
                    <a:pt x="5" y="19"/>
                  </a:cubicBezTo>
                  <a:cubicBezTo>
                    <a:pt x="0" y="19"/>
                    <a:pt x="0" y="19"/>
                    <a:pt x="0" y="19"/>
                  </a:cubicBezTo>
                  <a:cubicBezTo>
                    <a:pt x="0" y="19"/>
                    <a:pt x="0" y="18"/>
                    <a:pt x="0" y="18"/>
                  </a:cubicBezTo>
                  <a:cubicBezTo>
                    <a:pt x="0" y="18"/>
                    <a:pt x="0" y="18"/>
                    <a:pt x="0" y="18"/>
                  </a:cubicBezTo>
                  <a:lnTo>
                    <a:pt x="14" y="15"/>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dirty="0">
                <a:solidFill>
                  <a:srgbClr val="000000"/>
                </a:solidFill>
                <a:latin typeface="Calibri Light" panose="020F0302020204030204" pitchFamily="34" charset="0"/>
                <a:cs typeface="Calibri Light" panose="020F0302020204030204" pitchFamily="34" charset="0"/>
              </a:endParaRPr>
            </a:p>
          </p:txBody>
        </p:sp>
        <p:sp>
          <p:nvSpPr>
            <p:cNvPr id="88" name="Freeform 87">
              <a:extLst>
                <a:ext uri="{FF2B5EF4-FFF2-40B4-BE49-F238E27FC236}">
                  <a16:creationId xmlns:a16="http://schemas.microsoft.com/office/drawing/2014/main" id="{F5D4C3C2-F5EE-3244-9BE4-0FD99AB5841E}"/>
                </a:ext>
              </a:extLst>
            </p:cNvPr>
            <p:cNvSpPr>
              <a:spLocks/>
            </p:cNvSpPr>
            <p:nvPr userDrawn="1"/>
          </p:nvSpPr>
          <p:spPr bwMode="gray">
            <a:xfrm>
              <a:off x="5891213" y="6157913"/>
              <a:ext cx="66675" cy="212725"/>
            </a:xfrm>
            <a:custGeom>
              <a:avLst/>
              <a:gdLst/>
              <a:ahLst/>
              <a:cxnLst>
                <a:cxn ang="0">
                  <a:pos x="15" y="0"/>
                </a:cxn>
                <a:cxn ang="0">
                  <a:pos x="16" y="1"/>
                </a:cxn>
                <a:cxn ang="0">
                  <a:pos x="15" y="33"/>
                </a:cxn>
                <a:cxn ang="0">
                  <a:pos x="14" y="64"/>
                </a:cxn>
                <a:cxn ang="0">
                  <a:pos x="15" y="65"/>
                </a:cxn>
                <a:cxn ang="0">
                  <a:pos x="21" y="66"/>
                </a:cxn>
                <a:cxn ang="0">
                  <a:pos x="21" y="67"/>
                </a:cxn>
                <a:cxn ang="0">
                  <a:pos x="21" y="67"/>
                </a:cxn>
                <a:cxn ang="0">
                  <a:pos x="11" y="67"/>
                </a:cxn>
                <a:cxn ang="0">
                  <a:pos x="2" y="67"/>
                </a:cxn>
                <a:cxn ang="0">
                  <a:pos x="2" y="67"/>
                </a:cxn>
                <a:cxn ang="0">
                  <a:pos x="2" y="66"/>
                </a:cxn>
                <a:cxn ang="0">
                  <a:pos x="7" y="65"/>
                </a:cxn>
                <a:cxn ang="0">
                  <a:pos x="8" y="64"/>
                </a:cxn>
                <a:cxn ang="0">
                  <a:pos x="8" y="33"/>
                </a:cxn>
                <a:cxn ang="0">
                  <a:pos x="7" y="5"/>
                </a:cxn>
                <a:cxn ang="0">
                  <a:pos x="6" y="3"/>
                </a:cxn>
                <a:cxn ang="0">
                  <a:pos x="0" y="3"/>
                </a:cxn>
                <a:cxn ang="0">
                  <a:pos x="0" y="2"/>
                </a:cxn>
                <a:cxn ang="0">
                  <a:pos x="0" y="2"/>
                </a:cxn>
                <a:cxn ang="0">
                  <a:pos x="15" y="0"/>
                </a:cxn>
              </a:cxnLst>
              <a:rect l="0" t="0" r="r" b="b"/>
              <a:pathLst>
                <a:path w="21" h="67">
                  <a:moveTo>
                    <a:pt x="15" y="0"/>
                  </a:moveTo>
                  <a:cubicBezTo>
                    <a:pt x="16" y="0"/>
                    <a:pt x="16" y="0"/>
                    <a:pt x="16" y="1"/>
                  </a:cubicBezTo>
                  <a:cubicBezTo>
                    <a:pt x="16" y="2"/>
                    <a:pt x="15" y="22"/>
                    <a:pt x="15" y="33"/>
                  </a:cubicBezTo>
                  <a:cubicBezTo>
                    <a:pt x="15" y="40"/>
                    <a:pt x="14" y="62"/>
                    <a:pt x="14" y="64"/>
                  </a:cubicBezTo>
                  <a:cubicBezTo>
                    <a:pt x="14" y="64"/>
                    <a:pt x="15" y="64"/>
                    <a:pt x="15" y="65"/>
                  </a:cubicBezTo>
                  <a:cubicBezTo>
                    <a:pt x="21" y="66"/>
                    <a:pt x="21" y="66"/>
                    <a:pt x="21" y="66"/>
                  </a:cubicBezTo>
                  <a:cubicBezTo>
                    <a:pt x="21" y="66"/>
                    <a:pt x="21" y="66"/>
                    <a:pt x="21" y="67"/>
                  </a:cubicBezTo>
                  <a:cubicBezTo>
                    <a:pt x="21" y="67"/>
                    <a:pt x="21" y="67"/>
                    <a:pt x="21" y="67"/>
                  </a:cubicBezTo>
                  <a:cubicBezTo>
                    <a:pt x="19" y="67"/>
                    <a:pt x="15" y="67"/>
                    <a:pt x="11" y="67"/>
                  </a:cubicBezTo>
                  <a:cubicBezTo>
                    <a:pt x="7" y="67"/>
                    <a:pt x="4" y="67"/>
                    <a:pt x="2" y="67"/>
                  </a:cubicBezTo>
                  <a:cubicBezTo>
                    <a:pt x="2" y="67"/>
                    <a:pt x="2" y="67"/>
                    <a:pt x="2" y="67"/>
                  </a:cubicBezTo>
                  <a:cubicBezTo>
                    <a:pt x="2" y="66"/>
                    <a:pt x="2" y="66"/>
                    <a:pt x="2" y="66"/>
                  </a:cubicBezTo>
                  <a:cubicBezTo>
                    <a:pt x="7" y="65"/>
                    <a:pt x="7" y="65"/>
                    <a:pt x="7" y="65"/>
                  </a:cubicBezTo>
                  <a:cubicBezTo>
                    <a:pt x="7" y="65"/>
                    <a:pt x="8" y="64"/>
                    <a:pt x="8" y="64"/>
                  </a:cubicBezTo>
                  <a:cubicBezTo>
                    <a:pt x="8" y="61"/>
                    <a:pt x="8" y="38"/>
                    <a:pt x="8" y="33"/>
                  </a:cubicBezTo>
                  <a:cubicBezTo>
                    <a:pt x="8" y="28"/>
                    <a:pt x="7" y="8"/>
                    <a:pt x="7" y="5"/>
                  </a:cubicBezTo>
                  <a:cubicBezTo>
                    <a:pt x="7" y="4"/>
                    <a:pt x="7" y="3"/>
                    <a:pt x="6" y="3"/>
                  </a:cubicBezTo>
                  <a:cubicBezTo>
                    <a:pt x="0" y="3"/>
                    <a:pt x="0" y="3"/>
                    <a:pt x="0" y="3"/>
                  </a:cubicBezTo>
                  <a:cubicBezTo>
                    <a:pt x="0" y="3"/>
                    <a:pt x="0" y="2"/>
                    <a:pt x="0" y="2"/>
                  </a:cubicBezTo>
                  <a:cubicBezTo>
                    <a:pt x="0" y="2"/>
                    <a:pt x="0" y="2"/>
                    <a:pt x="0" y="2"/>
                  </a:cubicBezTo>
                  <a:lnTo>
                    <a:pt x="15" y="0"/>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dirty="0">
                <a:solidFill>
                  <a:srgbClr val="000000"/>
                </a:solidFill>
                <a:latin typeface="Calibri Light" panose="020F0302020204030204" pitchFamily="34" charset="0"/>
                <a:cs typeface="Calibri Light" panose="020F0302020204030204" pitchFamily="34" charset="0"/>
              </a:endParaRPr>
            </a:p>
          </p:txBody>
        </p:sp>
        <p:sp>
          <p:nvSpPr>
            <p:cNvPr id="89" name="Freeform 88">
              <a:extLst>
                <a:ext uri="{FF2B5EF4-FFF2-40B4-BE49-F238E27FC236}">
                  <a16:creationId xmlns:a16="http://schemas.microsoft.com/office/drawing/2014/main" id="{9443B11F-71F4-8E49-BE90-4CB4DB1BA1D9}"/>
                </a:ext>
              </a:extLst>
            </p:cNvPr>
            <p:cNvSpPr>
              <a:spLocks noEditPoints="1"/>
            </p:cNvSpPr>
            <p:nvPr userDrawn="1"/>
          </p:nvSpPr>
          <p:spPr bwMode="gray">
            <a:xfrm>
              <a:off x="5973763" y="6224588"/>
              <a:ext cx="117475" cy="146050"/>
            </a:xfrm>
            <a:custGeom>
              <a:avLst/>
              <a:gdLst/>
              <a:ahLst/>
              <a:cxnLst>
                <a:cxn ang="0">
                  <a:pos x="20" y="2"/>
                </a:cxn>
                <a:cxn ang="0">
                  <a:pos x="29" y="18"/>
                </a:cxn>
                <a:cxn ang="0">
                  <a:pos x="27" y="21"/>
                </a:cxn>
                <a:cxn ang="0">
                  <a:pos x="9" y="21"/>
                </a:cxn>
                <a:cxn ang="0">
                  <a:pos x="20" y="2"/>
                </a:cxn>
                <a:cxn ang="0">
                  <a:pos x="37" y="20"/>
                </a:cxn>
                <a:cxn ang="0">
                  <a:pos x="21" y="0"/>
                </a:cxn>
                <a:cxn ang="0">
                  <a:pos x="0" y="27"/>
                </a:cxn>
                <a:cxn ang="0">
                  <a:pos x="19" y="46"/>
                </a:cxn>
                <a:cxn ang="0">
                  <a:pos x="26" y="45"/>
                </a:cxn>
                <a:cxn ang="0">
                  <a:pos x="37" y="40"/>
                </a:cxn>
                <a:cxn ang="0">
                  <a:pos x="37" y="40"/>
                </a:cxn>
                <a:cxn ang="0">
                  <a:pos x="36" y="39"/>
                </a:cxn>
                <a:cxn ang="0">
                  <a:pos x="28" y="42"/>
                </a:cxn>
                <a:cxn ang="0">
                  <a:pos x="22" y="43"/>
                </a:cxn>
                <a:cxn ang="0">
                  <a:pos x="9" y="29"/>
                </a:cxn>
                <a:cxn ang="0">
                  <a:pos x="9" y="23"/>
                </a:cxn>
                <a:cxn ang="0">
                  <a:pos x="35" y="22"/>
                </a:cxn>
                <a:cxn ang="0">
                  <a:pos x="37" y="20"/>
                </a:cxn>
              </a:cxnLst>
              <a:rect l="0" t="0" r="r" b="b"/>
              <a:pathLst>
                <a:path w="37" h="46">
                  <a:moveTo>
                    <a:pt x="20" y="2"/>
                  </a:moveTo>
                  <a:cubicBezTo>
                    <a:pt x="26" y="2"/>
                    <a:pt x="29" y="13"/>
                    <a:pt x="29" y="18"/>
                  </a:cubicBezTo>
                  <a:cubicBezTo>
                    <a:pt x="29" y="20"/>
                    <a:pt x="28" y="20"/>
                    <a:pt x="27" y="21"/>
                  </a:cubicBezTo>
                  <a:cubicBezTo>
                    <a:pt x="24" y="21"/>
                    <a:pt x="14" y="22"/>
                    <a:pt x="9" y="21"/>
                  </a:cubicBezTo>
                  <a:cubicBezTo>
                    <a:pt x="9" y="9"/>
                    <a:pt x="14" y="2"/>
                    <a:pt x="20" y="2"/>
                  </a:cubicBezTo>
                  <a:close/>
                  <a:moveTo>
                    <a:pt x="37" y="20"/>
                  </a:moveTo>
                  <a:cubicBezTo>
                    <a:pt x="37" y="11"/>
                    <a:pt x="32" y="0"/>
                    <a:pt x="21" y="0"/>
                  </a:cubicBezTo>
                  <a:cubicBezTo>
                    <a:pt x="9" y="0"/>
                    <a:pt x="0" y="14"/>
                    <a:pt x="0" y="27"/>
                  </a:cubicBezTo>
                  <a:cubicBezTo>
                    <a:pt x="0" y="40"/>
                    <a:pt x="8" y="46"/>
                    <a:pt x="19" y="46"/>
                  </a:cubicBezTo>
                  <a:cubicBezTo>
                    <a:pt x="22" y="46"/>
                    <a:pt x="25" y="46"/>
                    <a:pt x="26" y="45"/>
                  </a:cubicBezTo>
                  <a:cubicBezTo>
                    <a:pt x="30" y="44"/>
                    <a:pt x="34" y="42"/>
                    <a:pt x="37" y="40"/>
                  </a:cubicBezTo>
                  <a:cubicBezTo>
                    <a:pt x="37" y="40"/>
                    <a:pt x="37" y="40"/>
                    <a:pt x="37" y="40"/>
                  </a:cubicBezTo>
                  <a:cubicBezTo>
                    <a:pt x="37" y="39"/>
                    <a:pt x="37" y="39"/>
                    <a:pt x="36" y="39"/>
                  </a:cubicBezTo>
                  <a:cubicBezTo>
                    <a:pt x="34" y="40"/>
                    <a:pt x="31" y="41"/>
                    <a:pt x="28" y="42"/>
                  </a:cubicBezTo>
                  <a:cubicBezTo>
                    <a:pt x="27" y="43"/>
                    <a:pt x="25" y="43"/>
                    <a:pt x="22" y="43"/>
                  </a:cubicBezTo>
                  <a:cubicBezTo>
                    <a:pt x="15" y="43"/>
                    <a:pt x="10" y="38"/>
                    <a:pt x="9" y="29"/>
                  </a:cubicBezTo>
                  <a:cubicBezTo>
                    <a:pt x="9" y="27"/>
                    <a:pt x="9" y="25"/>
                    <a:pt x="9" y="23"/>
                  </a:cubicBezTo>
                  <a:cubicBezTo>
                    <a:pt x="13" y="23"/>
                    <a:pt x="31" y="23"/>
                    <a:pt x="35" y="22"/>
                  </a:cubicBezTo>
                  <a:cubicBezTo>
                    <a:pt x="36" y="22"/>
                    <a:pt x="37" y="21"/>
                    <a:pt x="37" y="20"/>
                  </a:cubicBez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dirty="0">
                <a:solidFill>
                  <a:srgbClr val="000000"/>
                </a:solidFill>
                <a:latin typeface="Calibri Light" panose="020F0302020204030204" pitchFamily="34" charset="0"/>
                <a:cs typeface="Calibri Light" panose="020F0302020204030204" pitchFamily="34" charset="0"/>
              </a:endParaRPr>
            </a:p>
          </p:txBody>
        </p:sp>
        <p:sp>
          <p:nvSpPr>
            <p:cNvPr id="90" name="Freeform 89">
              <a:extLst>
                <a:ext uri="{FF2B5EF4-FFF2-40B4-BE49-F238E27FC236}">
                  <a16:creationId xmlns:a16="http://schemas.microsoft.com/office/drawing/2014/main" id="{51017DC1-24EA-4D40-856A-036B0F212E0D}"/>
                </a:ext>
              </a:extLst>
            </p:cNvPr>
            <p:cNvSpPr>
              <a:spLocks/>
            </p:cNvSpPr>
            <p:nvPr userDrawn="1"/>
          </p:nvSpPr>
          <p:spPr bwMode="gray">
            <a:xfrm>
              <a:off x="6097588" y="6227763"/>
              <a:ext cx="152400" cy="201612"/>
            </a:xfrm>
            <a:custGeom>
              <a:avLst/>
              <a:gdLst/>
              <a:ahLst/>
              <a:cxnLst>
                <a:cxn ang="0">
                  <a:pos x="48" y="0"/>
                </a:cxn>
                <a:cxn ang="0">
                  <a:pos x="48" y="0"/>
                </a:cxn>
                <a:cxn ang="0">
                  <a:pos x="47" y="1"/>
                </a:cxn>
                <a:cxn ang="0">
                  <a:pos x="45" y="2"/>
                </a:cxn>
                <a:cxn ang="0">
                  <a:pos x="44" y="4"/>
                </a:cxn>
                <a:cxn ang="0">
                  <a:pos x="27" y="43"/>
                </a:cxn>
                <a:cxn ang="0">
                  <a:pos x="6" y="64"/>
                </a:cxn>
                <a:cxn ang="0">
                  <a:pos x="3" y="63"/>
                </a:cxn>
                <a:cxn ang="0">
                  <a:pos x="0" y="54"/>
                </a:cxn>
                <a:cxn ang="0">
                  <a:pos x="1" y="53"/>
                </a:cxn>
                <a:cxn ang="0">
                  <a:pos x="2" y="53"/>
                </a:cxn>
                <a:cxn ang="0">
                  <a:pos x="5" y="57"/>
                </a:cxn>
                <a:cxn ang="0">
                  <a:pos x="7" y="59"/>
                </a:cxn>
                <a:cxn ang="0">
                  <a:pos x="21" y="48"/>
                </a:cxn>
                <a:cxn ang="0">
                  <a:pos x="21" y="45"/>
                </a:cxn>
                <a:cxn ang="0">
                  <a:pos x="6" y="3"/>
                </a:cxn>
                <a:cxn ang="0">
                  <a:pos x="5" y="2"/>
                </a:cxn>
                <a:cxn ang="0">
                  <a:pos x="2" y="1"/>
                </a:cxn>
                <a:cxn ang="0">
                  <a:pos x="1" y="0"/>
                </a:cxn>
                <a:cxn ang="0">
                  <a:pos x="1" y="0"/>
                </a:cxn>
                <a:cxn ang="0">
                  <a:pos x="21" y="0"/>
                </a:cxn>
                <a:cxn ang="0">
                  <a:pos x="21" y="0"/>
                </a:cxn>
                <a:cxn ang="0">
                  <a:pos x="21" y="1"/>
                </a:cxn>
                <a:cxn ang="0">
                  <a:pos x="16" y="2"/>
                </a:cxn>
                <a:cxn ang="0">
                  <a:pos x="15" y="3"/>
                </a:cxn>
                <a:cxn ang="0">
                  <a:pos x="25" y="37"/>
                </a:cxn>
                <a:cxn ang="0">
                  <a:pos x="26" y="40"/>
                </a:cxn>
                <a:cxn ang="0">
                  <a:pos x="27" y="40"/>
                </a:cxn>
                <a:cxn ang="0">
                  <a:pos x="28" y="37"/>
                </a:cxn>
                <a:cxn ang="0">
                  <a:pos x="38" y="4"/>
                </a:cxn>
                <a:cxn ang="0">
                  <a:pos x="37" y="2"/>
                </a:cxn>
                <a:cxn ang="0">
                  <a:pos x="33" y="1"/>
                </a:cxn>
                <a:cxn ang="0">
                  <a:pos x="32" y="0"/>
                </a:cxn>
                <a:cxn ang="0">
                  <a:pos x="32" y="0"/>
                </a:cxn>
                <a:cxn ang="0">
                  <a:pos x="48" y="0"/>
                </a:cxn>
              </a:cxnLst>
              <a:rect l="0" t="0" r="r" b="b"/>
              <a:pathLst>
                <a:path w="48" h="64">
                  <a:moveTo>
                    <a:pt x="48" y="0"/>
                  </a:moveTo>
                  <a:cubicBezTo>
                    <a:pt x="48" y="0"/>
                    <a:pt x="48" y="0"/>
                    <a:pt x="48" y="0"/>
                  </a:cubicBezTo>
                  <a:cubicBezTo>
                    <a:pt x="48" y="1"/>
                    <a:pt x="48" y="1"/>
                    <a:pt x="47" y="1"/>
                  </a:cubicBezTo>
                  <a:cubicBezTo>
                    <a:pt x="45" y="2"/>
                    <a:pt x="45" y="2"/>
                    <a:pt x="45" y="2"/>
                  </a:cubicBezTo>
                  <a:cubicBezTo>
                    <a:pt x="45" y="2"/>
                    <a:pt x="44" y="3"/>
                    <a:pt x="44" y="4"/>
                  </a:cubicBezTo>
                  <a:cubicBezTo>
                    <a:pt x="42" y="10"/>
                    <a:pt x="33" y="33"/>
                    <a:pt x="27" y="43"/>
                  </a:cubicBezTo>
                  <a:cubicBezTo>
                    <a:pt x="22" y="52"/>
                    <a:pt x="14" y="64"/>
                    <a:pt x="6" y="64"/>
                  </a:cubicBezTo>
                  <a:cubicBezTo>
                    <a:pt x="3" y="64"/>
                    <a:pt x="3" y="63"/>
                    <a:pt x="3" y="63"/>
                  </a:cubicBezTo>
                  <a:cubicBezTo>
                    <a:pt x="0" y="54"/>
                    <a:pt x="0" y="54"/>
                    <a:pt x="0" y="54"/>
                  </a:cubicBezTo>
                  <a:cubicBezTo>
                    <a:pt x="0" y="53"/>
                    <a:pt x="1" y="53"/>
                    <a:pt x="1" y="53"/>
                  </a:cubicBezTo>
                  <a:cubicBezTo>
                    <a:pt x="1" y="53"/>
                    <a:pt x="1" y="53"/>
                    <a:pt x="2" y="53"/>
                  </a:cubicBezTo>
                  <a:cubicBezTo>
                    <a:pt x="5" y="57"/>
                    <a:pt x="5" y="57"/>
                    <a:pt x="5" y="57"/>
                  </a:cubicBezTo>
                  <a:cubicBezTo>
                    <a:pt x="5" y="58"/>
                    <a:pt x="6" y="59"/>
                    <a:pt x="7" y="59"/>
                  </a:cubicBezTo>
                  <a:cubicBezTo>
                    <a:pt x="11" y="59"/>
                    <a:pt x="17" y="54"/>
                    <a:pt x="21" y="48"/>
                  </a:cubicBezTo>
                  <a:cubicBezTo>
                    <a:pt x="22" y="47"/>
                    <a:pt x="22" y="46"/>
                    <a:pt x="21" y="45"/>
                  </a:cubicBezTo>
                  <a:cubicBezTo>
                    <a:pt x="18" y="37"/>
                    <a:pt x="9" y="13"/>
                    <a:pt x="6" y="3"/>
                  </a:cubicBezTo>
                  <a:cubicBezTo>
                    <a:pt x="5" y="3"/>
                    <a:pt x="5" y="2"/>
                    <a:pt x="5" y="2"/>
                  </a:cubicBezTo>
                  <a:cubicBezTo>
                    <a:pt x="2" y="1"/>
                    <a:pt x="2" y="1"/>
                    <a:pt x="2" y="1"/>
                  </a:cubicBezTo>
                  <a:cubicBezTo>
                    <a:pt x="1" y="1"/>
                    <a:pt x="1" y="1"/>
                    <a:pt x="1" y="0"/>
                  </a:cubicBezTo>
                  <a:cubicBezTo>
                    <a:pt x="1" y="0"/>
                    <a:pt x="1" y="0"/>
                    <a:pt x="1" y="0"/>
                  </a:cubicBezTo>
                  <a:cubicBezTo>
                    <a:pt x="21" y="0"/>
                    <a:pt x="21" y="0"/>
                    <a:pt x="21" y="0"/>
                  </a:cubicBezTo>
                  <a:cubicBezTo>
                    <a:pt x="21" y="0"/>
                    <a:pt x="21" y="0"/>
                    <a:pt x="21" y="0"/>
                  </a:cubicBezTo>
                  <a:cubicBezTo>
                    <a:pt x="21" y="1"/>
                    <a:pt x="21" y="1"/>
                    <a:pt x="21" y="1"/>
                  </a:cubicBezTo>
                  <a:cubicBezTo>
                    <a:pt x="16" y="2"/>
                    <a:pt x="16" y="2"/>
                    <a:pt x="16" y="2"/>
                  </a:cubicBezTo>
                  <a:cubicBezTo>
                    <a:pt x="15" y="2"/>
                    <a:pt x="15" y="3"/>
                    <a:pt x="15" y="3"/>
                  </a:cubicBezTo>
                  <a:cubicBezTo>
                    <a:pt x="17" y="11"/>
                    <a:pt x="23" y="29"/>
                    <a:pt x="25" y="37"/>
                  </a:cubicBezTo>
                  <a:cubicBezTo>
                    <a:pt x="26" y="38"/>
                    <a:pt x="26" y="39"/>
                    <a:pt x="26" y="40"/>
                  </a:cubicBezTo>
                  <a:cubicBezTo>
                    <a:pt x="27" y="40"/>
                    <a:pt x="27" y="40"/>
                    <a:pt x="27" y="40"/>
                  </a:cubicBezTo>
                  <a:cubicBezTo>
                    <a:pt x="27" y="39"/>
                    <a:pt x="28" y="38"/>
                    <a:pt x="28" y="37"/>
                  </a:cubicBezTo>
                  <a:cubicBezTo>
                    <a:pt x="31" y="29"/>
                    <a:pt x="36" y="13"/>
                    <a:pt x="38" y="4"/>
                  </a:cubicBezTo>
                  <a:cubicBezTo>
                    <a:pt x="38" y="2"/>
                    <a:pt x="38" y="2"/>
                    <a:pt x="37" y="2"/>
                  </a:cubicBezTo>
                  <a:cubicBezTo>
                    <a:pt x="33" y="1"/>
                    <a:pt x="33" y="1"/>
                    <a:pt x="33" y="1"/>
                  </a:cubicBezTo>
                  <a:cubicBezTo>
                    <a:pt x="32" y="1"/>
                    <a:pt x="32" y="1"/>
                    <a:pt x="32" y="0"/>
                  </a:cubicBezTo>
                  <a:cubicBezTo>
                    <a:pt x="32" y="0"/>
                    <a:pt x="32" y="0"/>
                    <a:pt x="32" y="0"/>
                  </a:cubicBezTo>
                  <a:lnTo>
                    <a:pt x="48" y="0"/>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dirty="0">
                <a:solidFill>
                  <a:srgbClr val="000000"/>
                </a:solidFill>
                <a:latin typeface="Calibri Light" panose="020F0302020204030204" pitchFamily="34" charset="0"/>
                <a:cs typeface="Calibri Light" panose="020F0302020204030204" pitchFamily="34" charset="0"/>
              </a:endParaRPr>
            </a:p>
          </p:txBody>
        </p:sp>
        <p:sp>
          <p:nvSpPr>
            <p:cNvPr id="91" name="Freeform 90">
              <a:extLst>
                <a:ext uri="{FF2B5EF4-FFF2-40B4-BE49-F238E27FC236}">
                  <a16:creationId xmlns:a16="http://schemas.microsoft.com/office/drawing/2014/main" id="{04BBAE89-31B8-D74D-B9A0-6A709319630D}"/>
                </a:ext>
              </a:extLst>
            </p:cNvPr>
            <p:cNvSpPr>
              <a:spLocks/>
            </p:cNvSpPr>
            <p:nvPr userDrawn="1"/>
          </p:nvSpPr>
          <p:spPr bwMode="gray">
            <a:xfrm>
              <a:off x="4816475" y="6445250"/>
              <a:ext cx="57150" cy="76200"/>
            </a:xfrm>
            <a:custGeom>
              <a:avLst/>
              <a:gdLst/>
              <a:ahLst/>
              <a:cxnLst>
                <a:cxn ang="0">
                  <a:pos x="18" y="23"/>
                </a:cxn>
                <a:cxn ang="0">
                  <a:pos x="12" y="24"/>
                </a:cxn>
                <a:cxn ang="0">
                  <a:pos x="0" y="12"/>
                </a:cxn>
                <a:cxn ang="0">
                  <a:pos x="13" y="0"/>
                </a:cxn>
                <a:cxn ang="0">
                  <a:pos x="18" y="1"/>
                </a:cxn>
                <a:cxn ang="0">
                  <a:pos x="18" y="3"/>
                </a:cxn>
                <a:cxn ang="0">
                  <a:pos x="13" y="2"/>
                </a:cxn>
                <a:cxn ang="0">
                  <a:pos x="4" y="12"/>
                </a:cxn>
                <a:cxn ang="0">
                  <a:pos x="13" y="22"/>
                </a:cxn>
                <a:cxn ang="0">
                  <a:pos x="18" y="21"/>
                </a:cxn>
                <a:cxn ang="0">
                  <a:pos x="18" y="23"/>
                </a:cxn>
              </a:cxnLst>
              <a:rect l="0" t="0" r="r" b="b"/>
              <a:pathLst>
                <a:path w="18" h="24">
                  <a:moveTo>
                    <a:pt x="18" y="23"/>
                  </a:moveTo>
                  <a:cubicBezTo>
                    <a:pt x="17" y="24"/>
                    <a:pt x="15" y="24"/>
                    <a:pt x="12" y="24"/>
                  </a:cubicBezTo>
                  <a:cubicBezTo>
                    <a:pt x="5" y="24"/>
                    <a:pt x="0" y="20"/>
                    <a:pt x="0" y="12"/>
                  </a:cubicBezTo>
                  <a:cubicBezTo>
                    <a:pt x="0" y="5"/>
                    <a:pt x="5" y="0"/>
                    <a:pt x="13" y="0"/>
                  </a:cubicBezTo>
                  <a:cubicBezTo>
                    <a:pt x="16" y="0"/>
                    <a:pt x="18" y="0"/>
                    <a:pt x="18" y="1"/>
                  </a:cubicBezTo>
                  <a:cubicBezTo>
                    <a:pt x="18" y="3"/>
                    <a:pt x="18" y="3"/>
                    <a:pt x="18" y="3"/>
                  </a:cubicBezTo>
                  <a:cubicBezTo>
                    <a:pt x="16" y="3"/>
                    <a:pt x="15" y="2"/>
                    <a:pt x="13" y="2"/>
                  </a:cubicBezTo>
                  <a:cubicBezTo>
                    <a:pt x="7" y="2"/>
                    <a:pt x="4" y="6"/>
                    <a:pt x="4" y="12"/>
                  </a:cubicBezTo>
                  <a:cubicBezTo>
                    <a:pt x="4" y="18"/>
                    <a:pt x="7" y="22"/>
                    <a:pt x="13" y="22"/>
                  </a:cubicBezTo>
                  <a:cubicBezTo>
                    <a:pt x="15" y="22"/>
                    <a:pt x="16" y="21"/>
                    <a:pt x="18" y="21"/>
                  </a:cubicBezTo>
                  <a:lnTo>
                    <a:pt x="18" y="23"/>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dirty="0">
                <a:solidFill>
                  <a:srgbClr val="000000"/>
                </a:solidFill>
                <a:latin typeface="Calibri Light" panose="020F0302020204030204" pitchFamily="34" charset="0"/>
                <a:cs typeface="Calibri Light" panose="020F0302020204030204" pitchFamily="34" charset="0"/>
              </a:endParaRPr>
            </a:p>
          </p:txBody>
        </p:sp>
        <p:sp>
          <p:nvSpPr>
            <p:cNvPr id="92" name="Freeform 91">
              <a:extLst>
                <a:ext uri="{FF2B5EF4-FFF2-40B4-BE49-F238E27FC236}">
                  <a16:creationId xmlns:a16="http://schemas.microsoft.com/office/drawing/2014/main" id="{F6BF25AA-3B89-114F-9520-60CA93016612}"/>
                </a:ext>
              </a:extLst>
            </p:cNvPr>
            <p:cNvSpPr>
              <a:spLocks/>
            </p:cNvSpPr>
            <p:nvPr userDrawn="1"/>
          </p:nvSpPr>
          <p:spPr bwMode="gray">
            <a:xfrm>
              <a:off x="4892675" y="6445250"/>
              <a:ext cx="57150" cy="76200"/>
            </a:xfrm>
            <a:custGeom>
              <a:avLst/>
              <a:gdLst/>
              <a:ahLst/>
              <a:cxnLst>
                <a:cxn ang="0">
                  <a:pos x="6" y="0"/>
                </a:cxn>
                <a:cxn ang="0">
                  <a:pos x="6" y="20"/>
                </a:cxn>
                <a:cxn ang="0">
                  <a:pos x="30" y="20"/>
                </a:cxn>
                <a:cxn ang="0">
                  <a:pos x="30" y="0"/>
                </a:cxn>
                <a:cxn ang="0">
                  <a:pos x="36" y="0"/>
                </a:cxn>
                <a:cxn ang="0">
                  <a:pos x="36" y="48"/>
                </a:cxn>
                <a:cxn ang="0">
                  <a:pos x="30" y="48"/>
                </a:cxn>
                <a:cxn ang="0">
                  <a:pos x="30" y="26"/>
                </a:cxn>
                <a:cxn ang="0">
                  <a:pos x="6" y="26"/>
                </a:cxn>
                <a:cxn ang="0">
                  <a:pos x="6" y="48"/>
                </a:cxn>
                <a:cxn ang="0">
                  <a:pos x="0" y="48"/>
                </a:cxn>
                <a:cxn ang="0">
                  <a:pos x="0" y="0"/>
                </a:cxn>
                <a:cxn ang="0">
                  <a:pos x="6" y="0"/>
                </a:cxn>
              </a:cxnLst>
              <a:rect l="0" t="0" r="r" b="b"/>
              <a:pathLst>
                <a:path w="36" h="48">
                  <a:moveTo>
                    <a:pt x="6" y="0"/>
                  </a:moveTo>
                  <a:lnTo>
                    <a:pt x="6" y="20"/>
                  </a:lnTo>
                  <a:lnTo>
                    <a:pt x="30" y="20"/>
                  </a:lnTo>
                  <a:lnTo>
                    <a:pt x="30" y="0"/>
                  </a:lnTo>
                  <a:lnTo>
                    <a:pt x="36" y="0"/>
                  </a:lnTo>
                  <a:lnTo>
                    <a:pt x="36" y="48"/>
                  </a:lnTo>
                  <a:lnTo>
                    <a:pt x="30" y="48"/>
                  </a:lnTo>
                  <a:lnTo>
                    <a:pt x="30" y="26"/>
                  </a:lnTo>
                  <a:lnTo>
                    <a:pt x="6" y="26"/>
                  </a:lnTo>
                  <a:lnTo>
                    <a:pt x="6" y="48"/>
                  </a:lnTo>
                  <a:lnTo>
                    <a:pt x="0" y="48"/>
                  </a:lnTo>
                  <a:lnTo>
                    <a:pt x="0" y="0"/>
                  </a:lnTo>
                  <a:lnTo>
                    <a:pt x="6" y="0"/>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dirty="0">
                <a:solidFill>
                  <a:srgbClr val="000000"/>
                </a:solidFill>
                <a:latin typeface="Calibri Light" panose="020F0302020204030204" pitchFamily="34" charset="0"/>
                <a:cs typeface="Calibri Light" panose="020F0302020204030204" pitchFamily="34" charset="0"/>
              </a:endParaRPr>
            </a:p>
          </p:txBody>
        </p:sp>
        <p:sp>
          <p:nvSpPr>
            <p:cNvPr id="93" name="Freeform 92">
              <a:extLst>
                <a:ext uri="{FF2B5EF4-FFF2-40B4-BE49-F238E27FC236}">
                  <a16:creationId xmlns:a16="http://schemas.microsoft.com/office/drawing/2014/main" id="{36D67D9C-2509-B443-8CDE-EE726599A4EA}"/>
                </a:ext>
              </a:extLst>
            </p:cNvPr>
            <p:cNvSpPr>
              <a:spLocks noEditPoints="1"/>
            </p:cNvSpPr>
            <p:nvPr userDrawn="1"/>
          </p:nvSpPr>
          <p:spPr bwMode="gray">
            <a:xfrm>
              <a:off x="4965700" y="6445250"/>
              <a:ext cx="63500" cy="76200"/>
            </a:xfrm>
            <a:custGeom>
              <a:avLst/>
              <a:gdLst/>
              <a:ahLst/>
              <a:cxnLst>
                <a:cxn ang="0">
                  <a:pos x="6" y="16"/>
                </a:cxn>
                <a:cxn ang="0">
                  <a:pos x="4" y="24"/>
                </a:cxn>
                <a:cxn ang="0">
                  <a:pos x="0" y="24"/>
                </a:cxn>
                <a:cxn ang="0">
                  <a:pos x="9" y="0"/>
                </a:cxn>
                <a:cxn ang="0">
                  <a:pos x="12" y="0"/>
                </a:cxn>
                <a:cxn ang="0">
                  <a:pos x="20" y="24"/>
                </a:cxn>
                <a:cxn ang="0">
                  <a:pos x="17" y="24"/>
                </a:cxn>
                <a:cxn ang="0">
                  <a:pos x="15" y="16"/>
                </a:cxn>
                <a:cxn ang="0">
                  <a:pos x="6" y="16"/>
                </a:cxn>
                <a:cxn ang="0">
                  <a:pos x="14" y="14"/>
                </a:cxn>
                <a:cxn ang="0">
                  <a:pos x="12" y="7"/>
                </a:cxn>
                <a:cxn ang="0">
                  <a:pos x="10" y="3"/>
                </a:cxn>
                <a:cxn ang="0">
                  <a:pos x="10" y="3"/>
                </a:cxn>
                <a:cxn ang="0">
                  <a:pos x="9" y="7"/>
                </a:cxn>
                <a:cxn ang="0">
                  <a:pos x="7" y="14"/>
                </a:cxn>
                <a:cxn ang="0">
                  <a:pos x="14" y="14"/>
                </a:cxn>
              </a:cxnLst>
              <a:rect l="0" t="0" r="r" b="b"/>
              <a:pathLst>
                <a:path w="20" h="24">
                  <a:moveTo>
                    <a:pt x="6" y="16"/>
                  </a:moveTo>
                  <a:cubicBezTo>
                    <a:pt x="4" y="24"/>
                    <a:pt x="4" y="24"/>
                    <a:pt x="4" y="24"/>
                  </a:cubicBezTo>
                  <a:cubicBezTo>
                    <a:pt x="0" y="24"/>
                    <a:pt x="0" y="24"/>
                    <a:pt x="0" y="24"/>
                  </a:cubicBezTo>
                  <a:cubicBezTo>
                    <a:pt x="9" y="0"/>
                    <a:pt x="9" y="0"/>
                    <a:pt x="9" y="0"/>
                  </a:cubicBezTo>
                  <a:cubicBezTo>
                    <a:pt x="12" y="0"/>
                    <a:pt x="12" y="0"/>
                    <a:pt x="12" y="0"/>
                  </a:cubicBezTo>
                  <a:cubicBezTo>
                    <a:pt x="20" y="24"/>
                    <a:pt x="20" y="24"/>
                    <a:pt x="20" y="24"/>
                  </a:cubicBezTo>
                  <a:cubicBezTo>
                    <a:pt x="17" y="24"/>
                    <a:pt x="17" y="24"/>
                    <a:pt x="17" y="24"/>
                  </a:cubicBezTo>
                  <a:cubicBezTo>
                    <a:pt x="15" y="16"/>
                    <a:pt x="15" y="16"/>
                    <a:pt x="15" y="16"/>
                  </a:cubicBezTo>
                  <a:lnTo>
                    <a:pt x="6" y="16"/>
                  </a:lnTo>
                  <a:close/>
                  <a:moveTo>
                    <a:pt x="14" y="14"/>
                  </a:moveTo>
                  <a:cubicBezTo>
                    <a:pt x="12" y="7"/>
                    <a:pt x="12" y="7"/>
                    <a:pt x="12" y="7"/>
                  </a:cubicBezTo>
                  <a:cubicBezTo>
                    <a:pt x="11" y="6"/>
                    <a:pt x="11" y="4"/>
                    <a:pt x="10" y="3"/>
                  </a:cubicBezTo>
                  <a:cubicBezTo>
                    <a:pt x="10" y="3"/>
                    <a:pt x="10" y="3"/>
                    <a:pt x="10" y="3"/>
                  </a:cubicBezTo>
                  <a:cubicBezTo>
                    <a:pt x="10" y="4"/>
                    <a:pt x="10" y="6"/>
                    <a:pt x="9" y="7"/>
                  </a:cubicBezTo>
                  <a:cubicBezTo>
                    <a:pt x="7" y="14"/>
                    <a:pt x="7" y="14"/>
                    <a:pt x="7" y="14"/>
                  </a:cubicBezTo>
                  <a:lnTo>
                    <a:pt x="14" y="14"/>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dirty="0">
                <a:solidFill>
                  <a:srgbClr val="000000"/>
                </a:solidFill>
                <a:latin typeface="Calibri Light" panose="020F0302020204030204" pitchFamily="34" charset="0"/>
                <a:cs typeface="Calibri Light" panose="020F0302020204030204" pitchFamily="34" charset="0"/>
              </a:endParaRPr>
            </a:p>
          </p:txBody>
        </p:sp>
        <p:sp>
          <p:nvSpPr>
            <p:cNvPr id="94" name="Freeform 93">
              <a:extLst>
                <a:ext uri="{FF2B5EF4-FFF2-40B4-BE49-F238E27FC236}">
                  <a16:creationId xmlns:a16="http://schemas.microsoft.com/office/drawing/2014/main" id="{B72926B1-9759-B34D-AA74-F3DBDCDA1EAE}"/>
                </a:ext>
              </a:extLst>
            </p:cNvPr>
            <p:cNvSpPr>
              <a:spLocks noEditPoints="1"/>
            </p:cNvSpPr>
            <p:nvPr userDrawn="1"/>
          </p:nvSpPr>
          <p:spPr bwMode="gray">
            <a:xfrm>
              <a:off x="5048250" y="6445250"/>
              <a:ext cx="47625" cy="76200"/>
            </a:xfrm>
            <a:custGeom>
              <a:avLst/>
              <a:gdLst/>
              <a:ahLst/>
              <a:cxnLst>
                <a:cxn ang="0">
                  <a:pos x="0" y="0"/>
                </a:cxn>
                <a:cxn ang="0">
                  <a:pos x="6" y="0"/>
                </a:cxn>
                <a:cxn ang="0">
                  <a:pos x="13" y="2"/>
                </a:cxn>
                <a:cxn ang="0">
                  <a:pos x="15" y="6"/>
                </a:cxn>
                <a:cxn ang="0">
                  <a:pos x="10" y="12"/>
                </a:cxn>
                <a:cxn ang="0">
                  <a:pos x="10" y="13"/>
                </a:cxn>
                <a:cxn ang="0">
                  <a:pos x="14" y="17"/>
                </a:cxn>
                <a:cxn ang="0">
                  <a:pos x="15" y="24"/>
                </a:cxn>
                <a:cxn ang="0">
                  <a:pos x="12" y="24"/>
                </a:cxn>
                <a:cxn ang="0">
                  <a:pos x="11" y="18"/>
                </a:cxn>
                <a:cxn ang="0">
                  <a:pos x="6" y="14"/>
                </a:cxn>
                <a:cxn ang="0">
                  <a:pos x="3" y="14"/>
                </a:cxn>
                <a:cxn ang="0">
                  <a:pos x="3" y="24"/>
                </a:cxn>
                <a:cxn ang="0">
                  <a:pos x="0" y="24"/>
                </a:cxn>
                <a:cxn ang="0">
                  <a:pos x="0" y="0"/>
                </a:cxn>
                <a:cxn ang="0">
                  <a:pos x="3" y="11"/>
                </a:cxn>
                <a:cxn ang="0">
                  <a:pos x="6" y="11"/>
                </a:cxn>
                <a:cxn ang="0">
                  <a:pos x="11" y="7"/>
                </a:cxn>
                <a:cxn ang="0">
                  <a:pos x="6" y="2"/>
                </a:cxn>
                <a:cxn ang="0">
                  <a:pos x="3" y="3"/>
                </a:cxn>
                <a:cxn ang="0">
                  <a:pos x="3" y="11"/>
                </a:cxn>
              </a:cxnLst>
              <a:rect l="0" t="0" r="r" b="b"/>
              <a:pathLst>
                <a:path w="15" h="24">
                  <a:moveTo>
                    <a:pt x="0" y="0"/>
                  </a:moveTo>
                  <a:cubicBezTo>
                    <a:pt x="1" y="0"/>
                    <a:pt x="4" y="0"/>
                    <a:pt x="6" y="0"/>
                  </a:cubicBezTo>
                  <a:cubicBezTo>
                    <a:pt x="9" y="0"/>
                    <a:pt x="11" y="1"/>
                    <a:pt x="13" y="2"/>
                  </a:cubicBezTo>
                  <a:cubicBezTo>
                    <a:pt x="14" y="3"/>
                    <a:pt x="15" y="5"/>
                    <a:pt x="15" y="6"/>
                  </a:cubicBezTo>
                  <a:cubicBezTo>
                    <a:pt x="15" y="10"/>
                    <a:pt x="13" y="12"/>
                    <a:pt x="10" y="12"/>
                  </a:cubicBezTo>
                  <a:cubicBezTo>
                    <a:pt x="10" y="13"/>
                    <a:pt x="10" y="13"/>
                    <a:pt x="10" y="13"/>
                  </a:cubicBezTo>
                  <a:cubicBezTo>
                    <a:pt x="12" y="13"/>
                    <a:pt x="13" y="15"/>
                    <a:pt x="14" y="17"/>
                  </a:cubicBezTo>
                  <a:cubicBezTo>
                    <a:pt x="14" y="21"/>
                    <a:pt x="15" y="23"/>
                    <a:pt x="15" y="24"/>
                  </a:cubicBezTo>
                  <a:cubicBezTo>
                    <a:pt x="12" y="24"/>
                    <a:pt x="12" y="24"/>
                    <a:pt x="12" y="24"/>
                  </a:cubicBezTo>
                  <a:cubicBezTo>
                    <a:pt x="12" y="23"/>
                    <a:pt x="11" y="21"/>
                    <a:pt x="11" y="18"/>
                  </a:cubicBezTo>
                  <a:cubicBezTo>
                    <a:pt x="10" y="15"/>
                    <a:pt x="9" y="14"/>
                    <a:pt x="6" y="14"/>
                  </a:cubicBezTo>
                  <a:cubicBezTo>
                    <a:pt x="3" y="14"/>
                    <a:pt x="3" y="14"/>
                    <a:pt x="3" y="14"/>
                  </a:cubicBezTo>
                  <a:cubicBezTo>
                    <a:pt x="3" y="24"/>
                    <a:pt x="3" y="24"/>
                    <a:pt x="3" y="24"/>
                  </a:cubicBezTo>
                  <a:cubicBezTo>
                    <a:pt x="0" y="24"/>
                    <a:pt x="0" y="24"/>
                    <a:pt x="0" y="24"/>
                  </a:cubicBezTo>
                  <a:lnTo>
                    <a:pt x="0" y="0"/>
                  </a:lnTo>
                  <a:close/>
                  <a:moveTo>
                    <a:pt x="3" y="11"/>
                  </a:moveTo>
                  <a:cubicBezTo>
                    <a:pt x="6" y="11"/>
                    <a:pt x="6" y="11"/>
                    <a:pt x="6" y="11"/>
                  </a:cubicBezTo>
                  <a:cubicBezTo>
                    <a:pt x="9" y="11"/>
                    <a:pt x="11" y="9"/>
                    <a:pt x="11" y="7"/>
                  </a:cubicBezTo>
                  <a:cubicBezTo>
                    <a:pt x="11" y="4"/>
                    <a:pt x="9" y="2"/>
                    <a:pt x="6" y="2"/>
                  </a:cubicBezTo>
                  <a:cubicBezTo>
                    <a:pt x="5" y="2"/>
                    <a:pt x="4" y="2"/>
                    <a:pt x="3" y="3"/>
                  </a:cubicBezTo>
                  <a:lnTo>
                    <a:pt x="3" y="11"/>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dirty="0">
                <a:solidFill>
                  <a:srgbClr val="000000"/>
                </a:solidFill>
                <a:latin typeface="Calibri Light" panose="020F0302020204030204" pitchFamily="34" charset="0"/>
                <a:cs typeface="Calibri Light" panose="020F0302020204030204" pitchFamily="34" charset="0"/>
              </a:endParaRPr>
            </a:p>
          </p:txBody>
        </p:sp>
        <p:sp>
          <p:nvSpPr>
            <p:cNvPr id="95" name="Freeform 94">
              <a:extLst>
                <a:ext uri="{FF2B5EF4-FFF2-40B4-BE49-F238E27FC236}">
                  <a16:creationId xmlns:a16="http://schemas.microsoft.com/office/drawing/2014/main" id="{3F899399-A230-C044-8674-E4184BE74E26}"/>
                </a:ext>
              </a:extLst>
            </p:cNvPr>
            <p:cNvSpPr>
              <a:spLocks/>
            </p:cNvSpPr>
            <p:nvPr userDrawn="1"/>
          </p:nvSpPr>
          <p:spPr bwMode="gray">
            <a:xfrm>
              <a:off x="5108575" y="6445250"/>
              <a:ext cx="53975" cy="76200"/>
            </a:xfrm>
            <a:custGeom>
              <a:avLst/>
              <a:gdLst/>
              <a:ahLst/>
              <a:cxnLst>
                <a:cxn ang="0">
                  <a:pos x="14" y="6"/>
                </a:cxn>
                <a:cxn ang="0">
                  <a:pos x="0" y="6"/>
                </a:cxn>
                <a:cxn ang="0">
                  <a:pos x="0" y="0"/>
                </a:cxn>
                <a:cxn ang="0">
                  <a:pos x="34" y="0"/>
                </a:cxn>
                <a:cxn ang="0">
                  <a:pos x="34" y="6"/>
                </a:cxn>
                <a:cxn ang="0">
                  <a:pos x="20" y="6"/>
                </a:cxn>
                <a:cxn ang="0">
                  <a:pos x="20" y="48"/>
                </a:cxn>
                <a:cxn ang="0">
                  <a:pos x="14" y="48"/>
                </a:cxn>
                <a:cxn ang="0">
                  <a:pos x="14" y="6"/>
                </a:cxn>
              </a:cxnLst>
              <a:rect l="0" t="0" r="r" b="b"/>
              <a:pathLst>
                <a:path w="34" h="48">
                  <a:moveTo>
                    <a:pt x="14" y="6"/>
                  </a:moveTo>
                  <a:lnTo>
                    <a:pt x="0" y="6"/>
                  </a:lnTo>
                  <a:lnTo>
                    <a:pt x="0" y="0"/>
                  </a:lnTo>
                  <a:lnTo>
                    <a:pt x="34" y="0"/>
                  </a:lnTo>
                  <a:lnTo>
                    <a:pt x="34" y="6"/>
                  </a:lnTo>
                  <a:lnTo>
                    <a:pt x="20" y="6"/>
                  </a:lnTo>
                  <a:lnTo>
                    <a:pt x="20" y="48"/>
                  </a:lnTo>
                  <a:lnTo>
                    <a:pt x="14" y="48"/>
                  </a:lnTo>
                  <a:lnTo>
                    <a:pt x="14" y="6"/>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dirty="0">
                <a:solidFill>
                  <a:srgbClr val="000000"/>
                </a:solidFill>
                <a:latin typeface="Calibri Light" panose="020F0302020204030204" pitchFamily="34" charset="0"/>
                <a:cs typeface="Calibri Light" panose="020F0302020204030204" pitchFamily="34" charset="0"/>
              </a:endParaRPr>
            </a:p>
          </p:txBody>
        </p:sp>
        <p:sp>
          <p:nvSpPr>
            <p:cNvPr id="96" name="Freeform 95">
              <a:extLst>
                <a:ext uri="{FF2B5EF4-FFF2-40B4-BE49-F238E27FC236}">
                  <a16:creationId xmlns:a16="http://schemas.microsoft.com/office/drawing/2014/main" id="{88B22216-798E-044E-A1F1-37177EE1D834}"/>
                </a:ext>
              </a:extLst>
            </p:cNvPr>
            <p:cNvSpPr>
              <a:spLocks/>
            </p:cNvSpPr>
            <p:nvPr userDrawn="1"/>
          </p:nvSpPr>
          <p:spPr bwMode="gray">
            <a:xfrm>
              <a:off x="5178425" y="6445250"/>
              <a:ext cx="41275" cy="76200"/>
            </a:xfrm>
            <a:custGeom>
              <a:avLst/>
              <a:gdLst/>
              <a:ahLst/>
              <a:cxnLst>
                <a:cxn ang="0">
                  <a:pos x="24" y="26"/>
                </a:cxn>
                <a:cxn ang="0">
                  <a:pos x="6" y="26"/>
                </a:cxn>
                <a:cxn ang="0">
                  <a:pos x="6" y="42"/>
                </a:cxn>
                <a:cxn ang="0">
                  <a:pos x="26" y="42"/>
                </a:cxn>
                <a:cxn ang="0">
                  <a:pos x="26" y="48"/>
                </a:cxn>
                <a:cxn ang="0">
                  <a:pos x="0" y="48"/>
                </a:cxn>
                <a:cxn ang="0">
                  <a:pos x="0" y="0"/>
                </a:cxn>
                <a:cxn ang="0">
                  <a:pos x="26" y="0"/>
                </a:cxn>
                <a:cxn ang="0">
                  <a:pos x="26" y="6"/>
                </a:cxn>
                <a:cxn ang="0">
                  <a:pos x="6" y="6"/>
                </a:cxn>
                <a:cxn ang="0">
                  <a:pos x="6" y="20"/>
                </a:cxn>
                <a:cxn ang="0">
                  <a:pos x="24" y="20"/>
                </a:cxn>
                <a:cxn ang="0">
                  <a:pos x="24" y="26"/>
                </a:cxn>
              </a:cxnLst>
              <a:rect l="0" t="0" r="r" b="b"/>
              <a:pathLst>
                <a:path w="26" h="48">
                  <a:moveTo>
                    <a:pt x="24" y="26"/>
                  </a:moveTo>
                  <a:lnTo>
                    <a:pt x="6" y="26"/>
                  </a:lnTo>
                  <a:lnTo>
                    <a:pt x="6" y="42"/>
                  </a:lnTo>
                  <a:lnTo>
                    <a:pt x="26" y="42"/>
                  </a:lnTo>
                  <a:lnTo>
                    <a:pt x="26" y="48"/>
                  </a:lnTo>
                  <a:lnTo>
                    <a:pt x="0" y="48"/>
                  </a:lnTo>
                  <a:lnTo>
                    <a:pt x="0" y="0"/>
                  </a:lnTo>
                  <a:lnTo>
                    <a:pt x="26" y="0"/>
                  </a:lnTo>
                  <a:lnTo>
                    <a:pt x="26" y="6"/>
                  </a:lnTo>
                  <a:lnTo>
                    <a:pt x="6" y="6"/>
                  </a:lnTo>
                  <a:lnTo>
                    <a:pt x="6" y="20"/>
                  </a:lnTo>
                  <a:lnTo>
                    <a:pt x="24" y="20"/>
                  </a:lnTo>
                  <a:lnTo>
                    <a:pt x="24" y="26"/>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dirty="0">
                <a:solidFill>
                  <a:srgbClr val="000000"/>
                </a:solidFill>
                <a:latin typeface="Calibri Light" panose="020F0302020204030204" pitchFamily="34" charset="0"/>
                <a:cs typeface="Calibri Light" panose="020F0302020204030204" pitchFamily="34" charset="0"/>
              </a:endParaRPr>
            </a:p>
          </p:txBody>
        </p:sp>
        <p:sp>
          <p:nvSpPr>
            <p:cNvPr id="97" name="Freeform 96">
              <a:extLst>
                <a:ext uri="{FF2B5EF4-FFF2-40B4-BE49-F238E27FC236}">
                  <a16:creationId xmlns:a16="http://schemas.microsoft.com/office/drawing/2014/main" id="{15A67C64-C658-C342-91F8-AD722A6BD2CD}"/>
                </a:ext>
              </a:extLst>
            </p:cNvPr>
            <p:cNvSpPr>
              <a:spLocks noEditPoints="1"/>
            </p:cNvSpPr>
            <p:nvPr userDrawn="1"/>
          </p:nvSpPr>
          <p:spPr bwMode="gray">
            <a:xfrm>
              <a:off x="5238750" y="6445250"/>
              <a:ext cx="50800" cy="76200"/>
            </a:xfrm>
            <a:custGeom>
              <a:avLst/>
              <a:gdLst/>
              <a:ahLst/>
              <a:cxnLst>
                <a:cxn ang="0">
                  <a:pos x="0" y="0"/>
                </a:cxn>
                <a:cxn ang="0">
                  <a:pos x="6" y="0"/>
                </a:cxn>
                <a:cxn ang="0">
                  <a:pos x="13" y="2"/>
                </a:cxn>
                <a:cxn ang="0">
                  <a:pos x="15" y="6"/>
                </a:cxn>
                <a:cxn ang="0">
                  <a:pos x="10" y="12"/>
                </a:cxn>
                <a:cxn ang="0">
                  <a:pos x="10" y="13"/>
                </a:cxn>
                <a:cxn ang="0">
                  <a:pos x="14" y="17"/>
                </a:cxn>
                <a:cxn ang="0">
                  <a:pos x="16" y="24"/>
                </a:cxn>
                <a:cxn ang="0">
                  <a:pos x="13" y="24"/>
                </a:cxn>
                <a:cxn ang="0">
                  <a:pos x="11" y="18"/>
                </a:cxn>
                <a:cxn ang="0">
                  <a:pos x="6" y="14"/>
                </a:cxn>
                <a:cxn ang="0">
                  <a:pos x="3" y="14"/>
                </a:cxn>
                <a:cxn ang="0">
                  <a:pos x="3" y="24"/>
                </a:cxn>
                <a:cxn ang="0">
                  <a:pos x="0" y="24"/>
                </a:cxn>
                <a:cxn ang="0">
                  <a:pos x="0" y="0"/>
                </a:cxn>
                <a:cxn ang="0">
                  <a:pos x="3" y="11"/>
                </a:cxn>
                <a:cxn ang="0">
                  <a:pos x="6" y="11"/>
                </a:cxn>
                <a:cxn ang="0">
                  <a:pos x="12" y="7"/>
                </a:cxn>
                <a:cxn ang="0">
                  <a:pos x="6" y="2"/>
                </a:cxn>
                <a:cxn ang="0">
                  <a:pos x="3" y="3"/>
                </a:cxn>
                <a:cxn ang="0">
                  <a:pos x="3" y="11"/>
                </a:cxn>
              </a:cxnLst>
              <a:rect l="0" t="0" r="r" b="b"/>
              <a:pathLst>
                <a:path w="16" h="24">
                  <a:moveTo>
                    <a:pt x="0" y="0"/>
                  </a:moveTo>
                  <a:cubicBezTo>
                    <a:pt x="2" y="0"/>
                    <a:pt x="4" y="0"/>
                    <a:pt x="6" y="0"/>
                  </a:cubicBezTo>
                  <a:cubicBezTo>
                    <a:pt x="9" y="0"/>
                    <a:pt x="12" y="1"/>
                    <a:pt x="13" y="2"/>
                  </a:cubicBezTo>
                  <a:cubicBezTo>
                    <a:pt x="14" y="3"/>
                    <a:pt x="15" y="5"/>
                    <a:pt x="15" y="6"/>
                  </a:cubicBezTo>
                  <a:cubicBezTo>
                    <a:pt x="15" y="10"/>
                    <a:pt x="13" y="12"/>
                    <a:pt x="10" y="12"/>
                  </a:cubicBezTo>
                  <a:cubicBezTo>
                    <a:pt x="10" y="13"/>
                    <a:pt x="10" y="13"/>
                    <a:pt x="10" y="13"/>
                  </a:cubicBezTo>
                  <a:cubicBezTo>
                    <a:pt x="12" y="13"/>
                    <a:pt x="13" y="15"/>
                    <a:pt x="14" y="17"/>
                  </a:cubicBezTo>
                  <a:cubicBezTo>
                    <a:pt x="15" y="21"/>
                    <a:pt x="15" y="23"/>
                    <a:pt x="16" y="24"/>
                  </a:cubicBezTo>
                  <a:cubicBezTo>
                    <a:pt x="13" y="24"/>
                    <a:pt x="13" y="24"/>
                    <a:pt x="13" y="24"/>
                  </a:cubicBezTo>
                  <a:cubicBezTo>
                    <a:pt x="12" y="23"/>
                    <a:pt x="12" y="21"/>
                    <a:pt x="11" y="18"/>
                  </a:cubicBezTo>
                  <a:cubicBezTo>
                    <a:pt x="10" y="15"/>
                    <a:pt x="9" y="14"/>
                    <a:pt x="6" y="14"/>
                  </a:cubicBezTo>
                  <a:cubicBezTo>
                    <a:pt x="3" y="14"/>
                    <a:pt x="3" y="14"/>
                    <a:pt x="3" y="14"/>
                  </a:cubicBezTo>
                  <a:cubicBezTo>
                    <a:pt x="3" y="24"/>
                    <a:pt x="3" y="24"/>
                    <a:pt x="3" y="24"/>
                  </a:cubicBezTo>
                  <a:cubicBezTo>
                    <a:pt x="0" y="24"/>
                    <a:pt x="0" y="24"/>
                    <a:pt x="0" y="24"/>
                  </a:cubicBezTo>
                  <a:lnTo>
                    <a:pt x="0" y="0"/>
                  </a:lnTo>
                  <a:close/>
                  <a:moveTo>
                    <a:pt x="3" y="11"/>
                  </a:moveTo>
                  <a:cubicBezTo>
                    <a:pt x="6" y="11"/>
                    <a:pt x="6" y="11"/>
                    <a:pt x="6" y="11"/>
                  </a:cubicBezTo>
                  <a:cubicBezTo>
                    <a:pt x="10" y="11"/>
                    <a:pt x="12" y="9"/>
                    <a:pt x="12" y="7"/>
                  </a:cubicBezTo>
                  <a:cubicBezTo>
                    <a:pt x="12" y="4"/>
                    <a:pt x="10" y="2"/>
                    <a:pt x="6" y="2"/>
                  </a:cubicBezTo>
                  <a:cubicBezTo>
                    <a:pt x="5" y="2"/>
                    <a:pt x="4" y="2"/>
                    <a:pt x="3" y="3"/>
                  </a:cubicBezTo>
                  <a:lnTo>
                    <a:pt x="3" y="11"/>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dirty="0">
                <a:solidFill>
                  <a:srgbClr val="000000"/>
                </a:solidFill>
                <a:latin typeface="Calibri Light" panose="020F0302020204030204" pitchFamily="34" charset="0"/>
                <a:cs typeface="Calibri Light" panose="020F0302020204030204" pitchFamily="34" charset="0"/>
              </a:endParaRPr>
            </a:p>
          </p:txBody>
        </p:sp>
        <p:sp>
          <p:nvSpPr>
            <p:cNvPr id="98" name="Freeform 97">
              <a:extLst>
                <a:ext uri="{FF2B5EF4-FFF2-40B4-BE49-F238E27FC236}">
                  <a16:creationId xmlns:a16="http://schemas.microsoft.com/office/drawing/2014/main" id="{E8E7D28C-6FD1-EB4F-A858-517D723839BC}"/>
                </a:ext>
              </a:extLst>
            </p:cNvPr>
            <p:cNvSpPr>
              <a:spLocks/>
            </p:cNvSpPr>
            <p:nvPr userDrawn="1"/>
          </p:nvSpPr>
          <p:spPr bwMode="gray">
            <a:xfrm>
              <a:off x="5305425" y="6445250"/>
              <a:ext cx="44450" cy="76200"/>
            </a:xfrm>
            <a:custGeom>
              <a:avLst/>
              <a:gdLst/>
              <a:ahLst/>
              <a:cxnLst>
                <a:cxn ang="0">
                  <a:pos x="26" y="26"/>
                </a:cxn>
                <a:cxn ang="0">
                  <a:pos x="6" y="26"/>
                </a:cxn>
                <a:cxn ang="0">
                  <a:pos x="6" y="42"/>
                </a:cxn>
                <a:cxn ang="0">
                  <a:pos x="28" y="42"/>
                </a:cxn>
                <a:cxn ang="0">
                  <a:pos x="28" y="48"/>
                </a:cxn>
                <a:cxn ang="0">
                  <a:pos x="0" y="48"/>
                </a:cxn>
                <a:cxn ang="0">
                  <a:pos x="0" y="0"/>
                </a:cxn>
                <a:cxn ang="0">
                  <a:pos x="26" y="0"/>
                </a:cxn>
                <a:cxn ang="0">
                  <a:pos x="26" y="6"/>
                </a:cxn>
                <a:cxn ang="0">
                  <a:pos x="6" y="6"/>
                </a:cxn>
                <a:cxn ang="0">
                  <a:pos x="6" y="20"/>
                </a:cxn>
                <a:cxn ang="0">
                  <a:pos x="26" y="20"/>
                </a:cxn>
                <a:cxn ang="0">
                  <a:pos x="26" y="26"/>
                </a:cxn>
              </a:cxnLst>
              <a:rect l="0" t="0" r="r" b="b"/>
              <a:pathLst>
                <a:path w="28" h="48">
                  <a:moveTo>
                    <a:pt x="26" y="26"/>
                  </a:moveTo>
                  <a:lnTo>
                    <a:pt x="6" y="26"/>
                  </a:lnTo>
                  <a:lnTo>
                    <a:pt x="6" y="42"/>
                  </a:lnTo>
                  <a:lnTo>
                    <a:pt x="28" y="42"/>
                  </a:lnTo>
                  <a:lnTo>
                    <a:pt x="28" y="48"/>
                  </a:lnTo>
                  <a:lnTo>
                    <a:pt x="0" y="48"/>
                  </a:lnTo>
                  <a:lnTo>
                    <a:pt x="0" y="0"/>
                  </a:lnTo>
                  <a:lnTo>
                    <a:pt x="26" y="0"/>
                  </a:lnTo>
                  <a:lnTo>
                    <a:pt x="26" y="6"/>
                  </a:lnTo>
                  <a:lnTo>
                    <a:pt x="6" y="6"/>
                  </a:lnTo>
                  <a:lnTo>
                    <a:pt x="6" y="20"/>
                  </a:lnTo>
                  <a:lnTo>
                    <a:pt x="26" y="20"/>
                  </a:lnTo>
                  <a:lnTo>
                    <a:pt x="26" y="26"/>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dirty="0">
                <a:solidFill>
                  <a:srgbClr val="000000"/>
                </a:solidFill>
                <a:latin typeface="Calibri Light" panose="020F0302020204030204" pitchFamily="34" charset="0"/>
                <a:cs typeface="Calibri Light" panose="020F0302020204030204" pitchFamily="34" charset="0"/>
              </a:endParaRPr>
            </a:p>
          </p:txBody>
        </p:sp>
        <p:sp>
          <p:nvSpPr>
            <p:cNvPr id="99" name="Freeform 98">
              <a:extLst>
                <a:ext uri="{FF2B5EF4-FFF2-40B4-BE49-F238E27FC236}">
                  <a16:creationId xmlns:a16="http://schemas.microsoft.com/office/drawing/2014/main" id="{4DC1EB11-F0B3-524D-B44F-D9492B0A1147}"/>
                </a:ext>
              </a:extLst>
            </p:cNvPr>
            <p:cNvSpPr>
              <a:spLocks noEditPoints="1"/>
            </p:cNvSpPr>
            <p:nvPr userDrawn="1"/>
          </p:nvSpPr>
          <p:spPr bwMode="gray">
            <a:xfrm>
              <a:off x="5368925" y="6445250"/>
              <a:ext cx="58738" cy="76200"/>
            </a:xfrm>
            <a:custGeom>
              <a:avLst/>
              <a:gdLst/>
              <a:ahLst/>
              <a:cxnLst>
                <a:cxn ang="0">
                  <a:pos x="0" y="0"/>
                </a:cxn>
                <a:cxn ang="0">
                  <a:pos x="6" y="0"/>
                </a:cxn>
                <a:cxn ang="0">
                  <a:pos x="16" y="3"/>
                </a:cxn>
                <a:cxn ang="0">
                  <a:pos x="19" y="11"/>
                </a:cxn>
                <a:cxn ang="0">
                  <a:pos x="16" y="21"/>
                </a:cxn>
                <a:cxn ang="0">
                  <a:pos x="5" y="24"/>
                </a:cxn>
                <a:cxn ang="0">
                  <a:pos x="0" y="24"/>
                </a:cxn>
                <a:cxn ang="0">
                  <a:pos x="0" y="0"/>
                </a:cxn>
                <a:cxn ang="0">
                  <a:pos x="3" y="22"/>
                </a:cxn>
                <a:cxn ang="0">
                  <a:pos x="6" y="22"/>
                </a:cxn>
                <a:cxn ang="0">
                  <a:pos x="16" y="12"/>
                </a:cxn>
                <a:cxn ang="0">
                  <a:pos x="6" y="2"/>
                </a:cxn>
                <a:cxn ang="0">
                  <a:pos x="3" y="3"/>
                </a:cxn>
                <a:cxn ang="0">
                  <a:pos x="3" y="22"/>
                </a:cxn>
              </a:cxnLst>
              <a:rect l="0" t="0" r="r" b="b"/>
              <a:pathLst>
                <a:path w="19" h="24">
                  <a:moveTo>
                    <a:pt x="0" y="0"/>
                  </a:moveTo>
                  <a:cubicBezTo>
                    <a:pt x="2" y="0"/>
                    <a:pt x="4" y="0"/>
                    <a:pt x="6" y="0"/>
                  </a:cubicBezTo>
                  <a:cubicBezTo>
                    <a:pt x="11" y="0"/>
                    <a:pt x="14" y="1"/>
                    <a:pt x="16" y="3"/>
                  </a:cubicBezTo>
                  <a:cubicBezTo>
                    <a:pt x="18" y="5"/>
                    <a:pt x="19" y="8"/>
                    <a:pt x="19" y="11"/>
                  </a:cubicBezTo>
                  <a:cubicBezTo>
                    <a:pt x="19" y="15"/>
                    <a:pt x="18" y="19"/>
                    <a:pt x="16" y="21"/>
                  </a:cubicBezTo>
                  <a:cubicBezTo>
                    <a:pt x="14" y="23"/>
                    <a:pt x="10" y="24"/>
                    <a:pt x="5" y="24"/>
                  </a:cubicBezTo>
                  <a:cubicBezTo>
                    <a:pt x="3" y="24"/>
                    <a:pt x="1" y="24"/>
                    <a:pt x="0" y="24"/>
                  </a:cubicBezTo>
                  <a:lnTo>
                    <a:pt x="0" y="0"/>
                  </a:lnTo>
                  <a:close/>
                  <a:moveTo>
                    <a:pt x="3" y="22"/>
                  </a:moveTo>
                  <a:cubicBezTo>
                    <a:pt x="4" y="22"/>
                    <a:pt x="5" y="22"/>
                    <a:pt x="6" y="22"/>
                  </a:cubicBezTo>
                  <a:cubicBezTo>
                    <a:pt x="12" y="22"/>
                    <a:pt x="16" y="18"/>
                    <a:pt x="16" y="12"/>
                  </a:cubicBezTo>
                  <a:cubicBezTo>
                    <a:pt x="16" y="6"/>
                    <a:pt x="13" y="2"/>
                    <a:pt x="6" y="2"/>
                  </a:cubicBezTo>
                  <a:cubicBezTo>
                    <a:pt x="5" y="2"/>
                    <a:pt x="4" y="3"/>
                    <a:pt x="3" y="3"/>
                  </a:cubicBezTo>
                  <a:lnTo>
                    <a:pt x="3" y="22"/>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dirty="0">
                <a:solidFill>
                  <a:srgbClr val="000000"/>
                </a:solidFill>
                <a:latin typeface="Calibri Light" panose="020F0302020204030204" pitchFamily="34" charset="0"/>
                <a:cs typeface="Calibri Light" panose="020F0302020204030204" pitchFamily="34" charset="0"/>
              </a:endParaRPr>
            </a:p>
          </p:txBody>
        </p:sp>
        <p:sp>
          <p:nvSpPr>
            <p:cNvPr id="100" name="Freeform 99">
              <a:extLst>
                <a:ext uri="{FF2B5EF4-FFF2-40B4-BE49-F238E27FC236}">
                  <a16:creationId xmlns:a16="http://schemas.microsoft.com/office/drawing/2014/main" id="{295216A1-4E49-AB48-815D-ECC09ADF8AA2}"/>
                </a:ext>
              </a:extLst>
            </p:cNvPr>
            <p:cNvSpPr>
              <a:spLocks noEditPoints="1"/>
            </p:cNvSpPr>
            <p:nvPr userDrawn="1"/>
          </p:nvSpPr>
          <p:spPr bwMode="gray">
            <a:xfrm>
              <a:off x="5472113" y="6445250"/>
              <a:ext cx="63500" cy="76200"/>
            </a:xfrm>
            <a:custGeom>
              <a:avLst/>
              <a:gdLst/>
              <a:ahLst/>
              <a:cxnLst>
                <a:cxn ang="0">
                  <a:pos x="6" y="16"/>
                </a:cxn>
                <a:cxn ang="0">
                  <a:pos x="3" y="24"/>
                </a:cxn>
                <a:cxn ang="0">
                  <a:pos x="0" y="24"/>
                </a:cxn>
                <a:cxn ang="0">
                  <a:pos x="8" y="0"/>
                </a:cxn>
                <a:cxn ang="0">
                  <a:pos x="12" y="0"/>
                </a:cxn>
                <a:cxn ang="0">
                  <a:pos x="20" y="24"/>
                </a:cxn>
                <a:cxn ang="0">
                  <a:pos x="17" y="24"/>
                </a:cxn>
                <a:cxn ang="0">
                  <a:pos x="14" y="16"/>
                </a:cxn>
                <a:cxn ang="0">
                  <a:pos x="6" y="16"/>
                </a:cxn>
                <a:cxn ang="0">
                  <a:pos x="13" y="14"/>
                </a:cxn>
                <a:cxn ang="0">
                  <a:pos x="11" y="7"/>
                </a:cxn>
                <a:cxn ang="0">
                  <a:pos x="10" y="3"/>
                </a:cxn>
                <a:cxn ang="0">
                  <a:pos x="10" y="3"/>
                </a:cxn>
                <a:cxn ang="0">
                  <a:pos x="9" y="7"/>
                </a:cxn>
                <a:cxn ang="0">
                  <a:pos x="6" y="14"/>
                </a:cxn>
                <a:cxn ang="0">
                  <a:pos x="13" y="14"/>
                </a:cxn>
              </a:cxnLst>
              <a:rect l="0" t="0" r="r" b="b"/>
              <a:pathLst>
                <a:path w="20" h="24">
                  <a:moveTo>
                    <a:pt x="6" y="16"/>
                  </a:moveTo>
                  <a:cubicBezTo>
                    <a:pt x="3" y="24"/>
                    <a:pt x="3" y="24"/>
                    <a:pt x="3" y="24"/>
                  </a:cubicBezTo>
                  <a:cubicBezTo>
                    <a:pt x="0" y="24"/>
                    <a:pt x="0" y="24"/>
                    <a:pt x="0" y="24"/>
                  </a:cubicBezTo>
                  <a:cubicBezTo>
                    <a:pt x="8" y="0"/>
                    <a:pt x="8" y="0"/>
                    <a:pt x="8" y="0"/>
                  </a:cubicBezTo>
                  <a:cubicBezTo>
                    <a:pt x="12" y="0"/>
                    <a:pt x="12" y="0"/>
                    <a:pt x="12" y="0"/>
                  </a:cubicBezTo>
                  <a:cubicBezTo>
                    <a:pt x="20" y="24"/>
                    <a:pt x="20" y="24"/>
                    <a:pt x="20" y="24"/>
                  </a:cubicBezTo>
                  <a:cubicBezTo>
                    <a:pt x="17" y="24"/>
                    <a:pt x="17" y="24"/>
                    <a:pt x="17" y="24"/>
                  </a:cubicBezTo>
                  <a:cubicBezTo>
                    <a:pt x="14" y="16"/>
                    <a:pt x="14" y="16"/>
                    <a:pt x="14" y="16"/>
                  </a:cubicBezTo>
                  <a:lnTo>
                    <a:pt x="6" y="16"/>
                  </a:lnTo>
                  <a:close/>
                  <a:moveTo>
                    <a:pt x="13" y="14"/>
                  </a:moveTo>
                  <a:cubicBezTo>
                    <a:pt x="11" y="7"/>
                    <a:pt x="11" y="7"/>
                    <a:pt x="11" y="7"/>
                  </a:cubicBezTo>
                  <a:cubicBezTo>
                    <a:pt x="11" y="6"/>
                    <a:pt x="10" y="4"/>
                    <a:pt x="10" y="3"/>
                  </a:cubicBezTo>
                  <a:cubicBezTo>
                    <a:pt x="10" y="3"/>
                    <a:pt x="10" y="3"/>
                    <a:pt x="10" y="3"/>
                  </a:cubicBezTo>
                  <a:cubicBezTo>
                    <a:pt x="9" y="4"/>
                    <a:pt x="9" y="6"/>
                    <a:pt x="9" y="7"/>
                  </a:cubicBezTo>
                  <a:cubicBezTo>
                    <a:pt x="6" y="14"/>
                    <a:pt x="6" y="14"/>
                    <a:pt x="6" y="14"/>
                  </a:cubicBezTo>
                  <a:lnTo>
                    <a:pt x="13" y="14"/>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dirty="0">
                <a:solidFill>
                  <a:srgbClr val="000000"/>
                </a:solidFill>
                <a:latin typeface="Calibri Light" panose="020F0302020204030204" pitchFamily="34" charset="0"/>
                <a:cs typeface="Calibri Light" panose="020F0302020204030204" pitchFamily="34" charset="0"/>
              </a:endParaRPr>
            </a:p>
          </p:txBody>
        </p:sp>
        <p:sp>
          <p:nvSpPr>
            <p:cNvPr id="101" name="Freeform 100">
              <a:extLst>
                <a:ext uri="{FF2B5EF4-FFF2-40B4-BE49-F238E27FC236}">
                  <a16:creationId xmlns:a16="http://schemas.microsoft.com/office/drawing/2014/main" id="{5A184FCE-C47B-4446-BA1D-E286DDD84B06}"/>
                </a:ext>
              </a:extLst>
            </p:cNvPr>
            <p:cNvSpPr>
              <a:spLocks/>
            </p:cNvSpPr>
            <p:nvPr userDrawn="1"/>
          </p:nvSpPr>
          <p:spPr bwMode="gray">
            <a:xfrm>
              <a:off x="5548313" y="6445250"/>
              <a:ext cx="57150" cy="76200"/>
            </a:xfrm>
            <a:custGeom>
              <a:avLst/>
              <a:gdLst/>
              <a:ahLst/>
              <a:cxnLst>
                <a:cxn ang="0">
                  <a:pos x="18" y="23"/>
                </a:cxn>
                <a:cxn ang="0">
                  <a:pos x="11" y="24"/>
                </a:cxn>
                <a:cxn ang="0">
                  <a:pos x="0" y="12"/>
                </a:cxn>
                <a:cxn ang="0">
                  <a:pos x="12" y="0"/>
                </a:cxn>
                <a:cxn ang="0">
                  <a:pos x="18" y="1"/>
                </a:cxn>
                <a:cxn ang="0">
                  <a:pos x="17" y="3"/>
                </a:cxn>
                <a:cxn ang="0">
                  <a:pos x="12" y="2"/>
                </a:cxn>
                <a:cxn ang="0">
                  <a:pos x="3" y="12"/>
                </a:cxn>
                <a:cxn ang="0">
                  <a:pos x="12" y="22"/>
                </a:cxn>
                <a:cxn ang="0">
                  <a:pos x="17" y="21"/>
                </a:cxn>
                <a:cxn ang="0">
                  <a:pos x="18" y="23"/>
                </a:cxn>
              </a:cxnLst>
              <a:rect l="0" t="0" r="r" b="b"/>
              <a:pathLst>
                <a:path w="18" h="24">
                  <a:moveTo>
                    <a:pt x="18" y="23"/>
                  </a:moveTo>
                  <a:cubicBezTo>
                    <a:pt x="16" y="24"/>
                    <a:pt x="14" y="24"/>
                    <a:pt x="11" y="24"/>
                  </a:cubicBezTo>
                  <a:cubicBezTo>
                    <a:pt x="5" y="24"/>
                    <a:pt x="0" y="20"/>
                    <a:pt x="0" y="12"/>
                  </a:cubicBezTo>
                  <a:cubicBezTo>
                    <a:pt x="0" y="5"/>
                    <a:pt x="5" y="0"/>
                    <a:pt x="12" y="0"/>
                  </a:cubicBezTo>
                  <a:cubicBezTo>
                    <a:pt x="15" y="0"/>
                    <a:pt x="17" y="0"/>
                    <a:pt x="18" y="1"/>
                  </a:cubicBezTo>
                  <a:cubicBezTo>
                    <a:pt x="17" y="3"/>
                    <a:pt x="17" y="3"/>
                    <a:pt x="17" y="3"/>
                  </a:cubicBezTo>
                  <a:cubicBezTo>
                    <a:pt x="16" y="3"/>
                    <a:pt x="14" y="2"/>
                    <a:pt x="12" y="2"/>
                  </a:cubicBezTo>
                  <a:cubicBezTo>
                    <a:pt x="6" y="2"/>
                    <a:pt x="3" y="6"/>
                    <a:pt x="3" y="12"/>
                  </a:cubicBezTo>
                  <a:cubicBezTo>
                    <a:pt x="3" y="18"/>
                    <a:pt x="6" y="22"/>
                    <a:pt x="12" y="22"/>
                  </a:cubicBezTo>
                  <a:cubicBezTo>
                    <a:pt x="14" y="22"/>
                    <a:pt x="16" y="21"/>
                    <a:pt x="17" y="21"/>
                  </a:cubicBezTo>
                  <a:lnTo>
                    <a:pt x="18" y="23"/>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dirty="0">
                <a:solidFill>
                  <a:srgbClr val="000000"/>
                </a:solidFill>
                <a:latin typeface="Calibri Light" panose="020F0302020204030204" pitchFamily="34" charset="0"/>
                <a:cs typeface="Calibri Light" panose="020F0302020204030204" pitchFamily="34" charset="0"/>
              </a:endParaRPr>
            </a:p>
          </p:txBody>
        </p:sp>
        <p:sp>
          <p:nvSpPr>
            <p:cNvPr id="102" name="Freeform 101">
              <a:extLst>
                <a:ext uri="{FF2B5EF4-FFF2-40B4-BE49-F238E27FC236}">
                  <a16:creationId xmlns:a16="http://schemas.microsoft.com/office/drawing/2014/main" id="{7650BDEC-1252-284F-B324-192B5232D5E8}"/>
                </a:ext>
              </a:extLst>
            </p:cNvPr>
            <p:cNvSpPr>
              <a:spLocks/>
            </p:cNvSpPr>
            <p:nvPr userDrawn="1"/>
          </p:nvSpPr>
          <p:spPr bwMode="gray">
            <a:xfrm>
              <a:off x="5614988" y="6445250"/>
              <a:ext cx="57150" cy="76200"/>
            </a:xfrm>
            <a:custGeom>
              <a:avLst/>
              <a:gdLst/>
              <a:ahLst/>
              <a:cxnLst>
                <a:cxn ang="0">
                  <a:pos x="18" y="23"/>
                </a:cxn>
                <a:cxn ang="0">
                  <a:pos x="12" y="24"/>
                </a:cxn>
                <a:cxn ang="0">
                  <a:pos x="0" y="12"/>
                </a:cxn>
                <a:cxn ang="0">
                  <a:pos x="13" y="0"/>
                </a:cxn>
                <a:cxn ang="0">
                  <a:pos x="18" y="1"/>
                </a:cxn>
                <a:cxn ang="0">
                  <a:pos x="18" y="3"/>
                </a:cxn>
                <a:cxn ang="0">
                  <a:pos x="13" y="2"/>
                </a:cxn>
                <a:cxn ang="0">
                  <a:pos x="4" y="12"/>
                </a:cxn>
                <a:cxn ang="0">
                  <a:pos x="13" y="22"/>
                </a:cxn>
                <a:cxn ang="0">
                  <a:pos x="18" y="21"/>
                </a:cxn>
                <a:cxn ang="0">
                  <a:pos x="18" y="23"/>
                </a:cxn>
              </a:cxnLst>
              <a:rect l="0" t="0" r="r" b="b"/>
              <a:pathLst>
                <a:path w="18" h="24">
                  <a:moveTo>
                    <a:pt x="18" y="23"/>
                  </a:moveTo>
                  <a:cubicBezTo>
                    <a:pt x="17" y="24"/>
                    <a:pt x="15" y="24"/>
                    <a:pt x="12" y="24"/>
                  </a:cubicBezTo>
                  <a:cubicBezTo>
                    <a:pt x="5" y="24"/>
                    <a:pt x="0" y="20"/>
                    <a:pt x="0" y="12"/>
                  </a:cubicBezTo>
                  <a:cubicBezTo>
                    <a:pt x="0" y="5"/>
                    <a:pt x="5" y="0"/>
                    <a:pt x="13" y="0"/>
                  </a:cubicBezTo>
                  <a:cubicBezTo>
                    <a:pt x="16" y="0"/>
                    <a:pt x="18" y="0"/>
                    <a:pt x="18" y="1"/>
                  </a:cubicBezTo>
                  <a:cubicBezTo>
                    <a:pt x="18" y="3"/>
                    <a:pt x="18" y="3"/>
                    <a:pt x="18" y="3"/>
                  </a:cubicBezTo>
                  <a:cubicBezTo>
                    <a:pt x="17" y="3"/>
                    <a:pt x="15" y="2"/>
                    <a:pt x="13" y="2"/>
                  </a:cubicBezTo>
                  <a:cubicBezTo>
                    <a:pt x="7" y="2"/>
                    <a:pt x="4" y="6"/>
                    <a:pt x="4" y="12"/>
                  </a:cubicBezTo>
                  <a:cubicBezTo>
                    <a:pt x="4" y="18"/>
                    <a:pt x="7" y="22"/>
                    <a:pt x="13" y="22"/>
                  </a:cubicBezTo>
                  <a:cubicBezTo>
                    <a:pt x="15" y="22"/>
                    <a:pt x="17" y="21"/>
                    <a:pt x="18" y="21"/>
                  </a:cubicBezTo>
                  <a:lnTo>
                    <a:pt x="18" y="23"/>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dirty="0">
                <a:solidFill>
                  <a:srgbClr val="000000"/>
                </a:solidFill>
                <a:latin typeface="Calibri Light" panose="020F0302020204030204" pitchFamily="34" charset="0"/>
                <a:cs typeface="Calibri Light" panose="020F0302020204030204" pitchFamily="34" charset="0"/>
              </a:endParaRPr>
            </a:p>
          </p:txBody>
        </p:sp>
        <p:sp>
          <p:nvSpPr>
            <p:cNvPr id="103" name="Freeform 102">
              <a:extLst>
                <a:ext uri="{FF2B5EF4-FFF2-40B4-BE49-F238E27FC236}">
                  <a16:creationId xmlns:a16="http://schemas.microsoft.com/office/drawing/2014/main" id="{E7AA754E-863D-8D4E-880A-9688B2FA106D}"/>
                </a:ext>
              </a:extLst>
            </p:cNvPr>
            <p:cNvSpPr>
              <a:spLocks noEditPoints="1"/>
            </p:cNvSpPr>
            <p:nvPr userDrawn="1"/>
          </p:nvSpPr>
          <p:spPr bwMode="gray">
            <a:xfrm>
              <a:off x="5684838" y="6445250"/>
              <a:ext cx="69850" cy="76200"/>
            </a:xfrm>
            <a:custGeom>
              <a:avLst/>
              <a:gdLst/>
              <a:ahLst/>
              <a:cxnLst>
                <a:cxn ang="0">
                  <a:pos x="11" y="24"/>
                </a:cxn>
                <a:cxn ang="0">
                  <a:pos x="0" y="12"/>
                </a:cxn>
                <a:cxn ang="0">
                  <a:pos x="11" y="0"/>
                </a:cxn>
                <a:cxn ang="0">
                  <a:pos x="22" y="12"/>
                </a:cxn>
                <a:cxn ang="0">
                  <a:pos x="11" y="24"/>
                </a:cxn>
                <a:cxn ang="0">
                  <a:pos x="11" y="22"/>
                </a:cxn>
                <a:cxn ang="0">
                  <a:pos x="19" y="12"/>
                </a:cxn>
                <a:cxn ang="0">
                  <a:pos x="11" y="2"/>
                </a:cxn>
                <a:cxn ang="0">
                  <a:pos x="3" y="12"/>
                </a:cxn>
                <a:cxn ang="0">
                  <a:pos x="11" y="22"/>
                </a:cxn>
              </a:cxnLst>
              <a:rect l="0" t="0" r="r" b="b"/>
              <a:pathLst>
                <a:path w="22" h="24">
                  <a:moveTo>
                    <a:pt x="11" y="24"/>
                  </a:moveTo>
                  <a:cubicBezTo>
                    <a:pt x="4" y="24"/>
                    <a:pt x="0" y="19"/>
                    <a:pt x="0" y="12"/>
                  </a:cubicBezTo>
                  <a:cubicBezTo>
                    <a:pt x="0" y="5"/>
                    <a:pt x="5" y="0"/>
                    <a:pt x="11" y="0"/>
                  </a:cubicBezTo>
                  <a:cubicBezTo>
                    <a:pt x="18" y="0"/>
                    <a:pt x="22" y="5"/>
                    <a:pt x="22" y="12"/>
                  </a:cubicBezTo>
                  <a:cubicBezTo>
                    <a:pt x="22" y="20"/>
                    <a:pt x="17" y="24"/>
                    <a:pt x="11" y="24"/>
                  </a:cubicBezTo>
                  <a:close/>
                  <a:moveTo>
                    <a:pt x="11" y="22"/>
                  </a:moveTo>
                  <a:cubicBezTo>
                    <a:pt x="16" y="22"/>
                    <a:pt x="19" y="17"/>
                    <a:pt x="19" y="12"/>
                  </a:cubicBezTo>
                  <a:cubicBezTo>
                    <a:pt x="19" y="7"/>
                    <a:pt x="16" y="2"/>
                    <a:pt x="11" y="2"/>
                  </a:cubicBezTo>
                  <a:cubicBezTo>
                    <a:pt x="6" y="2"/>
                    <a:pt x="3" y="7"/>
                    <a:pt x="3" y="12"/>
                  </a:cubicBezTo>
                  <a:cubicBezTo>
                    <a:pt x="3" y="17"/>
                    <a:pt x="6" y="22"/>
                    <a:pt x="11" y="22"/>
                  </a:cubicBez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dirty="0">
                <a:solidFill>
                  <a:srgbClr val="000000"/>
                </a:solidFill>
                <a:latin typeface="Calibri Light" panose="020F0302020204030204" pitchFamily="34" charset="0"/>
                <a:cs typeface="Calibri Light" panose="020F0302020204030204" pitchFamily="34" charset="0"/>
              </a:endParaRPr>
            </a:p>
          </p:txBody>
        </p:sp>
        <p:sp>
          <p:nvSpPr>
            <p:cNvPr id="104" name="Freeform 103">
              <a:extLst>
                <a:ext uri="{FF2B5EF4-FFF2-40B4-BE49-F238E27FC236}">
                  <a16:creationId xmlns:a16="http://schemas.microsoft.com/office/drawing/2014/main" id="{84DB7819-658F-A34B-9126-9F2AE4653F96}"/>
                </a:ext>
              </a:extLst>
            </p:cNvPr>
            <p:cNvSpPr>
              <a:spLocks/>
            </p:cNvSpPr>
            <p:nvPr userDrawn="1"/>
          </p:nvSpPr>
          <p:spPr bwMode="gray">
            <a:xfrm>
              <a:off x="5773738" y="6445250"/>
              <a:ext cx="53975" cy="76200"/>
            </a:xfrm>
            <a:custGeom>
              <a:avLst/>
              <a:gdLst/>
              <a:ahLst/>
              <a:cxnLst>
                <a:cxn ang="0">
                  <a:pos x="3" y="0"/>
                </a:cxn>
                <a:cxn ang="0">
                  <a:pos x="3" y="14"/>
                </a:cxn>
                <a:cxn ang="0">
                  <a:pos x="9" y="22"/>
                </a:cxn>
                <a:cxn ang="0">
                  <a:pos x="14" y="14"/>
                </a:cxn>
                <a:cxn ang="0">
                  <a:pos x="14" y="0"/>
                </a:cxn>
                <a:cxn ang="0">
                  <a:pos x="17" y="0"/>
                </a:cxn>
                <a:cxn ang="0">
                  <a:pos x="17" y="14"/>
                </a:cxn>
                <a:cxn ang="0">
                  <a:pos x="8" y="24"/>
                </a:cxn>
                <a:cxn ang="0">
                  <a:pos x="0" y="14"/>
                </a:cxn>
                <a:cxn ang="0">
                  <a:pos x="0" y="0"/>
                </a:cxn>
                <a:cxn ang="0">
                  <a:pos x="3" y="0"/>
                </a:cxn>
              </a:cxnLst>
              <a:rect l="0" t="0" r="r" b="b"/>
              <a:pathLst>
                <a:path w="17" h="24">
                  <a:moveTo>
                    <a:pt x="3" y="0"/>
                  </a:moveTo>
                  <a:cubicBezTo>
                    <a:pt x="3" y="14"/>
                    <a:pt x="3" y="14"/>
                    <a:pt x="3" y="14"/>
                  </a:cubicBezTo>
                  <a:cubicBezTo>
                    <a:pt x="3" y="20"/>
                    <a:pt x="5" y="22"/>
                    <a:pt x="9" y="22"/>
                  </a:cubicBezTo>
                  <a:cubicBezTo>
                    <a:pt x="12" y="22"/>
                    <a:pt x="14" y="19"/>
                    <a:pt x="14" y="14"/>
                  </a:cubicBezTo>
                  <a:cubicBezTo>
                    <a:pt x="14" y="0"/>
                    <a:pt x="14" y="0"/>
                    <a:pt x="14" y="0"/>
                  </a:cubicBezTo>
                  <a:cubicBezTo>
                    <a:pt x="17" y="0"/>
                    <a:pt x="17" y="0"/>
                    <a:pt x="17" y="0"/>
                  </a:cubicBezTo>
                  <a:cubicBezTo>
                    <a:pt x="17" y="14"/>
                    <a:pt x="17" y="14"/>
                    <a:pt x="17" y="14"/>
                  </a:cubicBezTo>
                  <a:cubicBezTo>
                    <a:pt x="17" y="21"/>
                    <a:pt x="14" y="24"/>
                    <a:pt x="8" y="24"/>
                  </a:cubicBezTo>
                  <a:cubicBezTo>
                    <a:pt x="4" y="24"/>
                    <a:pt x="0" y="22"/>
                    <a:pt x="0" y="14"/>
                  </a:cubicBezTo>
                  <a:cubicBezTo>
                    <a:pt x="0" y="0"/>
                    <a:pt x="0" y="0"/>
                    <a:pt x="0" y="0"/>
                  </a:cubicBezTo>
                  <a:lnTo>
                    <a:pt x="3" y="0"/>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dirty="0">
                <a:solidFill>
                  <a:srgbClr val="000000"/>
                </a:solidFill>
                <a:latin typeface="Calibri Light" panose="020F0302020204030204" pitchFamily="34" charset="0"/>
                <a:cs typeface="Calibri Light" panose="020F0302020204030204" pitchFamily="34" charset="0"/>
              </a:endParaRPr>
            </a:p>
          </p:txBody>
        </p:sp>
        <p:sp>
          <p:nvSpPr>
            <p:cNvPr id="105" name="Freeform 104">
              <a:extLst>
                <a:ext uri="{FF2B5EF4-FFF2-40B4-BE49-F238E27FC236}">
                  <a16:creationId xmlns:a16="http://schemas.microsoft.com/office/drawing/2014/main" id="{68F19E23-4072-8643-B801-45EB60AB012F}"/>
                </a:ext>
              </a:extLst>
            </p:cNvPr>
            <p:cNvSpPr>
              <a:spLocks/>
            </p:cNvSpPr>
            <p:nvPr userDrawn="1"/>
          </p:nvSpPr>
          <p:spPr bwMode="gray">
            <a:xfrm>
              <a:off x="5853113" y="6445250"/>
              <a:ext cx="57150" cy="76200"/>
            </a:xfrm>
            <a:custGeom>
              <a:avLst/>
              <a:gdLst/>
              <a:ahLst/>
              <a:cxnLst>
                <a:cxn ang="0">
                  <a:pos x="0" y="24"/>
                </a:cxn>
                <a:cxn ang="0">
                  <a:pos x="0" y="0"/>
                </a:cxn>
                <a:cxn ang="0">
                  <a:pos x="3" y="0"/>
                </a:cxn>
                <a:cxn ang="0">
                  <a:pos x="11" y="12"/>
                </a:cxn>
                <a:cxn ang="0">
                  <a:pos x="15" y="20"/>
                </a:cxn>
                <a:cxn ang="0">
                  <a:pos x="15" y="20"/>
                </a:cxn>
                <a:cxn ang="0">
                  <a:pos x="15" y="10"/>
                </a:cxn>
                <a:cxn ang="0">
                  <a:pos x="15" y="0"/>
                </a:cxn>
                <a:cxn ang="0">
                  <a:pos x="18" y="0"/>
                </a:cxn>
                <a:cxn ang="0">
                  <a:pos x="18" y="24"/>
                </a:cxn>
                <a:cxn ang="0">
                  <a:pos x="15" y="24"/>
                </a:cxn>
                <a:cxn ang="0">
                  <a:pos x="7" y="12"/>
                </a:cxn>
                <a:cxn ang="0">
                  <a:pos x="3" y="4"/>
                </a:cxn>
                <a:cxn ang="0">
                  <a:pos x="3" y="4"/>
                </a:cxn>
                <a:cxn ang="0">
                  <a:pos x="3" y="14"/>
                </a:cxn>
                <a:cxn ang="0">
                  <a:pos x="3" y="24"/>
                </a:cxn>
                <a:cxn ang="0">
                  <a:pos x="0" y="24"/>
                </a:cxn>
              </a:cxnLst>
              <a:rect l="0" t="0" r="r" b="b"/>
              <a:pathLst>
                <a:path w="18" h="24">
                  <a:moveTo>
                    <a:pt x="0" y="24"/>
                  </a:moveTo>
                  <a:cubicBezTo>
                    <a:pt x="0" y="0"/>
                    <a:pt x="0" y="0"/>
                    <a:pt x="0" y="0"/>
                  </a:cubicBezTo>
                  <a:cubicBezTo>
                    <a:pt x="3" y="0"/>
                    <a:pt x="3" y="0"/>
                    <a:pt x="3" y="0"/>
                  </a:cubicBezTo>
                  <a:cubicBezTo>
                    <a:pt x="11" y="12"/>
                    <a:pt x="11" y="12"/>
                    <a:pt x="11" y="12"/>
                  </a:cubicBezTo>
                  <a:cubicBezTo>
                    <a:pt x="13" y="15"/>
                    <a:pt x="14" y="17"/>
                    <a:pt x="15" y="20"/>
                  </a:cubicBezTo>
                  <a:cubicBezTo>
                    <a:pt x="15" y="20"/>
                    <a:pt x="15" y="20"/>
                    <a:pt x="15" y="20"/>
                  </a:cubicBezTo>
                  <a:cubicBezTo>
                    <a:pt x="15" y="17"/>
                    <a:pt x="15" y="14"/>
                    <a:pt x="15" y="10"/>
                  </a:cubicBezTo>
                  <a:cubicBezTo>
                    <a:pt x="15" y="0"/>
                    <a:pt x="15" y="0"/>
                    <a:pt x="15" y="0"/>
                  </a:cubicBezTo>
                  <a:cubicBezTo>
                    <a:pt x="18" y="0"/>
                    <a:pt x="18" y="0"/>
                    <a:pt x="18" y="0"/>
                  </a:cubicBezTo>
                  <a:cubicBezTo>
                    <a:pt x="18" y="24"/>
                    <a:pt x="18" y="24"/>
                    <a:pt x="18" y="24"/>
                  </a:cubicBezTo>
                  <a:cubicBezTo>
                    <a:pt x="15" y="24"/>
                    <a:pt x="15" y="24"/>
                    <a:pt x="15" y="24"/>
                  </a:cubicBezTo>
                  <a:cubicBezTo>
                    <a:pt x="7" y="12"/>
                    <a:pt x="7" y="12"/>
                    <a:pt x="7" y="12"/>
                  </a:cubicBezTo>
                  <a:cubicBezTo>
                    <a:pt x="5" y="9"/>
                    <a:pt x="4" y="6"/>
                    <a:pt x="3" y="4"/>
                  </a:cubicBezTo>
                  <a:cubicBezTo>
                    <a:pt x="3" y="4"/>
                    <a:pt x="3" y="4"/>
                    <a:pt x="3" y="4"/>
                  </a:cubicBezTo>
                  <a:cubicBezTo>
                    <a:pt x="3" y="7"/>
                    <a:pt x="3" y="10"/>
                    <a:pt x="3" y="14"/>
                  </a:cubicBezTo>
                  <a:cubicBezTo>
                    <a:pt x="3" y="24"/>
                    <a:pt x="3" y="24"/>
                    <a:pt x="3" y="24"/>
                  </a:cubicBezTo>
                  <a:lnTo>
                    <a:pt x="0" y="24"/>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dirty="0">
                <a:solidFill>
                  <a:srgbClr val="000000"/>
                </a:solidFill>
                <a:latin typeface="Calibri Light" panose="020F0302020204030204" pitchFamily="34" charset="0"/>
                <a:cs typeface="Calibri Light" panose="020F0302020204030204" pitchFamily="34" charset="0"/>
              </a:endParaRPr>
            </a:p>
          </p:txBody>
        </p:sp>
        <p:sp>
          <p:nvSpPr>
            <p:cNvPr id="106" name="Freeform 105">
              <a:extLst>
                <a:ext uri="{FF2B5EF4-FFF2-40B4-BE49-F238E27FC236}">
                  <a16:creationId xmlns:a16="http://schemas.microsoft.com/office/drawing/2014/main" id="{EDAAEB5A-913B-5149-8D4C-6226360A848C}"/>
                </a:ext>
              </a:extLst>
            </p:cNvPr>
            <p:cNvSpPr>
              <a:spLocks/>
            </p:cNvSpPr>
            <p:nvPr userDrawn="1"/>
          </p:nvSpPr>
          <p:spPr bwMode="gray">
            <a:xfrm>
              <a:off x="5922963" y="6445250"/>
              <a:ext cx="57150" cy="76200"/>
            </a:xfrm>
            <a:custGeom>
              <a:avLst/>
              <a:gdLst/>
              <a:ahLst/>
              <a:cxnLst>
                <a:cxn ang="0">
                  <a:pos x="16" y="6"/>
                </a:cxn>
                <a:cxn ang="0">
                  <a:pos x="0" y="6"/>
                </a:cxn>
                <a:cxn ang="0">
                  <a:pos x="0" y="0"/>
                </a:cxn>
                <a:cxn ang="0">
                  <a:pos x="36" y="0"/>
                </a:cxn>
                <a:cxn ang="0">
                  <a:pos x="36" y="6"/>
                </a:cxn>
                <a:cxn ang="0">
                  <a:pos x="22" y="6"/>
                </a:cxn>
                <a:cxn ang="0">
                  <a:pos x="22" y="48"/>
                </a:cxn>
                <a:cxn ang="0">
                  <a:pos x="16" y="48"/>
                </a:cxn>
                <a:cxn ang="0">
                  <a:pos x="16" y="6"/>
                </a:cxn>
              </a:cxnLst>
              <a:rect l="0" t="0" r="r" b="b"/>
              <a:pathLst>
                <a:path w="36" h="48">
                  <a:moveTo>
                    <a:pt x="16" y="6"/>
                  </a:moveTo>
                  <a:lnTo>
                    <a:pt x="0" y="6"/>
                  </a:lnTo>
                  <a:lnTo>
                    <a:pt x="0" y="0"/>
                  </a:lnTo>
                  <a:lnTo>
                    <a:pt x="36" y="0"/>
                  </a:lnTo>
                  <a:lnTo>
                    <a:pt x="36" y="6"/>
                  </a:lnTo>
                  <a:lnTo>
                    <a:pt x="22" y="6"/>
                  </a:lnTo>
                  <a:lnTo>
                    <a:pt x="22" y="48"/>
                  </a:lnTo>
                  <a:lnTo>
                    <a:pt x="16" y="48"/>
                  </a:lnTo>
                  <a:lnTo>
                    <a:pt x="16" y="6"/>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dirty="0">
                <a:solidFill>
                  <a:srgbClr val="000000"/>
                </a:solidFill>
                <a:latin typeface="Calibri Light" panose="020F0302020204030204" pitchFamily="34" charset="0"/>
                <a:cs typeface="Calibri Light" panose="020F0302020204030204" pitchFamily="34" charset="0"/>
              </a:endParaRPr>
            </a:p>
          </p:txBody>
        </p:sp>
        <p:sp>
          <p:nvSpPr>
            <p:cNvPr id="107" name="Freeform 106">
              <a:extLst>
                <a:ext uri="{FF2B5EF4-FFF2-40B4-BE49-F238E27FC236}">
                  <a16:creationId xmlns:a16="http://schemas.microsoft.com/office/drawing/2014/main" id="{9D6B94BE-F458-EA4C-A6AD-EF06C16D8B5E}"/>
                </a:ext>
              </a:extLst>
            </p:cNvPr>
            <p:cNvSpPr>
              <a:spLocks noEditPoints="1"/>
            </p:cNvSpPr>
            <p:nvPr userDrawn="1"/>
          </p:nvSpPr>
          <p:spPr bwMode="gray">
            <a:xfrm>
              <a:off x="5980113" y="6445250"/>
              <a:ext cx="63500" cy="76200"/>
            </a:xfrm>
            <a:custGeom>
              <a:avLst/>
              <a:gdLst/>
              <a:ahLst/>
              <a:cxnLst>
                <a:cxn ang="0">
                  <a:pos x="6" y="16"/>
                </a:cxn>
                <a:cxn ang="0">
                  <a:pos x="3" y="24"/>
                </a:cxn>
                <a:cxn ang="0">
                  <a:pos x="0" y="24"/>
                </a:cxn>
                <a:cxn ang="0">
                  <a:pos x="8" y="0"/>
                </a:cxn>
                <a:cxn ang="0">
                  <a:pos x="12" y="0"/>
                </a:cxn>
                <a:cxn ang="0">
                  <a:pos x="20" y="24"/>
                </a:cxn>
                <a:cxn ang="0">
                  <a:pos x="17" y="24"/>
                </a:cxn>
                <a:cxn ang="0">
                  <a:pos x="14" y="16"/>
                </a:cxn>
                <a:cxn ang="0">
                  <a:pos x="6" y="16"/>
                </a:cxn>
                <a:cxn ang="0">
                  <a:pos x="14" y="14"/>
                </a:cxn>
                <a:cxn ang="0">
                  <a:pos x="11" y="7"/>
                </a:cxn>
                <a:cxn ang="0">
                  <a:pos x="10" y="3"/>
                </a:cxn>
                <a:cxn ang="0">
                  <a:pos x="10" y="3"/>
                </a:cxn>
                <a:cxn ang="0">
                  <a:pos x="9" y="7"/>
                </a:cxn>
                <a:cxn ang="0">
                  <a:pos x="7" y="14"/>
                </a:cxn>
                <a:cxn ang="0">
                  <a:pos x="14" y="14"/>
                </a:cxn>
              </a:cxnLst>
              <a:rect l="0" t="0" r="r" b="b"/>
              <a:pathLst>
                <a:path w="20" h="24">
                  <a:moveTo>
                    <a:pt x="6" y="16"/>
                  </a:moveTo>
                  <a:cubicBezTo>
                    <a:pt x="3" y="24"/>
                    <a:pt x="3" y="24"/>
                    <a:pt x="3" y="24"/>
                  </a:cubicBezTo>
                  <a:cubicBezTo>
                    <a:pt x="0" y="24"/>
                    <a:pt x="0" y="24"/>
                    <a:pt x="0" y="24"/>
                  </a:cubicBezTo>
                  <a:cubicBezTo>
                    <a:pt x="8" y="0"/>
                    <a:pt x="8" y="0"/>
                    <a:pt x="8" y="0"/>
                  </a:cubicBezTo>
                  <a:cubicBezTo>
                    <a:pt x="12" y="0"/>
                    <a:pt x="12" y="0"/>
                    <a:pt x="12" y="0"/>
                  </a:cubicBezTo>
                  <a:cubicBezTo>
                    <a:pt x="20" y="24"/>
                    <a:pt x="20" y="24"/>
                    <a:pt x="20" y="24"/>
                  </a:cubicBezTo>
                  <a:cubicBezTo>
                    <a:pt x="17" y="24"/>
                    <a:pt x="17" y="24"/>
                    <a:pt x="17" y="24"/>
                  </a:cubicBezTo>
                  <a:cubicBezTo>
                    <a:pt x="14" y="16"/>
                    <a:pt x="14" y="16"/>
                    <a:pt x="14" y="16"/>
                  </a:cubicBezTo>
                  <a:lnTo>
                    <a:pt x="6" y="16"/>
                  </a:lnTo>
                  <a:close/>
                  <a:moveTo>
                    <a:pt x="14" y="14"/>
                  </a:moveTo>
                  <a:cubicBezTo>
                    <a:pt x="11" y="7"/>
                    <a:pt x="11" y="7"/>
                    <a:pt x="11" y="7"/>
                  </a:cubicBezTo>
                  <a:cubicBezTo>
                    <a:pt x="11" y="6"/>
                    <a:pt x="11" y="4"/>
                    <a:pt x="10" y="3"/>
                  </a:cubicBezTo>
                  <a:cubicBezTo>
                    <a:pt x="10" y="3"/>
                    <a:pt x="10" y="3"/>
                    <a:pt x="10" y="3"/>
                  </a:cubicBezTo>
                  <a:cubicBezTo>
                    <a:pt x="10" y="4"/>
                    <a:pt x="9" y="6"/>
                    <a:pt x="9" y="7"/>
                  </a:cubicBezTo>
                  <a:cubicBezTo>
                    <a:pt x="7" y="14"/>
                    <a:pt x="7" y="14"/>
                    <a:pt x="7" y="14"/>
                  </a:cubicBezTo>
                  <a:lnTo>
                    <a:pt x="14" y="14"/>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dirty="0">
                <a:solidFill>
                  <a:srgbClr val="000000"/>
                </a:solidFill>
                <a:latin typeface="Calibri Light" panose="020F0302020204030204" pitchFamily="34" charset="0"/>
                <a:cs typeface="Calibri Light" panose="020F0302020204030204" pitchFamily="34" charset="0"/>
              </a:endParaRPr>
            </a:p>
          </p:txBody>
        </p:sp>
        <p:sp>
          <p:nvSpPr>
            <p:cNvPr id="108" name="Freeform 107">
              <a:extLst>
                <a:ext uri="{FF2B5EF4-FFF2-40B4-BE49-F238E27FC236}">
                  <a16:creationId xmlns:a16="http://schemas.microsoft.com/office/drawing/2014/main" id="{92029383-DF5D-824B-8BAA-7730BD7E9995}"/>
                </a:ext>
              </a:extLst>
            </p:cNvPr>
            <p:cNvSpPr>
              <a:spLocks/>
            </p:cNvSpPr>
            <p:nvPr userDrawn="1"/>
          </p:nvSpPr>
          <p:spPr bwMode="gray">
            <a:xfrm>
              <a:off x="6062663" y="6445250"/>
              <a:ext cx="57150" cy="76200"/>
            </a:xfrm>
            <a:custGeom>
              <a:avLst/>
              <a:gdLst/>
              <a:ahLst/>
              <a:cxnLst>
                <a:cxn ang="0">
                  <a:pos x="0" y="24"/>
                </a:cxn>
                <a:cxn ang="0">
                  <a:pos x="0" y="0"/>
                </a:cxn>
                <a:cxn ang="0">
                  <a:pos x="3" y="0"/>
                </a:cxn>
                <a:cxn ang="0">
                  <a:pos x="11" y="12"/>
                </a:cxn>
                <a:cxn ang="0">
                  <a:pos x="15" y="20"/>
                </a:cxn>
                <a:cxn ang="0">
                  <a:pos x="15" y="20"/>
                </a:cxn>
                <a:cxn ang="0">
                  <a:pos x="15" y="10"/>
                </a:cxn>
                <a:cxn ang="0">
                  <a:pos x="15" y="0"/>
                </a:cxn>
                <a:cxn ang="0">
                  <a:pos x="18" y="0"/>
                </a:cxn>
                <a:cxn ang="0">
                  <a:pos x="18" y="24"/>
                </a:cxn>
                <a:cxn ang="0">
                  <a:pos x="15" y="24"/>
                </a:cxn>
                <a:cxn ang="0">
                  <a:pos x="7" y="12"/>
                </a:cxn>
                <a:cxn ang="0">
                  <a:pos x="3" y="4"/>
                </a:cxn>
                <a:cxn ang="0">
                  <a:pos x="2" y="4"/>
                </a:cxn>
                <a:cxn ang="0">
                  <a:pos x="3" y="14"/>
                </a:cxn>
                <a:cxn ang="0">
                  <a:pos x="3" y="24"/>
                </a:cxn>
                <a:cxn ang="0">
                  <a:pos x="0" y="24"/>
                </a:cxn>
              </a:cxnLst>
              <a:rect l="0" t="0" r="r" b="b"/>
              <a:pathLst>
                <a:path w="18" h="24">
                  <a:moveTo>
                    <a:pt x="0" y="24"/>
                  </a:moveTo>
                  <a:cubicBezTo>
                    <a:pt x="0" y="0"/>
                    <a:pt x="0" y="0"/>
                    <a:pt x="0" y="0"/>
                  </a:cubicBezTo>
                  <a:cubicBezTo>
                    <a:pt x="3" y="0"/>
                    <a:pt x="3" y="0"/>
                    <a:pt x="3" y="0"/>
                  </a:cubicBezTo>
                  <a:cubicBezTo>
                    <a:pt x="11" y="12"/>
                    <a:pt x="11" y="12"/>
                    <a:pt x="11" y="12"/>
                  </a:cubicBezTo>
                  <a:cubicBezTo>
                    <a:pt x="12" y="15"/>
                    <a:pt x="14" y="17"/>
                    <a:pt x="15" y="20"/>
                  </a:cubicBezTo>
                  <a:cubicBezTo>
                    <a:pt x="15" y="20"/>
                    <a:pt x="15" y="20"/>
                    <a:pt x="15" y="20"/>
                  </a:cubicBezTo>
                  <a:cubicBezTo>
                    <a:pt x="15" y="17"/>
                    <a:pt x="15" y="14"/>
                    <a:pt x="15" y="10"/>
                  </a:cubicBezTo>
                  <a:cubicBezTo>
                    <a:pt x="15" y="0"/>
                    <a:pt x="15" y="0"/>
                    <a:pt x="15" y="0"/>
                  </a:cubicBezTo>
                  <a:cubicBezTo>
                    <a:pt x="18" y="0"/>
                    <a:pt x="18" y="0"/>
                    <a:pt x="18" y="0"/>
                  </a:cubicBezTo>
                  <a:cubicBezTo>
                    <a:pt x="18" y="24"/>
                    <a:pt x="18" y="24"/>
                    <a:pt x="18" y="24"/>
                  </a:cubicBezTo>
                  <a:cubicBezTo>
                    <a:pt x="15" y="24"/>
                    <a:pt x="15" y="24"/>
                    <a:pt x="15" y="24"/>
                  </a:cubicBezTo>
                  <a:cubicBezTo>
                    <a:pt x="7" y="12"/>
                    <a:pt x="7" y="12"/>
                    <a:pt x="7" y="12"/>
                  </a:cubicBezTo>
                  <a:cubicBezTo>
                    <a:pt x="5" y="9"/>
                    <a:pt x="4" y="6"/>
                    <a:pt x="3" y="4"/>
                  </a:cubicBezTo>
                  <a:cubicBezTo>
                    <a:pt x="2" y="4"/>
                    <a:pt x="2" y="4"/>
                    <a:pt x="2" y="4"/>
                  </a:cubicBezTo>
                  <a:cubicBezTo>
                    <a:pt x="3" y="7"/>
                    <a:pt x="3" y="10"/>
                    <a:pt x="3" y="14"/>
                  </a:cubicBezTo>
                  <a:cubicBezTo>
                    <a:pt x="3" y="24"/>
                    <a:pt x="3" y="24"/>
                    <a:pt x="3" y="24"/>
                  </a:cubicBezTo>
                  <a:lnTo>
                    <a:pt x="0" y="24"/>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dirty="0">
                <a:solidFill>
                  <a:srgbClr val="000000"/>
                </a:solidFill>
                <a:latin typeface="Calibri Light" panose="020F0302020204030204" pitchFamily="34" charset="0"/>
                <a:cs typeface="Calibri Light" panose="020F0302020204030204" pitchFamily="34" charset="0"/>
              </a:endParaRPr>
            </a:p>
          </p:txBody>
        </p:sp>
        <p:sp>
          <p:nvSpPr>
            <p:cNvPr id="109" name="Freeform 108">
              <a:extLst>
                <a:ext uri="{FF2B5EF4-FFF2-40B4-BE49-F238E27FC236}">
                  <a16:creationId xmlns:a16="http://schemas.microsoft.com/office/drawing/2014/main" id="{5BA3FC7A-DD70-B441-9DD6-BE680E63D1FF}"/>
                </a:ext>
              </a:extLst>
            </p:cNvPr>
            <p:cNvSpPr>
              <a:spLocks/>
            </p:cNvSpPr>
            <p:nvPr userDrawn="1"/>
          </p:nvSpPr>
          <p:spPr bwMode="gray">
            <a:xfrm>
              <a:off x="6132513" y="6445250"/>
              <a:ext cx="57150" cy="76200"/>
            </a:xfrm>
            <a:custGeom>
              <a:avLst/>
              <a:gdLst/>
              <a:ahLst/>
              <a:cxnLst>
                <a:cxn ang="0">
                  <a:pos x="16" y="6"/>
                </a:cxn>
                <a:cxn ang="0">
                  <a:pos x="0" y="6"/>
                </a:cxn>
                <a:cxn ang="0">
                  <a:pos x="0" y="0"/>
                </a:cxn>
                <a:cxn ang="0">
                  <a:pos x="36" y="0"/>
                </a:cxn>
                <a:cxn ang="0">
                  <a:pos x="36" y="6"/>
                </a:cxn>
                <a:cxn ang="0">
                  <a:pos x="22" y="6"/>
                </a:cxn>
                <a:cxn ang="0">
                  <a:pos x="22" y="48"/>
                </a:cxn>
                <a:cxn ang="0">
                  <a:pos x="16" y="48"/>
                </a:cxn>
                <a:cxn ang="0">
                  <a:pos x="16" y="6"/>
                </a:cxn>
              </a:cxnLst>
              <a:rect l="0" t="0" r="r" b="b"/>
              <a:pathLst>
                <a:path w="36" h="48">
                  <a:moveTo>
                    <a:pt x="16" y="6"/>
                  </a:moveTo>
                  <a:lnTo>
                    <a:pt x="0" y="6"/>
                  </a:lnTo>
                  <a:lnTo>
                    <a:pt x="0" y="0"/>
                  </a:lnTo>
                  <a:lnTo>
                    <a:pt x="36" y="0"/>
                  </a:lnTo>
                  <a:lnTo>
                    <a:pt x="36" y="6"/>
                  </a:lnTo>
                  <a:lnTo>
                    <a:pt x="22" y="6"/>
                  </a:lnTo>
                  <a:lnTo>
                    <a:pt x="22" y="48"/>
                  </a:lnTo>
                  <a:lnTo>
                    <a:pt x="16" y="48"/>
                  </a:lnTo>
                  <a:lnTo>
                    <a:pt x="16" y="6"/>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dirty="0">
                <a:solidFill>
                  <a:srgbClr val="000000"/>
                </a:solidFill>
                <a:latin typeface="Calibri Light" panose="020F0302020204030204" pitchFamily="34" charset="0"/>
                <a:cs typeface="Calibri Light" panose="020F0302020204030204" pitchFamily="34" charset="0"/>
              </a:endParaRPr>
            </a:p>
          </p:txBody>
        </p:sp>
        <p:sp>
          <p:nvSpPr>
            <p:cNvPr id="110" name="Freeform 109">
              <a:extLst>
                <a:ext uri="{FF2B5EF4-FFF2-40B4-BE49-F238E27FC236}">
                  <a16:creationId xmlns:a16="http://schemas.microsoft.com/office/drawing/2014/main" id="{C659A941-A4F0-8343-81F4-0281EEF2ADF2}"/>
                </a:ext>
              </a:extLst>
            </p:cNvPr>
            <p:cNvSpPr>
              <a:spLocks/>
            </p:cNvSpPr>
            <p:nvPr userDrawn="1"/>
          </p:nvSpPr>
          <p:spPr bwMode="gray">
            <a:xfrm>
              <a:off x="6199188" y="6445250"/>
              <a:ext cx="47625" cy="76200"/>
            </a:xfrm>
            <a:custGeom>
              <a:avLst/>
              <a:gdLst/>
              <a:ahLst/>
              <a:cxnLst>
                <a:cxn ang="0">
                  <a:pos x="1" y="20"/>
                </a:cxn>
                <a:cxn ang="0">
                  <a:pos x="6" y="22"/>
                </a:cxn>
                <a:cxn ang="0">
                  <a:pos x="11" y="18"/>
                </a:cxn>
                <a:cxn ang="0">
                  <a:pos x="7" y="13"/>
                </a:cxn>
                <a:cxn ang="0">
                  <a:pos x="1" y="6"/>
                </a:cxn>
                <a:cxn ang="0">
                  <a:pos x="8" y="0"/>
                </a:cxn>
                <a:cxn ang="0">
                  <a:pos x="14" y="1"/>
                </a:cxn>
                <a:cxn ang="0">
                  <a:pos x="13" y="3"/>
                </a:cxn>
                <a:cxn ang="0">
                  <a:pos x="8" y="2"/>
                </a:cxn>
                <a:cxn ang="0">
                  <a:pos x="4" y="6"/>
                </a:cxn>
                <a:cxn ang="0">
                  <a:pos x="9" y="10"/>
                </a:cxn>
                <a:cxn ang="0">
                  <a:pos x="15" y="17"/>
                </a:cxn>
                <a:cxn ang="0">
                  <a:pos x="6" y="24"/>
                </a:cxn>
                <a:cxn ang="0">
                  <a:pos x="0" y="23"/>
                </a:cxn>
                <a:cxn ang="0">
                  <a:pos x="1" y="20"/>
                </a:cxn>
              </a:cxnLst>
              <a:rect l="0" t="0" r="r" b="b"/>
              <a:pathLst>
                <a:path w="15" h="24">
                  <a:moveTo>
                    <a:pt x="1" y="20"/>
                  </a:moveTo>
                  <a:cubicBezTo>
                    <a:pt x="2" y="21"/>
                    <a:pt x="4" y="22"/>
                    <a:pt x="6" y="22"/>
                  </a:cubicBezTo>
                  <a:cubicBezTo>
                    <a:pt x="10" y="22"/>
                    <a:pt x="11" y="20"/>
                    <a:pt x="11" y="18"/>
                  </a:cubicBezTo>
                  <a:cubicBezTo>
                    <a:pt x="11" y="15"/>
                    <a:pt x="10" y="14"/>
                    <a:pt x="7" y="13"/>
                  </a:cubicBezTo>
                  <a:cubicBezTo>
                    <a:pt x="3" y="12"/>
                    <a:pt x="1" y="10"/>
                    <a:pt x="1" y="6"/>
                  </a:cubicBezTo>
                  <a:cubicBezTo>
                    <a:pt x="1" y="2"/>
                    <a:pt x="4" y="0"/>
                    <a:pt x="8" y="0"/>
                  </a:cubicBezTo>
                  <a:cubicBezTo>
                    <a:pt x="11" y="0"/>
                    <a:pt x="13" y="0"/>
                    <a:pt x="14" y="1"/>
                  </a:cubicBezTo>
                  <a:cubicBezTo>
                    <a:pt x="13" y="3"/>
                    <a:pt x="13" y="3"/>
                    <a:pt x="13" y="3"/>
                  </a:cubicBezTo>
                  <a:cubicBezTo>
                    <a:pt x="12" y="3"/>
                    <a:pt x="10" y="2"/>
                    <a:pt x="8" y="2"/>
                  </a:cubicBezTo>
                  <a:cubicBezTo>
                    <a:pt x="5" y="2"/>
                    <a:pt x="4" y="4"/>
                    <a:pt x="4" y="6"/>
                  </a:cubicBezTo>
                  <a:cubicBezTo>
                    <a:pt x="4" y="8"/>
                    <a:pt x="5" y="9"/>
                    <a:pt x="9" y="10"/>
                  </a:cubicBezTo>
                  <a:cubicBezTo>
                    <a:pt x="13" y="12"/>
                    <a:pt x="15" y="14"/>
                    <a:pt x="15" y="17"/>
                  </a:cubicBezTo>
                  <a:cubicBezTo>
                    <a:pt x="15" y="21"/>
                    <a:pt x="12" y="24"/>
                    <a:pt x="6" y="24"/>
                  </a:cubicBezTo>
                  <a:cubicBezTo>
                    <a:pt x="4" y="24"/>
                    <a:pt x="1" y="24"/>
                    <a:pt x="0" y="23"/>
                  </a:cubicBezTo>
                  <a:lnTo>
                    <a:pt x="1" y="20"/>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dirty="0">
                <a:solidFill>
                  <a:srgbClr val="000000"/>
                </a:solidFill>
                <a:latin typeface="Calibri Light" panose="020F0302020204030204" pitchFamily="34" charset="0"/>
                <a:cs typeface="Calibri Light" panose="020F0302020204030204" pitchFamily="34" charset="0"/>
              </a:endParaRPr>
            </a:p>
          </p:txBody>
        </p:sp>
      </p:grpSp>
      <p:sp>
        <p:nvSpPr>
          <p:cNvPr id="48" name="Round Single Corner Rectangle 37">
            <a:extLst>
              <a:ext uri="{FF2B5EF4-FFF2-40B4-BE49-F238E27FC236}">
                <a16:creationId xmlns:a16="http://schemas.microsoft.com/office/drawing/2014/main" id="{02212DB5-4339-9E4E-A3BC-28B361D54E96}"/>
              </a:ext>
            </a:extLst>
          </p:cNvPr>
          <p:cNvSpPr/>
          <p:nvPr userDrawn="1"/>
        </p:nvSpPr>
        <p:spPr>
          <a:xfrm>
            <a:off x="752475" y="2008822"/>
            <a:ext cx="3134444" cy="3135600"/>
          </a:xfrm>
          <a:prstGeom prst="round1Rect">
            <a:avLst>
              <a:gd name="adj" fmla="val 0"/>
            </a:avLst>
          </a:prstGeom>
          <a:gradFill>
            <a:gsLst>
              <a:gs pos="0">
                <a:schemeClr val="accent2"/>
              </a:gs>
              <a:gs pos="100000">
                <a:schemeClr val="accent4"/>
              </a:gs>
            </a:gsLst>
            <a:lin ang="5400000" scaled="1"/>
          </a:gra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n-US" sz="1350" dirty="0">
              <a:latin typeface="Calibri Light" panose="020F0302020204030204" pitchFamily="34" charset="0"/>
              <a:cs typeface="Calibri Light" panose="020F0302020204030204" pitchFamily="34" charset="0"/>
            </a:endParaRPr>
          </a:p>
        </p:txBody>
      </p:sp>
      <p:sp>
        <p:nvSpPr>
          <p:cNvPr id="49" name="Rectangle 48">
            <a:extLst>
              <a:ext uri="{FF2B5EF4-FFF2-40B4-BE49-F238E27FC236}">
                <a16:creationId xmlns:a16="http://schemas.microsoft.com/office/drawing/2014/main" id="{D466D17B-B4DE-FB4E-930F-7AE0E907B48B}"/>
              </a:ext>
            </a:extLst>
          </p:cNvPr>
          <p:cNvSpPr/>
          <p:nvPr userDrawn="1"/>
        </p:nvSpPr>
        <p:spPr>
          <a:xfrm rot="16200000">
            <a:off x="1358091" y="1815216"/>
            <a:ext cx="98580" cy="48579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latin typeface="Calibri Light" panose="020F0302020204030204" pitchFamily="34" charset="0"/>
              <a:cs typeface="Calibri Light" panose="020F0302020204030204" pitchFamily="34" charset="0"/>
            </a:endParaRPr>
          </a:p>
        </p:txBody>
      </p:sp>
      <p:sp>
        <p:nvSpPr>
          <p:cNvPr id="50" name="Text Placeholder 4">
            <a:extLst>
              <a:ext uri="{FF2B5EF4-FFF2-40B4-BE49-F238E27FC236}">
                <a16:creationId xmlns:a16="http://schemas.microsoft.com/office/drawing/2014/main" id="{78F30A9E-2CF0-554D-9595-8889752919F6}"/>
              </a:ext>
            </a:extLst>
          </p:cNvPr>
          <p:cNvSpPr>
            <a:spLocks noGrp="1"/>
          </p:cNvSpPr>
          <p:nvPr>
            <p:ph type="body" sz="quarter" idx="10" hasCustomPrompt="1"/>
          </p:nvPr>
        </p:nvSpPr>
        <p:spPr>
          <a:xfrm>
            <a:off x="1153624" y="2425699"/>
            <a:ext cx="2341562" cy="1690525"/>
          </a:xfrm>
          <a:prstGeom prst="rect">
            <a:avLst/>
          </a:prstGeom>
        </p:spPr>
        <p:txBody>
          <a:bodyPr lIns="0" tIns="0" rIns="0" bIns="0"/>
          <a:lstStyle>
            <a:lvl1pPr>
              <a:spcBef>
                <a:spcPts val="0"/>
              </a:spcBef>
              <a:spcAft>
                <a:spcPts val="0"/>
              </a:spcAft>
              <a:defRPr sz="2400" b="0" i="0">
                <a:solidFill>
                  <a:schemeClr val="bg1"/>
                </a:solidFill>
                <a:latin typeface="Calibri Light" panose="020F0302020204030204" pitchFamily="34" charset="0"/>
                <a:cs typeface="Calibri Light" panose="020F0302020204030204" pitchFamily="34" charset="0"/>
              </a:defRPr>
            </a:lvl1pPr>
            <a:lvl2pPr>
              <a:buNone/>
              <a:defRPr/>
            </a:lvl2pPr>
          </a:lstStyle>
          <a:p>
            <a:pPr lvl="0"/>
            <a:r>
              <a:rPr lang="en-GB" dirty="0"/>
              <a:t>Click to edit Presentation Title </a:t>
            </a:r>
          </a:p>
        </p:txBody>
      </p:sp>
      <p:sp>
        <p:nvSpPr>
          <p:cNvPr id="51" name="Text Placeholder 4">
            <a:extLst>
              <a:ext uri="{FF2B5EF4-FFF2-40B4-BE49-F238E27FC236}">
                <a16:creationId xmlns:a16="http://schemas.microsoft.com/office/drawing/2014/main" id="{5FC1BBD0-67FA-DA4A-BC72-156563F44882}"/>
              </a:ext>
            </a:extLst>
          </p:cNvPr>
          <p:cNvSpPr>
            <a:spLocks noGrp="1"/>
          </p:cNvSpPr>
          <p:nvPr>
            <p:ph type="body" sz="quarter" idx="11" hasCustomPrompt="1"/>
          </p:nvPr>
        </p:nvSpPr>
        <p:spPr>
          <a:xfrm>
            <a:off x="1153624" y="4228978"/>
            <a:ext cx="2341562" cy="361879"/>
          </a:xfrm>
          <a:prstGeom prst="rect">
            <a:avLst/>
          </a:prstGeom>
        </p:spPr>
        <p:txBody>
          <a:bodyPr lIns="0" tIns="0" rIns="0" bIns="0"/>
          <a:lstStyle>
            <a:lvl1pPr>
              <a:spcBef>
                <a:spcPts val="0"/>
              </a:spcBef>
              <a:spcAft>
                <a:spcPts val="0"/>
              </a:spcAft>
              <a:defRPr sz="1200" b="0" i="0">
                <a:solidFill>
                  <a:schemeClr val="bg1"/>
                </a:solidFill>
                <a:latin typeface="Calibri Light" panose="020F0302020204030204" pitchFamily="34" charset="0"/>
                <a:cs typeface="Calibri Light" panose="020F0302020204030204" pitchFamily="34" charset="0"/>
              </a:defRPr>
            </a:lvl1pPr>
            <a:lvl2pPr>
              <a:buNone/>
              <a:defRPr/>
            </a:lvl2pPr>
          </a:lstStyle>
          <a:p>
            <a:pPr lvl="0"/>
            <a:r>
              <a:rPr lang="en-GB" dirty="0"/>
              <a:t>Click to edit Presentation Subtitle</a:t>
            </a:r>
          </a:p>
        </p:txBody>
      </p:sp>
      <p:sp>
        <p:nvSpPr>
          <p:cNvPr id="52" name="Round Single Corner Rectangle 27">
            <a:extLst>
              <a:ext uri="{FF2B5EF4-FFF2-40B4-BE49-F238E27FC236}">
                <a16:creationId xmlns:a16="http://schemas.microsoft.com/office/drawing/2014/main" id="{AA929525-20D1-5A48-A5B6-0848B5792B99}"/>
              </a:ext>
            </a:extLst>
          </p:cNvPr>
          <p:cNvSpPr/>
          <p:nvPr userDrawn="1"/>
        </p:nvSpPr>
        <p:spPr>
          <a:xfrm>
            <a:off x="6315455" y="3337559"/>
            <a:ext cx="1824536" cy="1805941"/>
          </a:xfrm>
          <a:prstGeom prst="round1Rect">
            <a:avLst>
              <a:gd name="adj" fmla="val 0"/>
            </a:avLst>
          </a:prstGeom>
          <a:gradFill>
            <a:gsLst>
              <a:gs pos="0">
                <a:schemeClr val="accent2">
                  <a:alpha val="60000"/>
                </a:schemeClr>
              </a:gs>
              <a:gs pos="99000">
                <a:schemeClr val="accent4">
                  <a:alpha val="75000"/>
                </a:schemeClr>
              </a:gs>
            </a:gsLst>
            <a:lin ang="5400000" scaled="1"/>
          </a:gra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n-US" sz="1350" dirty="0">
              <a:latin typeface="Calibri Light" panose="020F0302020204030204" pitchFamily="34" charset="0"/>
              <a:cs typeface="Calibri Light" panose="020F0302020204030204" pitchFamily="34" charset="0"/>
            </a:endParaRPr>
          </a:p>
        </p:txBody>
      </p:sp>
    </p:spTree>
    <p:extLst>
      <p:ext uri="{BB962C8B-B14F-4D97-AF65-F5344CB8AC3E}">
        <p14:creationId xmlns:p14="http://schemas.microsoft.com/office/powerpoint/2010/main" val="24433225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9"/>
                                        </p:tgtEl>
                                        <p:attrNameLst>
                                          <p:attrName>style.visibility</p:attrName>
                                        </p:attrNameLst>
                                      </p:cBhvr>
                                      <p:to>
                                        <p:strVal val="visible"/>
                                      </p:to>
                                    </p:set>
                                    <p:animEffect transition="in" filter="wipe(left)">
                                      <p:cBhvr>
                                        <p:cTn id="7" dur="500"/>
                                        <p:tgtEl>
                                          <p:spTgt spid="4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Lst>
  </p:timing>
  <p:hf hdr="0" dt="0"/>
  <p:extLst mod="1">
    <p:ext uri="{DCECCB84-F9BA-43D5-87BE-67443E8EF086}">
      <p15:sldGuideLst xmlns:p15="http://schemas.microsoft.com/office/powerpoint/2012/main">
        <p15:guide id="1" orient="horz" pos="1620">
          <p15:clr>
            <a:srgbClr val="FBAE40"/>
          </p15:clr>
        </p15:guide>
        <p15:guide id="2" pos="2880">
          <p15:clr>
            <a:srgbClr val="FBAE40"/>
          </p15:clr>
        </p15:guide>
        <p15:guide id="3" pos="474">
          <p15:clr>
            <a:srgbClr val="FBAE40"/>
          </p15:clr>
        </p15:guide>
        <p15:guide id="4" orient="horz" pos="260">
          <p15:clr>
            <a:srgbClr val="FBAE40"/>
          </p15:clr>
        </p15:guide>
        <p15:guide id="5" pos="731">
          <p15:clr>
            <a:srgbClr val="FBAE40"/>
          </p15:clr>
        </p15:guide>
      </p15:sldGuideLst>
    </p:ext>
  </p:extLst>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Cover Slide - Option 02">
    <p:spTree>
      <p:nvGrpSpPr>
        <p:cNvPr id="1" name=""/>
        <p:cNvGrpSpPr/>
        <p:nvPr/>
      </p:nvGrpSpPr>
      <p:grpSpPr>
        <a:xfrm>
          <a:off x="0" y="0"/>
          <a:ext cx="0" cy="0"/>
          <a:chOff x="0" y="0"/>
          <a:chExt cx="0" cy="0"/>
        </a:xfrm>
      </p:grpSpPr>
      <p:pic>
        <p:nvPicPr>
          <p:cNvPr id="2" name="Picture 2" descr="woman wearing yellow and black plaid shirt">
            <a:extLst>
              <a:ext uri="{FF2B5EF4-FFF2-40B4-BE49-F238E27FC236}">
                <a16:creationId xmlns:a16="http://schemas.microsoft.com/office/drawing/2014/main" id="{208A4E66-79FC-664C-B64F-951F17C7F463}"/>
              </a:ext>
            </a:extLst>
          </p:cNvPr>
          <p:cNvPicPr>
            <a:picLocks noChangeAspect="1" noChangeArrowheads="1"/>
          </p:cNvPicPr>
          <p:nvPr userDrawn="1"/>
        </p:nvPicPr>
        <p:blipFill rotWithShape="1">
          <a:blip r:embed="rId2" cstate="email">
            <a:extLst>
              <a:ext uri="{28A0092B-C50C-407E-A947-70E740481C1C}">
                <a14:useLocalDpi xmlns:a14="http://schemas.microsoft.com/office/drawing/2010/main"/>
              </a:ext>
            </a:extLst>
          </a:blip>
          <a:srcRect/>
          <a:stretch/>
        </p:blipFill>
        <p:spPr bwMode="auto">
          <a:xfrm flipH="1">
            <a:off x="-2" y="0"/>
            <a:ext cx="9143999" cy="5143102"/>
          </a:xfrm>
          <a:prstGeom prst="rect">
            <a:avLst/>
          </a:prstGeom>
          <a:noFill/>
          <a:extLst>
            <a:ext uri="{909E8E84-426E-40DD-AFC4-6F175D3DCCD1}">
              <a14:hiddenFill xmlns:a14="http://schemas.microsoft.com/office/drawing/2010/main">
                <a:solidFill>
                  <a:srgbClr val="FFFFFF"/>
                </a:solidFill>
              </a14:hiddenFill>
            </a:ext>
          </a:extLst>
        </p:spPr>
      </p:pic>
      <p:sp>
        <p:nvSpPr>
          <p:cNvPr id="3" name="Shape 24">
            <a:extLst>
              <a:ext uri="{FF2B5EF4-FFF2-40B4-BE49-F238E27FC236}">
                <a16:creationId xmlns:a16="http://schemas.microsoft.com/office/drawing/2014/main" id="{C35FE59E-89CE-1C48-B17A-83B899E606CC}"/>
              </a:ext>
            </a:extLst>
          </p:cNvPr>
          <p:cNvSpPr/>
          <p:nvPr userDrawn="1"/>
        </p:nvSpPr>
        <p:spPr>
          <a:xfrm>
            <a:off x="-2" y="0"/>
            <a:ext cx="9144000" cy="5143500"/>
          </a:xfrm>
          <a:prstGeom prst="rect">
            <a:avLst/>
          </a:prstGeom>
          <a:gradFill>
            <a:gsLst>
              <a:gs pos="37000">
                <a:srgbClr val="53585F">
                  <a:alpha val="25000"/>
                </a:srgbClr>
              </a:gs>
              <a:gs pos="100000">
                <a:srgbClr val="232327">
                  <a:alpha val="90000"/>
                </a:srgbClr>
              </a:gs>
            </a:gsLst>
            <a:lin ang="13800000" scaled="0"/>
          </a:gradFill>
          <a:ln w="12700">
            <a:miter lim="400000"/>
          </a:ln>
        </p:spPr>
        <p:txBody>
          <a:bodyPr lIns="0" tIns="0" rIns="0" bIns="0" anchor="ctr"/>
          <a:lstStyle/>
          <a:p>
            <a:pPr lvl="0">
              <a:lnSpc>
                <a:spcPct val="80000"/>
              </a:lnSpc>
              <a:defRPr sz="2700" b="1">
                <a:solidFill>
                  <a:srgbClr val="FFFFFF"/>
                </a:solidFill>
              </a:defRPr>
            </a:pPr>
            <a:endParaRPr sz="1097">
              <a:latin typeface="Calibri Light" panose="020F0302020204030204" pitchFamily="34" charset="0"/>
              <a:cs typeface="Calibri Light" panose="020F0302020204030204" pitchFamily="34" charset="0"/>
            </a:endParaRPr>
          </a:p>
        </p:txBody>
      </p:sp>
      <p:sp>
        <p:nvSpPr>
          <p:cNvPr id="4" name="Round Single Corner Rectangle 27">
            <a:extLst>
              <a:ext uri="{FF2B5EF4-FFF2-40B4-BE49-F238E27FC236}">
                <a16:creationId xmlns:a16="http://schemas.microsoft.com/office/drawing/2014/main" id="{49A08B89-C812-8147-8208-F60AAA988F5B}"/>
              </a:ext>
            </a:extLst>
          </p:cNvPr>
          <p:cNvSpPr/>
          <p:nvPr userDrawn="1"/>
        </p:nvSpPr>
        <p:spPr>
          <a:xfrm>
            <a:off x="3886919" y="938567"/>
            <a:ext cx="1084408" cy="1070255"/>
          </a:xfrm>
          <a:prstGeom prst="round1Rect">
            <a:avLst>
              <a:gd name="adj" fmla="val 0"/>
            </a:avLst>
          </a:prstGeom>
          <a:solidFill>
            <a:schemeClr val="bg1">
              <a:alpha val="25000"/>
            </a:schemeClr>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n-US" sz="1350" dirty="0">
              <a:latin typeface="Calibri Light" panose="020F0302020204030204" pitchFamily="34" charset="0"/>
              <a:cs typeface="Calibri Light" panose="020F0302020204030204" pitchFamily="34" charset="0"/>
            </a:endParaRPr>
          </a:p>
        </p:txBody>
      </p:sp>
      <p:sp>
        <p:nvSpPr>
          <p:cNvPr id="42" name="Round Single Corner Rectangle 27">
            <a:extLst>
              <a:ext uri="{FF2B5EF4-FFF2-40B4-BE49-F238E27FC236}">
                <a16:creationId xmlns:a16="http://schemas.microsoft.com/office/drawing/2014/main" id="{813DBC87-EB9E-6843-8730-058B42719882}"/>
              </a:ext>
            </a:extLst>
          </p:cNvPr>
          <p:cNvSpPr/>
          <p:nvPr userDrawn="1"/>
        </p:nvSpPr>
        <p:spPr>
          <a:xfrm>
            <a:off x="4967521" y="2008822"/>
            <a:ext cx="1348450" cy="1330851"/>
          </a:xfrm>
          <a:prstGeom prst="round1Rect">
            <a:avLst>
              <a:gd name="adj" fmla="val 0"/>
            </a:avLst>
          </a:prstGeom>
          <a:solidFill>
            <a:schemeClr val="tx1">
              <a:lumMod val="90000"/>
              <a:lumOff val="10000"/>
              <a:alpha val="25000"/>
            </a:schemeClr>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n-US" sz="1350" dirty="0">
              <a:latin typeface="Calibri Light" panose="020F0302020204030204" pitchFamily="34" charset="0"/>
              <a:cs typeface="Calibri Light" panose="020F0302020204030204" pitchFamily="34" charset="0"/>
            </a:endParaRPr>
          </a:p>
        </p:txBody>
      </p:sp>
      <p:sp>
        <p:nvSpPr>
          <p:cNvPr id="44" name="Round Single Corner Rectangle 27">
            <a:extLst>
              <a:ext uri="{FF2B5EF4-FFF2-40B4-BE49-F238E27FC236}">
                <a16:creationId xmlns:a16="http://schemas.microsoft.com/office/drawing/2014/main" id="{10F620D6-6E87-9146-97C4-56B978B124CD}"/>
              </a:ext>
            </a:extLst>
          </p:cNvPr>
          <p:cNvSpPr/>
          <p:nvPr userDrawn="1"/>
        </p:nvSpPr>
        <p:spPr>
          <a:xfrm>
            <a:off x="8139991" y="2346010"/>
            <a:ext cx="1004008" cy="990649"/>
          </a:xfrm>
          <a:prstGeom prst="round1Rect">
            <a:avLst>
              <a:gd name="adj" fmla="val 0"/>
            </a:avLst>
          </a:prstGeom>
          <a:solidFill>
            <a:schemeClr val="bg1">
              <a:alpha val="50000"/>
            </a:schemeClr>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n-US" sz="1350" dirty="0">
              <a:latin typeface="Calibri Light" panose="020F0302020204030204" pitchFamily="34" charset="0"/>
              <a:cs typeface="Calibri Light" panose="020F0302020204030204" pitchFamily="34" charset="0"/>
            </a:endParaRPr>
          </a:p>
        </p:txBody>
      </p:sp>
      <p:grpSp>
        <p:nvGrpSpPr>
          <p:cNvPr id="50" name="Group 49">
            <a:extLst>
              <a:ext uri="{FF2B5EF4-FFF2-40B4-BE49-F238E27FC236}">
                <a16:creationId xmlns:a16="http://schemas.microsoft.com/office/drawing/2014/main" id="{6FF530B7-E7D2-AA44-966F-302C97D76D0F}"/>
              </a:ext>
            </a:extLst>
          </p:cNvPr>
          <p:cNvGrpSpPr/>
          <p:nvPr userDrawn="1"/>
        </p:nvGrpSpPr>
        <p:grpSpPr bwMode="gray">
          <a:xfrm>
            <a:off x="752475" y="397317"/>
            <a:ext cx="1476488" cy="286296"/>
            <a:chOff x="4375150" y="6157913"/>
            <a:chExt cx="1874838" cy="363537"/>
          </a:xfrm>
        </p:grpSpPr>
        <p:sp>
          <p:nvSpPr>
            <p:cNvPr id="51" name="Freeform 50">
              <a:extLst>
                <a:ext uri="{FF2B5EF4-FFF2-40B4-BE49-F238E27FC236}">
                  <a16:creationId xmlns:a16="http://schemas.microsoft.com/office/drawing/2014/main" id="{BCF7B1FF-F952-DF49-8FBB-9C413FAE0FDA}"/>
                </a:ext>
              </a:extLst>
            </p:cNvPr>
            <p:cNvSpPr>
              <a:spLocks noEditPoints="1"/>
            </p:cNvSpPr>
            <p:nvPr userDrawn="1"/>
          </p:nvSpPr>
          <p:spPr bwMode="gray">
            <a:xfrm>
              <a:off x="4375150" y="6176963"/>
              <a:ext cx="193675" cy="341312"/>
            </a:xfrm>
            <a:custGeom>
              <a:avLst/>
              <a:gdLst/>
              <a:ahLst/>
              <a:cxnLst>
                <a:cxn ang="0">
                  <a:pos x="0" y="0"/>
                </a:cxn>
                <a:cxn ang="0">
                  <a:pos x="0" y="108"/>
                </a:cxn>
                <a:cxn ang="0">
                  <a:pos x="61" y="108"/>
                </a:cxn>
                <a:cxn ang="0">
                  <a:pos x="61" y="0"/>
                </a:cxn>
                <a:cxn ang="0">
                  <a:pos x="0" y="0"/>
                </a:cxn>
                <a:cxn ang="0">
                  <a:pos x="33" y="71"/>
                </a:cxn>
                <a:cxn ang="0">
                  <a:pos x="20" y="64"/>
                </a:cxn>
                <a:cxn ang="0">
                  <a:pos x="19" y="87"/>
                </a:cxn>
                <a:cxn ang="0">
                  <a:pos x="28" y="90"/>
                </a:cxn>
                <a:cxn ang="0">
                  <a:pos x="28" y="91"/>
                </a:cxn>
                <a:cxn ang="0">
                  <a:pos x="6" y="91"/>
                </a:cxn>
                <a:cxn ang="0">
                  <a:pos x="6" y="90"/>
                </a:cxn>
                <a:cxn ang="0">
                  <a:pos x="12" y="87"/>
                </a:cxn>
                <a:cxn ang="0">
                  <a:pos x="11" y="21"/>
                </a:cxn>
                <a:cxn ang="0">
                  <a:pos x="5" y="21"/>
                </a:cxn>
                <a:cxn ang="0">
                  <a:pos x="5" y="19"/>
                </a:cxn>
                <a:cxn ang="0">
                  <a:pos x="20" y="16"/>
                </a:cxn>
                <a:cxn ang="0">
                  <a:pos x="20" y="44"/>
                </a:cxn>
                <a:cxn ang="0">
                  <a:pos x="42" y="16"/>
                </a:cxn>
                <a:cxn ang="0">
                  <a:pos x="54" y="36"/>
                </a:cxn>
                <a:cxn ang="0">
                  <a:pos x="33" y="71"/>
                </a:cxn>
              </a:cxnLst>
              <a:rect l="0" t="0" r="r" b="b"/>
              <a:pathLst>
                <a:path w="61" h="108">
                  <a:moveTo>
                    <a:pt x="0" y="0"/>
                  </a:moveTo>
                  <a:cubicBezTo>
                    <a:pt x="0" y="108"/>
                    <a:pt x="0" y="108"/>
                    <a:pt x="0" y="108"/>
                  </a:cubicBezTo>
                  <a:cubicBezTo>
                    <a:pt x="61" y="108"/>
                    <a:pt x="61" y="108"/>
                    <a:pt x="61" y="108"/>
                  </a:cubicBezTo>
                  <a:cubicBezTo>
                    <a:pt x="61" y="0"/>
                    <a:pt x="61" y="0"/>
                    <a:pt x="61" y="0"/>
                  </a:cubicBezTo>
                  <a:lnTo>
                    <a:pt x="0" y="0"/>
                  </a:lnTo>
                  <a:close/>
                  <a:moveTo>
                    <a:pt x="33" y="71"/>
                  </a:moveTo>
                  <a:cubicBezTo>
                    <a:pt x="23" y="71"/>
                    <a:pt x="20" y="64"/>
                    <a:pt x="20" y="64"/>
                  </a:cubicBezTo>
                  <a:cubicBezTo>
                    <a:pt x="19" y="87"/>
                    <a:pt x="19" y="87"/>
                    <a:pt x="19" y="87"/>
                  </a:cubicBezTo>
                  <a:cubicBezTo>
                    <a:pt x="28" y="90"/>
                    <a:pt x="28" y="90"/>
                    <a:pt x="28" y="90"/>
                  </a:cubicBezTo>
                  <a:cubicBezTo>
                    <a:pt x="28" y="91"/>
                    <a:pt x="28" y="91"/>
                    <a:pt x="28" y="91"/>
                  </a:cubicBezTo>
                  <a:cubicBezTo>
                    <a:pt x="6" y="91"/>
                    <a:pt x="6" y="91"/>
                    <a:pt x="6" y="91"/>
                  </a:cubicBezTo>
                  <a:cubicBezTo>
                    <a:pt x="6" y="90"/>
                    <a:pt x="6" y="90"/>
                    <a:pt x="6" y="90"/>
                  </a:cubicBezTo>
                  <a:cubicBezTo>
                    <a:pt x="12" y="87"/>
                    <a:pt x="12" y="87"/>
                    <a:pt x="12" y="87"/>
                  </a:cubicBezTo>
                  <a:cubicBezTo>
                    <a:pt x="11" y="21"/>
                    <a:pt x="11" y="21"/>
                    <a:pt x="11" y="21"/>
                  </a:cubicBezTo>
                  <a:cubicBezTo>
                    <a:pt x="5" y="21"/>
                    <a:pt x="5" y="21"/>
                    <a:pt x="5" y="21"/>
                  </a:cubicBezTo>
                  <a:cubicBezTo>
                    <a:pt x="5" y="21"/>
                    <a:pt x="5" y="19"/>
                    <a:pt x="5" y="19"/>
                  </a:cubicBezTo>
                  <a:cubicBezTo>
                    <a:pt x="20" y="16"/>
                    <a:pt x="20" y="16"/>
                    <a:pt x="20" y="16"/>
                  </a:cubicBezTo>
                  <a:cubicBezTo>
                    <a:pt x="20" y="44"/>
                    <a:pt x="20" y="44"/>
                    <a:pt x="20" y="44"/>
                  </a:cubicBezTo>
                  <a:cubicBezTo>
                    <a:pt x="26" y="23"/>
                    <a:pt x="36" y="16"/>
                    <a:pt x="42" y="16"/>
                  </a:cubicBezTo>
                  <a:cubicBezTo>
                    <a:pt x="47" y="16"/>
                    <a:pt x="54" y="19"/>
                    <a:pt x="54" y="36"/>
                  </a:cubicBezTo>
                  <a:cubicBezTo>
                    <a:pt x="54" y="67"/>
                    <a:pt x="38" y="71"/>
                    <a:pt x="33" y="71"/>
                  </a:cubicBez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dirty="0">
                <a:solidFill>
                  <a:srgbClr val="000000"/>
                </a:solidFill>
                <a:latin typeface="Calibri Light" panose="020F0302020204030204" pitchFamily="34" charset="0"/>
                <a:cs typeface="Calibri Light" panose="020F0302020204030204" pitchFamily="34" charset="0"/>
              </a:endParaRPr>
            </a:p>
          </p:txBody>
        </p:sp>
        <p:sp>
          <p:nvSpPr>
            <p:cNvPr id="52" name="Freeform 51">
              <a:extLst>
                <a:ext uri="{FF2B5EF4-FFF2-40B4-BE49-F238E27FC236}">
                  <a16:creationId xmlns:a16="http://schemas.microsoft.com/office/drawing/2014/main" id="{FCE20893-96BE-474E-8DDB-08FA4F19995C}"/>
                </a:ext>
              </a:extLst>
            </p:cNvPr>
            <p:cNvSpPr>
              <a:spLocks/>
            </p:cNvSpPr>
            <p:nvPr userDrawn="1"/>
          </p:nvSpPr>
          <p:spPr bwMode="gray">
            <a:xfrm>
              <a:off x="4435475" y="6246813"/>
              <a:ext cx="82550" cy="147637"/>
            </a:xfrm>
            <a:custGeom>
              <a:avLst/>
              <a:gdLst/>
              <a:ahLst/>
              <a:cxnLst>
                <a:cxn ang="0">
                  <a:pos x="19" y="0"/>
                </a:cxn>
                <a:cxn ang="0">
                  <a:pos x="0" y="33"/>
                </a:cxn>
                <a:cxn ang="0">
                  <a:pos x="14" y="47"/>
                </a:cxn>
                <a:cxn ang="0">
                  <a:pos x="26" y="17"/>
                </a:cxn>
                <a:cxn ang="0">
                  <a:pos x="19" y="0"/>
                </a:cxn>
              </a:cxnLst>
              <a:rect l="0" t="0" r="r" b="b"/>
              <a:pathLst>
                <a:path w="26" h="47">
                  <a:moveTo>
                    <a:pt x="19" y="0"/>
                  </a:moveTo>
                  <a:cubicBezTo>
                    <a:pt x="9" y="0"/>
                    <a:pt x="0" y="28"/>
                    <a:pt x="0" y="33"/>
                  </a:cubicBezTo>
                  <a:cubicBezTo>
                    <a:pt x="0" y="34"/>
                    <a:pt x="4" y="47"/>
                    <a:pt x="14" y="47"/>
                  </a:cubicBezTo>
                  <a:cubicBezTo>
                    <a:pt x="24" y="47"/>
                    <a:pt x="26" y="27"/>
                    <a:pt x="26" y="17"/>
                  </a:cubicBezTo>
                  <a:cubicBezTo>
                    <a:pt x="26" y="7"/>
                    <a:pt x="23" y="0"/>
                    <a:pt x="19" y="0"/>
                  </a:cubicBez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dirty="0">
                <a:solidFill>
                  <a:srgbClr val="000000"/>
                </a:solidFill>
                <a:latin typeface="Calibri Light" panose="020F0302020204030204" pitchFamily="34" charset="0"/>
                <a:cs typeface="Calibri Light" panose="020F0302020204030204" pitchFamily="34" charset="0"/>
              </a:endParaRPr>
            </a:p>
          </p:txBody>
        </p:sp>
        <p:sp>
          <p:nvSpPr>
            <p:cNvPr id="53" name="Freeform 52">
              <a:extLst>
                <a:ext uri="{FF2B5EF4-FFF2-40B4-BE49-F238E27FC236}">
                  <a16:creationId xmlns:a16="http://schemas.microsoft.com/office/drawing/2014/main" id="{82D7A308-FA2A-E944-9DFF-908F5B7FB437}"/>
                </a:ext>
              </a:extLst>
            </p:cNvPr>
            <p:cNvSpPr>
              <a:spLocks/>
            </p:cNvSpPr>
            <p:nvPr userDrawn="1"/>
          </p:nvSpPr>
          <p:spPr bwMode="gray">
            <a:xfrm>
              <a:off x="4625975" y="6300788"/>
              <a:ext cx="98425" cy="144462"/>
            </a:xfrm>
            <a:custGeom>
              <a:avLst/>
              <a:gdLst/>
              <a:ahLst/>
              <a:cxnLst>
                <a:cxn ang="0">
                  <a:pos x="18" y="0"/>
                </a:cxn>
                <a:cxn ang="0">
                  <a:pos x="7" y="22"/>
                </a:cxn>
                <a:cxn ang="0">
                  <a:pos x="23" y="46"/>
                </a:cxn>
                <a:cxn ang="0">
                  <a:pos x="31" y="27"/>
                </a:cxn>
                <a:cxn ang="0">
                  <a:pos x="18" y="0"/>
                </a:cxn>
              </a:cxnLst>
              <a:rect l="0" t="0" r="r" b="b"/>
              <a:pathLst>
                <a:path w="31" h="46">
                  <a:moveTo>
                    <a:pt x="18" y="0"/>
                  </a:moveTo>
                  <a:cubicBezTo>
                    <a:pt x="17" y="0"/>
                    <a:pt x="0" y="4"/>
                    <a:pt x="7" y="22"/>
                  </a:cubicBezTo>
                  <a:cubicBezTo>
                    <a:pt x="15" y="46"/>
                    <a:pt x="22" y="46"/>
                    <a:pt x="23" y="46"/>
                  </a:cubicBezTo>
                  <a:cubicBezTo>
                    <a:pt x="25" y="46"/>
                    <a:pt x="31" y="45"/>
                    <a:pt x="31" y="27"/>
                  </a:cubicBezTo>
                  <a:cubicBezTo>
                    <a:pt x="30" y="8"/>
                    <a:pt x="25" y="0"/>
                    <a:pt x="18" y="0"/>
                  </a:cubicBez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dirty="0">
                <a:solidFill>
                  <a:srgbClr val="000000"/>
                </a:solidFill>
                <a:latin typeface="Calibri Light" panose="020F0302020204030204" pitchFamily="34" charset="0"/>
                <a:cs typeface="Calibri Light" panose="020F0302020204030204" pitchFamily="34" charset="0"/>
              </a:endParaRPr>
            </a:p>
          </p:txBody>
        </p:sp>
        <p:sp>
          <p:nvSpPr>
            <p:cNvPr id="54" name="Freeform 53">
              <a:extLst>
                <a:ext uri="{FF2B5EF4-FFF2-40B4-BE49-F238E27FC236}">
                  <a16:creationId xmlns:a16="http://schemas.microsoft.com/office/drawing/2014/main" id="{EA81A617-E6C7-3E4A-8A7F-9C382B6423D4}"/>
                </a:ext>
              </a:extLst>
            </p:cNvPr>
            <p:cNvSpPr>
              <a:spLocks noEditPoints="1"/>
            </p:cNvSpPr>
            <p:nvPr userDrawn="1"/>
          </p:nvSpPr>
          <p:spPr bwMode="gray">
            <a:xfrm>
              <a:off x="4581525" y="6176963"/>
              <a:ext cx="193675" cy="341312"/>
            </a:xfrm>
            <a:custGeom>
              <a:avLst/>
              <a:gdLst/>
              <a:ahLst/>
              <a:cxnLst>
                <a:cxn ang="0">
                  <a:pos x="0" y="0"/>
                </a:cxn>
                <a:cxn ang="0">
                  <a:pos x="0" y="108"/>
                </a:cxn>
                <a:cxn ang="0">
                  <a:pos x="61" y="108"/>
                </a:cxn>
                <a:cxn ang="0">
                  <a:pos x="61" y="0"/>
                </a:cxn>
                <a:cxn ang="0">
                  <a:pos x="0" y="0"/>
                </a:cxn>
                <a:cxn ang="0">
                  <a:pos x="42" y="91"/>
                </a:cxn>
                <a:cxn ang="0">
                  <a:pos x="19" y="63"/>
                </a:cxn>
                <a:cxn ang="0">
                  <a:pos x="20" y="91"/>
                </a:cxn>
                <a:cxn ang="0">
                  <a:pos x="5" y="88"/>
                </a:cxn>
                <a:cxn ang="0">
                  <a:pos x="4" y="86"/>
                </a:cxn>
                <a:cxn ang="0">
                  <a:pos x="11" y="86"/>
                </a:cxn>
                <a:cxn ang="0">
                  <a:pos x="11" y="19"/>
                </a:cxn>
                <a:cxn ang="0">
                  <a:pos x="6" y="17"/>
                </a:cxn>
                <a:cxn ang="0">
                  <a:pos x="5" y="16"/>
                </a:cxn>
                <a:cxn ang="0">
                  <a:pos x="28" y="16"/>
                </a:cxn>
                <a:cxn ang="0">
                  <a:pos x="27" y="18"/>
                </a:cxn>
                <a:cxn ang="0">
                  <a:pos x="19" y="19"/>
                </a:cxn>
                <a:cxn ang="0">
                  <a:pos x="19" y="43"/>
                </a:cxn>
                <a:cxn ang="0">
                  <a:pos x="32" y="37"/>
                </a:cxn>
                <a:cxn ang="0">
                  <a:pos x="53" y="70"/>
                </a:cxn>
                <a:cxn ang="0">
                  <a:pos x="42" y="91"/>
                </a:cxn>
              </a:cxnLst>
              <a:rect l="0" t="0" r="r" b="b"/>
              <a:pathLst>
                <a:path w="61" h="108">
                  <a:moveTo>
                    <a:pt x="0" y="0"/>
                  </a:moveTo>
                  <a:cubicBezTo>
                    <a:pt x="0" y="108"/>
                    <a:pt x="0" y="108"/>
                    <a:pt x="0" y="108"/>
                  </a:cubicBezTo>
                  <a:cubicBezTo>
                    <a:pt x="61" y="108"/>
                    <a:pt x="61" y="108"/>
                    <a:pt x="61" y="108"/>
                  </a:cubicBezTo>
                  <a:cubicBezTo>
                    <a:pt x="61" y="0"/>
                    <a:pt x="61" y="0"/>
                    <a:pt x="61" y="0"/>
                  </a:cubicBezTo>
                  <a:lnTo>
                    <a:pt x="0" y="0"/>
                  </a:lnTo>
                  <a:close/>
                  <a:moveTo>
                    <a:pt x="42" y="91"/>
                  </a:moveTo>
                  <a:cubicBezTo>
                    <a:pt x="26" y="91"/>
                    <a:pt x="19" y="63"/>
                    <a:pt x="19" y="63"/>
                  </a:cubicBezTo>
                  <a:cubicBezTo>
                    <a:pt x="20" y="91"/>
                    <a:pt x="20" y="91"/>
                    <a:pt x="20" y="91"/>
                  </a:cubicBezTo>
                  <a:cubicBezTo>
                    <a:pt x="20" y="91"/>
                    <a:pt x="6" y="89"/>
                    <a:pt x="5" y="88"/>
                  </a:cubicBezTo>
                  <a:cubicBezTo>
                    <a:pt x="4" y="88"/>
                    <a:pt x="4" y="86"/>
                    <a:pt x="4" y="86"/>
                  </a:cubicBezTo>
                  <a:cubicBezTo>
                    <a:pt x="11" y="86"/>
                    <a:pt x="11" y="86"/>
                    <a:pt x="11" y="86"/>
                  </a:cubicBezTo>
                  <a:cubicBezTo>
                    <a:pt x="11" y="86"/>
                    <a:pt x="12" y="21"/>
                    <a:pt x="11" y="19"/>
                  </a:cubicBezTo>
                  <a:cubicBezTo>
                    <a:pt x="11" y="18"/>
                    <a:pt x="6" y="17"/>
                    <a:pt x="6" y="17"/>
                  </a:cubicBezTo>
                  <a:cubicBezTo>
                    <a:pt x="5" y="16"/>
                    <a:pt x="5" y="16"/>
                    <a:pt x="5" y="16"/>
                  </a:cubicBezTo>
                  <a:cubicBezTo>
                    <a:pt x="28" y="16"/>
                    <a:pt x="28" y="16"/>
                    <a:pt x="28" y="16"/>
                  </a:cubicBezTo>
                  <a:cubicBezTo>
                    <a:pt x="27" y="18"/>
                    <a:pt x="27" y="18"/>
                    <a:pt x="27" y="18"/>
                  </a:cubicBezTo>
                  <a:cubicBezTo>
                    <a:pt x="24" y="18"/>
                    <a:pt x="19" y="19"/>
                    <a:pt x="19" y="19"/>
                  </a:cubicBezTo>
                  <a:cubicBezTo>
                    <a:pt x="19" y="43"/>
                    <a:pt x="19" y="43"/>
                    <a:pt x="19" y="43"/>
                  </a:cubicBezTo>
                  <a:cubicBezTo>
                    <a:pt x="19" y="43"/>
                    <a:pt x="24" y="37"/>
                    <a:pt x="32" y="37"/>
                  </a:cubicBezTo>
                  <a:cubicBezTo>
                    <a:pt x="53" y="37"/>
                    <a:pt x="53" y="67"/>
                    <a:pt x="53" y="70"/>
                  </a:cubicBezTo>
                  <a:cubicBezTo>
                    <a:pt x="53" y="73"/>
                    <a:pt x="54" y="91"/>
                    <a:pt x="42" y="91"/>
                  </a:cubicBez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dirty="0">
                <a:solidFill>
                  <a:srgbClr val="000000"/>
                </a:solidFill>
                <a:latin typeface="Calibri Light" panose="020F0302020204030204" pitchFamily="34" charset="0"/>
                <a:cs typeface="Calibri Light" panose="020F0302020204030204" pitchFamily="34" charset="0"/>
              </a:endParaRPr>
            </a:p>
          </p:txBody>
        </p:sp>
        <p:sp>
          <p:nvSpPr>
            <p:cNvPr id="55" name="Freeform 54">
              <a:extLst>
                <a:ext uri="{FF2B5EF4-FFF2-40B4-BE49-F238E27FC236}">
                  <a16:creationId xmlns:a16="http://schemas.microsoft.com/office/drawing/2014/main" id="{6945A72F-FDDF-964F-8787-AEA8EBC56055}"/>
                </a:ext>
              </a:extLst>
            </p:cNvPr>
            <p:cNvSpPr>
              <a:spLocks noEditPoints="1"/>
            </p:cNvSpPr>
            <p:nvPr userDrawn="1"/>
          </p:nvSpPr>
          <p:spPr bwMode="gray">
            <a:xfrm>
              <a:off x="4816475" y="6176963"/>
              <a:ext cx="139700" cy="193675"/>
            </a:xfrm>
            <a:custGeom>
              <a:avLst/>
              <a:gdLst/>
              <a:ahLst/>
              <a:cxnLst>
                <a:cxn ang="0">
                  <a:pos x="18" y="35"/>
                </a:cxn>
                <a:cxn ang="0">
                  <a:pos x="14" y="33"/>
                </a:cxn>
                <a:cxn ang="0">
                  <a:pos x="15" y="3"/>
                </a:cxn>
                <a:cxn ang="0">
                  <a:pos x="20" y="1"/>
                </a:cxn>
                <a:cxn ang="0">
                  <a:pos x="35" y="17"/>
                </a:cxn>
                <a:cxn ang="0">
                  <a:pos x="18" y="35"/>
                </a:cxn>
                <a:cxn ang="0">
                  <a:pos x="5" y="3"/>
                </a:cxn>
                <a:cxn ang="0">
                  <a:pos x="6" y="4"/>
                </a:cxn>
                <a:cxn ang="0">
                  <a:pos x="6" y="29"/>
                </a:cxn>
                <a:cxn ang="0">
                  <a:pos x="7" y="57"/>
                </a:cxn>
                <a:cxn ang="0">
                  <a:pos x="5" y="59"/>
                </a:cxn>
                <a:cxn ang="0">
                  <a:pos x="1" y="60"/>
                </a:cxn>
                <a:cxn ang="0">
                  <a:pos x="1" y="61"/>
                </a:cxn>
                <a:cxn ang="0">
                  <a:pos x="1" y="61"/>
                </a:cxn>
                <a:cxn ang="0">
                  <a:pos x="10" y="61"/>
                </a:cxn>
                <a:cxn ang="0">
                  <a:pos x="22" y="61"/>
                </a:cxn>
                <a:cxn ang="0">
                  <a:pos x="22" y="61"/>
                </a:cxn>
                <a:cxn ang="0">
                  <a:pos x="22" y="60"/>
                </a:cxn>
                <a:cxn ang="0">
                  <a:pos x="15" y="58"/>
                </a:cxn>
                <a:cxn ang="0">
                  <a:pos x="14" y="57"/>
                </a:cxn>
                <a:cxn ang="0">
                  <a:pos x="14" y="36"/>
                </a:cxn>
                <a:cxn ang="0">
                  <a:pos x="19" y="36"/>
                </a:cxn>
                <a:cxn ang="0">
                  <a:pos x="44" y="16"/>
                </a:cxn>
                <a:cxn ang="0">
                  <a:pos x="21" y="0"/>
                </a:cxn>
                <a:cxn ang="0">
                  <a:pos x="0" y="1"/>
                </a:cxn>
                <a:cxn ang="0">
                  <a:pos x="0" y="1"/>
                </a:cxn>
                <a:cxn ang="0">
                  <a:pos x="1" y="2"/>
                </a:cxn>
                <a:cxn ang="0">
                  <a:pos x="5" y="3"/>
                </a:cxn>
              </a:cxnLst>
              <a:rect l="0" t="0" r="r" b="b"/>
              <a:pathLst>
                <a:path w="44" h="61">
                  <a:moveTo>
                    <a:pt x="18" y="35"/>
                  </a:moveTo>
                  <a:cubicBezTo>
                    <a:pt x="16" y="35"/>
                    <a:pt x="14" y="34"/>
                    <a:pt x="14" y="33"/>
                  </a:cubicBezTo>
                  <a:cubicBezTo>
                    <a:pt x="14" y="31"/>
                    <a:pt x="14" y="13"/>
                    <a:pt x="15" y="3"/>
                  </a:cubicBezTo>
                  <a:cubicBezTo>
                    <a:pt x="15" y="2"/>
                    <a:pt x="16" y="1"/>
                    <a:pt x="20" y="1"/>
                  </a:cubicBezTo>
                  <a:cubicBezTo>
                    <a:pt x="29" y="1"/>
                    <a:pt x="35" y="8"/>
                    <a:pt x="35" y="17"/>
                  </a:cubicBezTo>
                  <a:cubicBezTo>
                    <a:pt x="35" y="28"/>
                    <a:pt x="27" y="35"/>
                    <a:pt x="18" y="35"/>
                  </a:cubicBezTo>
                  <a:close/>
                  <a:moveTo>
                    <a:pt x="5" y="3"/>
                  </a:moveTo>
                  <a:cubicBezTo>
                    <a:pt x="6" y="3"/>
                    <a:pt x="6" y="3"/>
                    <a:pt x="6" y="4"/>
                  </a:cubicBezTo>
                  <a:cubicBezTo>
                    <a:pt x="6" y="7"/>
                    <a:pt x="6" y="25"/>
                    <a:pt x="6" y="29"/>
                  </a:cubicBezTo>
                  <a:cubicBezTo>
                    <a:pt x="6" y="34"/>
                    <a:pt x="7" y="54"/>
                    <a:pt x="7" y="57"/>
                  </a:cubicBezTo>
                  <a:cubicBezTo>
                    <a:pt x="7" y="58"/>
                    <a:pt x="6" y="58"/>
                    <a:pt x="5" y="59"/>
                  </a:cubicBezTo>
                  <a:cubicBezTo>
                    <a:pt x="1" y="60"/>
                    <a:pt x="1" y="60"/>
                    <a:pt x="1" y="60"/>
                  </a:cubicBezTo>
                  <a:cubicBezTo>
                    <a:pt x="1" y="60"/>
                    <a:pt x="1" y="60"/>
                    <a:pt x="1" y="61"/>
                  </a:cubicBezTo>
                  <a:cubicBezTo>
                    <a:pt x="1" y="61"/>
                    <a:pt x="1" y="61"/>
                    <a:pt x="1" y="61"/>
                  </a:cubicBezTo>
                  <a:cubicBezTo>
                    <a:pt x="3" y="61"/>
                    <a:pt x="7" y="61"/>
                    <a:pt x="10" y="61"/>
                  </a:cubicBezTo>
                  <a:cubicBezTo>
                    <a:pt x="14" y="61"/>
                    <a:pt x="18" y="61"/>
                    <a:pt x="22" y="61"/>
                  </a:cubicBezTo>
                  <a:cubicBezTo>
                    <a:pt x="22" y="61"/>
                    <a:pt x="22" y="61"/>
                    <a:pt x="22" y="61"/>
                  </a:cubicBezTo>
                  <a:cubicBezTo>
                    <a:pt x="22" y="60"/>
                    <a:pt x="22" y="60"/>
                    <a:pt x="22" y="60"/>
                  </a:cubicBezTo>
                  <a:cubicBezTo>
                    <a:pt x="15" y="58"/>
                    <a:pt x="15" y="58"/>
                    <a:pt x="15" y="58"/>
                  </a:cubicBezTo>
                  <a:cubicBezTo>
                    <a:pt x="14" y="58"/>
                    <a:pt x="14" y="58"/>
                    <a:pt x="14" y="57"/>
                  </a:cubicBezTo>
                  <a:cubicBezTo>
                    <a:pt x="14" y="55"/>
                    <a:pt x="14" y="39"/>
                    <a:pt x="14" y="36"/>
                  </a:cubicBezTo>
                  <a:cubicBezTo>
                    <a:pt x="15" y="36"/>
                    <a:pt x="17" y="36"/>
                    <a:pt x="19" y="36"/>
                  </a:cubicBezTo>
                  <a:cubicBezTo>
                    <a:pt x="34" y="36"/>
                    <a:pt x="44" y="27"/>
                    <a:pt x="44" y="16"/>
                  </a:cubicBezTo>
                  <a:cubicBezTo>
                    <a:pt x="44" y="6"/>
                    <a:pt x="37" y="0"/>
                    <a:pt x="21" y="0"/>
                  </a:cubicBezTo>
                  <a:cubicBezTo>
                    <a:pt x="13" y="0"/>
                    <a:pt x="3" y="1"/>
                    <a:pt x="0" y="1"/>
                  </a:cubicBezTo>
                  <a:cubicBezTo>
                    <a:pt x="0" y="1"/>
                    <a:pt x="0" y="1"/>
                    <a:pt x="0" y="1"/>
                  </a:cubicBezTo>
                  <a:cubicBezTo>
                    <a:pt x="0" y="2"/>
                    <a:pt x="0" y="2"/>
                    <a:pt x="1" y="2"/>
                  </a:cubicBezTo>
                  <a:lnTo>
                    <a:pt x="5" y="3"/>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dirty="0">
                <a:solidFill>
                  <a:srgbClr val="000000"/>
                </a:solidFill>
                <a:latin typeface="Calibri Light" panose="020F0302020204030204" pitchFamily="34" charset="0"/>
                <a:cs typeface="Calibri Light" panose="020F0302020204030204" pitchFamily="34" charset="0"/>
              </a:endParaRPr>
            </a:p>
          </p:txBody>
        </p:sp>
        <p:sp>
          <p:nvSpPr>
            <p:cNvPr id="56" name="Freeform 55">
              <a:extLst>
                <a:ext uri="{FF2B5EF4-FFF2-40B4-BE49-F238E27FC236}">
                  <a16:creationId xmlns:a16="http://schemas.microsoft.com/office/drawing/2014/main" id="{3DE8FCB0-248B-5940-8958-2C3D23EFCDF6}"/>
                </a:ext>
              </a:extLst>
            </p:cNvPr>
            <p:cNvSpPr>
              <a:spLocks/>
            </p:cNvSpPr>
            <p:nvPr userDrawn="1"/>
          </p:nvSpPr>
          <p:spPr bwMode="gray">
            <a:xfrm>
              <a:off x="4972050" y="6224588"/>
              <a:ext cx="117475" cy="146050"/>
            </a:xfrm>
            <a:custGeom>
              <a:avLst/>
              <a:gdLst/>
              <a:ahLst/>
              <a:cxnLst>
                <a:cxn ang="0">
                  <a:pos x="14" y="26"/>
                </a:cxn>
                <a:cxn ang="0">
                  <a:pos x="15" y="23"/>
                </a:cxn>
                <a:cxn ang="0">
                  <a:pos x="33" y="0"/>
                </a:cxn>
                <a:cxn ang="0">
                  <a:pos x="36" y="1"/>
                </a:cxn>
                <a:cxn ang="0">
                  <a:pos x="36" y="2"/>
                </a:cxn>
                <a:cxn ang="0">
                  <a:pos x="37" y="13"/>
                </a:cxn>
                <a:cxn ang="0">
                  <a:pos x="36" y="14"/>
                </a:cxn>
                <a:cxn ang="0">
                  <a:pos x="36" y="13"/>
                </a:cxn>
                <a:cxn ang="0">
                  <a:pos x="33" y="7"/>
                </a:cxn>
                <a:cxn ang="0">
                  <a:pos x="30" y="5"/>
                </a:cxn>
                <a:cxn ang="0">
                  <a:pos x="15" y="33"/>
                </a:cxn>
                <a:cxn ang="0">
                  <a:pos x="14" y="42"/>
                </a:cxn>
                <a:cxn ang="0">
                  <a:pos x="15" y="44"/>
                </a:cxn>
                <a:cxn ang="0">
                  <a:pos x="22" y="45"/>
                </a:cxn>
                <a:cxn ang="0">
                  <a:pos x="23" y="46"/>
                </a:cxn>
                <a:cxn ang="0">
                  <a:pos x="23" y="46"/>
                </a:cxn>
                <a:cxn ang="0">
                  <a:pos x="11" y="46"/>
                </a:cxn>
                <a:cxn ang="0">
                  <a:pos x="1" y="46"/>
                </a:cxn>
                <a:cxn ang="0">
                  <a:pos x="1" y="46"/>
                </a:cxn>
                <a:cxn ang="0">
                  <a:pos x="2" y="45"/>
                </a:cxn>
                <a:cxn ang="0">
                  <a:pos x="6" y="44"/>
                </a:cxn>
                <a:cxn ang="0">
                  <a:pos x="7" y="43"/>
                </a:cxn>
                <a:cxn ang="0">
                  <a:pos x="7" y="23"/>
                </a:cxn>
                <a:cxn ang="0">
                  <a:pos x="7" y="6"/>
                </a:cxn>
                <a:cxn ang="0">
                  <a:pos x="6" y="4"/>
                </a:cxn>
                <a:cxn ang="0">
                  <a:pos x="1" y="4"/>
                </a:cxn>
                <a:cxn ang="0">
                  <a:pos x="0" y="3"/>
                </a:cxn>
                <a:cxn ang="0">
                  <a:pos x="1" y="3"/>
                </a:cxn>
                <a:cxn ang="0">
                  <a:pos x="14" y="0"/>
                </a:cxn>
                <a:cxn ang="0">
                  <a:pos x="15" y="1"/>
                </a:cxn>
                <a:cxn ang="0">
                  <a:pos x="14" y="22"/>
                </a:cxn>
                <a:cxn ang="0">
                  <a:pos x="14" y="26"/>
                </a:cxn>
              </a:cxnLst>
              <a:rect l="0" t="0" r="r" b="b"/>
              <a:pathLst>
                <a:path w="37" h="46">
                  <a:moveTo>
                    <a:pt x="14" y="26"/>
                  </a:moveTo>
                  <a:cubicBezTo>
                    <a:pt x="15" y="25"/>
                    <a:pt x="15" y="24"/>
                    <a:pt x="15" y="23"/>
                  </a:cubicBezTo>
                  <a:cubicBezTo>
                    <a:pt x="17" y="14"/>
                    <a:pt x="23" y="0"/>
                    <a:pt x="33" y="0"/>
                  </a:cubicBezTo>
                  <a:cubicBezTo>
                    <a:pt x="34" y="0"/>
                    <a:pt x="35" y="0"/>
                    <a:pt x="36" y="1"/>
                  </a:cubicBezTo>
                  <a:cubicBezTo>
                    <a:pt x="36" y="1"/>
                    <a:pt x="36" y="1"/>
                    <a:pt x="36" y="2"/>
                  </a:cubicBezTo>
                  <a:cubicBezTo>
                    <a:pt x="37" y="13"/>
                    <a:pt x="37" y="13"/>
                    <a:pt x="37" y="13"/>
                  </a:cubicBezTo>
                  <a:cubicBezTo>
                    <a:pt x="37" y="13"/>
                    <a:pt x="36" y="14"/>
                    <a:pt x="36" y="14"/>
                  </a:cubicBezTo>
                  <a:cubicBezTo>
                    <a:pt x="36" y="14"/>
                    <a:pt x="36" y="13"/>
                    <a:pt x="36" y="13"/>
                  </a:cubicBezTo>
                  <a:cubicBezTo>
                    <a:pt x="35" y="11"/>
                    <a:pt x="34" y="9"/>
                    <a:pt x="33" y="7"/>
                  </a:cubicBezTo>
                  <a:cubicBezTo>
                    <a:pt x="32" y="6"/>
                    <a:pt x="31" y="5"/>
                    <a:pt x="30" y="5"/>
                  </a:cubicBezTo>
                  <a:cubicBezTo>
                    <a:pt x="22" y="5"/>
                    <a:pt x="17" y="21"/>
                    <a:pt x="15" y="33"/>
                  </a:cubicBezTo>
                  <a:cubicBezTo>
                    <a:pt x="14" y="36"/>
                    <a:pt x="14" y="41"/>
                    <a:pt x="14" y="42"/>
                  </a:cubicBezTo>
                  <a:cubicBezTo>
                    <a:pt x="14" y="43"/>
                    <a:pt x="14" y="43"/>
                    <a:pt x="15" y="44"/>
                  </a:cubicBezTo>
                  <a:cubicBezTo>
                    <a:pt x="22" y="45"/>
                    <a:pt x="22" y="45"/>
                    <a:pt x="22" y="45"/>
                  </a:cubicBezTo>
                  <a:cubicBezTo>
                    <a:pt x="23" y="45"/>
                    <a:pt x="23" y="45"/>
                    <a:pt x="23" y="46"/>
                  </a:cubicBezTo>
                  <a:cubicBezTo>
                    <a:pt x="23" y="46"/>
                    <a:pt x="23" y="46"/>
                    <a:pt x="23" y="46"/>
                  </a:cubicBezTo>
                  <a:cubicBezTo>
                    <a:pt x="21" y="46"/>
                    <a:pt x="16" y="46"/>
                    <a:pt x="11" y="46"/>
                  </a:cubicBezTo>
                  <a:cubicBezTo>
                    <a:pt x="6" y="46"/>
                    <a:pt x="3" y="46"/>
                    <a:pt x="1" y="46"/>
                  </a:cubicBezTo>
                  <a:cubicBezTo>
                    <a:pt x="1" y="46"/>
                    <a:pt x="1" y="46"/>
                    <a:pt x="1" y="46"/>
                  </a:cubicBezTo>
                  <a:cubicBezTo>
                    <a:pt x="1" y="45"/>
                    <a:pt x="1" y="45"/>
                    <a:pt x="2" y="45"/>
                  </a:cubicBezTo>
                  <a:cubicBezTo>
                    <a:pt x="6" y="44"/>
                    <a:pt x="6" y="44"/>
                    <a:pt x="6" y="44"/>
                  </a:cubicBezTo>
                  <a:cubicBezTo>
                    <a:pt x="7" y="43"/>
                    <a:pt x="7" y="43"/>
                    <a:pt x="7" y="43"/>
                  </a:cubicBezTo>
                  <a:cubicBezTo>
                    <a:pt x="7" y="40"/>
                    <a:pt x="7" y="28"/>
                    <a:pt x="7" y="23"/>
                  </a:cubicBezTo>
                  <a:cubicBezTo>
                    <a:pt x="7" y="18"/>
                    <a:pt x="7" y="8"/>
                    <a:pt x="7" y="6"/>
                  </a:cubicBezTo>
                  <a:cubicBezTo>
                    <a:pt x="7" y="5"/>
                    <a:pt x="6" y="4"/>
                    <a:pt x="6" y="4"/>
                  </a:cubicBezTo>
                  <a:cubicBezTo>
                    <a:pt x="1" y="4"/>
                    <a:pt x="1" y="4"/>
                    <a:pt x="1" y="4"/>
                  </a:cubicBezTo>
                  <a:cubicBezTo>
                    <a:pt x="0" y="4"/>
                    <a:pt x="0" y="3"/>
                    <a:pt x="0" y="3"/>
                  </a:cubicBezTo>
                  <a:cubicBezTo>
                    <a:pt x="0" y="3"/>
                    <a:pt x="0" y="3"/>
                    <a:pt x="1" y="3"/>
                  </a:cubicBezTo>
                  <a:cubicBezTo>
                    <a:pt x="14" y="0"/>
                    <a:pt x="14" y="0"/>
                    <a:pt x="14" y="0"/>
                  </a:cubicBezTo>
                  <a:cubicBezTo>
                    <a:pt x="15" y="0"/>
                    <a:pt x="15" y="0"/>
                    <a:pt x="15" y="1"/>
                  </a:cubicBezTo>
                  <a:cubicBezTo>
                    <a:pt x="15" y="3"/>
                    <a:pt x="14" y="17"/>
                    <a:pt x="14" y="22"/>
                  </a:cubicBezTo>
                  <a:cubicBezTo>
                    <a:pt x="14" y="24"/>
                    <a:pt x="14" y="25"/>
                    <a:pt x="14" y="26"/>
                  </a:cubicBez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dirty="0">
                <a:solidFill>
                  <a:srgbClr val="000000"/>
                </a:solidFill>
                <a:latin typeface="Calibri Light" panose="020F0302020204030204" pitchFamily="34" charset="0"/>
                <a:cs typeface="Calibri Light" panose="020F0302020204030204" pitchFamily="34" charset="0"/>
              </a:endParaRPr>
            </a:p>
          </p:txBody>
        </p:sp>
        <p:sp>
          <p:nvSpPr>
            <p:cNvPr id="57" name="Freeform 56">
              <a:extLst>
                <a:ext uri="{FF2B5EF4-FFF2-40B4-BE49-F238E27FC236}">
                  <a16:creationId xmlns:a16="http://schemas.microsoft.com/office/drawing/2014/main" id="{2CE26683-7277-D146-9510-20B749E4ADAA}"/>
                </a:ext>
              </a:extLst>
            </p:cNvPr>
            <p:cNvSpPr>
              <a:spLocks noEditPoints="1"/>
            </p:cNvSpPr>
            <p:nvPr userDrawn="1"/>
          </p:nvSpPr>
          <p:spPr bwMode="gray">
            <a:xfrm>
              <a:off x="5099050" y="6176963"/>
              <a:ext cx="66675" cy="193675"/>
            </a:xfrm>
            <a:custGeom>
              <a:avLst/>
              <a:gdLst/>
              <a:ahLst/>
              <a:cxnLst>
                <a:cxn ang="0">
                  <a:pos x="10" y="0"/>
                </a:cxn>
                <a:cxn ang="0">
                  <a:pos x="14" y="4"/>
                </a:cxn>
                <a:cxn ang="0">
                  <a:pos x="10" y="9"/>
                </a:cxn>
                <a:cxn ang="0">
                  <a:pos x="5" y="4"/>
                </a:cxn>
                <a:cxn ang="0">
                  <a:pos x="10" y="0"/>
                </a:cxn>
                <a:cxn ang="0">
                  <a:pos x="14" y="15"/>
                </a:cxn>
                <a:cxn ang="0">
                  <a:pos x="15" y="16"/>
                </a:cxn>
                <a:cxn ang="0">
                  <a:pos x="14" y="39"/>
                </a:cxn>
                <a:cxn ang="0">
                  <a:pos x="14" y="58"/>
                </a:cxn>
                <a:cxn ang="0">
                  <a:pos x="15" y="59"/>
                </a:cxn>
                <a:cxn ang="0">
                  <a:pos x="20" y="60"/>
                </a:cxn>
                <a:cxn ang="0">
                  <a:pos x="21" y="61"/>
                </a:cxn>
                <a:cxn ang="0">
                  <a:pos x="20" y="61"/>
                </a:cxn>
                <a:cxn ang="0">
                  <a:pos x="11" y="61"/>
                </a:cxn>
                <a:cxn ang="0">
                  <a:pos x="1" y="61"/>
                </a:cxn>
                <a:cxn ang="0">
                  <a:pos x="1" y="61"/>
                </a:cxn>
                <a:cxn ang="0">
                  <a:pos x="1" y="60"/>
                </a:cxn>
                <a:cxn ang="0">
                  <a:pos x="6" y="59"/>
                </a:cxn>
                <a:cxn ang="0">
                  <a:pos x="7" y="58"/>
                </a:cxn>
                <a:cxn ang="0">
                  <a:pos x="7" y="38"/>
                </a:cxn>
                <a:cxn ang="0">
                  <a:pos x="7" y="21"/>
                </a:cxn>
                <a:cxn ang="0">
                  <a:pos x="6" y="19"/>
                </a:cxn>
                <a:cxn ang="0">
                  <a:pos x="1" y="19"/>
                </a:cxn>
                <a:cxn ang="0">
                  <a:pos x="0" y="18"/>
                </a:cxn>
                <a:cxn ang="0">
                  <a:pos x="0" y="18"/>
                </a:cxn>
                <a:cxn ang="0">
                  <a:pos x="14" y="15"/>
                </a:cxn>
              </a:cxnLst>
              <a:rect l="0" t="0" r="r" b="b"/>
              <a:pathLst>
                <a:path w="21" h="61">
                  <a:moveTo>
                    <a:pt x="10" y="0"/>
                  </a:moveTo>
                  <a:cubicBezTo>
                    <a:pt x="13" y="0"/>
                    <a:pt x="14" y="2"/>
                    <a:pt x="14" y="4"/>
                  </a:cubicBezTo>
                  <a:cubicBezTo>
                    <a:pt x="14" y="7"/>
                    <a:pt x="12" y="9"/>
                    <a:pt x="10" y="9"/>
                  </a:cubicBezTo>
                  <a:cubicBezTo>
                    <a:pt x="8" y="9"/>
                    <a:pt x="5" y="7"/>
                    <a:pt x="5" y="4"/>
                  </a:cubicBezTo>
                  <a:cubicBezTo>
                    <a:pt x="5" y="2"/>
                    <a:pt x="7" y="0"/>
                    <a:pt x="10" y="0"/>
                  </a:cubicBezTo>
                  <a:close/>
                  <a:moveTo>
                    <a:pt x="14" y="15"/>
                  </a:moveTo>
                  <a:cubicBezTo>
                    <a:pt x="15" y="15"/>
                    <a:pt x="15" y="15"/>
                    <a:pt x="15" y="16"/>
                  </a:cubicBezTo>
                  <a:cubicBezTo>
                    <a:pt x="15" y="20"/>
                    <a:pt x="14" y="34"/>
                    <a:pt x="14" y="39"/>
                  </a:cubicBezTo>
                  <a:cubicBezTo>
                    <a:pt x="14" y="43"/>
                    <a:pt x="14" y="55"/>
                    <a:pt x="14" y="58"/>
                  </a:cubicBezTo>
                  <a:cubicBezTo>
                    <a:pt x="14" y="58"/>
                    <a:pt x="14" y="59"/>
                    <a:pt x="15" y="59"/>
                  </a:cubicBezTo>
                  <a:cubicBezTo>
                    <a:pt x="20" y="60"/>
                    <a:pt x="20" y="60"/>
                    <a:pt x="20" y="60"/>
                  </a:cubicBezTo>
                  <a:cubicBezTo>
                    <a:pt x="20" y="60"/>
                    <a:pt x="21" y="60"/>
                    <a:pt x="21" y="61"/>
                  </a:cubicBezTo>
                  <a:cubicBezTo>
                    <a:pt x="21" y="61"/>
                    <a:pt x="20" y="61"/>
                    <a:pt x="20" y="61"/>
                  </a:cubicBezTo>
                  <a:cubicBezTo>
                    <a:pt x="18" y="61"/>
                    <a:pt x="15" y="61"/>
                    <a:pt x="11" y="61"/>
                  </a:cubicBezTo>
                  <a:cubicBezTo>
                    <a:pt x="7" y="61"/>
                    <a:pt x="3" y="61"/>
                    <a:pt x="1" y="61"/>
                  </a:cubicBezTo>
                  <a:cubicBezTo>
                    <a:pt x="1" y="61"/>
                    <a:pt x="1" y="61"/>
                    <a:pt x="1" y="61"/>
                  </a:cubicBezTo>
                  <a:cubicBezTo>
                    <a:pt x="1" y="60"/>
                    <a:pt x="1" y="60"/>
                    <a:pt x="1" y="60"/>
                  </a:cubicBezTo>
                  <a:cubicBezTo>
                    <a:pt x="6" y="59"/>
                    <a:pt x="6" y="59"/>
                    <a:pt x="6" y="59"/>
                  </a:cubicBezTo>
                  <a:cubicBezTo>
                    <a:pt x="7" y="58"/>
                    <a:pt x="7" y="58"/>
                    <a:pt x="7" y="58"/>
                  </a:cubicBezTo>
                  <a:cubicBezTo>
                    <a:pt x="7" y="55"/>
                    <a:pt x="7" y="43"/>
                    <a:pt x="7" y="38"/>
                  </a:cubicBezTo>
                  <a:cubicBezTo>
                    <a:pt x="7" y="34"/>
                    <a:pt x="7" y="23"/>
                    <a:pt x="7" y="21"/>
                  </a:cubicBezTo>
                  <a:cubicBezTo>
                    <a:pt x="6" y="20"/>
                    <a:pt x="6" y="19"/>
                    <a:pt x="6" y="19"/>
                  </a:cubicBezTo>
                  <a:cubicBezTo>
                    <a:pt x="1" y="19"/>
                    <a:pt x="1" y="19"/>
                    <a:pt x="1" y="19"/>
                  </a:cubicBezTo>
                  <a:cubicBezTo>
                    <a:pt x="0" y="19"/>
                    <a:pt x="0" y="18"/>
                    <a:pt x="0" y="18"/>
                  </a:cubicBezTo>
                  <a:cubicBezTo>
                    <a:pt x="0" y="18"/>
                    <a:pt x="0" y="18"/>
                    <a:pt x="0" y="18"/>
                  </a:cubicBezTo>
                  <a:lnTo>
                    <a:pt x="14" y="15"/>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dirty="0">
                <a:solidFill>
                  <a:srgbClr val="000000"/>
                </a:solidFill>
                <a:latin typeface="Calibri Light" panose="020F0302020204030204" pitchFamily="34" charset="0"/>
                <a:cs typeface="Calibri Light" panose="020F0302020204030204" pitchFamily="34" charset="0"/>
              </a:endParaRPr>
            </a:p>
          </p:txBody>
        </p:sp>
        <p:sp>
          <p:nvSpPr>
            <p:cNvPr id="58" name="Freeform 57">
              <a:extLst>
                <a:ext uri="{FF2B5EF4-FFF2-40B4-BE49-F238E27FC236}">
                  <a16:creationId xmlns:a16="http://schemas.microsoft.com/office/drawing/2014/main" id="{8A6DBF2A-6279-074B-B353-920E8CDC3834}"/>
                </a:ext>
              </a:extLst>
            </p:cNvPr>
            <p:cNvSpPr>
              <a:spLocks/>
            </p:cNvSpPr>
            <p:nvPr userDrawn="1"/>
          </p:nvSpPr>
          <p:spPr bwMode="gray">
            <a:xfrm>
              <a:off x="5181600" y="6224588"/>
              <a:ext cx="111125" cy="146050"/>
            </a:xfrm>
            <a:custGeom>
              <a:avLst/>
              <a:gdLst/>
              <a:ahLst/>
              <a:cxnLst>
                <a:cxn ang="0">
                  <a:pos x="0" y="27"/>
                </a:cxn>
                <a:cxn ang="0">
                  <a:pos x="9" y="6"/>
                </a:cxn>
                <a:cxn ang="0">
                  <a:pos x="25" y="0"/>
                </a:cxn>
                <a:cxn ang="0">
                  <a:pos x="33" y="1"/>
                </a:cxn>
                <a:cxn ang="0">
                  <a:pos x="33" y="2"/>
                </a:cxn>
                <a:cxn ang="0">
                  <a:pos x="34" y="12"/>
                </a:cxn>
                <a:cxn ang="0">
                  <a:pos x="33" y="13"/>
                </a:cxn>
                <a:cxn ang="0">
                  <a:pos x="33" y="13"/>
                </a:cxn>
                <a:cxn ang="0">
                  <a:pos x="29" y="5"/>
                </a:cxn>
                <a:cxn ang="0">
                  <a:pos x="28" y="3"/>
                </a:cxn>
                <a:cxn ang="0">
                  <a:pos x="24" y="2"/>
                </a:cxn>
                <a:cxn ang="0">
                  <a:pos x="12" y="10"/>
                </a:cxn>
                <a:cxn ang="0">
                  <a:pos x="8" y="27"/>
                </a:cxn>
                <a:cxn ang="0">
                  <a:pos x="21" y="43"/>
                </a:cxn>
                <a:cxn ang="0">
                  <a:pos x="27" y="43"/>
                </a:cxn>
                <a:cxn ang="0">
                  <a:pos x="35" y="39"/>
                </a:cxn>
                <a:cxn ang="0">
                  <a:pos x="35" y="40"/>
                </a:cxn>
                <a:cxn ang="0">
                  <a:pos x="35" y="41"/>
                </a:cxn>
                <a:cxn ang="0">
                  <a:pos x="25" y="46"/>
                </a:cxn>
                <a:cxn ang="0">
                  <a:pos x="18" y="46"/>
                </a:cxn>
                <a:cxn ang="0">
                  <a:pos x="0" y="27"/>
                </a:cxn>
              </a:cxnLst>
              <a:rect l="0" t="0" r="r" b="b"/>
              <a:pathLst>
                <a:path w="35" h="46">
                  <a:moveTo>
                    <a:pt x="0" y="27"/>
                  </a:moveTo>
                  <a:cubicBezTo>
                    <a:pt x="0" y="20"/>
                    <a:pt x="3" y="12"/>
                    <a:pt x="9" y="6"/>
                  </a:cubicBezTo>
                  <a:cubicBezTo>
                    <a:pt x="13" y="2"/>
                    <a:pt x="19" y="0"/>
                    <a:pt x="25" y="0"/>
                  </a:cubicBezTo>
                  <a:cubicBezTo>
                    <a:pt x="29" y="0"/>
                    <a:pt x="31" y="1"/>
                    <a:pt x="33" y="1"/>
                  </a:cubicBezTo>
                  <a:cubicBezTo>
                    <a:pt x="33" y="2"/>
                    <a:pt x="33" y="2"/>
                    <a:pt x="33" y="2"/>
                  </a:cubicBezTo>
                  <a:cubicBezTo>
                    <a:pt x="34" y="12"/>
                    <a:pt x="34" y="12"/>
                    <a:pt x="34" y="12"/>
                  </a:cubicBezTo>
                  <a:cubicBezTo>
                    <a:pt x="34" y="13"/>
                    <a:pt x="33" y="13"/>
                    <a:pt x="33" y="13"/>
                  </a:cubicBezTo>
                  <a:cubicBezTo>
                    <a:pt x="33" y="13"/>
                    <a:pt x="33" y="13"/>
                    <a:pt x="33" y="13"/>
                  </a:cubicBezTo>
                  <a:cubicBezTo>
                    <a:pt x="31" y="10"/>
                    <a:pt x="30" y="8"/>
                    <a:pt x="29" y="5"/>
                  </a:cubicBezTo>
                  <a:cubicBezTo>
                    <a:pt x="29" y="4"/>
                    <a:pt x="28" y="4"/>
                    <a:pt x="28" y="3"/>
                  </a:cubicBezTo>
                  <a:cubicBezTo>
                    <a:pt x="27" y="3"/>
                    <a:pt x="25" y="2"/>
                    <a:pt x="24" y="2"/>
                  </a:cubicBezTo>
                  <a:cubicBezTo>
                    <a:pt x="19" y="2"/>
                    <a:pt x="15" y="5"/>
                    <a:pt x="12" y="10"/>
                  </a:cubicBezTo>
                  <a:cubicBezTo>
                    <a:pt x="10" y="14"/>
                    <a:pt x="8" y="20"/>
                    <a:pt x="8" y="27"/>
                  </a:cubicBezTo>
                  <a:cubicBezTo>
                    <a:pt x="8" y="38"/>
                    <a:pt x="14" y="43"/>
                    <a:pt x="21" y="43"/>
                  </a:cubicBezTo>
                  <a:cubicBezTo>
                    <a:pt x="24" y="43"/>
                    <a:pt x="26" y="43"/>
                    <a:pt x="27" y="43"/>
                  </a:cubicBezTo>
                  <a:cubicBezTo>
                    <a:pt x="30" y="42"/>
                    <a:pt x="32" y="41"/>
                    <a:pt x="35" y="39"/>
                  </a:cubicBezTo>
                  <a:cubicBezTo>
                    <a:pt x="35" y="39"/>
                    <a:pt x="35" y="40"/>
                    <a:pt x="35" y="40"/>
                  </a:cubicBezTo>
                  <a:cubicBezTo>
                    <a:pt x="35" y="40"/>
                    <a:pt x="35" y="41"/>
                    <a:pt x="35" y="41"/>
                  </a:cubicBezTo>
                  <a:cubicBezTo>
                    <a:pt x="33" y="42"/>
                    <a:pt x="29" y="44"/>
                    <a:pt x="25" y="46"/>
                  </a:cubicBezTo>
                  <a:cubicBezTo>
                    <a:pt x="24" y="46"/>
                    <a:pt x="22" y="46"/>
                    <a:pt x="18" y="46"/>
                  </a:cubicBezTo>
                  <a:cubicBezTo>
                    <a:pt x="7" y="46"/>
                    <a:pt x="0" y="40"/>
                    <a:pt x="0" y="27"/>
                  </a:cubicBez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dirty="0">
                <a:solidFill>
                  <a:srgbClr val="000000"/>
                </a:solidFill>
                <a:latin typeface="Calibri Light" panose="020F0302020204030204" pitchFamily="34" charset="0"/>
                <a:cs typeface="Calibri Light" panose="020F0302020204030204" pitchFamily="34" charset="0"/>
              </a:endParaRPr>
            </a:p>
          </p:txBody>
        </p:sp>
        <p:sp>
          <p:nvSpPr>
            <p:cNvPr id="59" name="Freeform 58">
              <a:extLst>
                <a:ext uri="{FF2B5EF4-FFF2-40B4-BE49-F238E27FC236}">
                  <a16:creationId xmlns:a16="http://schemas.microsoft.com/office/drawing/2014/main" id="{17799EEC-F3F9-4A4A-A5B1-CAC7F4AF5B5D}"/>
                </a:ext>
              </a:extLst>
            </p:cNvPr>
            <p:cNvSpPr>
              <a:spLocks noEditPoints="1"/>
            </p:cNvSpPr>
            <p:nvPr userDrawn="1"/>
          </p:nvSpPr>
          <p:spPr bwMode="gray">
            <a:xfrm>
              <a:off x="5308600" y="6224588"/>
              <a:ext cx="119063" cy="146050"/>
            </a:xfrm>
            <a:custGeom>
              <a:avLst/>
              <a:gdLst/>
              <a:ahLst/>
              <a:cxnLst>
                <a:cxn ang="0">
                  <a:pos x="20" y="2"/>
                </a:cxn>
                <a:cxn ang="0">
                  <a:pos x="29" y="18"/>
                </a:cxn>
                <a:cxn ang="0">
                  <a:pos x="27" y="21"/>
                </a:cxn>
                <a:cxn ang="0">
                  <a:pos x="9" y="21"/>
                </a:cxn>
                <a:cxn ang="0">
                  <a:pos x="20" y="2"/>
                </a:cxn>
                <a:cxn ang="0">
                  <a:pos x="38" y="20"/>
                </a:cxn>
                <a:cxn ang="0">
                  <a:pos x="21" y="0"/>
                </a:cxn>
                <a:cxn ang="0">
                  <a:pos x="0" y="27"/>
                </a:cxn>
                <a:cxn ang="0">
                  <a:pos x="19" y="46"/>
                </a:cxn>
                <a:cxn ang="0">
                  <a:pos x="26" y="45"/>
                </a:cxn>
                <a:cxn ang="0">
                  <a:pos x="37" y="40"/>
                </a:cxn>
                <a:cxn ang="0">
                  <a:pos x="37" y="40"/>
                </a:cxn>
                <a:cxn ang="0">
                  <a:pos x="37" y="39"/>
                </a:cxn>
                <a:cxn ang="0">
                  <a:pos x="29" y="42"/>
                </a:cxn>
                <a:cxn ang="0">
                  <a:pos x="22" y="43"/>
                </a:cxn>
                <a:cxn ang="0">
                  <a:pos x="9" y="29"/>
                </a:cxn>
                <a:cxn ang="0">
                  <a:pos x="9" y="23"/>
                </a:cxn>
                <a:cxn ang="0">
                  <a:pos x="35" y="22"/>
                </a:cxn>
                <a:cxn ang="0">
                  <a:pos x="38" y="20"/>
                </a:cxn>
              </a:cxnLst>
              <a:rect l="0" t="0" r="r" b="b"/>
              <a:pathLst>
                <a:path w="38" h="46">
                  <a:moveTo>
                    <a:pt x="20" y="2"/>
                  </a:moveTo>
                  <a:cubicBezTo>
                    <a:pt x="26" y="2"/>
                    <a:pt x="29" y="13"/>
                    <a:pt x="29" y="18"/>
                  </a:cubicBezTo>
                  <a:cubicBezTo>
                    <a:pt x="29" y="20"/>
                    <a:pt x="28" y="20"/>
                    <a:pt x="27" y="21"/>
                  </a:cubicBezTo>
                  <a:cubicBezTo>
                    <a:pt x="24" y="21"/>
                    <a:pt x="15" y="22"/>
                    <a:pt x="9" y="21"/>
                  </a:cubicBezTo>
                  <a:cubicBezTo>
                    <a:pt x="9" y="9"/>
                    <a:pt x="14" y="2"/>
                    <a:pt x="20" y="2"/>
                  </a:cubicBezTo>
                  <a:close/>
                  <a:moveTo>
                    <a:pt x="38" y="20"/>
                  </a:moveTo>
                  <a:cubicBezTo>
                    <a:pt x="38" y="11"/>
                    <a:pt x="33" y="0"/>
                    <a:pt x="21" y="0"/>
                  </a:cubicBezTo>
                  <a:cubicBezTo>
                    <a:pt x="9" y="0"/>
                    <a:pt x="0" y="14"/>
                    <a:pt x="0" y="27"/>
                  </a:cubicBezTo>
                  <a:cubicBezTo>
                    <a:pt x="0" y="40"/>
                    <a:pt x="8" y="46"/>
                    <a:pt x="19" y="46"/>
                  </a:cubicBezTo>
                  <a:cubicBezTo>
                    <a:pt x="22" y="46"/>
                    <a:pt x="25" y="46"/>
                    <a:pt x="26" y="45"/>
                  </a:cubicBezTo>
                  <a:cubicBezTo>
                    <a:pt x="30" y="44"/>
                    <a:pt x="35" y="42"/>
                    <a:pt x="37" y="40"/>
                  </a:cubicBezTo>
                  <a:cubicBezTo>
                    <a:pt x="37" y="40"/>
                    <a:pt x="37" y="40"/>
                    <a:pt x="37" y="40"/>
                  </a:cubicBezTo>
                  <a:cubicBezTo>
                    <a:pt x="37" y="39"/>
                    <a:pt x="37" y="39"/>
                    <a:pt x="37" y="39"/>
                  </a:cubicBezTo>
                  <a:cubicBezTo>
                    <a:pt x="34" y="40"/>
                    <a:pt x="31" y="41"/>
                    <a:pt x="29" y="42"/>
                  </a:cubicBezTo>
                  <a:cubicBezTo>
                    <a:pt x="27" y="43"/>
                    <a:pt x="25" y="43"/>
                    <a:pt x="22" y="43"/>
                  </a:cubicBezTo>
                  <a:cubicBezTo>
                    <a:pt x="16" y="43"/>
                    <a:pt x="10" y="38"/>
                    <a:pt x="9" y="29"/>
                  </a:cubicBezTo>
                  <a:cubicBezTo>
                    <a:pt x="9" y="27"/>
                    <a:pt x="9" y="25"/>
                    <a:pt x="9" y="23"/>
                  </a:cubicBezTo>
                  <a:cubicBezTo>
                    <a:pt x="13" y="23"/>
                    <a:pt x="31" y="23"/>
                    <a:pt x="35" y="22"/>
                  </a:cubicBezTo>
                  <a:cubicBezTo>
                    <a:pt x="37" y="22"/>
                    <a:pt x="38" y="21"/>
                    <a:pt x="38" y="20"/>
                  </a:cubicBez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dirty="0">
                <a:solidFill>
                  <a:srgbClr val="000000"/>
                </a:solidFill>
                <a:latin typeface="Calibri Light" panose="020F0302020204030204" pitchFamily="34" charset="0"/>
                <a:cs typeface="Calibri Light" panose="020F0302020204030204" pitchFamily="34" charset="0"/>
              </a:endParaRPr>
            </a:p>
          </p:txBody>
        </p:sp>
        <p:sp>
          <p:nvSpPr>
            <p:cNvPr id="60" name="Freeform 59">
              <a:extLst>
                <a:ext uri="{FF2B5EF4-FFF2-40B4-BE49-F238E27FC236}">
                  <a16:creationId xmlns:a16="http://schemas.microsoft.com/office/drawing/2014/main" id="{A4B988C5-871C-464C-8A24-FF3FAE75AB59}"/>
                </a:ext>
              </a:extLst>
            </p:cNvPr>
            <p:cNvSpPr>
              <a:spLocks noEditPoints="1"/>
            </p:cNvSpPr>
            <p:nvPr userDrawn="1"/>
          </p:nvSpPr>
          <p:spPr bwMode="gray">
            <a:xfrm>
              <a:off x="5503863" y="6176963"/>
              <a:ext cx="146050" cy="193675"/>
            </a:xfrm>
            <a:custGeom>
              <a:avLst/>
              <a:gdLst/>
              <a:ahLst/>
              <a:cxnLst>
                <a:cxn ang="0">
                  <a:pos x="19" y="1"/>
                </a:cxn>
                <a:cxn ang="0">
                  <a:pos x="34" y="14"/>
                </a:cxn>
                <a:cxn ang="0">
                  <a:pos x="16" y="29"/>
                </a:cxn>
                <a:cxn ang="0">
                  <a:pos x="14" y="28"/>
                </a:cxn>
                <a:cxn ang="0">
                  <a:pos x="15" y="3"/>
                </a:cxn>
                <a:cxn ang="0">
                  <a:pos x="19" y="1"/>
                </a:cxn>
                <a:cxn ang="0">
                  <a:pos x="28" y="28"/>
                </a:cxn>
                <a:cxn ang="0">
                  <a:pos x="30" y="28"/>
                </a:cxn>
                <a:cxn ang="0">
                  <a:pos x="43" y="14"/>
                </a:cxn>
                <a:cxn ang="0">
                  <a:pos x="20" y="0"/>
                </a:cxn>
                <a:cxn ang="0">
                  <a:pos x="0" y="1"/>
                </a:cxn>
                <a:cxn ang="0">
                  <a:pos x="0" y="1"/>
                </a:cxn>
                <a:cxn ang="0">
                  <a:pos x="0" y="2"/>
                </a:cxn>
                <a:cxn ang="0">
                  <a:pos x="5" y="3"/>
                </a:cxn>
                <a:cxn ang="0">
                  <a:pos x="6" y="4"/>
                </a:cxn>
                <a:cxn ang="0">
                  <a:pos x="6" y="30"/>
                </a:cxn>
                <a:cxn ang="0">
                  <a:pos x="6" y="57"/>
                </a:cxn>
                <a:cxn ang="0">
                  <a:pos x="5" y="59"/>
                </a:cxn>
                <a:cxn ang="0">
                  <a:pos x="1" y="60"/>
                </a:cxn>
                <a:cxn ang="0">
                  <a:pos x="0" y="61"/>
                </a:cxn>
                <a:cxn ang="0">
                  <a:pos x="0" y="61"/>
                </a:cxn>
                <a:cxn ang="0">
                  <a:pos x="9" y="61"/>
                </a:cxn>
                <a:cxn ang="0">
                  <a:pos x="17" y="61"/>
                </a:cxn>
                <a:cxn ang="0">
                  <a:pos x="46" y="44"/>
                </a:cxn>
                <a:cxn ang="0">
                  <a:pos x="30" y="29"/>
                </a:cxn>
                <a:cxn ang="0">
                  <a:pos x="28" y="29"/>
                </a:cxn>
                <a:cxn ang="0">
                  <a:pos x="28" y="28"/>
                </a:cxn>
                <a:cxn ang="0">
                  <a:pos x="37" y="45"/>
                </a:cxn>
                <a:cxn ang="0">
                  <a:pos x="18" y="59"/>
                </a:cxn>
                <a:cxn ang="0">
                  <a:pos x="13" y="57"/>
                </a:cxn>
                <a:cxn ang="0">
                  <a:pos x="14" y="31"/>
                </a:cxn>
                <a:cxn ang="0">
                  <a:pos x="19" y="30"/>
                </a:cxn>
                <a:cxn ang="0">
                  <a:pos x="37" y="45"/>
                </a:cxn>
              </a:cxnLst>
              <a:rect l="0" t="0" r="r" b="b"/>
              <a:pathLst>
                <a:path w="46" h="61">
                  <a:moveTo>
                    <a:pt x="19" y="1"/>
                  </a:moveTo>
                  <a:cubicBezTo>
                    <a:pt x="29" y="1"/>
                    <a:pt x="34" y="6"/>
                    <a:pt x="34" y="14"/>
                  </a:cubicBezTo>
                  <a:cubicBezTo>
                    <a:pt x="34" y="24"/>
                    <a:pt x="25" y="29"/>
                    <a:pt x="16" y="29"/>
                  </a:cubicBezTo>
                  <a:cubicBezTo>
                    <a:pt x="15" y="29"/>
                    <a:pt x="14" y="28"/>
                    <a:pt x="14" y="28"/>
                  </a:cubicBezTo>
                  <a:cubicBezTo>
                    <a:pt x="14" y="26"/>
                    <a:pt x="14" y="10"/>
                    <a:pt x="15" y="3"/>
                  </a:cubicBezTo>
                  <a:cubicBezTo>
                    <a:pt x="15" y="2"/>
                    <a:pt x="16" y="1"/>
                    <a:pt x="19" y="1"/>
                  </a:cubicBezTo>
                  <a:close/>
                  <a:moveTo>
                    <a:pt x="28" y="28"/>
                  </a:moveTo>
                  <a:cubicBezTo>
                    <a:pt x="28" y="28"/>
                    <a:pt x="29" y="28"/>
                    <a:pt x="30" y="28"/>
                  </a:cubicBezTo>
                  <a:cubicBezTo>
                    <a:pt x="36" y="26"/>
                    <a:pt x="43" y="21"/>
                    <a:pt x="43" y="14"/>
                  </a:cubicBezTo>
                  <a:cubicBezTo>
                    <a:pt x="43" y="5"/>
                    <a:pt x="36" y="0"/>
                    <a:pt x="20" y="0"/>
                  </a:cubicBezTo>
                  <a:cubicBezTo>
                    <a:pt x="12" y="0"/>
                    <a:pt x="4" y="0"/>
                    <a:pt x="0" y="1"/>
                  </a:cubicBezTo>
                  <a:cubicBezTo>
                    <a:pt x="0" y="1"/>
                    <a:pt x="0" y="1"/>
                    <a:pt x="0" y="1"/>
                  </a:cubicBezTo>
                  <a:cubicBezTo>
                    <a:pt x="0" y="2"/>
                    <a:pt x="0" y="2"/>
                    <a:pt x="0" y="2"/>
                  </a:cubicBezTo>
                  <a:cubicBezTo>
                    <a:pt x="5" y="3"/>
                    <a:pt x="5" y="3"/>
                    <a:pt x="5" y="3"/>
                  </a:cubicBezTo>
                  <a:cubicBezTo>
                    <a:pt x="6" y="3"/>
                    <a:pt x="6" y="3"/>
                    <a:pt x="6" y="4"/>
                  </a:cubicBezTo>
                  <a:cubicBezTo>
                    <a:pt x="6" y="9"/>
                    <a:pt x="6" y="24"/>
                    <a:pt x="6" y="30"/>
                  </a:cubicBezTo>
                  <a:cubicBezTo>
                    <a:pt x="6" y="34"/>
                    <a:pt x="7" y="54"/>
                    <a:pt x="6" y="57"/>
                  </a:cubicBezTo>
                  <a:cubicBezTo>
                    <a:pt x="6" y="58"/>
                    <a:pt x="6" y="58"/>
                    <a:pt x="5" y="59"/>
                  </a:cubicBezTo>
                  <a:cubicBezTo>
                    <a:pt x="1" y="60"/>
                    <a:pt x="1" y="60"/>
                    <a:pt x="1" y="60"/>
                  </a:cubicBezTo>
                  <a:cubicBezTo>
                    <a:pt x="0" y="60"/>
                    <a:pt x="0" y="60"/>
                    <a:pt x="0" y="61"/>
                  </a:cubicBezTo>
                  <a:cubicBezTo>
                    <a:pt x="0" y="61"/>
                    <a:pt x="0" y="61"/>
                    <a:pt x="0" y="61"/>
                  </a:cubicBezTo>
                  <a:cubicBezTo>
                    <a:pt x="3" y="61"/>
                    <a:pt x="7" y="61"/>
                    <a:pt x="9" y="61"/>
                  </a:cubicBezTo>
                  <a:cubicBezTo>
                    <a:pt x="11" y="61"/>
                    <a:pt x="15" y="61"/>
                    <a:pt x="17" y="61"/>
                  </a:cubicBezTo>
                  <a:cubicBezTo>
                    <a:pt x="33" y="61"/>
                    <a:pt x="46" y="56"/>
                    <a:pt x="46" y="44"/>
                  </a:cubicBezTo>
                  <a:cubicBezTo>
                    <a:pt x="46" y="36"/>
                    <a:pt x="39" y="30"/>
                    <a:pt x="30" y="29"/>
                  </a:cubicBezTo>
                  <a:cubicBezTo>
                    <a:pt x="29" y="29"/>
                    <a:pt x="28" y="29"/>
                    <a:pt x="28" y="29"/>
                  </a:cubicBezTo>
                  <a:lnTo>
                    <a:pt x="28" y="28"/>
                  </a:lnTo>
                  <a:close/>
                  <a:moveTo>
                    <a:pt x="37" y="45"/>
                  </a:moveTo>
                  <a:cubicBezTo>
                    <a:pt x="37" y="55"/>
                    <a:pt x="28" y="59"/>
                    <a:pt x="18" y="59"/>
                  </a:cubicBezTo>
                  <a:cubicBezTo>
                    <a:pt x="16" y="59"/>
                    <a:pt x="13" y="58"/>
                    <a:pt x="13" y="57"/>
                  </a:cubicBezTo>
                  <a:cubicBezTo>
                    <a:pt x="13" y="56"/>
                    <a:pt x="14" y="33"/>
                    <a:pt x="14" y="31"/>
                  </a:cubicBezTo>
                  <a:cubicBezTo>
                    <a:pt x="14" y="30"/>
                    <a:pt x="16" y="30"/>
                    <a:pt x="19" y="30"/>
                  </a:cubicBezTo>
                  <a:cubicBezTo>
                    <a:pt x="30" y="30"/>
                    <a:pt x="37" y="37"/>
                    <a:pt x="37" y="45"/>
                  </a:cubicBez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dirty="0">
                <a:solidFill>
                  <a:srgbClr val="000000"/>
                </a:solidFill>
                <a:latin typeface="Calibri Light" panose="020F0302020204030204" pitchFamily="34" charset="0"/>
                <a:cs typeface="Calibri Light" panose="020F0302020204030204" pitchFamily="34" charset="0"/>
              </a:endParaRPr>
            </a:p>
          </p:txBody>
        </p:sp>
        <p:sp>
          <p:nvSpPr>
            <p:cNvPr id="61" name="Freeform 60">
              <a:extLst>
                <a:ext uri="{FF2B5EF4-FFF2-40B4-BE49-F238E27FC236}">
                  <a16:creationId xmlns:a16="http://schemas.microsoft.com/office/drawing/2014/main" id="{F74B9779-A6CA-9B44-B0C4-9573C7475CD5}"/>
                </a:ext>
              </a:extLst>
            </p:cNvPr>
            <p:cNvSpPr>
              <a:spLocks noEditPoints="1"/>
            </p:cNvSpPr>
            <p:nvPr userDrawn="1"/>
          </p:nvSpPr>
          <p:spPr bwMode="gray">
            <a:xfrm>
              <a:off x="5672138" y="6224588"/>
              <a:ext cx="136525" cy="146050"/>
            </a:xfrm>
            <a:custGeom>
              <a:avLst/>
              <a:gdLst/>
              <a:ahLst/>
              <a:cxnLst>
                <a:cxn ang="0">
                  <a:pos x="16" y="43"/>
                </a:cxn>
                <a:cxn ang="0">
                  <a:pos x="8" y="32"/>
                </a:cxn>
                <a:cxn ang="0">
                  <a:pos x="18" y="18"/>
                </a:cxn>
                <a:cxn ang="0">
                  <a:pos x="29" y="25"/>
                </a:cxn>
                <a:cxn ang="0">
                  <a:pos x="30" y="27"/>
                </a:cxn>
                <a:cxn ang="0">
                  <a:pos x="29" y="29"/>
                </a:cxn>
                <a:cxn ang="0">
                  <a:pos x="16" y="43"/>
                </a:cxn>
                <a:cxn ang="0">
                  <a:pos x="29" y="21"/>
                </a:cxn>
                <a:cxn ang="0">
                  <a:pos x="28" y="20"/>
                </a:cxn>
                <a:cxn ang="0">
                  <a:pos x="17" y="16"/>
                </a:cxn>
                <a:cxn ang="0">
                  <a:pos x="0" y="34"/>
                </a:cxn>
                <a:cxn ang="0">
                  <a:pos x="11" y="46"/>
                </a:cxn>
                <a:cxn ang="0">
                  <a:pos x="28" y="35"/>
                </a:cxn>
                <a:cxn ang="0">
                  <a:pos x="30" y="33"/>
                </a:cxn>
                <a:cxn ang="0">
                  <a:pos x="30" y="33"/>
                </a:cxn>
                <a:cxn ang="0">
                  <a:pos x="30" y="36"/>
                </a:cxn>
                <a:cxn ang="0">
                  <a:pos x="30" y="45"/>
                </a:cxn>
                <a:cxn ang="0">
                  <a:pos x="31" y="46"/>
                </a:cxn>
                <a:cxn ang="0">
                  <a:pos x="36" y="46"/>
                </a:cxn>
                <a:cxn ang="0">
                  <a:pos x="43" y="46"/>
                </a:cxn>
                <a:cxn ang="0">
                  <a:pos x="43" y="45"/>
                </a:cxn>
                <a:cxn ang="0">
                  <a:pos x="42" y="45"/>
                </a:cxn>
                <a:cxn ang="0">
                  <a:pos x="38" y="43"/>
                </a:cxn>
                <a:cxn ang="0">
                  <a:pos x="37" y="42"/>
                </a:cxn>
                <a:cxn ang="0">
                  <a:pos x="37" y="31"/>
                </a:cxn>
                <a:cxn ang="0">
                  <a:pos x="37" y="20"/>
                </a:cxn>
                <a:cxn ang="0">
                  <a:pos x="24" y="0"/>
                </a:cxn>
                <a:cxn ang="0">
                  <a:pos x="4" y="10"/>
                </a:cxn>
                <a:cxn ang="0">
                  <a:pos x="5" y="12"/>
                </a:cxn>
                <a:cxn ang="0">
                  <a:pos x="5" y="12"/>
                </a:cxn>
                <a:cxn ang="0">
                  <a:pos x="20" y="4"/>
                </a:cxn>
                <a:cxn ang="0">
                  <a:pos x="29" y="14"/>
                </a:cxn>
                <a:cxn ang="0">
                  <a:pos x="30" y="21"/>
                </a:cxn>
                <a:cxn ang="0">
                  <a:pos x="29" y="21"/>
                </a:cxn>
              </a:cxnLst>
              <a:rect l="0" t="0" r="r" b="b"/>
              <a:pathLst>
                <a:path w="43" h="46">
                  <a:moveTo>
                    <a:pt x="16" y="43"/>
                  </a:moveTo>
                  <a:cubicBezTo>
                    <a:pt x="11" y="43"/>
                    <a:pt x="8" y="39"/>
                    <a:pt x="8" y="32"/>
                  </a:cubicBezTo>
                  <a:cubicBezTo>
                    <a:pt x="8" y="25"/>
                    <a:pt x="12" y="18"/>
                    <a:pt x="18" y="18"/>
                  </a:cubicBezTo>
                  <a:cubicBezTo>
                    <a:pt x="24" y="18"/>
                    <a:pt x="27" y="22"/>
                    <a:pt x="29" y="25"/>
                  </a:cubicBezTo>
                  <a:cubicBezTo>
                    <a:pt x="29" y="26"/>
                    <a:pt x="30" y="27"/>
                    <a:pt x="30" y="27"/>
                  </a:cubicBezTo>
                  <a:cubicBezTo>
                    <a:pt x="30" y="28"/>
                    <a:pt x="29" y="29"/>
                    <a:pt x="29" y="29"/>
                  </a:cubicBezTo>
                  <a:cubicBezTo>
                    <a:pt x="27" y="37"/>
                    <a:pt x="21" y="43"/>
                    <a:pt x="16" y="43"/>
                  </a:cubicBezTo>
                  <a:close/>
                  <a:moveTo>
                    <a:pt x="29" y="21"/>
                  </a:moveTo>
                  <a:cubicBezTo>
                    <a:pt x="29" y="21"/>
                    <a:pt x="28" y="20"/>
                    <a:pt x="28" y="20"/>
                  </a:cubicBezTo>
                  <a:cubicBezTo>
                    <a:pt x="26" y="18"/>
                    <a:pt x="22" y="16"/>
                    <a:pt x="17" y="16"/>
                  </a:cubicBezTo>
                  <a:cubicBezTo>
                    <a:pt x="5" y="16"/>
                    <a:pt x="0" y="26"/>
                    <a:pt x="0" y="34"/>
                  </a:cubicBezTo>
                  <a:cubicBezTo>
                    <a:pt x="0" y="42"/>
                    <a:pt x="5" y="46"/>
                    <a:pt x="11" y="46"/>
                  </a:cubicBezTo>
                  <a:cubicBezTo>
                    <a:pt x="20" y="46"/>
                    <a:pt x="26" y="40"/>
                    <a:pt x="28" y="35"/>
                  </a:cubicBezTo>
                  <a:cubicBezTo>
                    <a:pt x="29" y="34"/>
                    <a:pt x="29" y="33"/>
                    <a:pt x="30" y="33"/>
                  </a:cubicBezTo>
                  <a:cubicBezTo>
                    <a:pt x="30" y="33"/>
                    <a:pt x="30" y="33"/>
                    <a:pt x="30" y="33"/>
                  </a:cubicBezTo>
                  <a:cubicBezTo>
                    <a:pt x="30" y="34"/>
                    <a:pt x="30" y="35"/>
                    <a:pt x="30" y="36"/>
                  </a:cubicBezTo>
                  <a:cubicBezTo>
                    <a:pt x="30" y="38"/>
                    <a:pt x="30" y="44"/>
                    <a:pt x="30" y="45"/>
                  </a:cubicBezTo>
                  <a:cubicBezTo>
                    <a:pt x="30" y="45"/>
                    <a:pt x="30" y="46"/>
                    <a:pt x="31" y="46"/>
                  </a:cubicBezTo>
                  <a:cubicBezTo>
                    <a:pt x="32" y="46"/>
                    <a:pt x="34" y="46"/>
                    <a:pt x="36" y="46"/>
                  </a:cubicBezTo>
                  <a:cubicBezTo>
                    <a:pt x="39" y="46"/>
                    <a:pt x="42" y="46"/>
                    <a:pt x="43" y="46"/>
                  </a:cubicBezTo>
                  <a:cubicBezTo>
                    <a:pt x="43" y="46"/>
                    <a:pt x="43" y="46"/>
                    <a:pt x="43" y="45"/>
                  </a:cubicBezTo>
                  <a:cubicBezTo>
                    <a:pt x="43" y="45"/>
                    <a:pt x="43" y="45"/>
                    <a:pt x="42" y="45"/>
                  </a:cubicBezTo>
                  <a:cubicBezTo>
                    <a:pt x="38" y="43"/>
                    <a:pt x="38" y="43"/>
                    <a:pt x="38" y="43"/>
                  </a:cubicBezTo>
                  <a:cubicBezTo>
                    <a:pt x="37" y="43"/>
                    <a:pt x="37" y="43"/>
                    <a:pt x="37" y="42"/>
                  </a:cubicBezTo>
                  <a:cubicBezTo>
                    <a:pt x="37" y="40"/>
                    <a:pt x="37" y="34"/>
                    <a:pt x="37" y="31"/>
                  </a:cubicBezTo>
                  <a:cubicBezTo>
                    <a:pt x="37" y="28"/>
                    <a:pt x="37" y="22"/>
                    <a:pt x="37" y="20"/>
                  </a:cubicBezTo>
                  <a:cubicBezTo>
                    <a:pt x="37" y="10"/>
                    <a:pt x="35" y="0"/>
                    <a:pt x="24" y="0"/>
                  </a:cubicBezTo>
                  <a:cubicBezTo>
                    <a:pt x="15" y="0"/>
                    <a:pt x="9" y="4"/>
                    <a:pt x="4" y="10"/>
                  </a:cubicBezTo>
                  <a:cubicBezTo>
                    <a:pt x="4" y="11"/>
                    <a:pt x="4" y="12"/>
                    <a:pt x="5" y="12"/>
                  </a:cubicBezTo>
                  <a:cubicBezTo>
                    <a:pt x="5" y="12"/>
                    <a:pt x="5" y="12"/>
                    <a:pt x="5" y="12"/>
                  </a:cubicBezTo>
                  <a:cubicBezTo>
                    <a:pt x="9" y="7"/>
                    <a:pt x="14" y="4"/>
                    <a:pt x="20" y="4"/>
                  </a:cubicBezTo>
                  <a:cubicBezTo>
                    <a:pt x="25" y="4"/>
                    <a:pt x="28" y="8"/>
                    <a:pt x="29" y="14"/>
                  </a:cubicBezTo>
                  <a:cubicBezTo>
                    <a:pt x="29" y="16"/>
                    <a:pt x="29" y="19"/>
                    <a:pt x="30" y="21"/>
                  </a:cubicBezTo>
                  <a:lnTo>
                    <a:pt x="29" y="21"/>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dirty="0">
                <a:solidFill>
                  <a:srgbClr val="000000"/>
                </a:solidFill>
                <a:latin typeface="Calibri Light" panose="020F0302020204030204" pitchFamily="34" charset="0"/>
                <a:cs typeface="Calibri Light" panose="020F0302020204030204" pitchFamily="34" charset="0"/>
              </a:endParaRPr>
            </a:p>
          </p:txBody>
        </p:sp>
        <p:sp>
          <p:nvSpPr>
            <p:cNvPr id="62" name="Freeform 61">
              <a:extLst>
                <a:ext uri="{FF2B5EF4-FFF2-40B4-BE49-F238E27FC236}">
                  <a16:creationId xmlns:a16="http://schemas.microsoft.com/office/drawing/2014/main" id="{D1BBD1A0-4149-2248-93E5-25D3B6AA45C8}"/>
                </a:ext>
              </a:extLst>
            </p:cNvPr>
            <p:cNvSpPr>
              <a:spLocks noEditPoints="1"/>
            </p:cNvSpPr>
            <p:nvPr userDrawn="1"/>
          </p:nvSpPr>
          <p:spPr bwMode="gray">
            <a:xfrm>
              <a:off x="5818188" y="6176963"/>
              <a:ext cx="63500" cy="193675"/>
            </a:xfrm>
            <a:custGeom>
              <a:avLst/>
              <a:gdLst/>
              <a:ahLst/>
              <a:cxnLst>
                <a:cxn ang="0">
                  <a:pos x="10" y="0"/>
                </a:cxn>
                <a:cxn ang="0">
                  <a:pos x="14" y="4"/>
                </a:cxn>
                <a:cxn ang="0">
                  <a:pos x="10" y="9"/>
                </a:cxn>
                <a:cxn ang="0">
                  <a:pos x="5" y="4"/>
                </a:cxn>
                <a:cxn ang="0">
                  <a:pos x="10" y="0"/>
                </a:cxn>
                <a:cxn ang="0">
                  <a:pos x="14" y="15"/>
                </a:cxn>
                <a:cxn ang="0">
                  <a:pos x="15" y="16"/>
                </a:cxn>
                <a:cxn ang="0">
                  <a:pos x="14" y="39"/>
                </a:cxn>
                <a:cxn ang="0">
                  <a:pos x="14" y="58"/>
                </a:cxn>
                <a:cxn ang="0">
                  <a:pos x="15" y="59"/>
                </a:cxn>
                <a:cxn ang="0">
                  <a:pos x="20" y="60"/>
                </a:cxn>
                <a:cxn ang="0">
                  <a:pos x="20" y="61"/>
                </a:cxn>
                <a:cxn ang="0">
                  <a:pos x="20" y="61"/>
                </a:cxn>
                <a:cxn ang="0">
                  <a:pos x="10" y="61"/>
                </a:cxn>
                <a:cxn ang="0">
                  <a:pos x="1" y="61"/>
                </a:cxn>
                <a:cxn ang="0">
                  <a:pos x="1" y="61"/>
                </a:cxn>
                <a:cxn ang="0">
                  <a:pos x="1" y="60"/>
                </a:cxn>
                <a:cxn ang="0">
                  <a:pos x="6" y="59"/>
                </a:cxn>
                <a:cxn ang="0">
                  <a:pos x="7" y="58"/>
                </a:cxn>
                <a:cxn ang="0">
                  <a:pos x="7" y="38"/>
                </a:cxn>
                <a:cxn ang="0">
                  <a:pos x="6" y="21"/>
                </a:cxn>
                <a:cxn ang="0">
                  <a:pos x="5" y="19"/>
                </a:cxn>
                <a:cxn ang="0">
                  <a:pos x="0" y="19"/>
                </a:cxn>
                <a:cxn ang="0">
                  <a:pos x="0" y="18"/>
                </a:cxn>
                <a:cxn ang="0">
                  <a:pos x="0" y="18"/>
                </a:cxn>
                <a:cxn ang="0">
                  <a:pos x="14" y="15"/>
                </a:cxn>
              </a:cxnLst>
              <a:rect l="0" t="0" r="r" b="b"/>
              <a:pathLst>
                <a:path w="20" h="61">
                  <a:moveTo>
                    <a:pt x="10" y="0"/>
                  </a:moveTo>
                  <a:cubicBezTo>
                    <a:pt x="12" y="0"/>
                    <a:pt x="14" y="2"/>
                    <a:pt x="14" y="4"/>
                  </a:cubicBezTo>
                  <a:cubicBezTo>
                    <a:pt x="14" y="7"/>
                    <a:pt x="12" y="9"/>
                    <a:pt x="10" y="9"/>
                  </a:cubicBezTo>
                  <a:cubicBezTo>
                    <a:pt x="7" y="9"/>
                    <a:pt x="5" y="7"/>
                    <a:pt x="5" y="4"/>
                  </a:cubicBezTo>
                  <a:cubicBezTo>
                    <a:pt x="5" y="2"/>
                    <a:pt x="7" y="0"/>
                    <a:pt x="10" y="0"/>
                  </a:cubicBezTo>
                  <a:close/>
                  <a:moveTo>
                    <a:pt x="14" y="15"/>
                  </a:moveTo>
                  <a:cubicBezTo>
                    <a:pt x="15" y="15"/>
                    <a:pt x="15" y="15"/>
                    <a:pt x="15" y="16"/>
                  </a:cubicBezTo>
                  <a:cubicBezTo>
                    <a:pt x="15" y="20"/>
                    <a:pt x="14" y="34"/>
                    <a:pt x="14" y="39"/>
                  </a:cubicBezTo>
                  <a:cubicBezTo>
                    <a:pt x="14" y="43"/>
                    <a:pt x="14" y="55"/>
                    <a:pt x="14" y="58"/>
                  </a:cubicBezTo>
                  <a:cubicBezTo>
                    <a:pt x="14" y="58"/>
                    <a:pt x="14" y="59"/>
                    <a:pt x="15" y="59"/>
                  </a:cubicBezTo>
                  <a:cubicBezTo>
                    <a:pt x="20" y="60"/>
                    <a:pt x="20" y="60"/>
                    <a:pt x="20" y="60"/>
                  </a:cubicBezTo>
                  <a:cubicBezTo>
                    <a:pt x="20" y="60"/>
                    <a:pt x="20" y="60"/>
                    <a:pt x="20" y="61"/>
                  </a:cubicBezTo>
                  <a:cubicBezTo>
                    <a:pt x="20" y="61"/>
                    <a:pt x="20" y="61"/>
                    <a:pt x="20" y="61"/>
                  </a:cubicBezTo>
                  <a:cubicBezTo>
                    <a:pt x="18" y="61"/>
                    <a:pt x="15" y="61"/>
                    <a:pt x="10" y="61"/>
                  </a:cubicBezTo>
                  <a:cubicBezTo>
                    <a:pt x="6" y="61"/>
                    <a:pt x="3" y="61"/>
                    <a:pt x="1" y="61"/>
                  </a:cubicBezTo>
                  <a:cubicBezTo>
                    <a:pt x="1" y="61"/>
                    <a:pt x="1" y="61"/>
                    <a:pt x="1" y="61"/>
                  </a:cubicBezTo>
                  <a:cubicBezTo>
                    <a:pt x="1" y="60"/>
                    <a:pt x="1" y="60"/>
                    <a:pt x="1" y="60"/>
                  </a:cubicBezTo>
                  <a:cubicBezTo>
                    <a:pt x="6" y="59"/>
                    <a:pt x="6" y="59"/>
                    <a:pt x="6" y="59"/>
                  </a:cubicBezTo>
                  <a:cubicBezTo>
                    <a:pt x="7" y="58"/>
                    <a:pt x="7" y="58"/>
                    <a:pt x="7" y="58"/>
                  </a:cubicBezTo>
                  <a:cubicBezTo>
                    <a:pt x="7" y="55"/>
                    <a:pt x="7" y="43"/>
                    <a:pt x="7" y="38"/>
                  </a:cubicBezTo>
                  <a:cubicBezTo>
                    <a:pt x="7" y="34"/>
                    <a:pt x="6" y="23"/>
                    <a:pt x="6" y="21"/>
                  </a:cubicBezTo>
                  <a:cubicBezTo>
                    <a:pt x="6" y="20"/>
                    <a:pt x="6" y="19"/>
                    <a:pt x="5" y="19"/>
                  </a:cubicBezTo>
                  <a:cubicBezTo>
                    <a:pt x="0" y="19"/>
                    <a:pt x="0" y="19"/>
                    <a:pt x="0" y="19"/>
                  </a:cubicBezTo>
                  <a:cubicBezTo>
                    <a:pt x="0" y="19"/>
                    <a:pt x="0" y="18"/>
                    <a:pt x="0" y="18"/>
                  </a:cubicBezTo>
                  <a:cubicBezTo>
                    <a:pt x="0" y="18"/>
                    <a:pt x="0" y="18"/>
                    <a:pt x="0" y="18"/>
                  </a:cubicBezTo>
                  <a:lnTo>
                    <a:pt x="14" y="15"/>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dirty="0">
                <a:solidFill>
                  <a:srgbClr val="000000"/>
                </a:solidFill>
                <a:latin typeface="Calibri Light" panose="020F0302020204030204" pitchFamily="34" charset="0"/>
                <a:cs typeface="Calibri Light" panose="020F0302020204030204" pitchFamily="34" charset="0"/>
              </a:endParaRPr>
            </a:p>
          </p:txBody>
        </p:sp>
        <p:sp>
          <p:nvSpPr>
            <p:cNvPr id="63" name="Freeform 62">
              <a:extLst>
                <a:ext uri="{FF2B5EF4-FFF2-40B4-BE49-F238E27FC236}">
                  <a16:creationId xmlns:a16="http://schemas.microsoft.com/office/drawing/2014/main" id="{FC94A255-F790-9346-9851-5ECA404D6095}"/>
                </a:ext>
              </a:extLst>
            </p:cNvPr>
            <p:cNvSpPr>
              <a:spLocks/>
            </p:cNvSpPr>
            <p:nvPr userDrawn="1"/>
          </p:nvSpPr>
          <p:spPr bwMode="gray">
            <a:xfrm>
              <a:off x="5891213" y="6157913"/>
              <a:ext cx="66675" cy="212725"/>
            </a:xfrm>
            <a:custGeom>
              <a:avLst/>
              <a:gdLst/>
              <a:ahLst/>
              <a:cxnLst>
                <a:cxn ang="0">
                  <a:pos x="15" y="0"/>
                </a:cxn>
                <a:cxn ang="0">
                  <a:pos x="16" y="1"/>
                </a:cxn>
                <a:cxn ang="0">
                  <a:pos x="15" y="33"/>
                </a:cxn>
                <a:cxn ang="0">
                  <a:pos x="14" y="64"/>
                </a:cxn>
                <a:cxn ang="0">
                  <a:pos x="15" y="65"/>
                </a:cxn>
                <a:cxn ang="0">
                  <a:pos x="21" y="66"/>
                </a:cxn>
                <a:cxn ang="0">
                  <a:pos x="21" y="67"/>
                </a:cxn>
                <a:cxn ang="0">
                  <a:pos x="21" y="67"/>
                </a:cxn>
                <a:cxn ang="0">
                  <a:pos x="11" y="67"/>
                </a:cxn>
                <a:cxn ang="0">
                  <a:pos x="2" y="67"/>
                </a:cxn>
                <a:cxn ang="0">
                  <a:pos x="2" y="67"/>
                </a:cxn>
                <a:cxn ang="0">
                  <a:pos x="2" y="66"/>
                </a:cxn>
                <a:cxn ang="0">
                  <a:pos x="7" y="65"/>
                </a:cxn>
                <a:cxn ang="0">
                  <a:pos x="8" y="64"/>
                </a:cxn>
                <a:cxn ang="0">
                  <a:pos x="8" y="33"/>
                </a:cxn>
                <a:cxn ang="0">
                  <a:pos x="7" y="5"/>
                </a:cxn>
                <a:cxn ang="0">
                  <a:pos x="6" y="3"/>
                </a:cxn>
                <a:cxn ang="0">
                  <a:pos x="0" y="3"/>
                </a:cxn>
                <a:cxn ang="0">
                  <a:pos x="0" y="2"/>
                </a:cxn>
                <a:cxn ang="0">
                  <a:pos x="0" y="2"/>
                </a:cxn>
                <a:cxn ang="0">
                  <a:pos x="15" y="0"/>
                </a:cxn>
              </a:cxnLst>
              <a:rect l="0" t="0" r="r" b="b"/>
              <a:pathLst>
                <a:path w="21" h="67">
                  <a:moveTo>
                    <a:pt x="15" y="0"/>
                  </a:moveTo>
                  <a:cubicBezTo>
                    <a:pt x="16" y="0"/>
                    <a:pt x="16" y="0"/>
                    <a:pt x="16" y="1"/>
                  </a:cubicBezTo>
                  <a:cubicBezTo>
                    <a:pt x="16" y="2"/>
                    <a:pt x="15" y="22"/>
                    <a:pt x="15" y="33"/>
                  </a:cubicBezTo>
                  <a:cubicBezTo>
                    <a:pt x="15" y="40"/>
                    <a:pt x="14" y="62"/>
                    <a:pt x="14" y="64"/>
                  </a:cubicBezTo>
                  <a:cubicBezTo>
                    <a:pt x="14" y="64"/>
                    <a:pt x="15" y="64"/>
                    <a:pt x="15" y="65"/>
                  </a:cubicBezTo>
                  <a:cubicBezTo>
                    <a:pt x="21" y="66"/>
                    <a:pt x="21" y="66"/>
                    <a:pt x="21" y="66"/>
                  </a:cubicBezTo>
                  <a:cubicBezTo>
                    <a:pt x="21" y="66"/>
                    <a:pt x="21" y="66"/>
                    <a:pt x="21" y="67"/>
                  </a:cubicBezTo>
                  <a:cubicBezTo>
                    <a:pt x="21" y="67"/>
                    <a:pt x="21" y="67"/>
                    <a:pt x="21" y="67"/>
                  </a:cubicBezTo>
                  <a:cubicBezTo>
                    <a:pt x="19" y="67"/>
                    <a:pt x="15" y="67"/>
                    <a:pt x="11" y="67"/>
                  </a:cubicBezTo>
                  <a:cubicBezTo>
                    <a:pt x="7" y="67"/>
                    <a:pt x="4" y="67"/>
                    <a:pt x="2" y="67"/>
                  </a:cubicBezTo>
                  <a:cubicBezTo>
                    <a:pt x="2" y="67"/>
                    <a:pt x="2" y="67"/>
                    <a:pt x="2" y="67"/>
                  </a:cubicBezTo>
                  <a:cubicBezTo>
                    <a:pt x="2" y="66"/>
                    <a:pt x="2" y="66"/>
                    <a:pt x="2" y="66"/>
                  </a:cubicBezTo>
                  <a:cubicBezTo>
                    <a:pt x="7" y="65"/>
                    <a:pt x="7" y="65"/>
                    <a:pt x="7" y="65"/>
                  </a:cubicBezTo>
                  <a:cubicBezTo>
                    <a:pt x="7" y="65"/>
                    <a:pt x="8" y="64"/>
                    <a:pt x="8" y="64"/>
                  </a:cubicBezTo>
                  <a:cubicBezTo>
                    <a:pt x="8" y="61"/>
                    <a:pt x="8" y="38"/>
                    <a:pt x="8" y="33"/>
                  </a:cubicBezTo>
                  <a:cubicBezTo>
                    <a:pt x="8" y="28"/>
                    <a:pt x="7" y="8"/>
                    <a:pt x="7" y="5"/>
                  </a:cubicBezTo>
                  <a:cubicBezTo>
                    <a:pt x="7" y="4"/>
                    <a:pt x="7" y="3"/>
                    <a:pt x="6" y="3"/>
                  </a:cubicBezTo>
                  <a:cubicBezTo>
                    <a:pt x="0" y="3"/>
                    <a:pt x="0" y="3"/>
                    <a:pt x="0" y="3"/>
                  </a:cubicBezTo>
                  <a:cubicBezTo>
                    <a:pt x="0" y="3"/>
                    <a:pt x="0" y="2"/>
                    <a:pt x="0" y="2"/>
                  </a:cubicBezTo>
                  <a:cubicBezTo>
                    <a:pt x="0" y="2"/>
                    <a:pt x="0" y="2"/>
                    <a:pt x="0" y="2"/>
                  </a:cubicBezTo>
                  <a:lnTo>
                    <a:pt x="15" y="0"/>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dirty="0">
                <a:solidFill>
                  <a:srgbClr val="000000"/>
                </a:solidFill>
                <a:latin typeface="Calibri Light" panose="020F0302020204030204" pitchFamily="34" charset="0"/>
                <a:cs typeface="Calibri Light" panose="020F0302020204030204" pitchFamily="34" charset="0"/>
              </a:endParaRPr>
            </a:p>
          </p:txBody>
        </p:sp>
        <p:sp>
          <p:nvSpPr>
            <p:cNvPr id="64" name="Freeform 63">
              <a:extLst>
                <a:ext uri="{FF2B5EF4-FFF2-40B4-BE49-F238E27FC236}">
                  <a16:creationId xmlns:a16="http://schemas.microsoft.com/office/drawing/2014/main" id="{1C4CFA96-C000-9D45-A3D1-EDA3497B0951}"/>
                </a:ext>
              </a:extLst>
            </p:cNvPr>
            <p:cNvSpPr>
              <a:spLocks noEditPoints="1"/>
            </p:cNvSpPr>
            <p:nvPr userDrawn="1"/>
          </p:nvSpPr>
          <p:spPr bwMode="gray">
            <a:xfrm>
              <a:off x="5973763" y="6224588"/>
              <a:ext cx="117475" cy="146050"/>
            </a:xfrm>
            <a:custGeom>
              <a:avLst/>
              <a:gdLst/>
              <a:ahLst/>
              <a:cxnLst>
                <a:cxn ang="0">
                  <a:pos x="20" y="2"/>
                </a:cxn>
                <a:cxn ang="0">
                  <a:pos x="29" y="18"/>
                </a:cxn>
                <a:cxn ang="0">
                  <a:pos x="27" y="21"/>
                </a:cxn>
                <a:cxn ang="0">
                  <a:pos x="9" y="21"/>
                </a:cxn>
                <a:cxn ang="0">
                  <a:pos x="20" y="2"/>
                </a:cxn>
                <a:cxn ang="0">
                  <a:pos x="37" y="20"/>
                </a:cxn>
                <a:cxn ang="0">
                  <a:pos x="21" y="0"/>
                </a:cxn>
                <a:cxn ang="0">
                  <a:pos x="0" y="27"/>
                </a:cxn>
                <a:cxn ang="0">
                  <a:pos x="19" y="46"/>
                </a:cxn>
                <a:cxn ang="0">
                  <a:pos x="26" y="45"/>
                </a:cxn>
                <a:cxn ang="0">
                  <a:pos x="37" y="40"/>
                </a:cxn>
                <a:cxn ang="0">
                  <a:pos x="37" y="40"/>
                </a:cxn>
                <a:cxn ang="0">
                  <a:pos x="36" y="39"/>
                </a:cxn>
                <a:cxn ang="0">
                  <a:pos x="28" y="42"/>
                </a:cxn>
                <a:cxn ang="0">
                  <a:pos x="22" y="43"/>
                </a:cxn>
                <a:cxn ang="0">
                  <a:pos x="9" y="29"/>
                </a:cxn>
                <a:cxn ang="0">
                  <a:pos x="9" y="23"/>
                </a:cxn>
                <a:cxn ang="0">
                  <a:pos x="35" y="22"/>
                </a:cxn>
                <a:cxn ang="0">
                  <a:pos x="37" y="20"/>
                </a:cxn>
              </a:cxnLst>
              <a:rect l="0" t="0" r="r" b="b"/>
              <a:pathLst>
                <a:path w="37" h="46">
                  <a:moveTo>
                    <a:pt x="20" y="2"/>
                  </a:moveTo>
                  <a:cubicBezTo>
                    <a:pt x="26" y="2"/>
                    <a:pt x="29" y="13"/>
                    <a:pt x="29" y="18"/>
                  </a:cubicBezTo>
                  <a:cubicBezTo>
                    <a:pt x="29" y="20"/>
                    <a:pt x="28" y="20"/>
                    <a:pt x="27" y="21"/>
                  </a:cubicBezTo>
                  <a:cubicBezTo>
                    <a:pt x="24" y="21"/>
                    <a:pt x="14" y="22"/>
                    <a:pt x="9" y="21"/>
                  </a:cubicBezTo>
                  <a:cubicBezTo>
                    <a:pt x="9" y="9"/>
                    <a:pt x="14" y="2"/>
                    <a:pt x="20" y="2"/>
                  </a:cubicBezTo>
                  <a:close/>
                  <a:moveTo>
                    <a:pt x="37" y="20"/>
                  </a:moveTo>
                  <a:cubicBezTo>
                    <a:pt x="37" y="11"/>
                    <a:pt x="32" y="0"/>
                    <a:pt x="21" y="0"/>
                  </a:cubicBezTo>
                  <a:cubicBezTo>
                    <a:pt x="9" y="0"/>
                    <a:pt x="0" y="14"/>
                    <a:pt x="0" y="27"/>
                  </a:cubicBezTo>
                  <a:cubicBezTo>
                    <a:pt x="0" y="40"/>
                    <a:pt x="8" y="46"/>
                    <a:pt x="19" y="46"/>
                  </a:cubicBezTo>
                  <a:cubicBezTo>
                    <a:pt x="22" y="46"/>
                    <a:pt x="25" y="46"/>
                    <a:pt x="26" y="45"/>
                  </a:cubicBezTo>
                  <a:cubicBezTo>
                    <a:pt x="30" y="44"/>
                    <a:pt x="34" y="42"/>
                    <a:pt x="37" y="40"/>
                  </a:cubicBezTo>
                  <a:cubicBezTo>
                    <a:pt x="37" y="40"/>
                    <a:pt x="37" y="40"/>
                    <a:pt x="37" y="40"/>
                  </a:cubicBezTo>
                  <a:cubicBezTo>
                    <a:pt x="37" y="39"/>
                    <a:pt x="37" y="39"/>
                    <a:pt x="36" y="39"/>
                  </a:cubicBezTo>
                  <a:cubicBezTo>
                    <a:pt x="34" y="40"/>
                    <a:pt x="31" y="41"/>
                    <a:pt x="28" y="42"/>
                  </a:cubicBezTo>
                  <a:cubicBezTo>
                    <a:pt x="27" y="43"/>
                    <a:pt x="25" y="43"/>
                    <a:pt x="22" y="43"/>
                  </a:cubicBezTo>
                  <a:cubicBezTo>
                    <a:pt x="15" y="43"/>
                    <a:pt x="10" y="38"/>
                    <a:pt x="9" y="29"/>
                  </a:cubicBezTo>
                  <a:cubicBezTo>
                    <a:pt x="9" y="27"/>
                    <a:pt x="9" y="25"/>
                    <a:pt x="9" y="23"/>
                  </a:cubicBezTo>
                  <a:cubicBezTo>
                    <a:pt x="13" y="23"/>
                    <a:pt x="31" y="23"/>
                    <a:pt x="35" y="22"/>
                  </a:cubicBezTo>
                  <a:cubicBezTo>
                    <a:pt x="36" y="22"/>
                    <a:pt x="37" y="21"/>
                    <a:pt x="37" y="20"/>
                  </a:cubicBez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dirty="0">
                <a:solidFill>
                  <a:srgbClr val="000000"/>
                </a:solidFill>
                <a:latin typeface="Calibri Light" panose="020F0302020204030204" pitchFamily="34" charset="0"/>
                <a:cs typeface="Calibri Light" panose="020F0302020204030204" pitchFamily="34" charset="0"/>
              </a:endParaRPr>
            </a:p>
          </p:txBody>
        </p:sp>
        <p:sp>
          <p:nvSpPr>
            <p:cNvPr id="65" name="Freeform 64">
              <a:extLst>
                <a:ext uri="{FF2B5EF4-FFF2-40B4-BE49-F238E27FC236}">
                  <a16:creationId xmlns:a16="http://schemas.microsoft.com/office/drawing/2014/main" id="{DB6D4445-BA5F-7346-8BB0-D06BA03606C5}"/>
                </a:ext>
              </a:extLst>
            </p:cNvPr>
            <p:cNvSpPr>
              <a:spLocks/>
            </p:cNvSpPr>
            <p:nvPr userDrawn="1"/>
          </p:nvSpPr>
          <p:spPr bwMode="gray">
            <a:xfrm>
              <a:off x="6097588" y="6227763"/>
              <a:ext cx="152400" cy="201612"/>
            </a:xfrm>
            <a:custGeom>
              <a:avLst/>
              <a:gdLst/>
              <a:ahLst/>
              <a:cxnLst>
                <a:cxn ang="0">
                  <a:pos x="48" y="0"/>
                </a:cxn>
                <a:cxn ang="0">
                  <a:pos x="48" y="0"/>
                </a:cxn>
                <a:cxn ang="0">
                  <a:pos x="47" y="1"/>
                </a:cxn>
                <a:cxn ang="0">
                  <a:pos x="45" y="2"/>
                </a:cxn>
                <a:cxn ang="0">
                  <a:pos x="44" y="4"/>
                </a:cxn>
                <a:cxn ang="0">
                  <a:pos x="27" y="43"/>
                </a:cxn>
                <a:cxn ang="0">
                  <a:pos x="6" y="64"/>
                </a:cxn>
                <a:cxn ang="0">
                  <a:pos x="3" y="63"/>
                </a:cxn>
                <a:cxn ang="0">
                  <a:pos x="0" y="54"/>
                </a:cxn>
                <a:cxn ang="0">
                  <a:pos x="1" y="53"/>
                </a:cxn>
                <a:cxn ang="0">
                  <a:pos x="2" y="53"/>
                </a:cxn>
                <a:cxn ang="0">
                  <a:pos x="5" y="57"/>
                </a:cxn>
                <a:cxn ang="0">
                  <a:pos x="7" y="59"/>
                </a:cxn>
                <a:cxn ang="0">
                  <a:pos x="21" y="48"/>
                </a:cxn>
                <a:cxn ang="0">
                  <a:pos x="21" y="45"/>
                </a:cxn>
                <a:cxn ang="0">
                  <a:pos x="6" y="3"/>
                </a:cxn>
                <a:cxn ang="0">
                  <a:pos x="5" y="2"/>
                </a:cxn>
                <a:cxn ang="0">
                  <a:pos x="2" y="1"/>
                </a:cxn>
                <a:cxn ang="0">
                  <a:pos x="1" y="0"/>
                </a:cxn>
                <a:cxn ang="0">
                  <a:pos x="1" y="0"/>
                </a:cxn>
                <a:cxn ang="0">
                  <a:pos x="21" y="0"/>
                </a:cxn>
                <a:cxn ang="0">
                  <a:pos x="21" y="0"/>
                </a:cxn>
                <a:cxn ang="0">
                  <a:pos x="21" y="1"/>
                </a:cxn>
                <a:cxn ang="0">
                  <a:pos x="16" y="2"/>
                </a:cxn>
                <a:cxn ang="0">
                  <a:pos x="15" y="3"/>
                </a:cxn>
                <a:cxn ang="0">
                  <a:pos x="25" y="37"/>
                </a:cxn>
                <a:cxn ang="0">
                  <a:pos x="26" y="40"/>
                </a:cxn>
                <a:cxn ang="0">
                  <a:pos x="27" y="40"/>
                </a:cxn>
                <a:cxn ang="0">
                  <a:pos x="28" y="37"/>
                </a:cxn>
                <a:cxn ang="0">
                  <a:pos x="38" y="4"/>
                </a:cxn>
                <a:cxn ang="0">
                  <a:pos x="37" y="2"/>
                </a:cxn>
                <a:cxn ang="0">
                  <a:pos x="33" y="1"/>
                </a:cxn>
                <a:cxn ang="0">
                  <a:pos x="32" y="0"/>
                </a:cxn>
                <a:cxn ang="0">
                  <a:pos x="32" y="0"/>
                </a:cxn>
                <a:cxn ang="0">
                  <a:pos x="48" y="0"/>
                </a:cxn>
              </a:cxnLst>
              <a:rect l="0" t="0" r="r" b="b"/>
              <a:pathLst>
                <a:path w="48" h="64">
                  <a:moveTo>
                    <a:pt x="48" y="0"/>
                  </a:moveTo>
                  <a:cubicBezTo>
                    <a:pt x="48" y="0"/>
                    <a:pt x="48" y="0"/>
                    <a:pt x="48" y="0"/>
                  </a:cubicBezTo>
                  <a:cubicBezTo>
                    <a:pt x="48" y="1"/>
                    <a:pt x="48" y="1"/>
                    <a:pt x="47" y="1"/>
                  </a:cubicBezTo>
                  <a:cubicBezTo>
                    <a:pt x="45" y="2"/>
                    <a:pt x="45" y="2"/>
                    <a:pt x="45" y="2"/>
                  </a:cubicBezTo>
                  <a:cubicBezTo>
                    <a:pt x="45" y="2"/>
                    <a:pt x="44" y="3"/>
                    <a:pt x="44" y="4"/>
                  </a:cubicBezTo>
                  <a:cubicBezTo>
                    <a:pt x="42" y="10"/>
                    <a:pt x="33" y="33"/>
                    <a:pt x="27" y="43"/>
                  </a:cubicBezTo>
                  <a:cubicBezTo>
                    <a:pt x="22" y="52"/>
                    <a:pt x="14" y="64"/>
                    <a:pt x="6" y="64"/>
                  </a:cubicBezTo>
                  <a:cubicBezTo>
                    <a:pt x="3" y="64"/>
                    <a:pt x="3" y="63"/>
                    <a:pt x="3" y="63"/>
                  </a:cubicBezTo>
                  <a:cubicBezTo>
                    <a:pt x="0" y="54"/>
                    <a:pt x="0" y="54"/>
                    <a:pt x="0" y="54"/>
                  </a:cubicBezTo>
                  <a:cubicBezTo>
                    <a:pt x="0" y="53"/>
                    <a:pt x="1" y="53"/>
                    <a:pt x="1" y="53"/>
                  </a:cubicBezTo>
                  <a:cubicBezTo>
                    <a:pt x="1" y="53"/>
                    <a:pt x="1" y="53"/>
                    <a:pt x="2" y="53"/>
                  </a:cubicBezTo>
                  <a:cubicBezTo>
                    <a:pt x="5" y="57"/>
                    <a:pt x="5" y="57"/>
                    <a:pt x="5" y="57"/>
                  </a:cubicBezTo>
                  <a:cubicBezTo>
                    <a:pt x="5" y="58"/>
                    <a:pt x="6" y="59"/>
                    <a:pt x="7" y="59"/>
                  </a:cubicBezTo>
                  <a:cubicBezTo>
                    <a:pt x="11" y="59"/>
                    <a:pt x="17" y="54"/>
                    <a:pt x="21" y="48"/>
                  </a:cubicBezTo>
                  <a:cubicBezTo>
                    <a:pt x="22" y="47"/>
                    <a:pt x="22" y="46"/>
                    <a:pt x="21" y="45"/>
                  </a:cubicBezTo>
                  <a:cubicBezTo>
                    <a:pt x="18" y="37"/>
                    <a:pt x="9" y="13"/>
                    <a:pt x="6" y="3"/>
                  </a:cubicBezTo>
                  <a:cubicBezTo>
                    <a:pt x="5" y="3"/>
                    <a:pt x="5" y="2"/>
                    <a:pt x="5" y="2"/>
                  </a:cubicBezTo>
                  <a:cubicBezTo>
                    <a:pt x="2" y="1"/>
                    <a:pt x="2" y="1"/>
                    <a:pt x="2" y="1"/>
                  </a:cubicBezTo>
                  <a:cubicBezTo>
                    <a:pt x="1" y="1"/>
                    <a:pt x="1" y="1"/>
                    <a:pt x="1" y="0"/>
                  </a:cubicBezTo>
                  <a:cubicBezTo>
                    <a:pt x="1" y="0"/>
                    <a:pt x="1" y="0"/>
                    <a:pt x="1" y="0"/>
                  </a:cubicBezTo>
                  <a:cubicBezTo>
                    <a:pt x="21" y="0"/>
                    <a:pt x="21" y="0"/>
                    <a:pt x="21" y="0"/>
                  </a:cubicBezTo>
                  <a:cubicBezTo>
                    <a:pt x="21" y="0"/>
                    <a:pt x="21" y="0"/>
                    <a:pt x="21" y="0"/>
                  </a:cubicBezTo>
                  <a:cubicBezTo>
                    <a:pt x="21" y="1"/>
                    <a:pt x="21" y="1"/>
                    <a:pt x="21" y="1"/>
                  </a:cubicBezTo>
                  <a:cubicBezTo>
                    <a:pt x="16" y="2"/>
                    <a:pt x="16" y="2"/>
                    <a:pt x="16" y="2"/>
                  </a:cubicBezTo>
                  <a:cubicBezTo>
                    <a:pt x="15" y="2"/>
                    <a:pt x="15" y="3"/>
                    <a:pt x="15" y="3"/>
                  </a:cubicBezTo>
                  <a:cubicBezTo>
                    <a:pt x="17" y="11"/>
                    <a:pt x="23" y="29"/>
                    <a:pt x="25" y="37"/>
                  </a:cubicBezTo>
                  <a:cubicBezTo>
                    <a:pt x="26" y="38"/>
                    <a:pt x="26" y="39"/>
                    <a:pt x="26" y="40"/>
                  </a:cubicBezTo>
                  <a:cubicBezTo>
                    <a:pt x="27" y="40"/>
                    <a:pt x="27" y="40"/>
                    <a:pt x="27" y="40"/>
                  </a:cubicBezTo>
                  <a:cubicBezTo>
                    <a:pt x="27" y="39"/>
                    <a:pt x="28" y="38"/>
                    <a:pt x="28" y="37"/>
                  </a:cubicBezTo>
                  <a:cubicBezTo>
                    <a:pt x="31" y="29"/>
                    <a:pt x="36" y="13"/>
                    <a:pt x="38" y="4"/>
                  </a:cubicBezTo>
                  <a:cubicBezTo>
                    <a:pt x="38" y="2"/>
                    <a:pt x="38" y="2"/>
                    <a:pt x="37" y="2"/>
                  </a:cubicBezTo>
                  <a:cubicBezTo>
                    <a:pt x="33" y="1"/>
                    <a:pt x="33" y="1"/>
                    <a:pt x="33" y="1"/>
                  </a:cubicBezTo>
                  <a:cubicBezTo>
                    <a:pt x="32" y="1"/>
                    <a:pt x="32" y="1"/>
                    <a:pt x="32" y="0"/>
                  </a:cubicBezTo>
                  <a:cubicBezTo>
                    <a:pt x="32" y="0"/>
                    <a:pt x="32" y="0"/>
                    <a:pt x="32" y="0"/>
                  </a:cubicBezTo>
                  <a:lnTo>
                    <a:pt x="48" y="0"/>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dirty="0">
                <a:solidFill>
                  <a:srgbClr val="000000"/>
                </a:solidFill>
                <a:latin typeface="Calibri Light" panose="020F0302020204030204" pitchFamily="34" charset="0"/>
                <a:cs typeface="Calibri Light" panose="020F0302020204030204" pitchFamily="34" charset="0"/>
              </a:endParaRPr>
            </a:p>
          </p:txBody>
        </p:sp>
        <p:sp>
          <p:nvSpPr>
            <p:cNvPr id="66" name="Freeform 65">
              <a:extLst>
                <a:ext uri="{FF2B5EF4-FFF2-40B4-BE49-F238E27FC236}">
                  <a16:creationId xmlns:a16="http://schemas.microsoft.com/office/drawing/2014/main" id="{6A584F66-67E4-DA47-B2A6-811237309F8C}"/>
                </a:ext>
              </a:extLst>
            </p:cNvPr>
            <p:cNvSpPr>
              <a:spLocks/>
            </p:cNvSpPr>
            <p:nvPr userDrawn="1"/>
          </p:nvSpPr>
          <p:spPr bwMode="gray">
            <a:xfrm>
              <a:off x="4816475" y="6445250"/>
              <a:ext cx="57150" cy="76200"/>
            </a:xfrm>
            <a:custGeom>
              <a:avLst/>
              <a:gdLst/>
              <a:ahLst/>
              <a:cxnLst>
                <a:cxn ang="0">
                  <a:pos x="18" y="23"/>
                </a:cxn>
                <a:cxn ang="0">
                  <a:pos x="12" y="24"/>
                </a:cxn>
                <a:cxn ang="0">
                  <a:pos x="0" y="12"/>
                </a:cxn>
                <a:cxn ang="0">
                  <a:pos x="13" y="0"/>
                </a:cxn>
                <a:cxn ang="0">
                  <a:pos x="18" y="1"/>
                </a:cxn>
                <a:cxn ang="0">
                  <a:pos x="18" y="3"/>
                </a:cxn>
                <a:cxn ang="0">
                  <a:pos x="13" y="2"/>
                </a:cxn>
                <a:cxn ang="0">
                  <a:pos x="4" y="12"/>
                </a:cxn>
                <a:cxn ang="0">
                  <a:pos x="13" y="22"/>
                </a:cxn>
                <a:cxn ang="0">
                  <a:pos x="18" y="21"/>
                </a:cxn>
                <a:cxn ang="0">
                  <a:pos x="18" y="23"/>
                </a:cxn>
              </a:cxnLst>
              <a:rect l="0" t="0" r="r" b="b"/>
              <a:pathLst>
                <a:path w="18" h="24">
                  <a:moveTo>
                    <a:pt x="18" y="23"/>
                  </a:moveTo>
                  <a:cubicBezTo>
                    <a:pt x="17" y="24"/>
                    <a:pt x="15" y="24"/>
                    <a:pt x="12" y="24"/>
                  </a:cubicBezTo>
                  <a:cubicBezTo>
                    <a:pt x="5" y="24"/>
                    <a:pt x="0" y="20"/>
                    <a:pt x="0" y="12"/>
                  </a:cubicBezTo>
                  <a:cubicBezTo>
                    <a:pt x="0" y="5"/>
                    <a:pt x="5" y="0"/>
                    <a:pt x="13" y="0"/>
                  </a:cubicBezTo>
                  <a:cubicBezTo>
                    <a:pt x="16" y="0"/>
                    <a:pt x="18" y="0"/>
                    <a:pt x="18" y="1"/>
                  </a:cubicBezTo>
                  <a:cubicBezTo>
                    <a:pt x="18" y="3"/>
                    <a:pt x="18" y="3"/>
                    <a:pt x="18" y="3"/>
                  </a:cubicBezTo>
                  <a:cubicBezTo>
                    <a:pt x="16" y="3"/>
                    <a:pt x="15" y="2"/>
                    <a:pt x="13" y="2"/>
                  </a:cubicBezTo>
                  <a:cubicBezTo>
                    <a:pt x="7" y="2"/>
                    <a:pt x="4" y="6"/>
                    <a:pt x="4" y="12"/>
                  </a:cubicBezTo>
                  <a:cubicBezTo>
                    <a:pt x="4" y="18"/>
                    <a:pt x="7" y="22"/>
                    <a:pt x="13" y="22"/>
                  </a:cubicBezTo>
                  <a:cubicBezTo>
                    <a:pt x="15" y="22"/>
                    <a:pt x="16" y="21"/>
                    <a:pt x="18" y="21"/>
                  </a:cubicBezTo>
                  <a:lnTo>
                    <a:pt x="18" y="23"/>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dirty="0">
                <a:solidFill>
                  <a:srgbClr val="000000"/>
                </a:solidFill>
                <a:latin typeface="Calibri Light" panose="020F0302020204030204" pitchFamily="34" charset="0"/>
                <a:cs typeface="Calibri Light" panose="020F0302020204030204" pitchFamily="34" charset="0"/>
              </a:endParaRPr>
            </a:p>
          </p:txBody>
        </p:sp>
        <p:sp>
          <p:nvSpPr>
            <p:cNvPr id="67" name="Freeform 66">
              <a:extLst>
                <a:ext uri="{FF2B5EF4-FFF2-40B4-BE49-F238E27FC236}">
                  <a16:creationId xmlns:a16="http://schemas.microsoft.com/office/drawing/2014/main" id="{C1BB151A-B3DF-794C-9CD0-D13EC64FF777}"/>
                </a:ext>
              </a:extLst>
            </p:cNvPr>
            <p:cNvSpPr>
              <a:spLocks/>
            </p:cNvSpPr>
            <p:nvPr userDrawn="1"/>
          </p:nvSpPr>
          <p:spPr bwMode="gray">
            <a:xfrm>
              <a:off x="4892675" y="6445250"/>
              <a:ext cx="57150" cy="76200"/>
            </a:xfrm>
            <a:custGeom>
              <a:avLst/>
              <a:gdLst/>
              <a:ahLst/>
              <a:cxnLst>
                <a:cxn ang="0">
                  <a:pos x="6" y="0"/>
                </a:cxn>
                <a:cxn ang="0">
                  <a:pos x="6" y="20"/>
                </a:cxn>
                <a:cxn ang="0">
                  <a:pos x="30" y="20"/>
                </a:cxn>
                <a:cxn ang="0">
                  <a:pos x="30" y="0"/>
                </a:cxn>
                <a:cxn ang="0">
                  <a:pos x="36" y="0"/>
                </a:cxn>
                <a:cxn ang="0">
                  <a:pos x="36" y="48"/>
                </a:cxn>
                <a:cxn ang="0">
                  <a:pos x="30" y="48"/>
                </a:cxn>
                <a:cxn ang="0">
                  <a:pos x="30" y="26"/>
                </a:cxn>
                <a:cxn ang="0">
                  <a:pos x="6" y="26"/>
                </a:cxn>
                <a:cxn ang="0">
                  <a:pos x="6" y="48"/>
                </a:cxn>
                <a:cxn ang="0">
                  <a:pos x="0" y="48"/>
                </a:cxn>
                <a:cxn ang="0">
                  <a:pos x="0" y="0"/>
                </a:cxn>
                <a:cxn ang="0">
                  <a:pos x="6" y="0"/>
                </a:cxn>
              </a:cxnLst>
              <a:rect l="0" t="0" r="r" b="b"/>
              <a:pathLst>
                <a:path w="36" h="48">
                  <a:moveTo>
                    <a:pt x="6" y="0"/>
                  </a:moveTo>
                  <a:lnTo>
                    <a:pt x="6" y="20"/>
                  </a:lnTo>
                  <a:lnTo>
                    <a:pt x="30" y="20"/>
                  </a:lnTo>
                  <a:lnTo>
                    <a:pt x="30" y="0"/>
                  </a:lnTo>
                  <a:lnTo>
                    <a:pt x="36" y="0"/>
                  </a:lnTo>
                  <a:lnTo>
                    <a:pt x="36" y="48"/>
                  </a:lnTo>
                  <a:lnTo>
                    <a:pt x="30" y="48"/>
                  </a:lnTo>
                  <a:lnTo>
                    <a:pt x="30" y="26"/>
                  </a:lnTo>
                  <a:lnTo>
                    <a:pt x="6" y="26"/>
                  </a:lnTo>
                  <a:lnTo>
                    <a:pt x="6" y="48"/>
                  </a:lnTo>
                  <a:lnTo>
                    <a:pt x="0" y="48"/>
                  </a:lnTo>
                  <a:lnTo>
                    <a:pt x="0" y="0"/>
                  </a:lnTo>
                  <a:lnTo>
                    <a:pt x="6" y="0"/>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dirty="0">
                <a:solidFill>
                  <a:srgbClr val="000000"/>
                </a:solidFill>
                <a:latin typeface="Calibri Light" panose="020F0302020204030204" pitchFamily="34" charset="0"/>
                <a:cs typeface="Calibri Light" panose="020F0302020204030204" pitchFamily="34" charset="0"/>
              </a:endParaRPr>
            </a:p>
          </p:txBody>
        </p:sp>
        <p:sp>
          <p:nvSpPr>
            <p:cNvPr id="68" name="Freeform 67">
              <a:extLst>
                <a:ext uri="{FF2B5EF4-FFF2-40B4-BE49-F238E27FC236}">
                  <a16:creationId xmlns:a16="http://schemas.microsoft.com/office/drawing/2014/main" id="{210178C5-7441-6849-9757-A7C8602941CA}"/>
                </a:ext>
              </a:extLst>
            </p:cNvPr>
            <p:cNvSpPr>
              <a:spLocks noEditPoints="1"/>
            </p:cNvSpPr>
            <p:nvPr userDrawn="1"/>
          </p:nvSpPr>
          <p:spPr bwMode="gray">
            <a:xfrm>
              <a:off x="4965700" y="6445250"/>
              <a:ext cx="63500" cy="76200"/>
            </a:xfrm>
            <a:custGeom>
              <a:avLst/>
              <a:gdLst/>
              <a:ahLst/>
              <a:cxnLst>
                <a:cxn ang="0">
                  <a:pos x="6" y="16"/>
                </a:cxn>
                <a:cxn ang="0">
                  <a:pos x="4" y="24"/>
                </a:cxn>
                <a:cxn ang="0">
                  <a:pos x="0" y="24"/>
                </a:cxn>
                <a:cxn ang="0">
                  <a:pos x="9" y="0"/>
                </a:cxn>
                <a:cxn ang="0">
                  <a:pos x="12" y="0"/>
                </a:cxn>
                <a:cxn ang="0">
                  <a:pos x="20" y="24"/>
                </a:cxn>
                <a:cxn ang="0">
                  <a:pos x="17" y="24"/>
                </a:cxn>
                <a:cxn ang="0">
                  <a:pos x="15" y="16"/>
                </a:cxn>
                <a:cxn ang="0">
                  <a:pos x="6" y="16"/>
                </a:cxn>
                <a:cxn ang="0">
                  <a:pos x="14" y="14"/>
                </a:cxn>
                <a:cxn ang="0">
                  <a:pos x="12" y="7"/>
                </a:cxn>
                <a:cxn ang="0">
                  <a:pos x="10" y="3"/>
                </a:cxn>
                <a:cxn ang="0">
                  <a:pos x="10" y="3"/>
                </a:cxn>
                <a:cxn ang="0">
                  <a:pos x="9" y="7"/>
                </a:cxn>
                <a:cxn ang="0">
                  <a:pos x="7" y="14"/>
                </a:cxn>
                <a:cxn ang="0">
                  <a:pos x="14" y="14"/>
                </a:cxn>
              </a:cxnLst>
              <a:rect l="0" t="0" r="r" b="b"/>
              <a:pathLst>
                <a:path w="20" h="24">
                  <a:moveTo>
                    <a:pt x="6" y="16"/>
                  </a:moveTo>
                  <a:cubicBezTo>
                    <a:pt x="4" y="24"/>
                    <a:pt x="4" y="24"/>
                    <a:pt x="4" y="24"/>
                  </a:cubicBezTo>
                  <a:cubicBezTo>
                    <a:pt x="0" y="24"/>
                    <a:pt x="0" y="24"/>
                    <a:pt x="0" y="24"/>
                  </a:cubicBezTo>
                  <a:cubicBezTo>
                    <a:pt x="9" y="0"/>
                    <a:pt x="9" y="0"/>
                    <a:pt x="9" y="0"/>
                  </a:cubicBezTo>
                  <a:cubicBezTo>
                    <a:pt x="12" y="0"/>
                    <a:pt x="12" y="0"/>
                    <a:pt x="12" y="0"/>
                  </a:cubicBezTo>
                  <a:cubicBezTo>
                    <a:pt x="20" y="24"/>
                    <a:pt x="20" y="24"/>
                    <a:pt x="20" y="24"/>
                  </a:cubicBezTo>
                  <a:cubicBezTo>
                    <a:pt x="17" y="24"/>
                    <a:pt x="17" y="24"/>
                    <a:pt x="17" y="24"/>
                  </a:cubicBezTo>
                  <a:cubicBezTo>
                    <a:pt x="15" y="16"/>
                    <a:pt x="15" y="16"/>
                    <a:pt x="15" y="16"/>
                  </a:cubicBezTo>
                  <a:lnTo>
                    <a:pt x="6" y="16"/>
                  </a:lnTo>
                  <a:close/>
                  <a:moveTo>
                    <a:pt x="14" y="14"/>
                  </a:moveTo>
                  <a:cubicBezTo>
                    <a:pt x="12" y="7"/>
                    <a:pt x="12" y="7"/>
                    <a:pt x="12" y="7"/>
                  </a:cubicBezTo>
                  <a:cubicBezTo>
                    <a:pt x="11" y="6"/>
                    <a:pt x="11" y="4"/>
                    <a:pt x="10" y="3"/>
                  </a:cubicBezTo>
                  <a:cubicBezTo>
                    <a:pt x="10" y="3"/>
                    <a:pt x="10" y="3"/>
                    <a:pt x="10" y="3"/>
                  </a:cubicBezTo>
                  <a:cubicBezTo>
                    <a:pt x="10" y="4"/>
                    <a:pt x="10" y="6"/>
                    <a:pt x="9" y="7"/>
                  </a:cubicBezTo>
                  <a:cubicBezTo>
                    <a:pt x="7" y="14"/>
                    <a:pt x="7" y="14"/>
                    <a:pt x="7" y="14"/>
                  </a:cubicBezTo>
                  <a:lnTo>
                    <a:pt x="14" y="14"/>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dirty="0">
                <a:solidFill>
                  <a:srgbClr val="000000"/>
                </a:solidFill>
                <a:latin typeface="Calibri Light" panose="020F0302020204030204" pitchFamily="34" charset="0"/>
                <a:cs typeface="Calibri Light" panose="020F0302020204030204" pitchFamily="34" charset="0"/>
              </a:endParaRPr>
            </a:p>
          </p:txBody>
        </p:sp>
        <p:sp>
          <p:nvSpPr>
            <p:cNvPr id="69" name="Freeform 68">
              <a:extLst>
                <a:ext uri="{FF2B5EF4-FFF2-40B4-BE49-F238E27FC236}">
                  <a16:creationId xmlns:a16="http://schemas.microsoft.com/office/drawing/2014/main" id="{4050FF66-C527-744B-B1C7-87809BEE0F90}"/>
                </a:ext>
              </a:extLst>
            </p:cNvPr>
            <p:cNvSpPr>
              <a:spLocks noEditPoints="1"/>
            </p:cNvSpPr>
            <p:nvPr userDrawn="1"/>
          </p:nvSpPr>
          <p:spPr bwMode="gray">
            <a:xfrm>
              <a:off x="5048250" y="6445250"/>
              <a:ext cx="47625" cy="76200"/>
            </a:xfrm>
            <a:custGeom>
              <a:avLst/>
              <a:gdLst/>
              <a:ahLst/>
              <a:cxnLst>
                <a:cxn ang="0">
                  <a:pos x="0" y="0"/>
                </a:cxn>
                <a:cxn ang="0">
                  <a:pos x="6" y="0"/>
                </a:cxn>
                <a:cxn ang="0">
                  <a:pos x="13" y="2"/>
                </a:cxn>
                <a:cxn ang="0">
                  <a:pos x="15" y="6"/>
                </a:cxn>
                <a:cxn ang="0">
                  <a:pos x="10" y="12"/>
                </a:cxn>
                <a:cxn ang="0">
                  <a:pos x="10" y="13"/>
                </a:cxn>
                <a:cxn ang="0">
                  <a:pos x="14" y="17"/>
                </a:cxn>
                <a:cxn ang="0">
                  <a:pos x="15" y="24"/>
                </a:cxn>
                <a:cxn ang="0">
                  <a:pos x="12" y="24"/>
                </a:cxn>
                <a:cxn ang="0">
                  <a:pos x="11" y="18"/>
                </a:cxn>
                <a:cxn ang="0">
                  <a:pos x="6" y="14"/>
                </a:cxn>
                <a:cxn ang="0">
                  <a:pos x="3" y="14"/>
                </a:cxn>
                <a:cxn ang="0">
                  <a:pos x="3" y="24"/>
                </a:cxn>
                <a:cxn ang="0">
                  <a:pos x="0" y="24"/>
                </a:cxn>
                <a:cxn ang="0">
                  <a:pos x="0" y="0"/>
                </a:cxn>
                <a:cxn ang="0">
                  <a:pos x="3" y="11"/>
                </a:cxn>
                <a:cxn ang="0">
                  <a:pos x="6" y="11"/>
                </a:cxn>
                <a:cxn ang="0">
                  <a:pos x="11" y="7"/>
                </a:cxn>
                <a:cxn ang="0">
                  <a:pos x="6" y="2"/>
                </a:cxn>
                <a:cxn ang="0">
                  <a:pos x="3" y="3"/>
                </a:cxn>
                <a:cxn ang="0">
                  <a:pos x="3" y="11"/>
                </a:cxn>
              </a:cxnLst>
              <a:rect l="0" t="0" r="r" b="b"/>
              <a:pathLst>
                <a:path w="15" h="24">
                  <a:moveTo>
                    <a:pt x="0" y="0"/>
                  </a:moveTo>
                  <a:cubicBezTo>
                    <a:pt x="1" y="0"/>
                    <a:pt x="4" y="0"/>
                    <a:pt x="6" y="0"/>
                  </a:cubicBezTo>
                  <a:cubicBezTo>
                    <a:pt x="9" y="0"/>
                    <a:pt x="11" y="1"/>
                    <a:pt x="13" y="2"/>
                  </a:cubicBezTo>
                  <a:cubicBezTo>
                    <a:pt x="14" y="3"/>
                    <a:pt x="15" y="5"/>
                    <a:pt x="15" y="6"/>
                  </a:cubicBezTo>
                  <a:cubicBezTo>
                    <a:pt x="15" y="10"/>
                    <a:pt x="13" y="12"/>
                    <a:pt x="10" y="12"/>
                  </a:cubicBezTo>
                  <a:cubicBezTo>
                    <a:pt x="10" y="13"/>
                    <a:pt x="10" y="13"/>
                    <a:pt x="10" y="13"/>
                  </a:cubicBezTo>
                  <a:cubicBezTo>
                    <a:pt x="12" y="13"/>
                    <a:pt x="13" y="15"/>
                    <a:pt x="14" y="17"/>
                  </a:cubicBezTo>
                  <a:cubicBezTo>
                    <a:pt x="14" y="21"/>
                    <a:pt x="15" y="23"/>
                    <a:pt x="15" y="24"/>
                  </a:cubicBezTo>
                  <a:cubicBezTo>
                    <a:pt x="12" y="24"/>
                    <a:pt x="12" y="24"/>
                    <a:pt x="12" y="24"/>
                  </a:cubicBezTo>
                  <a:cubicBezTo>
                    <a:pt x="12" y="23"/>
                    <a:pt x="11" y="21"/>
                    <a:pt x="11" y="18"/>
                  </a:cubicBezTo>
                  <a:cubicBezTo>
                    <a:pt x="10" y="15"/>
                    <a:pt x="9" y="14"/>
                    <a:pt x="6" y="14"/>
                  </a:cubicBezTo>
                  <a:cubicBezTo>
                    <a:pt x="3" y="14"/>
                    <a:pt x="3" y="14"/>
                    <a:pt x="3" y="14"/>
                  </a:cubicBezTo>
                  <a:cubicBezTo>
                    <a:pt x="3" y="24"/>
                    <a:pt x="3" y="24"/>
                    <a:pt x="3" y="24"/>
                  </a:cubicBezTo>
                  <a:cubicBezTo>
                    <a:pt x="0" y="24"/>
                    <a:pt x="0" y="24"/>
                    <a:pt x="0" y="24"/>
                  </a:cubicBezTo>
                  <a:lnTo>
                    <a:pt x="0" y="0"/>
                  </a:lnTo>
                  <a:close/>
                  <a:moveTo>
                    <a:pt x="3" y="11"/>
                  </a:moveTo>
                  <a:cubicBezTo>
                    <a:pt x="6" y="11"/>
                    <a:pt x="6" y="11"/>
                    <a:pt x="6" y="11"/>
                  </a:cubicBezTo>
                  <a:cubicBezTo>
                    <a:pt x="9" y="11"/>
                    <a:pt x="11" y="9"/>
                    <a:pt x="11" y="7"/>
                  </a:cubicBezTo>
                  <a:cubicBezTo>
                    <a:pt x="11" y="4"/>
                    <a:pt x="9" y="2"/>
                    <a:pt x="6" y="2"/>
                  </a:cubicBezTo>
                  <a:cubicBezTo>
                    <a:pt x="5" y="2"/>
                    <a:pt x="4" y="2"/>
                    <a:pt x="3" y="3"/>
                  </a:cubicBezTo>
                  <a:lnTo>
                    <a:pt x="3" y="11"/>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dirty="0">
                <a:solidFill>
                  <a:srgbClr val="000000"/>
                </a:solidFill>
                <a:latin typeface="Calibri Light" panose="020F0302020204030204" pitchFamily="34" charset="0"/>
                <a:cs typeface="Calibri Light" panose="020F0302020204030204" pitchFamily="34" charset="0"/>
              </a:endParaRPr>
            </a:p>
          </p:txBody>
        </p:sp>
        <p:sp>
          <p:nvSpPr>
            <p:cNvPr id="70" name="Freeform 69">
              <a:extLst>
                <a:ext uri="{FF2B5EF4-FFF2-40B4-BE49-F238E27FC236}">
                  <a16:creationId xmlns:a16="http://schemas.microsoft.com/office/drawing/2014/main" id="{3835C8BF-7D2D-EA46-88EF-E175D290BAF3}"/>
                </a:ext>
              </a:extLst>
            </p:cNvPr>
            <p:cNvSpPr>
              <a:spLocks/>
            </p:cNvSpPr>
            <p:nvPr userDrawn="1"/>
          </p:nvSpPr>
          <p:spPr bwMode="gray">
            <a:xfrm>
              <a:off x="5108575" y="6445250"/>
              <a:ext cx="53975" cy="76200"/>
            </a:xfrm>
            <a:custGeom>
              <a:avLst/>
              <a:gdLst/>
              <a:ahLst/>
              <a:cxnLst>
                <a:cxn ang="0">
                  <a:pos x="14" y="6"/>
                </a:cxn>
                <a:cxn ang="0">
                  <a:pos x="0" y="6"/>
                </a:cxn>
                <a:cxn ang="0">
                  <a:pos x="0" y="0"/>
                </a:cxn>
                <a:cxn ang="0">
                  <a:pos x="34" y="0"/>
                </a:cxn>
                <a:cxn ang="0">
                  <a:pos x="34" y="6"/>
                </a:cxn>
                <a:cxn ang="0">
                  <a:pos x="20" y="6"/>
                </a:cxn>
                <a:cxn ang="0">
                  <a:pos x="20" y="48"/>
                </a:cxn>
                <a:cxn ang="0">
                  <a:pos x="14" y="48"/>
                </a:cxn>
                <a:cxn ang="0">
                  <a:pos x="14" y="6"/>
                </a:cxn>
              </a:cxnLst>
              <a:rect l="0" t="0" r="r" b="b"/>
              <a:pathLst>
                <a:path w="34" h="48">
                  <a:moveTo>
                    <a:pt x="14" y="6"/>
                  </a:moveTo>
                  <a:lnTo>
                    <a:pt x="0" y="6"/>
                  </a:lnTo>
                  <a:lnTo>
                    <a:pt x="0" y="0"/>
                  </a:lnTo>
                  <a:lnTo>
                    <a:pt x="34" y="0"/>
                  </a:lnTo>
                  <a:lnTo>
                    <a:pt x="34" y="6"/>
                  </a:lnTo>
                  <a:lnTo>
                    <a:pt x="20" y="6"/>
                  </a:lnTo>
                  <a:lnTo>
                    <a:pt x="20" y="48"/>
                  </a:lnTo>
                  <a:lnTo>
                    <a:pt x="14" y="48"/>
                  </a:lnTo>
                  <a:lnTo>
                    <a:pt x="14" y="6"/>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dirty="0">
                <a:solidFill>
                  <a:srgbClr val="000000"/>
                </a:solidFill>
                <a:latin typeface="Calibri Light" panose="020F0302020204030204" pitchFamily="34" charset="0"/>
                <a:cs typeface="Calibri Light" panose="020F0302020204030204" pitchFamily="34" charset="0"/>
              </a:endParaRPr>
            </a:p>
          </p:txBody>
        </p:sp>
        <p:sp>
          <p:nvSpPr>
            <p:cNvPr id="71" name="Freeform 70">
              <a:extLst>
                <a:ext uri="{FF2B5EF4-FFF2-40B4-BE49-F238E27FC236}">
                  <a16:creationId xmlns:a16="http://schemas.microsoft.com/office/drawing/2014/main" id="{C8B89CF9-9B0C-6441-8EC2-9D0F92737114}"/>
                </a:ext>
              </a:extLst>
            </p:cNvPr>
            <p:cNvSpPr>
              <a:spLocks/>
            </p:cNvSpPr>
            <p:nvPr userDrawn="1"/>
          </p:nvSpPr>
          <p:spPr bwMode="gray">
            <a:xfrm>
              <a:off x="5178425" y="6445250"/>
              <a:ext cx="41275" cy="76200"/>
            </a:xfrm>
            <a:custGeom>
              <a:avLst/>
              <a:gdLst/>
              <a:ahLst/>
              <a:cxnLst>
                <a:cxn ang="0">
                  <a:pos x="24" y="26"/>
                </a:cxn>
                <a:cxn ang="0">
                  <a:pos x="6" y="26"/>
                </a:cxn>
                <a:cxn ang="0">
                  <a:pos x="6" y="42"/>
                </a:cxn>
                <a:cxn ang="0">
                  <a:pos x="26" y="42"/>
                </a:cxn>
                <a:cxn ang="0">
                  <a:pos x="26" y="48"/>
                </a:cxn>
                <a:cxn ang="0">
                  <a:pos x="0" y="48"/>
                </a:cxn>
                <a:cxn ang="0">
                  <a:pos x="0" y="0"/>
                </a:cxn>
                <a:cxn ang="0">
                  <a:pos x="26" y="0"/>
                </a:cxn>
                <a:cxn ang="0">
                  <a:pos x="26" y="6"/>
                </a:cxn>
                <a:cxn ang="0">
                  <a:pos x="6" y="6"/>
                </a:cxn>
                <a:cxn ang="0">
                  <a:pos x="6" y="20"/>
                </a:cxn>
                <a:cxn ang="0">
                  <a:pos x="24" y="20"/>
                </a:cxn>
                <a:cxn ang="0">
                  <a:pos x="24" y="26"/>
                </a:cxn>
              </a:cxnLst>
              <a:rect l="0" t="0" r="r" b="b"/>
              <a:pathLst>
                <a:path w="26" h="48">
                  <a:moveTo>
                    <a:pt x="24" y="26"/>
                  </a:moveTo>
                  <a:lnTo>
                    <a:pt x="6" y="26"/>
                  </a:lnTo>
                  <a:lnTo>
                    <a:pt x="6" y="42"/>
                  </a:lnTo>
                  <a:lnTo>
                    <a:pt x="26" y="42"/>
                  </a:lnTo>
                  <a:lnTo>
                    <a:pt x="26" y="48"/>
                  </a:lnTo>
                  <a:lnTo>
                    <a:pt x="0" y="48"/>
                  </a:lnTo>
                  <a:lnTo>
                    <a:pt x="0" y="0"/>
                  </a:lnTo>
                  <a:lnTo>
                    <a:pt x="26" y="0"/>
                  </a:lnTo>
                  <a:lnTo>
                    <a:pt x="26" y="6"/>
                  </a:lnTo>
                  <a:lnTo>
                    <a:pt x="6" y="6"/>
                  </a:lnTo>
                  <a:lnTo>
                    <a:pt x="6" y="20"/>
                  </a:lnTo>
                  <a:lnTo>
                    <a:pt x="24" y="20"/>
                  </a:lnTo>
                  <a:lnTo>
                    <a:pt x="24" y="26"/>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dirty="0">
                <a:solidFill>
                  <a:srgbClr val="000000"/>
                </a:solidFill>
                <a:latin typeface="Calibri Light" panose="020F0302020204030204" pitchFamily="34" charset="0"/>
                <a:cs typeface="Calibri Light" panose="020F0302020204030204" pitchFamily="34" charset="0"/>
              </a:endParaRPr>
            </a:p>
          </p:txBody>
        </p:sp>
        <p:sp>
          <p:nvSpPr>
            <p:cNvPr id="72" name="Freeform 71">
              <a:extLst>
                <a:ext uri="{FF2B5EF4-FFF2-40B4-BE49-F238E27FC236}">
                  <a16:creationId xmlns:a16="http://schemas.microsoft.com/office/drawing/2014/main" id="{5B4A608E-21D1-5144-8CAA-F6BE0AA49115}"/>
                </a:ext>
              </a:extLst>
            </p:cNvPr>
            <p:cNvSpPr>
              <a:spLocks noEditPoints="1"/>
            </p:cNvSpPr>
            <p:nvPr userDrawn="1"/>
          </p:nvSpPr>
          <p:spPr bwMode="gray">
            <a:xfrm>
              <a:off x="5238750" y="6445250"/>
              <a:ext cx="50800" cy="76200"/>
            </a:xfrm>
            <a:custGeom>
              <a:avLst/>
              <a:gdLst/>
              <a:ahLst/>
              <a:cxnLst>
                <a:cxn ang="0">
                  <a:pos x="0" y="0"/>
                </a:cxn>
                <a:cxn ang="0">
                  <a:pos x="6" y="0"/>
                </a:cxn>
                <a:cxn ang="0">
                  <a:pos x="13" y="2"/>
                </a:cxn>
                <a:cxn ang="0">
                  <a:pos x="15" y="6"/>
                </a:cxn>
                <a:cxn ang="0">
                  <a:pos x="10" y="12"/>
                </a:cxn>
                <a:cxn ang="0">
                  <a:pos x="10" y="13"/>
                </a:cxn>
                <a:cxn ang="0">
                  <a:pos x="14" y="17"/>
                </a:cxn>
                <a:cxn ang="0">
                  <a:pos x="16" y="24"/>
                </a:cxn>
                <a:cxn ang="0">
                  <a:pos x="13" y="24"/>
                </a:cxn>
                <a:cxn ang="0">
                  <a:pos x="11" y="18"/>
                </a:cxn>
                <a:cxn ang="0">
                  <a:pos x="6" y="14"/>
                </a:cxn>
                <a:cxn ang="0">
                  <a:pos x="3" y="14"/>
                </a:cxn>
                <a:cxn ang="0">
                  <a:pos x="3" y="24"/>
                </a:cxn>
                <a:cxn ang="0">
                  <a:pos x="0" y="24"/>
                </a:cxn>
                <a:cxn ang="0">
                  <a:pos x="0" y="0"/>
                </a:cxn>
                <a:cxn ang="0">
                  <a:pos x="3" y="11"/>
                </a:cxn>
                <a:cxn ang="0">
                  <a:pos x="6" y="11"/>
                </a:cxn>
                <a:cxn ang="0">
                  <a:pos x="12" y="7"/>
                </a:cxn>
                <a:cxn ang="0">
                  <a:pos x="6" y="2"/>
                </a:cxn>
                <a:cxn ang="0">
                  <a:pos x="3" y="3"/>
                </a:cxn>
                <a:cxn ang="0">
                  <a:pos x="3" y="11"/>
                </a:cxn>
              </a:cxnLst>
              <a:rect l="0" t="0" r="r" b="b"/>
              <a:pathLst>
                <a:path w="16" h="24">
                  <a:moveTo>
                    <a:pt x="0" y="0"/>
                  </a:moveTo>
                  <a:cubicBezTo>
                    <a:pt x="2" y="0"/>
                    <a:pt x="4" y="0"/>
                    <a:pt x="6" y="0"/>
                  </a:cubicBezTo>
                  <a:cubicBezTo>
                    <a:pt x="9" y="0"/>
                    <a:pt x="12" y="1"/>
                    <a:pt x="13" y="2"/>
                  </a:cubicBezTo>
                  <a:cubicBezTo>
                    <a:pt x="14" y="3"/>
                    <a:pt x="15" y="5"/>
                    <a:pt x="15" y="6"/>
                  </a:cubicBezTo>
                  <a:cubicBezTo>
                    <a:pt x="15" y="10"/>
                    <a:pt x="13" y="12"/>
                    <a:pt x="10" y="12"/>
                  </a:cubicBezTo>
                  <a:cubicBezTo>
                    <a:pt x="10" y="13"/>
                    <a:pt x="10" y="13"/>
                    <a:pt x="10" y="13"/>
                  </a:cubicBezTo>
                  <a:cubicBezTo>
                    <a:pt x="12" y="13"/>
                    <a:pt x="13" y="15"/>
                    <a:pt x="14" y="17"/>
                  </a:cubicBezTo>
                  <a:cubicBezTo>
                    <a:pt x="15" y="21"/>
                    <a:pt x="15" y="23"/>
                    <a:pt x="16" y="24"/>
                  </a:cubicBezTo>
                  <a:cubicBezTo>
                    <a:pt x="13" y="24"/>
                    <a:pt x="13" y="24"/>
                    <a:pt x="13" y="24"/>
                  </a:cubicBezTo>
                  <a:cubicBezTo>
                    <a:pt x="12" y="23"/>
                    <a:pt x="12" y="21"/>
                    <a:pt x="11" y="18"/>
                  </a:cubicBezTo>
                  <a:cubicBezTo>
                    <a:pt x="10" y="15"/>
                    <a:pt x="9" y="14"/>
                    <a:pt x="6" y="14"/>
                  </a:cubicBezTo>
                  <a:cubicBezTo>
                    <a:pt x="3" y="14"/>
                    <a:pt x="3" y="14"/>
                    <a:pt x="3" y="14"/>
                  </a:cubicBezTo>
                  <a:cubicBezTo>
                    <a:pt x="3" y="24"/>
                    <a:pt x="3" y="24"/>
                    <a:pt x="3" y="24"/>
                  </a:cubicBezTo>
                  <a:cubicBezTo>
                    <a:pt x="0" y="24"/>
                    <a:pt x="0" y="24"/>
                    <a:pt x="0" y="24"/>
                  </a:cubicBezTo>
                  <a:lnTo>
                    <a:pt x="0" y="0"/>
                  </a:lnTo>
                  <a:close/>
                  <a:moveTo>
                    <a:pt x="3" y="11"/>
                  </a:moveTo>
                  <a:cubicBezTo>
                    <a:pt x="6" y="11"/>
                    <a:pt x="6" y="11"/>
                    <a:pt x="6" y="11"/>
                  </a:cubicBezTo>
                  <a:cubicBezTo>
                    <a:pt x="10" y="11"/>
                    <a:pt x="12" y="9"/>
                    <a:pt x="12" y="7"/>
                  </a:cubicBezTo>
                  <a:cubicBezTo>
                    <a:pt x="12" y="4"/>
                    <a:pt x="10" y="2"/>
                    <a:pt x="6" y="2"/>
                  </a:cubicBezTo>
                  <a:cubicBezTo>
                    <a:pt x="5" y="2"/>
                    <a:pt x="4" y="2"/>
                    <a:pt x="3" y="3"/>
                  </a:cubicBezTo>
                  <a:lnTo>
                    <a:pt x="3" y="11"/>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dirty="0">
                <a:solidFill>
                  <a:srgbClr val="000000"/>
                </a:solidFill>
                <a:latin typeface="Calibri Light" panose="020F0302020204030204" pitchFamily="34" charset="0"/>
                <a:cs typeface="Calibri Light" panose="020F0302020204030204" pitchFamily="34" charset="0"/>
              </a:endParaRPr>
            </a:p>
          </p:txBody>
        </p:sp>
        <p:sp>
          <p:nvSpPr>
            <p:cNvPr id="73" name="Freeform 72">
              <a:extLst>
                <a:ext uri="{FF2B5EF4-FFF2-40B4-BE49-F238E27FC236}">
                  <a16:creationId xmlns:a16="http://schemas.microsoft.com/office/drawing/2014/main" id="{B29A93E2-F9A9-C946-A6B1-F2EEA9844152}"/>
                </a:ext>
              </a:extLst>
            </p:cNvPr>
            <p:cNvSpPr>
              <a:spLocks/>
            </p:cNvSpPr>
            <p:nvPr userDrawn="1"/>
          </p:nvSpPr>
          <p:spPr bwMode="gray">
            <a:xfrm>
              <a:off x="5305425" y="6445250"/>
              <a:ext cx="44450" cy="76200"/>
            </a:xfrm>
            <a:custGeom>
              <a:avLst/>
              <a:gdLst/>
              <a:ahLst/>
              <a:cxnLst>
                <a:cxn ang="0">
                  <a:pos x="26" y="26"/>
                </a:cxn>
                <a:cxn ang="0">
                  <a:pos x="6" y="26"/>
                </a:cxn>
                <a:cxn ang="0">
                  <a:pos x="6" y="42"/>
                </a:cxn>
                <a:cxn ang="0">
                  <a:pos x="28" y="42"/>
                </a:cxn>
                <a:cxn ang="0">
                  <a:pos x="28" y="48"/>
                </a:cxn>
                <a:cxn ang="0">
                  <a:pos x="0" y="48"/>
                </a:cxn>
                <a:cxn ang="0">
                  <a:pos x="0" y="0"/>
                </a:cxn>
                <a:cxn ang="0">
                  <a:pos x="26" y="0"/>
                </a:cxn>
                <a:cxn ang="0">
                  <a:pos x="26" y="6"/>
                </a:cxn>
                <a:cxn ang="0">
                  <a:pos x="6" y="6"/>
                </a:cxn>
                <a:cxn ang="0">
                  <a:pos x="6" y="20"/>
                </a:cxn>
                <a:cxn ang="0">
                  <a:pos x="26" y="20"/>
                </a:cxn>
                <a:cxn ang="0">
                  <a:pos x="26" y="26"/>
                </a:cxn>
              </a:cxnLst>
              <a:rect l="0" t="0" r="r" b="b"/>
              <a:pathLst>
                <a:path w="28" h="48">
                  <a:moveTo>
                    <a:pt x="26" y="26"/>
                  </a:moveTo>
                  <a:lnTo>
                    <a:pt x="6" y="26"/>
                  </a:lnTo>
                  <a:lnTo>
                    <a:pt x="6" y="42"/>
                  </a:lnTo>
                  <a:lnTo>
                    <a:pt x="28" y="42"/>
                  </a:lnTo>
                  <a:lnTo>
                    <a:pt x="28" y="48"/>
                  </a:lnTo>
                  <a:lnTo>
                    <a:pt x="0" y="48"/>
                  </a:lnTo>
                  <a:lnTo>
                    <a:pt x="0" y="0"/>
                  </a:lnTo>
                  <a:lnTo>
                    <a:pt x="26" y="0"/>
                  </a:lnTo>
                  <a:lnTo>
                    <a:pt x="26" y="6"/>
                  </a:lnTo>
                  <a:lnTo>
                    <a:pt x="6" y="6"/>
                  </a:lnTo>
                  <a:lnTo>
                    <a:pt x="6" y="20"/>
                  </a:lnTo>
                  <a:lnTo>
                    <a:pt x="26" y="20"/>
                  </a:lnTo>
                  <a:lnTo>
                    <a:pt x="26" y="26"/>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dirty="0">
                <a:solidFill>
                  <a:srgbClr val="000000"/>
                </a:solidFill>
                <a:latin typeface="Calibri Light" panose="020F0302020204030204" pitchFamily="34" charset="0"/>
                <a:cs typeface="Calibri Light" panose="020F0302020204030204" pitchFamily="34" charset="0"/>
              </a:endParaRPr>
            </a:p>
          </p:txBody>
        </p:sp>
        <p:sp>
          <p:nvSpPr>
            <p:cNvPr id="74" name="Freeform 73">
              <a:extLst>
                <a:ext uri="{FF2B5EF4-FFF2-40B4-BE49-F238E27FC236}">
                  <a16:creationId xmlns:a16="http://schemas.microsoft.com/office/drawing/2014/main" id="{8D41458D-6B7C-7A42-AD7F-E67C9D708285}"/>
                </a:ext>
              </a:extLst>
            </p:cNvPr>
            <p:cNvSpPr>
              <a:spLocks noEditPoints="1"/>
            </p:cNvSpPr>
            <p:nvPr userDrawn="1"/>
          </p:nvSpPr>
          <p:spPr bwMode="gray">
            <a:xfrm>
              <a:off x="5368925" y="6445250"/>
              <a:ext cx="58738" cy="76200"/>
            </a:xfrm>
            <a:custGeom>
              <a:avLst/>
              <a:gdLst/>
              <a:ahLst/>
              <a:cxnLst>
                <a:cxn ang="0">
                  <a:pos x="0" y="0"/>
                </a:cxn>
                <a:cxn ang="0">
                  <a:pos x="6" y="0"/>
                </a:cxn>
                <a:cxn ang="0">
                  <a:pos x="16" y="3"/>
                </a:cxn>
                <a:cxn ang="0">
                  <a:pos x="19" y="11"/>
                </a:cxn>
                <a:cxn ang="0">
                  <a:pos x="16" y="21"/>
                </a:cxn>
                <a:cxn ang="0">
                  <a:pos x="5" y="24"/>
                </a:cxn>
                <a:cxn ang="0">
                  <a:pos x="0" y="24"/>
                </a:cxn>
                <a:cxn ang="0">
                  <a:pos x="0" y="0"/>
                </a:cxn>
                <a:cxn ang="0">
                  <a:pos x="3" y="22"/>
                </a:cxn>
                <a:cxn ang="0">
                  <a:pos x="6" y="22"/>
                </a:cxn>
                <a:cxn ang="0">
                  <a:pos x="16" y="12"/>
                </a:cxn>
                <a:cxn ang="0">
                  <a:pos x="6" y="2"/>
                </a:cxn>
                <a:cxn ang="0">
                  <a:pos x="3" y="3"/>
                </a:cxn>
                <a:cxn ang="0">
                  <a:pos x="3" y="22"/>
                </a:cxn>
              </a:cxnLst>
              <a:rect l="0" t="0" r="r" b="b"/>
              <a:pathLst>
                <a:path w="19" h="24">
                  <a:moveTo>
                    <a:pt x="0" y="0"/>
                  </a:moveTo>
                  <a:cubicBezTo>
                    <a:pt x="2" y="0"/>
                    <a:pt x="4" y="0"/>
                    <a:pt x="6" y="0"/>
                  </a:cubicBezTo>
                  <a:cubicBezTo>
                    <a:pt x="11" y="0"/>
                    <a:pt x="14" y="1"/>
                    <a:pt x="16" y="3"/>
                  </a:cubicBezTo>
                  <a:cubicBezTo>
                    <a:pt x="18" y="5"/>
                    <a:pt x="19" y="8"/>
                    <a:pt x="19" y="11"/>
                  </a:cubicBezTo>
                  <a:cubicBezTo>
                    <a:pt x="19" y="15"/>
                    <a:pt x="18" y="19"/>
                    <a:pt x="16" y="21"/>
                  </a:cubicBezTo>
                  <a:cubicBezTo>
                    <a:pt x="14" y="23"/>
                    <a:pt x="10" y="24"/>
                    <a:pt x="5" y="24"/>
                  </a:cubicBezTo>
                  <a:cubicBezTo>
                    <a:pt x="3" y="24"/>
                    <a:pt x="1" y="24"/>
                    <a:pt x="0" y="24"/>
                  </a:cubicBezTo>
                  <a:lnTo>
                    <a:pt x="0" y="0"/>
                  </a:lnTo>
                  <a:close/>
                  <a:moveTo>
                    <a:pt x="3" y="22"/>
                  </a:moveTo>
                  <a:cubicBezTo>
                    <a:pt x="4" y="22"/>
                    <a:pt x="5" y="22"/>
                    <a:pt x="6" y="22"/>
                  </a:cubicBezTo>
                  <a:cubicBezTo>
                    <a:pt x="12" y="22"/>
                    <a:pt x="16" y="18"/>
                    <a:pt x="16" y="12"/>
                  </a:cubicBezTo>
                  <a:cubicBezTo>
                    <a:pt x="16" y="6"/>
                    <a:pt x="13" y="2"/>
                    <a:pt x="6" y="2"/>
                  </a:cubicBezTo>
                  <a:cubicBezTo>
                    <a:pt x="5" y="2"/>
                    <a:pt x="4" y="3"/>
                    <a:pt x="3" y="3"/>
                  </a:cubicBezTo>
                  <a:lnTo>
                    <a:pt x="3" y="22"/>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dirty="0">
                <a:solidFill>
                  <a:srgbClr val="000000"/>
                </a:solidFill>
                <a:latin typeface="Calibri Light" panose="020F0302020204030204" pitchFamily="34" charset="0"/>
                <a:cs typeface="Calibri Light" panose="020F0302020204030204" pitchFamily="34" charset="0"/>
              </a:endParaRPr>
            </a:p>
          </p:txBody>
        </p:sp>
        <p:sp>
          <p:nvSpPr>
            <p:cNvPr id="75" name="Freeform 74">
              <a:extLst>
                <a:ext uri="{FF2B5EF4-FFF2-40B4-BE49-F238E27FC236}">
                  <a16:creationId xmlns:a16="http://schemas.microsoft.com/office/drawing/2014/main" id="{E00A1DF5-8A81-0B44-A747-6026550AB3AE}"/>
                </a:ext>
              </a:extLst>
            </p:cNvPr>
            <p:cNvSpPr>
              <a:spLocks noEditPoints="1"/>
            </p:cNvSpPr>
            <p:nvPr userDrawn="1"/>
          </p:nvSpPr>
          <p:spPr bwMode="gray">
            <a:xfrm>
              <a:off x="5472113" y="6445250"/>
              <a:ext cx="63500" cy="76200"/>
            </a:xfrm>
            <a:custGeom>
              <a:avLst/>
              <a:gdLst/>
              <a:ahLst/>
              <a:cxnLst>
                <a:cxn ang="0">
                  <a:pos x="6" y="16"/>
                </a:cxn>
                <a:cxn ang="0">
                  <a:pos x="3" y="24"/>
                </a:cxn>
                <a:cxn ang="0">
                  <a:pos x="0" y="24"/>
                </a:cxn>
                <a:cxn ang="0">
                  <a:pos x="8" y="0"/>
                </a:cxn>
                <a:cxn ang="0">
                  <a:pos x="12" y="0"/>
                </a:cxn>
                <a:cxn ang="0">
                  <a:pos x="20" y="24"/>
                </a:cxn>
                <a:cxn ang="0">
                  <a:pos x="17" y="24"/>
                </a:cxn>
                <a:cxn ang="0">
                  <a:pos x="14" y="16"/>
                </a:cxn>
                <a:cxn ang="0">
                  <a:pos x="6" y="16"/>
                </a:cxn>
                <a:cxn ang="0">
                  <a:pos x="13" y="14"/>
                </a:cxn>
                <a:cxn ang="0">
                  <a:pos x="11" y="7"/>
                </a:cxn>
                <a:cxn ang="0">
                  <a:pos x="10" y="3"/>
                </a:cxn>
                <a:cxn ang="0">
                  <a:pos x="10" y="3"/>
                </a:cxn>
                <a:cxn ang="0">
                  <a:pos x="9" y="7"/>
                </a:cxn>
                <a:cxn ang="0">
                  <a:pos x="6" y="14"/>
                </a:cxn>
                <a:cxn ang="0">
                  <a:pos x="13" y="14"/>
                </a:cxn>
              </a:cxnLst>
              <a:rect l="0" t="0" r="r" b="b"/>
              <a:pathLst>
                <a:path w="20" h="24">
                  <a:moveTo>
                    <a:pt x="6" y="16"/>
                  </a:moveTo>
                  <a:cubicBezTo>
                    <a:pt x="3" y="24"/>
                    <a:pt x="3" y="24"/>
                    <a:pt x="3" y="24"/>
                  </a:cubicBezTo>
                  <a:cubicBezTo>
                    <a:pt x="0" y="24"/>
                    <a:pt x="0" y="24"/>
                    <a:pt x="0" y="24"/>
                  </a:cubicBezTo>
                  <a:cubicBezTo>
                    <a:pt x="8" y="0"/>
                    <a:pt x="8" y="0"/>
                    <a:pt x="8" y="0"/>
                  </a:cubicBezTo>
                  <a:cubicBezTo>
                    <a:pt x="12" y="0"/>
                    <a:pt x="12" y="0"/>
                    <a:pt x="12" y="0"/>
                  </a:cubicBezTo>
                  <a:cubicBezTo>
                    <a:pt x="20" y="24"/>
                    <a:pt x="20" y="24"/>
                    <a:pt x="20" y="24"/>
                  </a:cubicBezTo>
                  <a:cubicBezTo>
                    <a:pt x="17" y="24"/>
                    <a:pt x="17" y="24"/>
                    <a:pt x="17" y="24"/>
                  </a:cubicBezTo>
                  <a:cubicBezTo>
                    <a:pt x="14" y="16"/>
                    <a:pt x="14" y="16"/>
                    <a:pt x="14" y="16"/>
                  </a:cubicBezTo>
                  <a:lnTo>
                    <a:pt x="6" y="16"/>
                  </a:lnTo>
                  <a:close/>
                  <a:moveTo>
                    <a:pt x="13" y="14"/>
                  </a:moveTo>
                  <a:cubicBezTo>
                    <a:pt x="11" y="7"/>
                    <a:pt x="11" y="7"/>
                    <a:pt x="11" y="7"/>
                  </a:cubicBezTo>
                  <a:cubicBezTo>
                    <a:pt x="11" y="6"/>
                    <a:pt x="10" y="4"/>
                    <a:pt x="10" y="3"/>
                  </a:cubicBezTo>
                  <a:cubicBezTo>
                    <a:pt x="10" y="3"/>
                    <a:pt x="10" y="3"/>
                    <a:pt x="10" y="3"/>
                  </a:cubicBezTo>
                  <a:cubicBezTo>
                    <a:pt x="9" y="4"/>
                    <a:pt x="9" y="6"/>
                    <a:pt x="9" y="7"/>
                  </a:cubicBezTo>
                  <a:cubicBezTo>
                    <a:pt x="6" y="14"/>
                    <a:pt x="6" y="14"/>
                    <a:pt x="6" y="14"/>
                  </a:cubicBezTo>
                  <a:lnTo>
                    <a:pt x="13" y="14"/>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dirty="0">
                <a:solidFill>
                  <a:srgbClr val="000000"/>
                </a:solidFill>
                <a:latin typeface="Calibri Light" panose="020F0302020204030204" pitchFamily="34" charset="0"/>
                <a:cs typeface="Calibri Light" panose="020F0302020204030204" pitchFamily="34" charset="0"/>
              </a:endParaRPr>
            </a:p>
          </p:txBody>
        </p:sp>
        <p:sp>
          <p:nvSpPr>
            <p:cNvPr id="76" name="Freeform 75">
              <a:extLst>
                <a:ext uri="{FF2B5EF4-FFF2-40B4-BE49-F238E27FC236}">
                  <a16:creationId xmlns:a16="http://schemas.microsoft.com/office/drawing/2014/main" id="{CE0A4624-5A88-CA45-B646-00558DCC067C}"/>
                </a:ext>
              </a:extLst>
            </p:cNvPr>
            <p:cNvSpPr>
              <a:spLocks/>
            </p:cNvSpPr>
            <p:nvPr userDrawn="1"/>
          </p:nvSpPr>
          <p:spPr bwMode="gray">
            <a:xfrm>
              <a:off x="5548313" y="6445250"/>
              <a:ext cx="57150" cy="76200"/>
            </a:xfrm>
            <a:custGeom>
              <a:avLst/>
              <a:gdLst/>
              <a:ahLst/>
              <a:cxnLst>
                <a:cxn ang="0">
                  <a:pos x="18" y="23"/>
                </a:cxn>
                <a:cxn ang="0">
                  <a:pos x="11" y="24"/>
                </a:cxn>
                <a:cxn ang="0">
                  <a:pos x="0" y="12"/>
                </a:cxn>
                <a:cxn ang="0">
                  <a:pos x="12" y="0"/>
                </a:cxn>
                <a:cxn ang="0">
                  <a:pos x="18" y="1"/>
                </a:cxn>
                <a:cxn ang="0">
                  <a:pos x="17" y="3"/>
                </a:cxn>
                <a:cxn ang="0">
                  <a:pos x="12" y="2"/>
                </a:cxn>
                <a:cxn ang="0">
                  <a:pos x="3" y="12"/>
                </a:cxn>
                <a:cxn ang="0">
                  <a:pos x="12" y="22"/>
                </a:cxn>
                <a:cxn ang="0">
                  <a:pos x="17" y="21"/>
                </a:cxn>
                <a:cxn ang="0">
                  <a:pos x="18" y="23"/>
                </a:cxn>
              </a:cxnLst>
              <a:rect l="0" t="0" r="r" b="b"/>
              <a:pathLst>
                <a:path w="18" h="24">
                  <a:moveTo>
                    <a:pt x="18" y="23"/>
                  </a:moveTo>
                  <a:cubicBezTo>
                    <a:pt x="16" y="24"/>
                    <a:pt x="14" y="24"/>
                    <a:pt x="11" y="24"/>
                  </a:cubicBezTo>
                  <a:cubicBezTo>
                    <a:pt x="5" y="24"/>
                    <a:pt x="0" y="20"/>
                    <a:pt x="0" y="12"/>
                  </a:cubicBezTo>
                  <a:cubicBezTo>
                    <a:pt x="0" y="5"/>
                    <a:pt x="5" y="0"/>
                    <a:pt x="12" y="0"/>
                  </a:cubicBezTo>
                  <a:cubicBezTo>
                    <a:pt x="15" y="0"/>
                    <a:pt x="17" y="0"/>
                    <a:pt x="18" y="1"/>
                  </a:cubicBezTo>
                  <a:cubicBezTo>
                    <a:pt x="17" y="3"/>
                    <a:pt x="17" y="3"/>
                    <a:pt x="17" y="3"/>
                  </a:cubicBezTo>
                  <a:cubicBezTo>
                    <a:pt x="16" y="3"/>
                    <a:pt x="14" y="2"/>
                    <a:pt x="12" y="2"/>
                  </a:cubicBezTo>
                  <a:cubicBezTo>
                    <a:pt x="6" y="2"/>
                    <a:pt x="3" y="6"/>
                    <a:pt x="3" y="12"/>
                  </a:cubicBezTo>
                  <a:cubicBezTo>
                    <a:pt x="3" y="18"/>
                    <a:pt x="6" y="22"/>
                    <a:pt x="12" y="22"/>
                  </a:cubicBezTo>
                  <a:cubicBezTo>
                    <a:pt x="14" y="22"/>
                    <a:pt x="16" y="21"/>
                    <a:pt x="17" y="21"/>
                  </a:cubicBezTo>
                  <a:lnTo>
                    <a:pt x="18" y="23"/>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dirty="0">
                <a:solidFill>
                  <a:srgbClr val="000000"/>
                </a:solidFill>
                <a:latin typeface="Calibri Light" panose="020F0302020204030204" pitchFamily="34" charset="0"/>
                <a:cs typeface="Calibri Light" panose="020F0302020204030204" pitchFamily="34" charset="0"/>
              </a:endParaRPr>
            </a:p>
          </p:txBody>
        </p:sp>
        <p:sp>
          <p:nvSpPr>
            <p:cNvPr id="77" name="Freeform 76">
              <a:extLst>
                <a:ext uri="{FF2B5EF4-FFF2-40B4-BE49-F238E27FC236}">
                  <a16:creationId xmlns:a16="http://schemas.microsoft.com/office/drawing/2014/main" id="{4D0F4471-5DD4-5E49-B28E-5565DFFAEB0F}"/>
                </a:ext>
              </a:extLst>
            </p:cNvPr>
            <p:cNvSpPr>
              <a:spLocks/>
            </p:cNvSpPr>
            <p:nvPr userDrawn="1"/>
          </p:nvSpPr>
          <p:spPr bwMode="gray">
            <a:xfrm>
              <a:off x="5614988" y="6445250"/>
              <a:ext cx="57150" cy="76200"/>
            </a:xfrm>
            <a:custGeom>
              <a:avLst/>
              <a:gdLst/>
              <a:ahLst/>
              <a:cxnLst>
                <a:cxn ang="0">
                  <a:pos x="18" y="23"/>
                </a:cxn>
                <a:cxn ang="0">
                  <a:pos x="12" y="24"/>
                </a:cxn>
                <a:cxn ang="0">
                  <a:pos x="0" y="12"/>
                </a:cxn>
                <a:cxn ang="0">
                  <a:pos x="13" y="0"/>
                </a:cxn>
                <a:cxn ang="0">
                  <a:pos x="18" y="1"/>
                </a:cxn>
                <a:cxn ang="0">
                  <a:pos x="18" y="3"/>
                </a:cxn>
                <a:cxn ang="0">
                  <a:pos x="13" y="2"/>
                </a:cxn>
                <a:cxn ang="0">
                  <a:pos x="4" y="12"/>
                </a:cxn>
                <a:cxn ang="0">
                  <a:pos x="13" y="22"/>
                </a:cxn>
                <a:cxn ang="0">
                  <a:pos x="18" y="21"/>
                </a:cxn>
                <a:cxn ang="0">
                  <a:pos x="18" y="23"/>
                </a:cxn>
              </a:cxnLst>
              <a:rect l="0" t="0" r="r" b="b"/>
              <a:pathLst>
                <a:path w="18" h="24">
                  <a:moveTo>
                    <a:pt x="18" y="23"/>
                  </a:moveTo>
                  <a:cubicBezTo>
                    <a:pt x="17" y="24"/>
                    <a:pt x="15" y="24"/>
                    <a:pt x="12" y="24"/>
                  </a:cubicBezTo>
                  <a:cubicBezTo>
                    <a:pt x="5" y="24"/>
                    <a:pt x="0" y="20"/>
                    <a:pt x="0" y="12"/>
                  </a:cubicBezTo>
                  <a:cubicBezTo>
                    <a:pt x="0" y="5"/>
                    <a:pt x="5" y="0"/>
                    <a:pt x="13" y="0"/>
                  </a:cubicBezTo>
                  <a:cubicBezTo>
                    <a:pt x="16" y="0"/>
                    <a:pt x="18" y="0"/>
                    <a:pt x="18" y="1"/>
                  </a:cubicBezTo>
                  <a:cubicBezTo>
                    <a:pt x="18" y="3"/>
                    <a:pt x="18" y="3"/>
                    <a:pt x="18" y="3"/>
                  </a:cubicBezTo>
                  <a:cubicBezTo>
                    <a:pt x="17" y="3"/>
                    <a:pt x="15" y="2"/>
                    <a:pt x="13" y="2"/>
                  </a:cubicBezTo>
                  <a:cubicBezTo>
                    <a:pt x="7" y="2"/>
                    <a:pt x="4" y="6"/>
                    <a:pt x="4" y="12"/>
                  </a:cubicBezTo>
                  <a:cubicBezTo>
                    <a:pt x="4" y="18"/>
                    <a:pt x="7" y="22"/>
                    <a:pt x="13" y="22"/>
                  </a:cubicBezTo>
                  <a:cubicBezTo>
                    <a:pt x="15" y="22"/>
                    <a:pt x="17" y="21"/>
                    <a:pt x="18" y="21"/>
                  </a:cubicBezTo>
                  <a:lnTo>
                    <a:pt x="18" y="23"/>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dirty="0">
                <a:solidFill>
                  <a:srgbClr val="000000"/>
                </a:solidFill>
                <a:latin typeface="Calibri Light" panose="020F0302020204030204" pitchFamily="34" charset="0"/>
                <a:cs typeface="Calibri Light" panose="020F0302020204030204" pitchFamily="34" charset="0"/>
              </a:endParaRPr>
            </a:p>
          </p:txBody>
        </p:sp>
        <p:sp>
          <p:nvSpPr>
            <p:cNvPr id="78" name="Freeform 77">
              <a:extLst>
                <a:ext uri="{FF2B5EF4-FFF2-40B4-BE49-F238E27FC236}">
                  <a16:creationId xmlns:a16="http://schemas.microsoft.com/office/drawing/2014/main" id="{10CBBF04-BE7B-F64E-B0A6-3B812A4A2BA1}"/>
                </a:ext>
              </a:extLst>
            </p:cNvPr>
            <p:cNvSpPr>
              <a:spLocks noEditPoints="1"/>
            </p:cNvSpPr>
            <p:nvPr userDrawn="1"/>
          </p:nvSpPr>
          <p:spPr bwMode="gray">
            <a:xfrm>
              <a:off x="5684838" y="6445250"/>
              <a:ext cx="69850" cy="76200"/>
            </a:xfrm>
            <a:custGeom>
              <a:avLst/>
              <a:gdLst/>
              <a:ahLst/>
              <a:cxnLst>
                <a:cxn ang="0">
                  <a:pos x="11" y="24"/>
                </a:cxn>
                <a:cxn ang="0">
                  <a:pos x="0" y="12"/>
                </a:cxn>
                <a:cxn ang="0">
                  <a:pos x="11" y="0"/>
                </a:cxn>
                <a:cxn ang="0">
                  <a:pos x="22" y="12"/>
                </a:cxn>
                <a:cxn ang="0">
                  <a:pos x="11" y="24"/>
                </a:cxn>
                <a:cxn ang="0">
                  <a:pos x="11" y="22"/>
                </a:cxn>
                <a:cxn ang="0">
                  <a:pos x="19" y="12"/>
                </a:cxn>
                <a:cxn ang="0">
                  <a:pos x="11" y="2"/>
                </a:cxn>
                <a:cxn ang="0">
                  <a:pos x="3" y="12"/>
                </a:cxn>
                <a:cxn ang="0">
                  <a:pos x="11" y="22"/>
                </a:cxn>
              </a:cxnLst>
              <a:rect l="0" t="0" r="r" b="b"/>
              <a:pathLst>
                <a:path w="22" h="24">
                  <a:moveTo>
                    <a:pt x="11" y="24"/>
                  </a:moveTo>
                  <a:cubicBezTo>
                    <a:pt x="4" y="24"/>
                    <a:pt x="0" y="19"/>
                    <a:pt x="0" y="12"/>
                  </a:cubicBezTo>
                  <a:cubicBezTo>
                    <a:pt x="0" y="5"/>
                    <a:pt x="5" y="0"/>
                    <a:pt x="11" y="0"/>
                  </a:cubicBezTo>
                  <a:cubicBezTo>
                    <a:pt x="18" y="0"/>
                    <a:pt x="22" y="5"/>
                    <a:pt x="22" y="12"/>
                  </a:cubicBezTo>
                  <a:cubicBezTo>
                    <a:pt x="22" y="20"/>
                    <a:pt x="17" y="24"/>
                    <a:pt x="11" y="24"/>
                  </a:cubicBezTo>
                  <a:close/>
                  <a:moveTo>
                    <a:pt x="11" y="22"/>
                  </a:moveTo>
                  <a:cubicBezTo>
                    <a:pt x="16" y="22"/>
                    <a:pt x="19" y="17"/>
                    <a:pt x="19" y="12"/>
                  </a:cubicBezTo>
                  <a:cubicBezTo>
                    <a:pt x="19" y="7"/>
                    <a:pt x="16" y="2"/>
                    <a:pt x="11" y="2"/>
                  </a:cubicBezTo>
                  <a:cubicBezTo>
                    <a:pt x="6" y="2"/>
                    <a:pt x="3" y="7"/>
                    <a:pt x="3" y="12"/>
                  </a:cubicBezTo>
                  <a:cubicBezTo>
                    <a:pt x="3" y="17"/>
                    <a:pt x="6" y="22"/>
                    <a:pt x="11" y="22"/>
                  </a:cubicBez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dirty="0">
                <a:solidFill>
                  <a:srgbClr val="000000"/>
                </a:solidFill>
                <a:latin typeface="Calibri Light" panose="020F0302020204030204" pitchFamily="34" charset="0"/>
                <a:cs typeface="Calibri Light" panose="020F0302020204030204" pitchFamily="34" charset="0"/>
              </a:endParaRPr>
            </a:p>
          </p:txBody>
        </p:sp>
        <p:sp>
          <p:nvSpPr>
            <p:cNvPr id="79" name="Freeform 78">
              <a:extLst>
                <a:ext uri="{FF2B5EF4-FFF2-40B4-BE49-F238E27FC236}">
                  <a16:creationId xmlns:a16="http://schemas.microsoft.com/office/drawing/2014/main" id="{012B01FA-09DE-9943-A579-34AD4E53E284}"/>
                </a:ext>
              </a:extLst>
            </p:cNvPr>
            <p:cNvSpPr>
              <a:spLocks/>
            </p:cNvSpPr>
            <p:nvPr userDrawn="1"/>
          </p:nvSpPr>
          <p:spPr bwMode="gray">
            <a:xfrm>
              <a:off x="5773738" y="6445250"/>
              <a:ext cx="53975" cy="76200"/>
            </a:xfrm>
            <a:custGeom>
              <a:avLst/>
              <a:gdLst/>
              <a:ahLst/>
              <a:cxnLst>
                <a:cxn ang="0">
                  <a:pos x="3" y="0"/>
                </a:cxn>
                <a:cxn ang="0">
                  <a:pos x="3" y="14"/>
                </a:cxn>
                <a:cxn ang="0">
                  <a:pos x="9" y="22"/>
                </a:cxn>
                <a:cxn ang="0">
                  <a:pos x="14" y="14"/>
                </a:cxn>
                <a:cxn ang="0">
                  <a:pos x="14" y="0"/>
                </a:cxn>
                <a:cxn ang="0">
                  <a:pos x="17" y="0"/>
                </a:cxn>
                <a:cxn ang="0">
                  <a:pos x="17" y="14"/>
                </a:cxn>
                <a:cxn ang="0">
                  <a:pos x="8" y="24"/>
                </a:cxn>
                <a:cxn ang="0">
                  <a:pos x="0" y="14"/>
                </a:cxn>
                <a:cxn ang="0">
                  <a:pos x="0" y="0"/>
                </a:cxn>
                <a:cxn ang="0">
                  <a:pos x="3" y="0"/>
                </a:cxn>
              </a:cxnLst>
              <a:rect l="0" t="0" r="r" b="b"/>
              <a:pathLst>
                <a:path w="17" h="24">
                  <a:moveTo>
                    <a:pt x="3" y="0"/>
                  </a:moveTo>
                  <a:cubicBezTo>
                    <a:pt x="3" y="14"/>
                    <a:pt x="3" y="14"/>
                    <a:pt x="3" y="14"/>
                  </a:cubicBezTo>
                  <a:cubicBezTo>
                    <a:pt x="3" y="20"/>
                    <a:pt x="5" y="22"/>
                    <a:pt x="9" y="22"/>
                  </a:cubicBezTo>
                  <a:cubicBezTo>
                    <a:pt x="12" y="22"/>
                    <a:pt x="14" y="19"/>
                    <a:pt x="14" y="14"/>
                  </a:cubicBezTo>
                  <a:cubicBezTo>
                    <a:pt x="14" y="0"/>
                    <a:pt x="14" y="0"/>
                    <a:pt x="14" y="0"/>
                  </a:cubicBezTo>
                  <a:cubicBezTo>
                    <a:pt x="17" y="0"/>
                    <a:pt x="17" y="0"/>
                    <a:pt x="17" y="0"/>
                  </a:cubicBezTo>
                  <a:cubicBezTo>
                    <a:pt x="17" y="14"/>
                    <a:pt x="17" y="14"/>
                    <a:pt x="17" y="14"/>
                  </a:cubicBezTo>
                  <a:cubicBezTo>
                    <a:pt x="17" y="21"/>
                    <a:pt x="14" y="24"/>
                    <a:pt x="8" y="24"/>
                  </a:cubicBezTo>
                  <a:cubicBezTo>
                    <a:pt x="4" y="24"/>
                    <a:pt x="0" y="22"/>
                    <a:pt x="0" y="14"/>
                  </a:cubicBezTo>
                  <a:cubicBezTo>
                    <a:pt x="0" y="0"/>
                    <a:pt x="0" y="0"/>
                    <a:pt x="0" y="0"/>
                  </a:cubicBezTo>
                  <a:lnTo>
                    <a:pt x="3" y="0"/>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dirty="0">
                <a:solidFill>
                  <a:srgbClr val="000000"/>
                </a:solidFill>
                <a:latin typeface="Calibri Light" panose="020F0302020204030204" pitchFamily="34" charset="0"/>
                <a:cs typeface="Calibri Light" panose="020F0302020204030204" pitchFamily="34" charset="0"/>
              </a:endParaRPr>
            </a:p>
          </p:txBody>
        </p:sp>
        <p:sp>
          <p:nvSpPr>
            <p:cNvPr id="80" name="Freeform 79">
              <a:extLst>
                <a:ext uri="{FF2B5EF4-FFF2-40B4-BE49-F238E27FC236}">
                  <a16:creationId xmlns:a16="http://schemas.microsoft.com/office/drawing/2014/main" id="{883122C5-399A-0241-A4CB-11323A4BA28B}"/>
                </a:ext>
              </a:extLst>
            </p:cNvPr>
            <p:cNvSpPr>
              <a:spLocks/>
            </p:cNvSpPr>
            <p:nvPr userDrawn="1"/>
          </p:nvSpPr>
          <p:spPr bwMode="gray">
            <a:xfrm>
              <a:off x="5853113" y="6445250"/>
              <a:ext cx="57150" cy="76200"/>
            </a:xfrm>
            <a:custGeom>
              <a:avLst/>
              <a:gdLst/>
              <a:ahLst/>
              <a:cxnLst>
                <a:cxn ang="0">
                  <a:pos x="0" y="24"/>
                </a:cxn>
                <a:cxn ang="0">
                  <a:pos x="0" y="0"/>
                </a:cxn>
                <a:cxn ang="0">
                  <a:pos x="3" y="0"/>
                </a:cxn>
                <a:cxn ang="0">
                  <a:pos x="11" y="12"/>
                </a:cxn>
                <a:cxn ang="0">
                  <a:pos x="15" y="20"/>
                </a:cxn>
                <a:cxn ang="0">
                  <a:pos x="15" y="20"/>
                </a:cxn>
                <a:cxn ang="0">
                  <a:pos x="15" y="10"/>
                </a:cxn>
                <a:cxn ang="0">
                  <a:pos x="15" y="0"/>
                </a:cxn>
                <a:cxn ang="0">
                  <a:pos x="18" y="0"/>
                </a:cxn>
                <a:cxn ang="0">
                  <a:pos x="18" y="24"/>
                </a:cxn>
                <a:cxn ang="0">
                  <a:pos x="15" y="24"/>
                </a:cxn>
                <a:cxn ang="0">
                  <a:pos x="7" y="12"/>
                </a:cxn>
                <a:cxn ang="0">
                  <a:pos x="3" y="4"/>
                </a:cxn>
                <a:cxn ang="0">
                  <a:pos x="3" y="4"/>
                </a:cxn>
                <a:cxn ang="0">
                  <a:pos x="3" y="14"/>
                </a:cxn>
                <a:cxn ang="0">
                  <a:pos x="3" y="24"/>
                </a:cxn>
                <a:cxn ang="0">
                  <a:pos x="0" y="24"/>
                </a:cxn>
              </a:cxnLst>
              <a:rect l="0" t="0" r="r" b="b"/>
              <a:pathLst>
                <a:path w="18" h="24">
                  <a:moveTo>
                    <a:pt x="0" y="24"/>
                  </a:moveTo>
                  <a:cubicBezTo>
                    <a:pt x="0" y="0"/>
                    <a:pt x="0" y="0"/>
                    <a:pt x="0" y="0"/>
                  </a:cubicBezTo>
                  <a:cubicBezTo>
                    <a:pt x="3" y="0"/>
                    <a:pt x="3" y="0"/>
                    <a:pt x="3" y="0"/>
                  </a:cubicBezTo>
                  <a:cubicBezTo>
                    <a:pt x="11" y="12"/>
                    <a:pt x="11" y="12"/>
                    <a:pt x="11" y="12"/>
                  </a:cubicBezTo>
                  <a:cubicBezTo>
                    <a:pt x="13" y="15"/>
                    <a:pt x="14" y="17"/>
                    <a:pt x="15" y="20"/>
                  </a:cubicBezTo>
                  <a:cubicBezTo>
                    <a:pt x="15" y="20"/>
                    <a:pt x="15" y="20"/>
                    <a:pt x="15" y="20"/>
                  </a:cubicBezTo>
                  <a:cubicBezTo>
                    <a:pt x="15" y="17"/>
                    <a:pt x="15" y="14"/>
                    <a:pt x="15" y="10"/>
                  </a:cubicBezTo>
                  <a:cubicBezTo>
                    <a:pt x="15" y="0"/>
                    <a:pt x="15" y="0"/>
                    <a:pt x="15" y="0"/>
                  </a:cubicBezTo>
                  <a:cubicBezTo>
                    <a:pt x="18" y="0"/>
                    <a:pt x="18" y="0"/>
                    <a:pt x="18" y="0"/>
                  </a:cubicBezTo>
                  <a:cubicBezTo>
                    <a:pt x="18" y="24"/>
                    <a:pt x="18" y="24"/>
                    <a:pt x="18" y="24"/>
                  </a:cubicBezTo>
                  <a:cubicBezTo>
                    <a:pt x="15" y="24"/>
                    <a:pt x="15" y="24"/>
                    <a:pt x="15" y="24"/>
                  </a:cubicBezTo>
                  <a:cubicBezTo>
                    <a:pt x="7" y="12"/>
                    <a:pt x="7" y="12"/>
                    <a:pt x="7" y="12"/>
                  </a:cubicBezTo>
                  <a:cubicBezTo>
                    <a:pt x="5" y="9"/>
                    <a:pt x="4" y="6"/>
                    <a:pt x="3" y="4"/>
                  </a:cubicBezTo>
                  <a:cubicBezTo>
                    <a:pt x="3" y="4"/>
                    <a:pt x="3" y="4"/>
                    <a:pt x="3" y="4"/>
                  </a:cubicBezTo>
                  <a:cubicBezTo>
                    <a:pt x="3" y="7"/>
                    <a:pt x="3" y="10"/>
                    <a:pt x="3" y="14"/>
                  </a:cubicBezTo>
                  <a:cubicBezTo>
                    <a:pt x="3" y="24"/>
                    <a:pt x="3" y="24"/>
                    <a:pt x="3" y="24"/>
                  </a:cubicBezTo>
                  <a:lnTo>
                    <a:pt x="0" y="24"/>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dirty="0">
                <a:solidFill>
                  <a:srgbClr val="000000"/>
                </a:solidFill>
                <a:latin typeface="Calibri Light" panose="020F0302020204030204" pitchFamily="34" charset="0"/>
                <a:cs typeface="Calibri Light" panose="020F0302020204030204" pitchFamily="34" charset="0"/>
              </a:endParaRPr>
            </a:p>
          </p:txBody>
        </p:sp>
        <p:sp>
          <p:nvSpPr>
            <p:cNvPr id="81" name="Freeform 80">
              <a:extLst>
                <a:ext uri="{FF2B5EF4-FFF2-40B4-BE49-F238E27FC236}">
                  <a16:creationId xmlns:a16="http://schemas.microsoft.com/office/drawing/2014/main" id="{B23C2AB7-AFFB-3A41-998B-26C3A761DA12}"/>
                </a:ext>
              </a:extLst>
            </p:cNvPr>
            <p:cNvSpPr>
              <a:spLocks/>
            </p:cNvSpPr>
            <p:nvPr userDrawn="1"/>
          </p:nvSpPr>
          <p:spPr bwMode="gray">
            <a:xfrm>
              <a:off x="5922963" y="6445250"/>
              <a:ext cx="57150" cy="76200"/>
            </a:xfrm>
            <a:custGeom>
              <a:avLst/>
              <a:gdLst/>
              <a:ahLst/>
              <a:cxnLst>
                <a:cxn ang="0">
                  <a:pos x="16" y="6"/>
                </a:cxn>
                <a:cxn ang="0">
                  <a:pos x="0" y="6"/>
                </a:cxn>
                <a:cxn ang="0">
                  <a:pos x="0" y="0"/>
                </a:cxn>
                <a:cxn ang="0">
                  <a:pos x="36" y="0"/>
                </a:cxn>
                <a:cxn ang="0">
                  <a:pos x="36" y="6"/>
                </a:cxn>
                <a:cxn ang="0">
                  <a:pos x="22" y="6"/>
                </a:cxn>
                <a:cxn ang="0">
                  <a:pos x="22" y="48"/>
                </a:cxn>
                <a:cxn ang="0">
                  <a:pos x="16" y="48"/>
                </a:cxn>
                <a:cxn ang="0">
                  <a:pos x="16" y="6"/>
                </a:cxn>
              </a:cxnLst>
              <a:rect l="0" t="0" r="r" b="b"/>
              <a:pathLst>
                <a:path w="36" h="48">
                  <a:moveTo>
                    <a:pt x="16" y="6"/>
                  </a:moveTo>
                  <a:lnTo>
                    <a:pt x="0" y="6"/>
                  </a:lnTo>
                  <a:lnTo>
                    <a:pt x="0" y="0"/>
                  </a:lnTo>
                  <a:lnTo>
                    <a:pt x="36" y="0"/>
                  </a:lnTo>
                  <a:lnTo>
                    <a:pt x="36" y="6"/>
                  </a:lnTo>
                  <a:lnTo>
                    <a:pt x="22" y="6"/>
                  </a:lnTo>
                  <a:lnTo>
                    <a:pt x="22" y="48"/>
                  </a:lnTo>
                  <a:lnTo>
                    <a:pt x="16" y="48"/>
                  </a:lnTo>
                  <a:lnTo>
                    <a:pt x="16" y="6"/>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dirty="0">
                <a:solidFill>
                  <a:srgbClr val="000000"/>
                </a:solidFill>
                <a:latin typeface="Calibri Light" panose="020F0302020204030204" pitchFamily="34" charset="0"/>
                <a:cs typeface="Calibri Light" panose="020F0302020204030204" pitchFamily="34" charset="0"/>
              </a:endParaRPr>
            </a:p>
          </p:txBody>
        </p:sp>
        <p:sp>
          <p:nvSpPr>
            <p:cNvPr id="82" name="Freeform 81">
              <a:extLst>
                <a:ext uri="{FF2B5EF4-FFF2-40B4-BE49-F238E27FC236}">
                  <a16:creationId xmlns:a16="http://schemas.microsoft.com/office/drawing/2014/main" id="{187494A0-4F61-1F44-9566-5816F1FA440A}"/>
                </a:ext>
              </a:extLst>
            </p:cNvPr>
            <p:cNvSpPr>
              <a:spLocks noEditPoints="1"/>
            </p:cNvSpPr>
            <p:nvPr userDrawn="1"/>
          </p:nvSpPr>
          <p:spPr bwMode="gray">
            <a:xfrm>
              <a:off x="5980113" y="6445250"/>
              <a:ext cx="63500" cy="76200"/>
            </a:xfrm>
            <a:custGeom>
              <a:avLst/>
              <a:gdLst/>
              <a:ahLst/>
              <a:cxnLst>
                <a:cxn ang="0">
                  <a:pos x="6" y="16"/>
                </a:cxn>
                <a:cxn ang="0">
                  <a:pos x="3" y="24"/>
                </a:cxn>
                <a:cxn ang="0">
                  <a:pos x="0" y="24"/>
                </a:cxn>
                <a:cxn ang="0">
                  <a:pos x="8" y="0"/>
                </a:cxn>
                <a:cxn ang="0">
                  <a:pos x="12" y="0"/>
                </a:cxn>
                <a:cxn ang="0">
                  <a:pos x="20" y="24"/>
                </a:cxn>
                <a:cxn ang="0">
                  <a:pos x="17" y="24"/>
                </a:cxn>
                <a:cxn ang="0">
                  <a:pos x="14" y="16"/>
                </a:cxn>
                <a:cxn ang="0">
                  <a:pos x="6" y="16"/>
                </a:cxn>
                <a:cxn ang="0">
                  <a:pos x="14" y="14"/>
                </a:cxn>
                <a:cxn ang="0">
                  <a:pos x="11" y="7"/>
                </a:cxn>
                <a:cxn ang="0">
                  <a:pos x="10" y="3"/>
                </a:cxn>
                <a:cxn ang="0">
                  <a:pos x="10" y="3"/>
                </a:cxn>
                <a:cxn ang="0">
                  <a:pos x="9" y="7"/>
                </a:cxn>
                <a:cxn ang="0">
                  <a:pos x="7" y="14"/>
                </a:cxn>
                <a:cxn ang="0">
                  <a:pos x="14" y="14"/>
                </a:cxn>
              </a:cxnLst>
              <a:rect l="0" t="0" r="r" b="b"/>
              <a:pathLst>
                <a:path w="20" h="24">
                  <a:moveTo>
                    <a:pt x="6" y="16"/>
                  </a:moveTo>
                  <a:cubicBezTo>
                    <a:pt x="3" y="24"/>
                    <a:pt x="3" y="24"/>
                    <a:pt x="3" y="24"/>
                  </a:cubicBezTo>
                  <a:cubicBezTo>
                    <a:pt x="0" y="24"/>
                    <a:pt x="0" y="24"/>
                    <a:pt x="0" y="24"/>
                  </a:cubicBezTo>
                  <a:cubicBezTo>
                    <a:pt x="8" y="0"/>
                    <a:pt x="8" y="0"/>
                    <a:pt x="8" y="0"/>
                  </a:cubicBezTo>
                  <a:cubicBezTo>
                    <a:pt x="12" y="0"/>
                    <a:pt x="12" y="0"/>
                    <a:pt x="12" y="0"/>
                  </a:cubicBezTo>
                  <a:cubicBezTo>
                    <a:pt x="20" y="24"/>
                    <a:pt x="20" y="24"/>
                    <a:pt x="20" y="24"/>
                  </a:cubicBezTo>
                  <a:cubicBezTo>
                    <a:pt x="17" y="24"/>
                    <a:pt x="17" y="24"/>
                    <a:pt x="17" y="24"/>
                  </a:cubicBezTo>
                  <a:cubicBezTo>
                    <a:pt x="14" y="16"/>
                    <a:pt x="14" y="16"/>
                    <a:pt x="14" y="16"/>
                  </a:cubicBezTo>
                  <a:lnTo>
                    <a:pt x="6" y="16"/>
                  </a:lnTo>
                  <a:close/>
                  <a:moveTo>
                    <a:pt x="14" y="14"/>
                  </a:moveTo>
                  <a:cubicBezTo>
                    <a:pt x="11" y="7"/>
                    <a:pt x="11" y="7"/>
                    <a:pt x="11" y="7"/>
                  </a:cubicBezTo>
                  <a:cubicBezTo>
                    <a:pt x="11" y="6"/>
                    <a:pt x="11" y="4"/>
                    <a:pt x="10" y="3"/>
                  </a:cubicBezTo>
                  <a:cubicBezTo>
                    <a:pt x="10" y="3"/>
                    <a:pt x="10" y="3"/>
                    <a:pt x="10" y="3"/>
                  </a:cubicBezTo>
                  <a:cubicBezTo>
                    <a:pt x="10" y="4"/>
                    <a:pt x="9" y="6"/>
                    <a:pt x="9" y="7"/>
                  </a:cubicBezTo>
                  <a:cubicBezTo>
                    <a:pt x="7" y="14"/>
                    <a:pt x="7" y="14"/>
                    <a:pt x="7" y="14"/>
                  </a:cubicBezTo>
                  <a:lnTo>
                    <a:pt x="14" y="14"/>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dirty="0">
                <a:solidFill>
                  <a:srgbClr val="000000"/>
                </a:solidFill>
                <a:latin typeface="Calibri Light" panose="020F0302020204030204" pitchFamily="34" charset="0"/>
                <a:cs typeface="Calibri Light" panose="020F0302020204030204" pitchFamily="34" charset="0"/>
              </a:endParaRPr>
            </a:p>
          </p:txBody>
        </p:sp>
        <p:sp>
          <p:nvSpPr>
            <p:cNvPr id="83" name="Freeform 82">
              <a:extLst>
                <a:ext uri="{FF2B5EF4-FFF2-40B4-BE49-F238E27FC236}">
                  <a16:creationId xmlns:a16="http://schemas.microsoft.com/office/drawing/2014/main" id="{475E28AF-F030-4544-801A-56A2DCFA847B}"/>
                </a:ext>
              </a:extLst>
            </p:cNvPr>
            <p:cNvSpPr>
              <a:spLocks/>
            </p:cNvSpPr>
            <p:nvPr userDrawn="1"/>
          </p:nvSpPr>
          <p:spPr bwMode="gray">
            <a:xfrm>
              <a:off x="6062663" y="6445250"/>
              <a:ext cx="57150" cy="76200"/>
            </a:xfrm>
            <a:custGeom>
              <a:avLst/>
              <a:gdLst/>
              <a:ahLst/>
              <a:cxnLst>
                <a:cxn ang="0">
                  <a:pos x="0" y="24"/>
                </a:cxn>
                <a:cxn ang="0">
                  <a:pos x="0" y="0"/>
                </a:cxn>
                <a:cxn ang="0">
                  <a:pos x="3" y="0"/>
                </a:cxn>
                <a:cxn ang="0">
                  <a:pos x="11" y="12"/>
                </a:cxn>
                <a:cxn ang="0">
                  <a:pos x="15" y="20"/>
                </a:cxn>
                <a:cxn ang="0">
                  <a:pos x="15" y="20"/>
                </a:cxn>
                <a:cxn ang="0">
                  <a:pos x="15" y="10"/>
                </a:cxn>
                <a:cxn ang="0">
                  <a:pos x="15" y="0"/>
                </a:cxn>
                <a:cxn ang="0">
                  <a:pos x="18" y="0"/>
                </a:cxn>
                <a:cxn ang="0">
                  <a:pos x="18" y="24"/>
                </a:cxn>
                <a:cxn ang="0">
                  <a:pos x="15" y="24"/>
                </a:cxn>
                <a:cxn ang="0">
                  <a:pos x="7" y="12"/>
                </a:cxn>
                <a:cxn ang="0">
                  <a:pos x="3" y="4"/>
                </a:cxn>
                <a:cxn ang="0">
                  <a:pos x="2" y="4"/>
                </a:cxn>
                <a:cxn ang="0">
                  <a:pos x="3" y="14"/>
                </a:cxn>
                <a:cxn ang="0">
                  <a:pos x="3" y="24"/>
                </a:cxn>
                <a:cxn ang="0">
                  <a:pos x="0" y="24"/>
                </a:cxn>
              </a:cxnLst>
              <a:rect l="0" t="0" r="r" b="b"/>
              <a:pathLst>
                <a:path w="18" h="24">
                  <a:moveTo>
                    <a:pt x="0" y="24"/>
                  </a:moveTo>
                  <a:cubicBezTo>
                    <a:pt x="0" y="0"/>
                    <a:pt x="0" y="0"/>
                    <a:pt x="0" y="0"/>
                  </a:cubicBezTo>
                  <a:cubicBezTo>
                    <a:pt x="3" y="0"/>
                    <a:pt x="3" y="0"/>
                    <a:pt x="3" y="0"/>
                  </a:cubicBezTo>
                  <a:cubicBezTo>
                    <a:pt x="11" y="12"/>
                    <a:pt x="11" y="12"/>
                    <a:pt x="11" y="12"/>
                  </a:cubicBezTo>
                  <a:cubicBezTo>
                    <a:pt x="12" y="15"/>
                    <a:pt x="14" y="17"/>
                    <a:pt x="15" y="20"/>
                  </a:cubicBezTo>
                  <a:cubicBezTo>
                    <a:pt x="15" y="20"/>
                    <a:pt x="15" y="20"/>
                    <a:pt x="15" y="20"/>
                  </a:cubicBezTo>
                  <a:cubicBezTo>
                    <a:pt x="15" y="17"/>
                    <a:pt x="15" y="14"/>
                    <a:pt x="15" y="10"/>
                  </a:cubicBezTo>
                  <a:cubicBezTo>
                    <a:pt x="15" y="0"/>
                    <a:pt x="15" y="0"/>
                    <a:pt x="15" y="0"/>
                  </a:cubicBezTo>
                  <a:cubicBezTo>
                    <a:pt x="18" y="0"/>
                    <a:pt x="18" y="0"/>
                    <a:pt x="18" y="0"/>
                  </a:cubicBezTo>
                  <a:cubicBezTo>
                    <a:pt x="18" y="24"/>
                    <a:pt x="18" y="24"/>
                    <a:pt x="18" y="24"/>
                  </a:cubicBezTo>
                  <a:cubicBezTo>
                    <a:pt x="15" y="24"/>
                    <a:pt x="15" y="24"/>
                    <a:pt x="15" y="24"/>
                  </a:cubicBezTo>
                  <a:cubicBezTo>
                    <a:pt x="7" y="12"/>
                    <a:pt x="7" y="12"/>
                    <a:pt x="7" y="12"/>
                  </a:cubicBezTo>
                  <a:cubicBezTo>
                    <a:pt x="5" y="9"/>
                    <a:pt x="4" y="6"/>
                    <a:pt x="3" y="4"/>
                  </a:cubicBezTo>
                  <a:cubicBezTo>
                    <a:pt x="2" y="4"/>
                    <a:pt x="2" y="4"/>
                    <a:pt x="2" y="4"/>
                  </a:cubicBezTo>
                  <a:cubicBezTo>
                    <a:pt x="3" y="7"/>
                    <a:pt x="3" y="10"/>
                    <a:pt x="3" y="14"/>
                  </a:cubicBezTo>
                  <a:cubicBezTo>
                    <a:pt x="3" y="24"/>
                    <a:pt x="3" y="24"/>
                    <a:pt x="3" y="24"/>
                  </a:cubicBezTo>
                  <a:lnTo>
                    <a:pt x="0" y="24"/>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dirty="0">
                <a:solidFill>
                  <a:srgbClr val="000000"/>
                </a:solidFill>
                <a:latin typeface="Calibri Light" panose="020F0302020204030204" pitchFamily="34" charset="0"/>
                <a:cs typeface="Calibri Light" panose="020F0302020204030204" pitchFamily="34" charset="0"/>
              </a:endParaRPr>
            </a:p>
          </p:txBody>
        </p:sp>
        <p:sp>
          <p:nvSpPr>
            <p:cNvPr id="84" name="Freeform 83">
              <a:extLst>
                <a:ext uri="{FF2B5EF4-FFF2-40B4-BE49-F238E27FC236}">
                  <a16:creationId xmlns:a16="http://schemas.microsoft.com/office/drawing/2014/main" id="{604852F5-A0DD-4E4E-B534-FA33101FD135}"/>
                </a:ext>
              </a:extLst>
            </p:cNvPr>
            <p:cNvSpPr>
              <a:spLocks/>
            </p:cNvSpPr>
            <p:nvPr userDrawn="1"/>
          </p:nvSpPr>
          <p:spPr bwMode="gray">
            <a:xfrm>
              <a:off x="6132513" y="6445250"/>
              <a:ext cx="57150" cy="76200"/>
            </a:xfrm>
            <a:custGeom>
              <a:avLst/>
              <a:gdLst/>
              <a:ahLst/>
              <a:cxnLst>
                <a:cxn ang="0">
                  <a:pos x="16" y="6"/>
                </a:cxn>
                <a:cxn ang="0">
                  <a:pos x="0" y="6"/>
                </a:cxn>
                <a:cxn ang="0">
                  <a:pos x="0" y="0"/>
                </a:cxn>
                <a:cxn ang="0">
                  <a:pos x="36" y="0"/>
                </a:cxn>
                <a:cxn ang="0">
                  <a:pos x="36" y="6"/>
                </a:cxn>
                <a:cxn ang="0">
                  <a:pos x="22" y="6"/>
                </a:cxn>
                <a:cxn ang="0">
                  <a:pos x="22" y="48"/>
                </a:cxn>
                <a:cxn ang="0">
                  <a:pos x="16" y="48"/>
                </a:cxn>
                <a:cxn ang="0">
                  <a:pos x="16" y="6"/>
                </a:cxn>
              </a:cxnLst>
              <a:rect l="0" t="0" r="r" b="b"/>
              <a:pathLst>
                <a:path w="36" h="48">
                  <a:moveTo>
                    <a:pt x="16" y="6"/>
                  </a:moveTo>
                  <a:lnTo>
                    <a:pt x="0" y="6"/>
                  </a:lnTo>
                  <a:lnTo>
                    <a:pt x="0" y="0"/>
                  </a:lnTo>
                  <a:lnTo>
                    <a:pt x="36" y="0"/>
                  </a:lnTo>
                  <a:lnTo>
                    <a:pt x="36" y="6"/>
                  </a:lnTo>
                  <a:lnTo>
                    <a:pt x="22" y="6"/>
                  </a:lnTo>
                  <a:lnTo>
                    <a:pt x="22" y="48"/>
                  </a:lnTo>
                  <a:lnTo>
                    <a:pt x="16" y="48"/>
                  </a:lnTo>
                  <a:lnTo>
                    <a:pt x="16" y="6"/>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dirty="0">
                <a:solidFill>
                  <a:srgbClr val="000000"/>
                </a:solidFill>
                <a:latin typeface="Calibri Light" panose="020F0302020204030204" pitchFamily="34" charset="0"/>
                <a:cs typeface="Calibri Light" panose="020F0302020204030204" pitchFamily="34" charset="0"/>
              </a:endParaRPr>
            </a:p>
          </p:txBody>
        </p:sp>
        <p:sp>
          <p:nvSpPr>
            <p:cNvPr id="85" name="Freeform 84">
              <a:extLst>
                <a:ext uri="{FF2B5EF4-FFF2-40B4-BE49-F238E27FC236}">
                  <a16:creationId xmlns:a16="http://schemas.microsoft.com/office/drawing/2014/main" id="{C5E34A44-9612-B44A-9694-3F0EB979220A}"/>
                </a:ext>
              </a:extLst>
            </p:cNvPr>
            <p:cNvSpPr>
              <a:spLocks/>
            </p:cNvSpPr>
            <p:nvPr userDrawn="1"/>
          </p:nvSpPr>
          <p:spPr bwMode="gray">
            <a:xfrm>
              <a:off x="6199188" y="6445250"/>
              <a:ext cx="47625" cy="76200"/>
            </a:xfrm>
            <a:custGeom>
              <a:avLst/>
              <a:gdLst/>
              <a:ahLst/>
              <a:cxnLst>
                <a:cxn ang="0">
                  <a:pos x="1" y="20"/>
                </a:cxn>
                <a:cxn ang="0">
                  <a:pos x="6" y="22"/>
                </a:cxn>
                <a:cxn ang="0">
                  <a:pos x="11" y="18"/>
                </a:cxn>
                <a:cxn ang="0">
                  <a:pos x="7" y="13"/>
                </a:cxn>
                <a:cxn ang="0">
                  <a:pos x="1" y="6"/>
                </a:cxn>
                <a:cxn ang="0">
                  <a:pos x="8" y="0"/>
                </a:cxn>
                <a:cxn ang="0">
                  <a:pos x="14" y="1"/>
                </a:cxn>
                <a:cxn ang="0">
                  <a:pos x="13" y="3"/>
                </a:cxn>
                <a:cxn ang="0">
                  <a:pos x="8" y="2"/>
                </a:cxn>
                <a:cxn ang="0">
                  <a:pos x="4" y="6"/>
                </a:cxn>
                <a:cxn ang="0">
                  <a:pos x="9" y="10"/>
                </a:cxn>
                <a:cxn ang="0">
                  <a:pos x="15" y="17"/>
                </a:cxn>
                <a:cxn ang="0">
                  <a:pos x="6" y="24"/>
                </a:cxn>
                <a:cxn ang="0">
                  <a:pos x="0" y="23"/>
                </a:cxn>
                <a:cxn ang="0">
                  <a:pos x="1" y="20"/>
                </a:cxn>
              </a:cxnLst>
              <a:rect l="0" t="0" r="r" b="b"/>
              <a:pathLst>
                <a:path w="15" h="24">
                  <a:moveTo>
                    <a:pt x="1" y="20"/>
                  </a:moveTo>
                  <a:cubicBezTo>
                    <a:pt x="2" y="21"/>
                    <a:pt x="4" y="22"/>
                    <a:pt x="6" y="22"/>
                  </a:cubicBezTo>
                  <a:cubicBezTo>
                    <a:pt x="10" y="22"/>
                    <a:pt x="11" y="20"/>
                    <a:pt x="11" y="18"/>
                  </a:cubicBezTo>
                  <a:cubicBezTo>
                    <a:pt x="11" y="15"/>
                    <a:pt x="10" y="14"/>
                    <a:pt x="7" y="13"/>
                  </a:cubicBezTo>
                  <a:cubicBezTo>
                    <a:pt x="3" y="12"/>
                    <a:pt x="1" y="10"/>
                    <a:pt x="1" y="6"/>
                  </a:cubicBezTo>
                  <a:cubicBezTo>
                    <a:pt x="1" y="2"/>
                    <a:pt x="4" y="0"/>
                    <a:pt x="8" y="0"/>
                  </a:cubicBezTo>
                  <a:cubicBezTo>
                    <a:pt x="11" y="0"/>
                    <a:pt x="13" y="0"/>
                    <a:pt x="14" y="1"/>
                  </a:cubicBezTo>
                  <a:cubicBezTo>
                    <a:pt x="13" y="3"/>
                    <a:pt x="13" y="3"/>
                    <a:pt x="13" y="3"/>
                  </a:cubicBezTo>
                  <a:cubicBezTo>
                    <a:pt x="12" y="3"/>
                    <a:pt x="10" y="2"/>
                    <a:pt x="8" y="2"/>
                  </a:cubicBezTo>
                  <a:cubicBezTo>
                    <a:pt x="5" y="2"/>
                    <a:pt x="4" y="4"/>
                    <a:pt x="4" y="6"/>
                  </a:cubicBezTo>
                  <a:cubicBezTo>
                    <a:pt x="4" y="8"/>
                    <a:pt x="5" y="9"/>
                    <a:pt x="9" y="10"/>
                  </a:cubicBezTo>
                  <a:cubicBezTo>
                    <a:pt x="13" y="12"/>
                    <a:pt x="15" y="14"/>
                    <a:pt x="15" y="17"/>
                  </a:cubicBezTo>
                  <a:cubicBezTo>
                    <a:pt x="15" y="21"/>
                    <a:pt x="12" y="24"/>
                    <a:pt x="6" y="24"/>
                  </a:cubicBezTo>
                  <a:cubicBezTo>
                    <a:pt x="4" y="24"/>
                    <a:pt x="1" y="24"/>
                    <a:pt x="0" y="23"/>
                  </a:cubicBezTo>
                  <a:lnTo>
                    <a:pt x="1" y="20"/>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dirty="0">
                <a:solidFill>
                  <a:srgbClr val="000000"/>
                </a:solidFill>
                <a:latin typeface="Calibri Light" panose="020F0302020204030204" pitchFamily="34" charset="0"/>
                <a:cs typeface="Calibri Light" panose="020F0302020204030204" pitchFamily="34" charset="0"/>
              </a:endParaRPr>
            </a:p>
          </p:txBody>
        </p:sp>
      </p:grpSp>
      <p:sp>
        <p:nvSpPr>
          <p:cNvPr id="87" name="Round Single Corner Rectangle 37">
            <a:extLst>
              <a:ext uri="{FF2B5EF4-FFF2-40B4-BE49-F238E27FC236}">
                <a16:creationId xmlns:a16="http://schemas.microsoft.com/office/drawing/2014/main" id="{2220136C-3EEE-7C48-8A1F-A0D331F233A8}"/>
              </a:ext>
            </a:extLst>
          </p:cNvPr>
          <p:cNvSpPr/>
          <p:nvPr userDrawn="1"/>
        </p:nvSpPr>
        <p:spPr>
          <a:xfrm>
            <a:off x="752475" y="2008822"/>
            <a:ext cx="3134444" cy="3135600"/>
          </a:xfrm>
          <a:prstGeom prst="round1Rect">
            <a:avLst>
              <a:gd name="adj" fmla="val 0"/>
            </a:avLst>
          </a:prstGeom>
          <a:gradFill>
            <a:gsLst>
              <a:gs pos="0">
                <a:schemeClr val="accent2"/>
              </a:gs>
              <a:gs pos="100000">
                <a:schemeClr val="accent4"/>
              </a:gs>
            </a:gsLst>
            <a:lin ang="5400000" scaled="1"/>
          </a:gra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n-US" sz="1350" dirty="0">
              <a:latin typeface="Calibri Light" panose="020F0302020204030204" pitchFamily="34" charset="0"/>
              <a:cs typeface="Calibri Light" panose="020F0302020204030204" pitchFamily="34" charset="0"/>
            </a:endParaRPr>
          </a:p>
        </p:txBody>
      </p:sp>
      <p:sp>
        <p:nvSpPr>
          <p:cNvPr id="88" name="Rectangle 87">
            <a:extLst>
              <a:ext uri="{FF2B5EF4-FFF2-40B4-BE49-F238E27FC236}">
                <a16:creationId xmlns:a16="http://schemas.microsoft.com/office/drawing/2014/main" id="{AE658AA6-8EA9-6A4D-A57D-69A642F12C50}"/>
              </a:ext>
            </a:extLst>
          </p:cNvPr>
          <p:cNvSpPr/>
          <p:nvPr userDrawn="1"/>
        </p:nvSpPr>
        <p:spPr>
          <a:xfrm rot="16200000">
            <a:off x="1358091" y="1815216"/>
            <a:ext cx="98580" cy="48579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latin typeface="Calibri Light" panose="020F0302020204030204" pitchFamily="34" charset="0"/>
              <a:cs typeface="Calibri Light" panose="020F0302020204030204" pitchFamily="34" charset="0"/>
            </a:endParaRPr>
          </a:p>
        </p:txBody>
      </p:sp>
      <p:sp>
        <p:nvSpPr>
          <p:cNvPr id="89" name="Text Placeholder 4">
            <a:extLst>
              <a:ext uri="{FF2B5EF4-FFF2-40B4-BE49-F238E27FC236}">
                <a16:creationId xmlns:a16="http://schemas.microsoft.com/office/drawing/2014/main" id="{5D071C79-7DCB-1848-AC5E-6953C90F89A4}"/>
              </a:ext>
            </a:extLst>
          </p:cNvPr>
          <p:cNvSpPr>
            <a:spLocks noGrp="1"/>
          </p:cNvSpPr>
          <p:nvPr>
            <p:ph type="body" sz="quarter" idx="10" hasCustomPrompt="1"/>
          </p:nvPr>
        </p:nvSpPr>
        <p:spPr>
          <a:xfrm>
            <a:off x="1153624" y="2425699"/>
            <a:ext cx="2341562" cy="1690525"/>
          </a:xfrm>
          <a:prstGeom prst="rect">
            <a:avLst/>
          </a:prstGeom>
        </p:spPr>
        <p:txBody>
          <a:bodyPr lIns="0" tIns="0" rIns="0" bIns="0"/>
          <a:lstStyle>
            <a:lvl1pPr>
              <a:spcBef>
                <a:spcPts val="0"/>
              </a:spcBef>
              <a:spcAft>
                <a:spcPts val="0"/>
              </a:spcAft>
              <a:defRPr sz="2400" b="0" i="0">
                <a:solidFill>
                  <a:schemeClr val="bg1"/>
                </a:solidFill>
                <a:latin typeface="Calibri Light" panose="020F0302020204030204" pitchFamily="34" charset="0"/>
                <a:cs typeface="Calibri Light" panose="020F0302020204030204" pitchFamily="34" charset="0"/>
              </a:defRPr>
            </a:lvl1pPr>
            <a:lvl2pPr>
              <a:buNone/>
              <a:defRPr/>
            </a:lvl2pPr>
          </a:lstStyle>
          <a:p>
            <a:pPr lvl="0"/>
            <a:r>
              <a:rPr lang="en-GB" dirty="0"/>
              <a:t>Click to edit Presentation Title </a:t>
            </a:r>
          </a:p>
        </p:txBody>
      </p:sp>
      <p:sp>
        <p:nvSpPr>
          <p:cNvPr id="90" name="Text Placeholder 4">
            <a:extLst>
              <a:ext uri="{FF2B5EF4-FFF2-40B4-BE49-F238E27FC236}">
                <a16:creationId xmlns:a16="http://schemas.microsoft.com/office/drawing/2014/main" id="{773E15B9-809C-FA46-AB76-9D4D64CB2897}"/>
              </a:ext>
            </a:extLst>
          </p:cNvPr>
          <p:cNvSpPr>
            <a:spLocks noGrp="1"/>
          </p:cNvSpPr>
          <p:nvPr>
            <p:ph type="body" sz="quarter" idx="11" hasCustomPrompt="1"/>
          </p:nvPr>
        </p:nvSpPr>
        <p:spPr>
          <a:xfrm>
            <a:off x="1153624" y="4228978"/>
            <a:ext cx="2341562" cy="361879"/>
          </a:xfrm>
          <a:prstGeom prst="rect">
            <a:avLst/>
          </a:prstGeom>
        </p:spPr>
        <p:txBody>
          <a:bodyPr lIns="0" tIns="0" rIns="0" bIns="0"/>
          <a:lstStyle>
            <a:lvl1pPr>
              <a:spcBef>
                <a:spcPts val="0"/>
              </a:spcBef>
              <a:spcAft>
                <a:spcPts val="0"/>
              </a:spcAft>
              <a:defRPr sz="1200" b="0" i="0">
                <a:solidFill>
                  <a:schemeClr val="bg1"/>
                </a:solidFill>
                <a:latin typeface="Calibri Light" panose="020F0302020204030204" pitchFamily="34" charset="0"/>
                <a:cs typeface="Calibri Light" panose="020F0302020204030204" pitchFamily="34" charset="0"/>
              </a:defRPr>
            </a:lvl1pPr>
            <a:lvl2pPr>
              <a:buNone/>
              <a:defRPr/>
            </a:lvl2pPr>
          </a:lstStyle>
          <a:p>
            <a:pPr lvl="0"/>
            <a:r>
              <a:rPr lang="en-GB" dirty="0"/>
              <a:t>Click to edit Presentation Subtitle</a:t>
            </a:r>
          </a:p>
        </p:txBody>
      </p:sp>
      <p:sp>
        <p:nvSpPr>
          <p:cNvPr id="91" name="Round Single Corner Rectangle 27">
            <a:extLst>
              <a:ext uri="{FF2B5EF4-FFF2-40B4-BE49-F238E27FC236}">
                <a16:creationId xmlns:a16="http://schemas.microsoft.com/office/drawing/2014/main" id="{34726A79-AF07-2147-800B-873DEA0A24D6}"/>
              </a:ext>
            </a:extLst>
          </p:cNvPr>
          <p:cNvSpPr/>
          <p:nvPr userDrawn="1"/>
        </p:nvSpPr>
        <p:spPr>
          <a:xfrm>
            <a:off x="6315455" y="3337559"/>
            <a:ext cx="1824536" cy="1805941"/>
          </a:xfrm>
          <a:prstGeom prst="round1Rect">
            <a:avLst>
              <a:gd name="adj" fmla="val 0"/>
            </a:avLst>
          </a:prstGeom>
          <a:gradFill>
            <a:gsLst>
              <a:gs pos="0">
                <a:schemeClr val="accent2">
                  <a:alpha val="60000"/>
                </a:schemeClr>
              </a:gs>
              <a:gs pos="99000">
                <a:schemeClr val="accent4">
                  <a:alpha val="75000"/>
                </a:schemeClr>
              </a:gs>
            </a:gsLst>
            <a:lin ang="5400000" scaled="1"/>
          </a:gra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n-US" sz="1350" dirty="0">
              <a:latin typeface="Calibri Light" panose="020F0302020204030204" pitchFamily="34" charset="0"/>
              <a:cs typeface="Calibri Light" panose="020F0302020204030204" pitchFamily="34" charset="0"/>
            </a:endParaRPr>
          </a:p>
        </p:txBody>
      </p:sp>
    </p:spTree>
    <p:extLst>
      <p:ext uri="{BB962C8B-B14F-4D97-AF65-F5344CB8AC3E}">
        <p14:creationId xmlns:p14="http://schemas.microsoft.com/office/powerpoint/2010/main" val="15713447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8"/>
                                        </p:tgtEl>
                                        <p:attrNameLst>
                                          <p:attrName>style.visibility</p:attrName>
                                        </p:attrNameLst>
                                      </p:cBhvr>
                                      <p:to>
                                        <p:strVal val="visible"/>
                                      </p:to>
                                    </p:set>
                                    <p:animEffect transition="in" filter="wipe(left)">
                                      <p:cBhvr>
                                        <p:cTn id="7" dur="500"/>
                                        <p:tgtEl>
                                          <p:spTgt spid="8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8" grpId="0" animBg="1"/>
    </p:bldLst>
  </p:timing>
  <p:hf hdr="0" dt="0"/>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Cover Slide - Option 03">
    <p:spTree>
      <p:nvGrpSpPr>
        <p:cNvPr id="1" name=""/>
        <p:cNvGrpSpPr/>
        <p:nvPr/>
      </p:nvGrpSpPr>
      <p:grpSpPr>
        <a:xfrm>
          <a:off x="0" y="0"/>
          <a:ext cx="0" cy="0"/>
          <a:chOff x="0" y="0"/>
          <a:chExt cx="0" cy="0"/>
        </a:xfrm>
      </p:grpSpPr>
      <p:pic>
        <p:nvPicPr>
          <p:cNvPr id="47" name="Picture 2" descr="person using smartphone and MacBook">
            <a:extLst>
              <a:ext uri="{FF2B5EF4-FFF2-40B4-BE49-F238E27FC236}">
                <a16:creationId xmlns:a16="http://schemas.microsoft.com/office/drawing/2014/main" id="{0B2EB00F-83A7-0648-8A07-A3A8F748104D}"/>
              </a:ext>
            </a:extLst>
          </p:cNvPr>
          <p:cNvPicPr>
            <a:picLocks noChangeArrowheads="1"/>
          </p:cNvPicPr>
          <p:nvPr userDrawn="1"/>
        </p:nvPicPr>
        <p:blipFill rotWithShape="1">
          <a:blip r:embed="rId2" cstate="email">
            <a:extLst>
              <a:ext uri="{28A0092B-C50C-407E-A947-70E740481C1C}">
                <a14:useLocalDpi xmlns:a14="http://schemas.microsoft.com/office/drawing/2010/main"/>
              </a:ext>
            </a:extLst>
          </a:blip>
          <a:srcRect/>
          <a:stretch/>
        </p:blipFill>
        <p:spPr bwMode="auto">
          <a:xfrm flipH="1">
            <a:off x="-2" y="0"/>
            <a:ext cx="9144000" cy="5144400"/>
          </a:xfrm>
          <a:prstGeom prst="rect">
            <a:avLst/>
          </a:prstGeom>
          <a:noFill/>
          <a:extLst>
            <a:ext uri="{909E8E84-426E-40DD-AFC4-6F175D3DCCD1}">
              <a14:hiddenFill xmlns:a14="http://schemas.microsoft.com/office/drawing/2010/main">
                <a:solidFill>
                  <a:srgbClr val="FFFFFF"/>
                </a:solidFill>
              </a14:hiddenFill>
            </a:ext>
          </a:extLst>
        </p:spPr>
      </p:pic>
      <p:sp>
        <p:nvSpPr>
          <p:cNvPr id="49" name="Shape 24">
            <a:extLst>
              <a:ext uri="{FF2B5EF4-FFF2-40B4-BE49-F238E27FC236}">
                <a16:creationId xmlns:a16="http://schemas.microsoft.com/office/drawing/2014/main" id="{CBE50609-789F-6549-AF45-C5F44F595ABA}"/>
              </a:ext>
            </a:extLst>
          </p:cNvPr>
          <p:cNvSpPr/>
          <p:nvPr userDrawn="1"/>
        </p:nvSpPr>
        <p:spPr>
          <a:xfrm>
            <a:off x="0" y="0"/>
            <a:ext cx="9144000" cy="5143500"/>
          </a:xfrm>
          <a:prstGeom prst="rect">
            <a:avLst/>
          </a:prstGeom>
          <a:gradFill>
            <a:gsLst>
              <a:gs pos="37000">
                <a:srgbClr val="53585F">
                  <a:alpha val="25000"/>
                </a:srgbClr>
              </a:gs>
              <a:gs pos="100000">
                <a:srgbClr val="232327">
                  <a:alpha val="90000"/>
                </a:srgbClr>
              </a:gs>
            </a:gsLst>
            <a:lin ang="13800000" scaled="0"/>
          </a:gradFill>
          <a:ln w="12700">
            <a:miter lim="400000"/>
          </a:ln>
        </p:spPr>
        <p:txBody>
          <a:bodyPr lIns="0" tIns="0" rIns="0" bIns="0" anchor="ctr"/>
          <a:lstStyle/>
          <a:p>
            <a:pPr lvl="0">
              <a:lnSpc>
                <a:spcPct val="80000"/>
              </a:lnSpc>
              <a:defRPr sz="2700" b="1">
                <a:solidFill>
                  <a:srgbClr val="FFFFFF"/>
                </a:solidFill>
              </a:defRPr>
            </a:pPr>
            <a:endParaRPr sz="1097">
              <a:latin typeface="Calibri Light" panose="020F0302020204030204" pitchFamily="34" charset="0"/>
              <a:cs typeface="Calibri Light" panose="020F0302020204030204" pitchFamily="34" charset="0"/>
            </a:endParaRPr>
          </a:p>
        </p:txBody>
      </p:sp>
      <p:sp>
        <p:nvSpPr>
          <p:cNvPr id="4" name="Round Single Corner Rectangle 27">
            <a:extLst>
              <a:ext uri="{FF2B5EF4-FFF2-40B4-BE49-F238E27FC236}">
                <a16:creationId xmlns:a16="http://schemas.microsoft.com/office/drawing/2014/main" id="{49A08B89-C812-8147-8208-F60AAA988F5B}"/>
              </a:ext>
            </a:extLst>
          </p:cNvPr>
          <p:cNvSpPr/>
          <p:nvPr userDrawn="1"/>
        </p:nvSpPr>
        <p:spPr>
          <a:xfrm>
            <a:off x="3886919" y="938567"/>
            <a:ext cx="1084408" cy="1070255"/>
          </a:xfrm>
          <a:prstGeom prst="round1Rect">
            <a:avLst>
              <a:gd name="adj" fmla="val 0"/>
            </a:avLst>
          </a:prstGeom>
          <a:solidFill>
            <a:schemeClr val="bg1">
              <a:alpha val="25000"/>
            </a:schemeClr>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n-US" sz="1350" dirty="0">
              <a:latin typeface="Calibri Light" panose="020F0302020204030204" pitchFamily="34" charset="0"/>
              <a:cs typeface="Calibri Light" panose="020F0302020204030204" pitchFamily="34" charset="0"/>
            </a:endParaRPr>
          </a:p>
        </p:txBody>
      </p:sp>
      <p:sp>
        <p:nvSpPr>
          <p:cNvPr id="5" name="Round Single Corner Rectangle 37">
            <a:extLst>
              <a:ext uri="{FF2B5EF4-FFF2-40B4-BE49-F238E27FC236}">
                <a16:creationId xmlns:a16="http://schemas.microsoft.com/office/drawing/2014/main" id="{B76DA112-AB52-B54B-B50A-C2C460B0FCA5}"/>
              </a:ext>
            </a:extLst>
          </p:cNvPr>
          <p:cNvSpPr/>
          <p:nvPr userDrawn="1"/>
        </p:nvSpPr>
        <p:spPr>
          <a:xfrm>
            <a:off x="752475" y="2008822"/>
            <a:ext cx="3134444" cy="3135600"/>
          </a:xfrm>
          <a:prstGeom prst="round1Rect">
            <a:avLst>
              <a:gd name="adj" fmla="val 0"/>
            </a:avLst>
          </a:prstGeom>
          <a:gradFill>
            <a:gsLst>
              <a:gs pos="0">
                <a:schemeClr val="accent2"/>
              </a:gs>
              <a:gs pos="100000">
                <a:schemeClr val="accent4"/>
              </a:gs>
            </a:gsLst>
            <a:lin ang="5400000" scaled="1"/>
          </a:gra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n-US" sz="1350" dirty="0">
              <a:latin typeface="Calibri Light" panose="020F0302020204030204" pitchFamily="34" charset="0"/>
              <a:cs typeface="Calibri Light" panose="020F0302020204030204" pitchFamily="34" charset="0"/>
            </a:endParaRPr>
          </a:p>
        </p:txBody>
      </p:sp>
      <p:sp>
        <p:nvSpPr>
          <p:cNvPr id="42" name="Round Single Corner Rectangle 27">
            <a:extLst>
              <a:ext uri="{FF2B5EF4-FFF2-40B4-BE49-F238E27FC236}">
                <a16:creationId xmlns:a16="http://schemas.microsoft.com/office/drawing/2014/main" id="{813DBC87-EB9E-6843-8730-058B42719882}"/>
              </a:ext>
            </a:extLst>
          </p:cNvPr>
          <p:cNvSpPr/>
          <p:nvPr userDrawn="1"/>
        </p:nvSpPr>
        <p:spPr>
          <a:xfrm>
            <a:off x="4967521" y="2008822"/>
            <a:ext cx="1348450" cy="1330851"/>
          </a:xfrm>
          <a:prstGeom prst="round1Rect">
            <a:avLst>
              <a:gd name="adj" fmla="val 0"/>
            </a:avLst>
          </a:prstGeom>
          <a:solidFill>
            <a:schemeClr val="tx1">
              <a:lumMod val="90000"/>
              <a:lumOff val="10000"/>
              <a:alpha val="25000"/>
            </a:schemeClr>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n-US" sz="1350" dirty="0">
              <a:latin typeface="Calibri Light" panose="020F0302020204030204" pitchFamily="34" charset="0"/>
              <a:cs typeface="Calibri Light" panose="020F0302020204030204" pitchFamily="34" charset="0"/>
            </a:endParaRPr>
          </a:p>
        </p:txBody>
      </p:sp>
      <p:sp>
        <p:nvSpPr>
          <p:cNvPr id="44" name="Round Single Corner Rectangle 27">
            <a:extLst>
              <a:ext uri="{FF2B5EF4-FFF2-40B4-BE49-F238E27FC236}">
                <a16:creationId xmlns:a16="http://schemas.microsoft.com/office/drawing/2014/main" id="{10F620D6-6E87-9146-97C4-56B978B124CD}"/>
              </a:ext>
            </a:extLst>
          </p:cNvPr>
          <p:cNvSpPr/>
          <p:nvPr userDrawn="1"/>
        </p:nvSpPr>
        <p:spPr>
          <a:xfrm>
            <a:off x="8139991" y="2346010"/>
            <a:ext cx="1004008" cy="990649"/>
          </a:xfrm>
          <a:prstGeom prst="round1Rect">
            <a:avLst>
              <a:gd name="adj" fmla="val 0"/>
            </a:avLst>
          </a:prstGeom>
          <a:solidFill>
            <a:schemeClr val="bg1">
              <a:alpha val="50000"/>
            </a:schemeClr>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n-US" sz="1350" dirty="0">
              <a:latin typeface="Calibri Light" panose="020F0302020204030204" pitchFamily="34" charset="0"/>
              <a:cs typeface="Calibri Light" panose="020F0302020204030204" pitchFamily="34" charset="0"/>
            </a:endParaRPr>
          </a:p>
        </p:txBody>
      </p:sp>
      <p:sp>
        <p:nvSpPr>
          <p:cNvPr id="45" name="Rectangle 44">
            <a:extLst>
              <a:ext uri="{FF2B5EF4-FFF2-40B4-BE49-F238E27FC236}">
                <a16:creationId xmlns:a16="http://schemas.microsoft.com/office/drawing/2014/main" id="{AF9503B8-ED78-B348-8F77-FF3BEEB57056}"/>
              </a:ext>
            </a:extLst>
          </p:cNvPr>
          <p:cNvSpPr/>
          <p:nvPr userDrawn="1"/>
        </p:nvSpPr>
        <p:spPr>
          <a:xfrm rot="16200000">
            <a:off x="1358091" y="1815216"/>
            <a:ext cx="98580" cy="48579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latin typeface="Calibri Light" panose="020F0302020204030204" pitchFamily="34" charset="0"/>
              <a:cs typeface="Calibri Light" panose="020F0302020204030204" pitchFamily="34" charset="0"/>
            </a:endParaRPr>
          </a:p>
        </p:txBody>
      </p:sp>
      <p:sp>
        <p:nvSpPr>
          <p:cNvPr id="50" name="Text Placeholder 4">
            <a:extLst>
              <a:ext uri="{FF2B5EF4-FFF2-40B4-BE49-F238E27FC236}">
                <a16:creationId xmlns:a16="http://schemas.microsoft.com/office/drawing/2014/main" id="{99FDA6C7-D335-F449-B1D2-EB20972EBC16}"/>
              </a:ext>
            </a:extLst>
          </p:cNvPr>
          <p:cNvSpPr>
            <a:spLocks noGrp="1"/>
          </p:cNvSpPr>
          <p:nvPr>
            <p:ph type="body" sz="quarter" idx="10" hasCustomPrompt="1"/>
          </p:nvPr>
        </p:nvSpPr>
        <p:spPr>
          <a:xfrm>
            <a:off x="1153624" y="2425699"/>
            <a:ext cx="2341562" cy="1690525"/>
          </a:xfrm>
          <a:prstGeom prst="rect">
            <a:avLst/>
          </a:prstGeom>
        </p:spPr>
        <p:txBody>
          <a:bodyPr lIns="0" tIns="0" rIns="0" bIns="0"/>
          <a:lstStyle>
            <a:lvl1pPr>
              <a:spcBef>
                <a:spcPts val="0"/>
              </a:spcBef>
              <a:spcAft>
                <a:spcPts val="0"/>
              </a:spcAft>
              <a:defRPr sz="2400" b="0" i="0">
                <a:solidFill>
                  <a:schemeClr val="bg1"/>
                </a:solidFill>
                <a:latin typeface="Calibri Light" panose="020F0302020204030204" pitchFamily="34" charset="0"/>
                <a:cs typeface="Calibri Light" panose="020F0302020204030204" pitchFamily="34" charset="0"/>
              </a:defRPr>
            </a:lvl1pPr>
            <a:lvl2pPr>
              <a:buNone/>
              <a:defRPr/>
            </a:lvl2pPr>
          </a:lstStyle>
          <a:p>
            <a:pPr lvl="0"/>
            <a:r>
              <a:rPr lang="en-GB" dirty="0"/>
              <a:t>Click to edit Presentation Title </a:t>
            </a:r>
          </a:p>
        </p:txBody>
      </p:sp>
      <p:sp>
        <p:nvSpPr>
          <p:cNvPr id="51" name="Text Placeholder 4">
            <a:extLst>
              <a:ext uri="{FF2B5EF4-FFF2-40B4-BE49-F238E27FC236}">
                <a16:creationId xmlns:a16="http://schemas.microsoft.com/office/drawing/2014/main" id="{550504A8-A958-254F-93E2-9AB1BFC8F860}"/>
              </a:ext>
            </a:extLst>
          </p:cNvPr>
          <p:cNvSpPr>
            <a:spLocks noGrp="1"/>
          </p:cNvSpPr>
          <p:nvPr>
            <p:ph type="body" sz="quarter" idx="11" hasCustomPrompt="1"/>
          </p:nvPr>
        </p:nvSpPr>
        <p:spPr>
          <a:xfrm>
            <a:off x="1153624" y="4228978"/>
            <a:ext cx="2341562" cy="361879"/>
          </a:xfrm>
          <a:prstGeom prst="rect">
            <a:avLst/>
          </a:prstGeom>
        </p:spPr>
        <p:txBody>
          <a:bodyPr lIns="0" tIns="0" rIns="0" bIns="0"/>
          <a:lstStyle>
            <a:lvl1pPr>
              <a:spcBef>
                <a:spcPts val="0"/>
              </a:spcBef>
              <a:spcAft>
                <a:spcPts val="0"/>
              </a:spcAft>
              <a:defRPr sz="1200" b="0" i="0">
                <a:solidFill>
                  <a:schemeClr val="bg1"/>
                </a:solidFill>
                <a:latin typeface="Calibri Light" panose="020F0302020204030204" pitchFamily="34" charset="0"/>
                <a:cs typeface="Calibri Light" panose="020F0302020204030204" pitchFamily="34" charset="0"/>
              </a:defRPr>
            </a:lvl1pPr>
            <a:lvl2pPr>
              <a:buNone/>
              <a:defRPr/>
            </a:lvl2pPr>
          </a:lstStyle>
          <a:p>
            <a:pPr lvl="0"/>
            <a:r>
              <a:rPr lang="en-GB" dirty="0"/>
              <a:t>Click to edit Presentation Subtitle</a:t>
            </a:r>
          </a:p>
        </p:txBody>
      </p:sp>
      <p:grpSp>
        <p:nvGrpSpPr>
          <p:cNvPr id="52" name="Group 51">
            <a:extLst>
              <a:ext uri="{FF2B5EF4-FFF2-40B4-BE49-F238E27FC236}">
                <a16:creationId xmlns:a16="http://schemas.microsoft.com/office/drawing/2014/main" id="{214B5A32-331D-3F44-8DA2-A0C7AC8FCC35}"/>
              </a:ext>
            </a:extLst>
          </p:cNvPr>
          <p:cNvGrpSpPr/>
          <p:nvPr userDrawn="1"/>
        </p:nvGrpSpPr>
        <p:grpSpPr bwMode="gray">
          <a:xfrm>
            <a:off x="752475" y="397317"/>
            <a:ext cx="1476488" cy="286296"/>
            <a:chOff x="4375150" y="6157913"/>
            <a:chExt cx="1874838" cy="363537"/>
          </a:xfrm>
        </p:grpSpPr>
        <p:sp>
          <p:nvSpPr>
            <p:cNvPr id="53" name="Freeform 52">
              <a:extLst>
                <a:ext uri="{FF2B5EF4-FFF2-40B4-BE49-F238E27FC236}">
                  <a16:creationId xmlns:a16="http://schemas.microsoft.com/office/drawing/2014/main" id="{E12B9F92-DA11-6B4E-8FF3-C6C61C633364}"/>
                </a:ext>
              </a:extLst>
            </p:cNvPr>
            <p:cNvSpPr>
              <a:spLocks noEditPoints="1"/>
            </p:cNvSpPr>
            <p:nvPr userDrawn="1"/>
          </p:nvSpPr>
          <p:spPr bwMode="gray">
            <a:xfrm>
              <a:off x="4375150" y="6176963"/>
              <a:ext cx="193675" cy="341312"/>
            </a:xfrm>
            <a:custGeom>
              <a:avLst/>
              <a:gdLst/>
              <a:ahLst/>
              <a:cxnLst>
                <a:cxn ang="0">
                  <a:pos x="0" y="0"/>
                </a:cxn>
                <a:cxn ang="0">
                  <a:pos x="0" y="108"/>
                </a:cxn>
                <a:cxn ang="0">
                  <a:pos x="61" y="108"/>
                </a:cxn>
                <a:cxn ang="0">
                  <a:pos x="61" y="0"/>
                </a:cxn>
                <a:cxn ang="0">
                  <a:pos x="0" y="0"/>
                </a:cxn>
                <a:cxn ang="0">
                  <a:pos x="33" y="71"/>
                </a:cxn>
                <a:cxn ang="0">
                  <a:pos x="20" y="64"/>
                </a:cxn>
                <a:cxn ang="0">
                  <a:pos x="19" y="87"/>
                </a:cxn>
                <a:cxn ang="0">
                  <a:pos x="28" y="90"/>
                </a:cxn>
                <a:cxn ang="0">
                  <a:pos x="28" y="91"/>
                </a:cxn>
                <a:cxn ang="0">
                  <a:pos x="6" y="91"/>
                </a:cxn>
                <a:cxn ang="0">
                  <a:pos x="6" y="90"/>
                </a:cxn>
                <a:cxn ang="0">
                  <a:pos x="12" y="87"/>
                </a:cxn>
                <a:cxn ang="0">
                  <a:pos x="11" y="21"/>
                </a:cxn>
                <a:cxn ang="0">
                  <a:pos x="5" y="21"/>
                </a:cxn>
                <a:cxn ang="0">
                  <a:pos x="5" y="19"/>
                </a:cxn>
                <a:cxn ang="0">
                  <a:pos x="20" y="16"/>
                </a:cxn>
                <a:cxn ang="0">
                  <a:pos x="20" y="44"/>
                </a:cxn>
                <a:cxn ang="0">
                  <a:pos x="42" y="16"/>
                </a:cxn>
                <a:cxn ang="0">
                  <a:pos x="54" y="36"/>
                </a:cxn>
                <a:cxn ang="0">
                  <a:pos x="33" y="71"/>
                </a:cxn>
              </a:cxnLst>
              <a:rect l="0" t="0" r="r" b="b"/>
              <a:pathLst>
                <a:path w="61" h="108">
                  <a:moveTo>
                    <a:pt x="0" y="0"/>
                  </a:moveTo>
                  <a:cubicBezTo>
                    <a:pt x="0" y="108"/>
                    <a:pt x="0" y="108"/>
                    <a:pt x="0" y="108"/>
                  </a:cubicBezTo>
                  <a:cubicBezTo>
                    <a:pt x="61" y="108"/>
                    <a:pt x="61" y="108"/>
                    <a:pt x="61" y="108"/>
                  </a:cubicBezTo>
                  <a:cubicBezTo>
                    <a:pt x="61" y="0"/>
                    <a:pt x="61" y="0"/>
                    <a:pt x="61" y="0"/>
                  </a:cubicBezTo>
                  <a:lnTo>
                    <a:pt x="0" y="0"/>
                  </a:lnTo>
                  <a:close/>
                  <a:moveTo>
                    <a:pt x="33" y="71"/>
                  </a:moveTo>
                  <a:cubicBezTo>
                    <a:pt x="23" y="71"/>
                    <a:pt x="20" y="64"/>
                    <a:pt x="20" y="64"/>
                  </a:cubicBezTo>
                  <a:cubicBezTo>
                    <a:pt x="19" y="87"/>
                    <a:pt x="19" y="87"/>
                    <a:pt x="19" y="87"/>
                  </a:cubicBezTo>
                  <a:cubicBezTo>
                    <a:pt x="28" y="90"/>
                    <a:pt x="28" y="90"/>
                    <a:pt x="28" y="90"/>
                  </a:cubicBezTo>
                  <a:cubicBezTo>
                    <a:pt x="28" y="91"/>
                    <a:pt x="28" y="91"/>
                    <a:pt x="28" y="91"/>
                  </a:cubicBezTo>
                  <a:cubicBezTo>
                    <a:pt x="6" y="91"/>
                    <a:pt x="6" y="91"/>
                    <a:pt x="6" y="91"/>
                  </a:cubicBezTo>
                  <a:cubicBezTo>
                    <a:pt x="6" y="90"/>
                    <a:pt x="6" y="90"/>
                    <a:pt x="6" y="90"/>
                  </a:cubicBezTo>
                  <a:cubicBezTo>
                    <a:pt x="12" y="87"/>
                    <a:pt x="12" y="87"/>
                    <a:pt x="12" y="87"/>
                  </a:cubicBezTo>
                  <a:cubicBezTo>
                    <a:pt x="11" y="21"/>
                    <a:pt x="11" y="21"/>
                    <a:pt x="11" y="21"/>
                  </a:cubicBezTo>
                  <a:cubicBezTo>
                    <a:pt x="5" y="21"/>
                    <a:pt x="5" y="21"/>
                    <a:pt x="5" y="21"/>
                  </a:cubicBezTo>
                  <a:cubicBezTo>
                    <a:pt x="5" y="21"/>
                    <a:pt x="5" y="19"/>
                    <a:pt x="5" y="19"/>
                  </a:cubicBezTo>
                  <a:cubicBezTo>
                    <a:pt x="20" y="16"/>
                    <a:pt x="20" y="16"/>
                    <a:pt x="20" y="16"/>
                  </a:cubicBezTo>
                  <a:cubicBezTo>
                    <a:pt x="20" y="44"/>
                    <a:pt x="20" y="44"/>
                    <a:pt x="20" y="44"/>
                  </a:cubicBezTo>
                  <a:cubicBezTo>
                    <a:pt x="26" y="23"/>
                    <a:pt x="36" y="16"/>
                    <a:pt x="42" y="16"/>
                  </a:cubicBezTo>
                  <a:cubicBezTo>
                    <a:pt x="47" y="16"/>
                    <a:pt x="54" y="19"/>
                    <a:pt x="54" y="36"/>
                  </a:cubicBezTo>
                  <a:cubicBezTo>
                    <a:pt x="54" y="67"/>
                    <a:pt x="38" y="71"/>
                    <a:pt x="33" y="71"/>
                  </a:cubicBez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dirty="0">
                <a:solidFill>
                  <a:srgbClr val="000000"/>
                </a:solidFill>
                <a:latin typeface="Calibri Light" panose="020F0302020204030204" pitchFamily="34" charset="0"/>
                <a:cs typeface="Calibri Light" panose="020F0302020204030204" pitchFamily="34" charset="0"/>
              </a:endParaRPr>
            </a:p>
          </p:txBody>
        </p:sp>
        <p:sp>
          <p:nvSpPr>
            <p:cNvPr id="54" name="Freeform 53">
              <a:extLst>
                <a:ext uri="{FF2B5EF4-FFF2-40B4-BE49-F238E27FC236}">
                  <a16:creationId xmlns:a16="http://schemas.microsoft.com/office/drawing/2014/main" id="{9C2E824C-2451-E04C-B287-1E8B7C6BFA74}"/>
                </a:ext>
              </a:extLst>
            </p:cNvPr>
            <p:cNvSpPr>
              <a:spLocks/>
            </p:cNvSpPr>
            <p:nvPr userDrawn="1"/>
          </p:nvSpPr>
          <p:spPr bwMode="gray">
            <a:xfrm>
              <a:off x="4435475" y="6246813"/>
              <a:ext cx="82550" cy="147637"/>
            </a:xfrm>
            <a:custGeom>
              <a:avLst/>
              <a:gdLst/>
              <a:ahLst/>
              <a:cxnLst>
                <a:cxn ang="0">
                  <a:pos x="19" y="0"/>
                </a:cxn>
                <a:cxn ang="0">
                  <a:pos x="0" y="33"/>
                </a:cxn>
                <a:cxn ang="0">
                  <a:pos x="14" y="47"/>
                </a:cxn>
                <a:cxn ang="0">
                  <a:pos x="26" y="17"/>
                </a:cxn>
                <a:cxn ang="0">
                  <a:pos x="19" y="0"/>
                </a:cxn>
              </a:cxnLst>
              <a:rect l="0" t="0" r="r" b="b"/>
              <a:pathLst>
                <a:path w="26" h="47">
                  <a:moveTo>
                    <a:pt x="19" y="0"/>
                  </a:moveTo>
                  <a:cubicBezTo>
                    <a:pt x="9" y="0"/>
                    <a:pt x="0" y="28"/>
                    <a:pt x="0" y="33"/>
                  </a:cubicBezTo>
                  <a:cubicBezTo>
                    <a:pt x="0" y="34"/>
                    <a:pt x="4" y="47"/>
                    <a:pt x="14" y="47"/>
                  </a:cubicBezTo>
                  <a:cubicBezTo>
                    <a:pt x="24" y="47"/>
                    <a:pt x="26" y="27"/>
                    <a:pt x="26" y="17"/>
                  </a:cubicBezTo>
                  <a:cubicBezTo>
                    <a:pt x="26" y="7"/>
                    <a:pt x="23" y="0"/>
                    <a:pt x="19" y="0"/>
                  </a:cubicBez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dirty="0">
                <a:solidFill>
                  <a:srgbClr val="000000"/>
                </a:solidFill>
                <a:latin typeface="Calibri Light" panose="020F0302020204030204" pitchFamily="34" charset="0"/>
                <a:cs typeface="Calibri Light" panose="020F0302020204030204" pitchFamily="34" charset="0"/>
              </a:endParaRPr>
            </a:p>
          </p:txBody>
        </p:sp>
        <p:sp>
          <p:nvSpPr>
            <p:cNvPr id="55" name="Freeform 54">
              <a:extLst>
                <a:ext uri="{FF2B5EF4-FFF2-40B4-BE49-F238E27FC236}">
                  <a16:creationId xmlns:a16="http://schemas.microsoft.com/office/drawing/2014/main" id="{B10CF4BE-847D-9544-BDB3-B797EAEB11EA}"/>
                </a:ext>
              </a:extLst>
            </p:cNvPr>
            <p:cNvSpPr>
              <a:spLocks/>
            </p:cNvSpPr>
            <p:nvPr userDrawn="1"/>
          </p:nvSpPr>
          <p:spPr bwMode="gray">
            <a:xfrm>
              <a:off x="4625975" y="6300788"/>
              <a:ext cx="98425" cy="144462"/>
            </a:xfrm>
            <a:custGeom>
              <a:avLst/>
              <a:gdLst/>
              <a:ahLst/>
              <a:cxnLst>
                <a:cxn ang="0">
                  <a:pos x="18" y="0"/>
                </a:cxn>
                <a:cxn ang="0">
                  <a:pos x="7" y="22"/>
                </a:cxn>
                <a:cxn ang="0">
                  <a:pos x="23" y="46"/>
                </a:cxn>
                <a:cxn ang="0">
                  <a:pos x="31" y="27"/>
                </a:cxn>
                <a:cxn ang="0">
                  <a:pos x="18" y="0"/>
                </a:cxn>
              </a:cxnLst>
              <a:rect l="0" t="0" r="r" b="b"/>
              <a:pathLst>
                <a:path w="31" h="46">
                  <a:moveTo>
                    <a:pt x="18" y="0"/>
                  </a:moveTo>
                  <a:cubicBezTo>
                    <a:pt x="17" y="0"/>
                    <a:pt x="0" y="4"/>
                    <a:pt x="7" y="22"/>
                  </a:cubicBezTo>
                  <a:cubicBezTo>
                    <a:pt x="15" y="46"/>
                    <a:pt x="22" y="46"/>
                    <a:pt x="23" y="46"/>
                  </a:cubicBezTo>
                  <a:cubicBezTo>
                    <a:pt x="25" y="46"/>
                    <a:pt x="31" y="45"/>
                    <a:pt x="31" y="27"/>
                  </a:cubicBezTo>
                  <a:cubicBezTo>
                    <a:pt x="30" y="8"/>
                    <a:pt x="25" y="0"/>
                    <a:pt x="18" y="0"/>
                  </a:cubicBez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dirty="0">
                <a:solidFill>
                  <a:srgbClr val="000000"/>
                </a:solidFill>
                <a:latin typeface="Calibri Light" panose="020F0302020204030204" pitchFamily="34" charset="0"/>
                <a:cs typeface="Calibri Light" panose="020F0302020204030204" pitchFamily="34" charset="0"/>
              </a:endParaRPr>
            </a:p>
          </p:txBody>
        </p:sp>
        <p:sp>
          <p:nvSpPr>
            <p:cNvPr id="56" name="Freeform 55">
              <a:extLst>
                <a:ext uri="{FF2B5EF4-FFF2-40B4-BE49-F238E27FC236}">
                  <a16:creationId xmlns:a16="http://schemas.microsoft.com/office/drawing/2014/main" id="{59D7B542-6BE2-F548-AE9B-0CB1976296A7}"/>
                </a:ext>
              </a:extLst>
            </p:cNvPr>
            <p:cNvSpPr>
              <a:spLocks noEditPoints="1"/>
            </p:cNvSpPr>
            <p:nvPr userDrawn="1"/>
          </p:nvSpPr>
          <p:spPr bwMode="gray">
            <a:xfrm>
              <a:off x="4581525" y="6176963"/>
              <a:ext cx="193675" cy="341312"/>
            </a:xfrm>
            <a:custGeom>
              <a:avLst/>
              <a:gdLst/>
              <a:ahLst/>
              <a:cxnLst>
                <a:cxn ang="0">
                  <a:pos x="0" y="0"/>
                </a:cxn>
                <a:cxn ang="0">
                  <a:pos x="0" y="108"/>
                </a:cxn>
                <a:cxn ang="0">
                  <a:pos x="61" y="108"/>
                </a:cxn>
                <a:cxn ang="0">
                  <a:pos x="61" y="0"/>
                </a:cxn>
                <a:cxn ang="0">
                  <a:pos x="0" y="0"/>
                </a:cxn>
                <a:cxn ang="0">
                  <a:pos x="42" y="91"/>
                </a:cxn>
                <a:cxn ang="0">
                  <a:pos x="19" y="63"/>
                </a:cxn>
                <a:cxn ang="0">
                  <a:pos x="20" y="91"/>
                </a:cxn>
                <a:cxn ang="0">
                  <a:pos x="5" y="88"/>
                </a:cxn>
                <a:cxn ang="0">
                  <a:pos x="4" y="86"/>
                </a:cxn>
                <a:cxn ang="0">
                  <a:pos x="11" y="86"/>
                </a:cxn>
                <a:cxn ang="0">
                  <a:pos x="11" y="19"/>
                </a:cxn>
                <a:cxn ang="0">
                  <a:pos x="6" y="17"/>
                </a:cxn>
                <a:cxn ang="0">
                  <a:pos x="5" y="16"/>
                </a:cxn>
                <a:cxn ang="0">
                  <a:pos x="28" y="16"/>
                </a:cxn>
                <a:cxn ang="0">
                  <a:pos x="27" y="18"/>
                </a:cxn>
                <a:cxn ang="0">
                  <a:pos x="19" y="19"/>
                </a:cxn>
                <a:cxn ang="0">
                  <a:pos x="19" y="43"/>
                </a:cxn>
                <a:cxn ang="0">
                  <a:pos x="32" y="37"/>
                </a:cxn>
                <a:cxn ang="0">
                  <a:pos x="53" y="70"/>
                </a:cxn>
                <a:cxn ang="0">
                  <a:pos x="42" y="91"/>
                </a:cxn>
              </a:cxnLst>
              <a:rect l="0" t="0" r="r" b="b"/>
              <a:pathLst>
                <a:path w="61" h="108">
                  <a:moveTo>
                    <a:pt x="0" y="0"/>
                  </a:moveTo>
                  <a:cubicBezTo>
                    <a:pt x="0" y="108"/>
                    <a:pt x="0" y="108"/>
                    <a:pt x="0" y="108"/>
                  </a:cubicBezTo>
                  <a:cubicBezTo>
                    <a:pt x="61" y="108"/>
                    <a:pt x="61" y="108"/>
                    <a:pt x="61" y="108"/>
                  </a:cubicBezTo>
                  <a:cubicBezTo>
                    <a:pt x="61" y="0"/>
                    <a:pt x="61" y="0"/>
                    <a:pt x="61" y="0"/>
                  </a:cubicBezTo>
                  <a:lnTo>
                    <a:pt x="0" y="0"/>
                  </a:lnTo>
                  <a:close/>
                  <a:moveTo>
                    <a:pt x="42" y="91"/>
                  </a:moveTo>
                  <a:cubicBezTo>
                    <a:pt x="26" y="91"/>
                    <a:pt x="19" y="63"/>
                    <a:pt x="19" y="63"/>
                  </a:cubicBezTo>
                  <a:cubicBezTo>
                    <a:pt x="20" y="91"/>
                    <a:pt x="20" y="91"/>
                    <a:pt x="20" y="91"/>
                  </a:cubicBezTo>
                  <a:cubicBezTo>
                    <a:pt x="20" y="91"/>
                    <a:pt x="6" y="89"/>
                    <a:pt x="5" y="88"/>
                  </a:cubicBezTo>
                  <a:cubicBezTo>
                    <a:pt x="4" y="88"/>
                    <a:pt x="4" y="86"/>
                    <a:pt x="4" y="86"/>
                  </a:cubicBezTo>
                  <a:cubicBezTo>
                    <a:pt x="11" y="86"/>
                    <a:pt x="11" y="86"/>
                    <a:pt x="11" y="86"/>
                  </a:cubicBezTo>
                  <a:cubicBezTo>
                    <a:pt x="11" y="86"/>
                    <a:pt x="12" y="21"/>
                    <a:pt x="11" y="19"/>
                  </a:cubicBezTo>
                  <a:cubicBezTo>
                    <a:pt x="11" y="18"/>
                    <a:pt x="6" y="17"/>
                    <a:pt x="6" y="17"/>
                  </a:cubicBezTo>
                  <a:cubicBezTo>
                    <a:pt x="5" y="16"/>
                    <a:pt x="5" y="16"/>
                    <a:pt x="5" y="16"/>
                  </a:cubicBezTo>
                  <a:cubicBezTo>
                    <a:pt x="28" y="16"/>
                    <a:pt x="28" y="16"/>
                    <a:pt x="28" y="16"/>
                  </a:cubicBezTo>
                  <a:cubicBezTo>
                    <a:pt x="27" y="18"/>
                    <a:pt x="27" y="18"/>
                    <a:pt x="27" y="18"/>
                  </a:cubicBezTo>
                  <a:cubicBezTo>
                    <a:pt x="24" y="18"/>
                    <a:pt x="19" y="19"/>
                    <a:pt x="19" y="19"/>
                  </a:cubicBezTo>
                  <a:cubicBezTo>
                    <a:pt x="19" y="43"/>
                    <a:pt x="19" y="43"/>
                    <a:pt x="19" y="43"/>
                  </a:cubicBezTo>
                  <a:cubicBezTo>
                    <a:pt x="19" y="43"/>
                    <a:pt x="24" y="37"/>
                    <a:pt x="32" y="37"/>
                  </a:cubicBezTo>
                  <a:cubicBezTo>
                    <a:pt x="53" y="37"/>
                    <a:pt x="53" y="67"/>
                    <a:pt x="53" y="70"/>
                  </a:cubicBezTo>
                  <a:cubicBezTo>
                    <a:pt x="53" y="73"/>
                    <a:pt x="54" y="91"/>
                    <a:pt x="42" y="91"/>
                  </a:cubicBez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dirty="0">
                <a:solidFill>
                  <a:srgbClr val="000000"/>
                </a:solidFill>
                <a:latin typeface="Calibri Light" panose="020F0302020204030204" pitchFamily="34" charset="0"/>
                <a:cs typeface="Calibri Light" panose="020F0302020204030204" pitchFamily="34" charset="0"/>
              </a:endParaRPr>
            </a:p>
          </p:txBody>
        </p:sp>
        <p:sp>
          <p:nvSpPr>
            <p:cNvPr id="57" name="Freeform 56">
              <a:extLst>
                <a:ext uri="{FF2B5EF4-FFF2-40B4-BE49-F238E27FC236}">
                  <a16:creationId xmlns:a16="http://schemas.microsoft.com/office/drawing/2014/main" id="{607AD587-3569-F449-8581-DA801A3EC8C1}"/>
                </a:ext>
              </a:extLst>
            </p:cNvPr>
            <p:cNvSpPr>
              <a:spLocks noEditPoints="1"/>
            </p:cNvSpPr>
            <p:nvPr userDrawn="1"/>
          </p:nvSpPr>
          <p:spPr bwMode="gray">
            <a:xfrm>
              <a:off x="4816475" y="6176963"/>
              <a:ext cx="139700" cy="193675"/>
            </a:xfrm>
            <a:custGeom>
              <a:avLst/>
              <a:gdLst/>
              <a:ahLst/>
              <a:cxnLst>
                <a:cxn ang="0">
                  <a:pos x="18" y="35"/>
                </a:cxn>
                <a:cxn ang="0">
                  <a:pos x="14" y="33"/>
                </a:cxn>
                <a:cxn ang="0">
                  <a:pos x="15" y="3"/>
                </a:cxn>
                <a:cxn ang="0">
                  <a:pos x="20" y="1"/>
                </a:cxn>
                <a:cxn ang="0">
                  <a:pos x="35" y="17"/>
                </a:cxn>
                <a:cxn ang="0">
                  <a:pos x="18" y="35"/>
                </a:cxn>
                <a:cxn ang="0">
                  <a:pos x="5" y="3"/>
                </a:cxn>
                <a:cxn ang="0">
                  <a:pos x="6" y="4"/>
                </a:cxn>
                <a:cxn ang="0">
                  <a:pos x="6" y="29"/>
                </a:cxn>
                <a:cxn ang="0">
                  <a:pos x="7" y="57"/>
                </a:cxn>
                <a:cxn ang="0">
                  <a:pos x="5" y="59"/>
                </a:cxn>
                <a:cxn ang="0">
                  <a:pos x="1" y="60"/>
                </a:cxn>
                <a:cxn ang="0">
                  <a:pos x="1" y="61"/>
                </a:cxn>
                <a:cxn ang="0">
                  <a:pos x="1" y="61"/>
                </a:cxn>
                <a:cxn ang="0">
                  <a:pos x="10" y="61"/>
                </a:cxn>
                <a:cxn ang="0">
                  <a:pos x="22" y="61"/>
                </a:cxn>
                <a:cxn ang="0">
                  <a:pos x="22" y="61"/>
                </a:cxn>
                <a:cxn ang="0">
                  <a:pos x="22" y="60"/>
                </a:cxn>
                <a:cxn ang="0">
                  <a:pos x="15" y="58"/>
                </a:cxn>
                <a:cxn ang="0">
                  <a:pos x="14" y="57"/>
                </a:cxn>
                <a:cxn ang="0">
                  <a:pos x="14" y="36"/>
                </a:cxn>
                <a:cxn ang="0">
                  <a:pos x="19" y="36"/>
                </a:cxn>
                <a:cxn ang="0">
                  <a:pos x="44" y="16"/>
                </a:cxn>
                <a:cxn ang="0">
                  <a:pos x="21" y="0"/>
                </a:cxn>
                <a:cxn ang="0">
                  <a:pos x="0" y="1"/>
                </a:cxn>
                <a:cxn ang="0">
                  <a:pos x="0" y="1"/>
                </a:cxn>
                <a:cxn ang="0">
                  <a:pos x="1" y="2"/>
                </a:cxn>
                <a:cxn ang="0">
                  <a:pos x="5" y="3"/>
                </a:cxn>
              </a:cxnLst>
              <a:rect l="0" t="0" r="r" b="b"/>
              <a:pathLst>
                <a:path w="44" h="61">
                  <a:moveTo>
                    <a:pt x="18" y="35"/>
                  </a:moveTo>
                  <a:cubicBezTo>
                    <a:pt x="16" y="35"/>
                    <a:pt x="14" y="34"/>
                    <a:pt x="14" y="33"/>
                  </a:cubicBezTo>
                  <a:cubicBezTo>
                    <a:pt x="14" y="31"/>
                    <a:pt x="14" y="13"/>
                    <a:pt x="15" y="3"/>
                  </a:cubicBezTo>
                  <a:cubicBezTo>
                    <a:pt x="15" y="2"/>
                    <a:pt x="16" y="1"/>
                    <a:pt x="20" y="1"/>
                  </a:cubicBezTo>
                  <a:cubicBezTo>
                    <a:pt x="29" y="1"/>
                    <a:pt x="35" y="8"/>
                    <a:pt x="35" y="17"/>
                  </a:cubicBezTo>
                  <a:cubicBezTo>
                    <a:pt x="35" y="28"/>
                    <a:pt x="27" y="35"/>
                    <a:pt x="18" y="35"/>
                  </a:cubicBezTo>
                  <a:close/>
                  <a:moveTo>
                    <a:pt x="5" y="3"/>
                  </a:moveTo>
                  <a:cubicBezTo>
                    <a:pt x="6" y="3"/>
                    <a:pt x="6" y="3"/>
                    <a:pt x="6" y="4"/>
                  </a:cubicBezTo>
                  <a:cubicBezTo>
                    <a:pt x="6" y="7"/>
                    <a:pt x="6" y="25"/>
                    <a:pt x="6" y="29"/>
                  </a:cubicBezTo>
                  <a:cubicBezTo>
                    <a:pt x="6" y="34"/>
                    <a:pt x="7" y="54"/>
                    <a:pt x="7" y="57"/>
                  </a:cubicBezTo>
                  <a:cubicBezTo>
                    <a:pt x="7" y="58"/>
                    <a:pt x="6" y="58"/>
                    <a:pt x="5" y="59"/>
                  </a:cubicBezTo>
                  <a:cubicBezTo>
                    <a:pt x="1" y="60"/>
                    <a:pt x="1" y="60"/>
                    <a:pt x="1" y="60"/>
                  </a:cubicBezTo>
                  <a:cubicBezTo>
                    <a:pt x="1" y="60"/>
                    <a:pt x="1" y="60"/>
                    <a:pt x="1" y="61"/>
                  </a:cubicBezTo>
                  <a:cubicBezTo>
                    <a:pt x="1" y="61"/>
                    <a:pt x="1" y="61"/>
                    <a:pt x="1" y="61"/>
                  </a:cubicBezTo>
                  <a:cubicBezTo>
                    <a:pt x="3" y="61"/>
                    <a:pt x="7" y="61"/>
                    <a:pt x="10" y="61"/>
                  </a:cubicBezTo>
                  <a:cubicBezTo>
                    <a:pt x="14" y="61"/>
                    <a:pt x="18" y="61"/>
                    <a:pt x="22" y="61"/>
                  </a:cubicBezTo>
                  <a:cubicBezTo>
                    <a:pt x="22" y="61"/>
                    <a:pt x="22" y="61"/>
                    <a:pt x="22" y="61"/>
                  </a:cubicBezTo>
                  <a:cubicBezTo>
                    <a:pt x="22" y="60"/>
                    <a:pt x="22" y="60"/>
                    <a:pt x="22" y="60"/>
                  </a:cubicBezTo>
                  <a:cubicBezTo>
                    <a:pt x="15" y="58"/>
                    <a:pt x="15" y="58"/>
                    <a:pt x="15" y="58"/>
                  </a:cubicBezTo>
                  <a:cubicBezTo>
                    <a:pt x="14" y="58"/>
                    <a:pt x="14" y="58"/>
                    <a:pt x="14" y="57"/>
                  </a:cubicBezTo>
                  <a:cubicBezTo>
                    <a:pt x="14" y="55"/>
                    <a:pt x="14" y="39"/>
                    <a:pt x="14" y="36"/>
                  </a:cubicBezTo>
                  <a:cubicBezTo>
                    <a:pt x="15" y="36"/>
                    <a:pt x="17" y="36"/>
                    <a:pt x="19" y="36"/>
                  </a:cubicBezTo>
                  <a:cubicBezTo>
                    <a:pt x="34" y="36"/>
                    <a:pt x="44" y="27"/>
                    <a:pt x="44" y="16"/>
                  </a:cubicBezTo>
                  <a:cubicBezTo>
                    <a:pt x="44" y="6"/>
                    <a:pt x="37" y="0"/>
                    <a:pt x="21" y="0"/>
                  </a:cubicBezTo>
                  <a:cubicBezTo>
                    <a:pt x="13" y="0"/>
                    <a:pt x="3" y="1"/>
                    <a:pt x="0" y="1"/>
                  </a:cubicBezTo>
                  <a:cubicBezTo>
                    <a:pt x="0" y="1"/>
                    <a:pt x="0" y="1"/>
                    <a:pt x="0" y="1"/>
                  </a:cubicBezTo>
                  <a:cubicBezTo>
                    <a:pt x="0" y="2"/>
                    <a:pt x="0" y="2"/>
                    <a:pt x="1" y="2"/>
                  </a:cubicBezTo>
                  <a:lnTo>
                    <a:pt x="5" y="3"/>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dirty="0">
                <a:solidFill>
                  <a:srgbClr val="000000"/>
                </a:solidFill>
                <a:latin typeface="Calibri Light" panose="020F0302020204030204" pitchFamily="34" charset="0"/>
                <a:cs typeface="Calibri Light" panose="020F0302020204030204" pitchFamily="34" charset="0"/>
              </a:endParaRPr>
            </a:p>
          </p:txBody>
        </p:sp>
        <p:sp>
          <p:nvSpPr>
            <p:cNvPr id="58" name="Freeform 57">
              <a:extLst>
                <a:ext uri="{FF2B5EF4-FFF2-40B4-BE49-F238E27FC236}">
                  <a16:creationId xmlns:a16="http://schemas.microsoft.com/office/drawing/2014/main" id="{A86DFEA1-7337-2949-A78D-2E8AF8C2382D}"/>
                </a:ext>
              </a:extLst>
            </p:cNvPr>
            <p:cNvSpPr>
              <a:spLocks/>
            </p:cNvSpPr>
            <p:nvPr userDrawn="1"/>
          </p:nvSpPr>
          <p:spPr bwMode="gray">
            <a:xfrm>
              <a:off x="4972050" y="6224588"/>
              <a:ext cx="117475" cy="146050"/>
            </a:xfrm>
            <a:custGeom>
              <a:avLst/>
              <a:gdLst/>
              <a:ahLst/>
              <a:cxnLst>
                <a:cxn ang="0">
                  <a:pos x="14" y="26"/>
                </a:cxn>
                <a:cxn ang="0">
                  <a:pos x="15" y="23"/>
                </a:cxn>
                <a:cxn ang="0">
                  <a:pos x="33" y="0"/>
                </a:cxn>
                <a:cxn ang="0">
                  <a:pos x="36" y="1"/>
                </a:cxn>
                <a:cxn ang="0">
                  <a:pos x="36" y="2"/>
                </a:cxn>
                <a:cxn ang="0">
                  <a:pos x="37" y="13"/>
                </a:cxn>
                <a:cxn ang="0">
                  <a:pos x="36" y="14"/>
                </a:cxn>
                <a:cxn ang="0">
                  <a:pos x="36" y="13"/>
                </a:cxn>
                <a:cxn ang="0">
                  <a:pos x="33" y="7"/>
                </a:cxn>
                <a:cxn ang="0">
                  <a:pos x="30" y="5"/>
                </a:cxn>
                <a:cxn ang="0">
                  <a:pos x="15" y="33"/>
                </a:cxn>
                <a:cxn ang="0">
                  <a:pos x="14" y="42"/>
                </a:cxn>
                <a:cxn ang="0">
                  <a:pos x="15" y="44"/>
                </a:cxn>
                <a:cxn ang="0">
                  <a:pos x="22" y="45"/>
                </a:cxn>
                <a:cxn ang="0">
                  <a:pos x="23" y="46"/>
                </a:cxn>
                <a:cxn ang="0">
                  <a:pos x="23" y="46"/>
                </a:cxn>
                <a:cxn ang="0">
                  <a:pos x="11" y="46"/>
                </a:cxn>
                <a:cxn ang="0">
                  <a:pos x="1" y="46"/>
                </a:cxn>
                <a:cxn ang="0">
                  <a:pos x="1" y="46"/>
                </a:cxn>
                <a:cxn ang="0">
                  <a:pos x="2" y="45"/>
                </a:cxn>
                <a:cxn ang="0">
                  <a:pos x="6" y="44"/>
                </a:cxn>
                <a:cxn ang="0">
                  <a:pos x="7" y="43"/>
                </a:cxn>
                <a:cxn ang="0">
                  <a:pos x="7" y="23"/>
                </a:cxn>
                <a:cxn ang="0">
                  <a:pos x="7" y="6"/>
                </a:cxn>
                <a:cxn ang="0">
                  <a:pos x="6" y="4"/>
                </a:cxn>
                <a:cxn ang="0">
                  <a:pos x="1" y="4"/>
                </a:cxn>
                <a:cxn ang="0">
                  <a:pos x="0" y="3"/>
                </a:cxn>
                <a:cxn ang="0">
                  <a:pos x="1" y="3"/>
                </a:cxn>
                <a:cxn ang="0">
                  <a:pos x="14" y="0"/>
                </a:cxn>
                <a:cxn ang="0">
                  <a:pos x="15" y="1"/>
                </a:cxn>
                <a:cxn ang="0">
                  <a:pos x="14" y="22"/>
                </a:cxn>
                <a:cxn ang="0">
                  <a:pos x="14" y="26"/>
                </a:cxn>
              </a:cxnLst>
              <a:rect l="0" t="0" r="r" b="b"/>
              <a:pathLst>
                <a:path w="37" h="46">
                  <a:moveTo>
                    <a:pt x="14" y="26"/>
                  </a:moveTo>
                  <a:cubicBezTo>
                    <a:pt x="15" y="25"/>
                    <a:pt x="15" y="24"/>
                    <a:pt x="15" y="23"/>
                  </a:cubicBezTo>
                  <a:cubicBezTo>
                    <a:pt x="17" y="14"/>
                    <a:pt x="23" y="0"/>
                    <a:pt x="33" y="0"/>
                  </a:cubicBezTo>
                  <a:cubicBezTo>
                    <a:pt x="34" y="0"/>
                    <a:pt x="35" y="0"/>
                    <a:pt x="36" y="1"/>
                  </a:cubicBezTo>
                  <a:cubicBezTo>
                    <a:pt x="36" y="1"/>
                    <a:pt x="36" y="1"/>
                    <a:pt x="36" y="2"/>
                  </a:cubicBezTo>
                  <a:cubicBezTo>
                    <a:pt x="37" y="13"/>
                    <a:pt x="37" y="13"/>
                    <a:pt x="37" y="13"/>
                  </a:cubicBezTo>
                  <a:cubicBezTo>
                    <a:pt x="37" y="13"/>
                    <a:pt x="36" y="14"/>
                    <a:pt x="36" y="14"/>
                  </a:cubicBezTo>
                  <a:cubicBezTo>
                    <a:pt x="36" y="14"/>
                    <a:pt x="36" y="13"/>
                    <a:pt x="36" y="13"/>
                  </a:cubicBezTo>
                  <a:cubicBezTo>
                    <a:pt x="35" y="11"/>
                    <a:pt x="34" y="9"/>
                    <a:pt x="33" y="7"/>
                  </a:cubicBezTo>
                  <a:cubicBezTo>
                    <a:pt x="32" y="6"/>
                    <a:pt x="31" y="5"/>
                    <a:pt x="30" y="5"/>
                  </a:cubicBezTo>
                  <a:cubicBezTo>
                    <a:pt x="22" y="5"/>
                    <a:pt x="17" y="21"/>
                    <a:pt x="15" y="33"/>
                  </a:cubicBezTo>
                  <a:cubicBezTo>
                    <a:pt x="14" y="36"/>
                    <a:pt x="14" y="41"/>
                    <a:pt x="14" y="42"/>
                  </a:cubicBezTo>
                  <a:cubicBezTo>
                    <a:pt x="14" y="43"/>
                    <a:pt x="14" y="43"/>
                    <a:pt x="15" y="44"/>
                  </a:cubicBezTo>
                  <a:cubicBezTo>
                    <a:pt x="22" y="45"/>
                    <a:pt x="22" y="45"/>
                    <a:pt x="22" y="45"/>
                  </a:cubicBezTo>
                  <a:cubicBezTo>
                    <a:pt x="23" y="45"/>
                    <a:pt x="23" y="45"/>
                    <a:pt x="23" y="46"/>
                  </a:cubicBezTo>
                  <a:cubicBezTo>
                    <a:pt x="23" y="46"/>
                    <a:pt x="23" y="46"/>
                    <a:pt x="23" y="46"/>
                  </a:cubicBezTo>
                  <a:cubicBezTo>
                    <a:pt x="21" y="46"/>
                    <a:pt x="16" y="46"/>
                    <a:pt x="11" y="46"/>
                  </a:cubicBezTo>
                  <a:cubicBezTo>
                    <a:pt x="6" y="46"/>
                    <a:pt x="3" y="46"/>
                    <a:pt x="1" y="46"/>
                  </a:cubicBezTo>
                  <a:cubicBezTo>
                    <a:pt x="1" y="46"/>
                    <a:pt x="1" y="46"/>
                    <a:pt x="1" y="46"/>
                  </a:cubicBezTo>
                  <a:cubicBezTo>
                    <a:pt x="1" y="45"/>
                    <a:pt x="1" y="45"/>
                    <a:pt x="2" y="45"/>
                  </a:cubicBezTo>
                  <a:cubicBezTo>
                    <a:pt x="6" y="44"/>
                    <a:pt x="6" y="44"/>
                    <a:pt x="6" y="44"/>
                  </a:cubicBezTo>
                  <a:cubicBezTo>
                    <a:pt x="7" y="43"/>
                    <a:pt x="7" y="43"/>
                    <a:pt x="7" y="43"/>
                  </a:cubicBezTo>
                  <a:cubicBezTo>
                    <a:pt x="7" y="40"/>
                    <a:pt x="7" y="28"/>
                    <a:pt x="7" y="23"/>
                  </a:cubicBezTo>
                  <a:cubicBezTo>
                    <a:pt x="7" y="18"/>
                    <a:pt x="7" y="8"/>
                    <a:pt x="7" y="6"/>
                  </a:cubicBezTo>
                  <a:cubicBezTo>
                    <a:pt x="7" y="5"/>
                    <a:pt x="6" y="4"/>
                    <a:pt x="6" y="4"/>
                  </a:cubicBezTo>
                  <a:cubicBezTo>
                    <a:pt x="1" y="4"/>
                    <a:pt x="1" y="4"/>
                    <a:pt x="1" y="4"/>
                  </a:cubicBezTo>
                  <a:cubicBezTo>
                    <a:pt x="0" y="4"/>
                    <a:pt x="0" y="3"/>
                    <a:pt x="0" y="3"/>
                  </a:cubicBezTo>
                  <a:cubicBezTo>
                    <a:pt x="0" y="3"/>
                    <a:pt x="0" y="3"/>
                    <a:pt x="1" y="3"/>
                  </a:cubicBezTo>
                  <a:cubicBezTo>
                    <a:pt x="14" y="0"/>
                    <a:pt x="14" y="0"/>
                    <a:pt x="14" y="0"/>
                  </a:cubicBezTo>
                  <a:cubicBezTo>
                    <a:pt x="15" y="0"/>
                    <a:pt x="15" y="0"/>
                    <a:pt x="15" y="1"/>
                  </a:cubicBezTo>
                  <a:cubicBezTo>
                    <a:pt x="15" y="3"/>
                    <a:pt x="14" y="17"/>
                    <a:pt x="14" y="22"/>
                  </a:cubicBezTo>
                  <a:cubicBezTo>
                    <a:pt x="14" y="24"/>
                    <a:pt x="14" y="25"/>
                    <a:pt x="14" y="26"/>
                  </a:cubicBez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dirty="0">
                <a:solidFill>
                  <a:srgbClr val="000000"/>
                </a:solidFill>
                <a:latin typeface="Calibri Light" panose="020F0302020204030204" pitchFamily="34" charset="0"/>
                <a:cs typeface="Calibri Light" panose="020F0302020204030204" pitchFamily="34" charset="0"/>
              </a:endParaRPr>
            </a:p>
          </p:txBody>
        </p:sp>
        <p:sp>
          <p:nvSpPr>
            <p:cNvPr id="59" name="Freeform 58">
              <a:extLst>
                <a:ext uri="{FF2B5EF4-FFF2-40B4-BE49-F238E27FC236}">
                  <a16:creationId xmlns:a16="http://schemas.microsoft.com/office/drawing/2014/main" id="{474FE25D-F983-624A-9CF7-20C898EAD45B}"/>
                </a:ext>
              </a:extLst>
            </p:cNvPr>
            <p:cNvSpPr>
              <a:spLocks noEditPoints="1"/>
            </p:cNvSpPr>
            <p:nvPr userDrawn="1"/>
          </p:nvSpPr>
          <p:spPr bwMode="gray">
            <a:xfrm>
              <a:off x="5099050" y="6176963"/>
              <a:ext cx="66675" cy="193675"/>
            </a:xfrm>
            <a:custGeom>
              <a:avLst/>
              <a:gdLst/>
              <a:ahLst/>
              <a:cxnLst>
                <a:cxn ang="0">
                  <a:pos x="10" y="0"/>
                </a:cxn>
                <a:cxn ang="0">
                  <a:pos x="14" y="4"/>
                </a:cxn>
                <a:cxn ang="0">
                  <a:pos x="10" y="9"/>
                </a:cxn>
                <a:cxn ang="0">
                  <a:pos x="5" y="4"/>
                </a:cxn>
                <a:cxn ang="0">
                  <a:pos x="10" y="0"/>
                </a:cxn>
                <a:cxn ang="0">
                  <a:pos x="14" y="15"/>
                </a:cxn>
                <a:cxn ang="0">
                  <a:pos x="15" y="16"/>
                </a:cxn>
                <a:cxn ang="0">
                  <a:pos x="14" y="39"/>
                </a:cxn>
                <a:cxn ang="0">
                  <a:pos x="14" y="58"/>
                </a:cxn>
                <a:cxn ang="0">
                  <a:pos x="15" y="59"/>
                </a:cxn>
                <a:cxn ang="0">
                  <a:pos x="20" y="60"/>
                </a:cxn>
                <a:cxn ang="0">
                  <a:pos x="21" y="61"/>
                </a:cxn>
                <a:cxn ang="0">
                  <a:pos x="20" y="61"/>
                </a:cxn>
                <a:cxn ang="0">
                  <a:pos x="11" y="61"/>
                </a:cxn>
                <a:cxn ang="0">
                  <a:pos x="1" y="61"/>
                </a:cxn>
                <a:cxn ang="0">
                  <a:pos x="1" y="61"/>
                </a:cxn>
                <a:cxn ang="0">
                  <a:pos x="1" y="60"/>
                </a:cxn>
                <a:cxn ang="0">
                  <a:pos x="6" y="59"/>
                </a:cxn>
                <a:cxn ang="0">
                  <a:pos x="7" y="58"/>
                </a:cxn>
                <a:cxn ang="0">
                  <a:pos x="7" y="38"/>
                </a:cxn>
                <a:cxn ang="0">
                  <a:pos x="7" y="21"/>
                </a:cxn>
                <a:cxn ang="0">
                  <a:pos x="6" y="19"/>
                </a:cxn>
                <a:cxn ang="0">
                  <a:pos x="1" y="19"/>
                </a:cxn>
                <a:cxn ang="0">
                  <a:pos x="0" y="18"/>
                </a:cxn>
                <a:cxn ang="0">
                  <a:pos x="0" y="18"/>
                </a:cxn>
                <a:cxn ang="0">
                  <a:pos x="14" y="15"/>
                </a:cxn>
              </a:cxnLst>
              <a:rect l="0" t="0" r="r" b="b"/>
              <a:pathLst>
                <a:path w="21" h="61">
                  <a:moveTo>
                    <a:pt x="10" y="0"/>
                  </a:moveTo>
                  <a:cubicBezTo>
                    <a:pt x="13" y="0"/>
                    <a:pt x="14" y="2"/>
                    <a:pt x="14" y="4"/>
                  </a:cubicBezTo>
                  <a:cubicBezTo>
                    <a:pt x="14" y="7"/>
                    <a:pt x="12" y="9"/>
                    <a:pt x="10" y="9"/>
                  </a:cubicBezTo>
                  <a:cubicBezTo>
                    <a:pt x="8" y="9"/>
                    <a:pt x="5" y="7"/>
                    <a:pt x="5" y="4"/>
                  </a:cubicBezTo>
                  <a:cubicBezTo>
                    <a:pt x="5" y="2"/>
                    <a:pt x="7" y="0"/>
                    <a:pt x="10" y="0"/>
                  </a:cubicBezTo>
                  <a:close/>
                  <a:moveTo>
                    <a:pt x="14" y="15"/>
                  </a:moveTo>
                  <a:cubicBezTo>
                    <a:pt x="15" y="15"/>
                    <a:pt x="15" y="15"/>
                    <a:pt x="15" y="16"/>
                  </a:cubicBezTo>
                  <a:cubicBezTo>
                    <a:pt x="15" y="20"/>
                    <a:pt x="14" y="34"/>
                    <a:pt x="14" y="39"/>
                  </a:cubicBezTo>
                  <a:cubicBezTo>
                    <a:pt x="14" y="43"/>
                    <a:pt x="14" y="55"/>
                    <a:pt x="14" y="58"/>
                  </a:cubicBezTo>
                  <a:cubicBezTo>
                    <a:pt x="14" y="58"/>
                    <a:pt x="14" y="59"/>
                    <a:pt x="15" y="59"/>
                  </a:cubicBezTo>
                  <a:cubicBezTo>
                    <a:pt x="20" y="60"/>
                    <a:pt x="20" y="60"/>
                    <a:pt x="20" y="60"/>
                  </a:cubicBezTo>
                  <a:cubicBezTo>
                    <a:pt x="20" y="60"/>
                    <a:pt x="21" y="60"/>
                    <a:pt x="21" y="61"/>
                  </a:cubicBezTo>
                  <a:cubicBezTo>
                    <a:pt x="21" y="61"/>
                    <a:pt x="20" y="61"/>
                    <a:pt x="20" y="61"/>
                  </a:cubicBezTo>
                  <a:cubicBezTo>
                    <a:pt x="18" y="61"/>
                    <a:pt x="15" y="61"/>
                    <a:pt x="11" y="61"/>
                  </a:cubicBezTo>
                  <a:cubicBezTo>
                    <a:pt x="7" y="61"/>
                    <a:pt x="3" y="61"/>
                    <a:pt x="1" y="61"/>
                  </a:cubicBezTo>
                  <a:cubicBezTo>
                    <a:pt x="1" y="61"/>
                    <a:pt x="1" y="61"/>
                    <a:pt x="1" y="61"/>
                  </a:cubicBezTo>
                  <a:cubicBezTo>
                    <a:pt x="1" y="60"/>
                    <a:pt x="1" y="60"/>
                    <a:pt x="1" y="60"/>
                  </a:cubicBezTo>
                  <a:cubicBezTo>
                    <a:pt x="6" y="59"/>
                    <a:pt x="6" y="59"/>
                    <a:pt x="6" y="59"/>
                  </a:cubicBezTo>
                  <a:cubicBezTo>
                    <a:pt x="7" y="58"/>
                    <a:pt x="7" y="58"/>
                    <a:pt x="7" y="58"/>
                  </a:cubicBezTo>
                  <a:cubicBezTo>
                    <a:pt x="7" y="55"/>
                    <a:pt x="7" y="43"/>
                    <a:pt x="7" y="38"/>
                  </a:cubicBezTo>
                  <a:cubicBezTo>
                    <a:pt x="7" y="34"/>
                    <a:pt x="7" y="23"/>
                    <a:pt x="7" y="21"/>
                  </a:cubicBezTo>
                  <a:cubicBezTo>
                    <a:pt x="6" y="20"/>
                    <a:pt x="6" y="19"/>
                    <a:pt x="6" y="19"/>
                  </a:cubicBezTo>
                  <a:cubicBezTo>
                    <a:pt x="1" y="19"/>
                    <a:pt x="1" y="19"/>
                    <a:pt x="1" y="19"/>
                  </a:cubicBezTo>
                  <a:cubicBezTo>
                    <a:pt x="0" y="19"/>
                    <a:pt x="0" y="18"/>
                    <a:pt x="0" y="18"/>
                  </a:cubicBezTo>
                  <a:cubicBezTo>
                    <a:pt x="0" y="18"/>
                    <a:pt x="0" y="18"/>
                    <a:pt x="0" y="18"/>
                  </a:cubicBezTo>
                  <a:lnTo>
                    <a:pt x="14" y="15"/>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dirty="0">
                <a:solidFill>
                  <a:srgbClr val="000000"/>
                </a:solidFill>
                <a:latin typeface="Calibri Light" panose="020F0302020204030204" pitchFamily="34" charset="0"/>
                <a:cs typeface="Calibri Light" panose="020F0302020204030204" pitchFamily="34" charset="0"/>
              </a:endParaRPr>
            </a:p>
          </p:txBody>
        </p:sp>
        <p:sp>
          <p:nvSpPr>
            <p:cNvPr id="60" name="Freeform 59">
              <a:extLst>
                <a:ext uri="{FF2B5EF4-FFF2-40B4-BE49-F238E27FC236}">
                  <a16:creationId xmlns:a16="http://schemas.microsoft.com/office/drawing/2014/main" id="{D3DECFC0-CFEE-AA47-B9A2-DE3A6152B86A}"/>
                </a:ext>
              </a:extLst>
            </p:cNvPr>
            <p:cNvSpPr>
              <a:spLocks/>
            </p:cNvSpPr>
            <p:nvPr userDrawn="1"/>
          </p:nvSpPr>
          <p:spPr bwMode="gray">
            <a:xfrm>
              <a:off x="5181600" y="6224588"/>
              <a:ext cx="111125" cy="146050"/>
            </a:xfrm>
            <a:custGeom>
              <a:avLst/>
              <a:gdLst/>
              <a:ahLst/>
              <a:cxnLst>
                <a:cxn ang="0">
                  <a:pos x="0" y="27"/>
                </a:cxn>
                <a:cxn ang="0">
                  <a:pos x="9" y="6"/>
                </a:cxn>
                <a:cxn ang="0">
                  <a:pos x="25" y="0"/>
                </a:cxn>
                <a:cxn ang="0">
                  <a:pos x="33" y="1"/>
                </a:cxn>
                <a:cxn ang="0">
                  <a:pos x="33" y="2"/>
                </a:cxn>
                <a:cxn ang="0">
                  <a:pos x="34" y="12"/>
                </a:cxn>
                <a:cxn ang="0">
                  <a:pos x="33" y="13"/>
                </a:cxn>
                <a:cxn ang="0">
                  <a:pos x="33" y="13"/>
                </a:cxn>
                <a:cxn ang="0">
                  <a:pos x="29" y="5"/>
                </a:cxn>
                <a:cxn ang="0">
                  <a:pos x="28" y="3"/>
                </a:cxn>
                <a:cxn ang="0">
                  <a:pos x="24" y="2"/>
                </a:cxn>
                <a:cxn ang="0">
                  <a:pos x="12" y="10"/>
                </a:cxn>
                <a:cxn ang="0">
                  <a:pos x="8" y="27"/>
                </a:cxn>
                <a:cxn ang="0">
                  <a:pos x="21" y="43"/>
                </a:cxn>
                <a:cxn ang="0">
                  <a:pos x="27" y="43"/>
                </a:cxn>
                <a:cxn ang="0">
                  <a:pos x="35" y="39"/>
                </a:cxn>
                <a:cxn ang="0">
                  <a:pos x="35" y="40"/>
                </a:cxn>
                <a:cxn ang="0">
                  <a:pos x="35" y="41"/>
                </a:cxn>
                <a:cxn ang="0">
                  <a:pos x="25" y="46"/>
                </a:cxn>
                <a:cxn ang="0">
                  <a:pos x="18" y="46"/>
                </a:cxn>
                <a:cxn ang="0">
                  <a:pos x="0" y="27"/>
                </a:cxn>
              </a:cxnLst>
              <a:rect l="0" t="0" r="r" b="b"/>
              <a:pathLst>
                <a:path w="35" h="46">
                  <a:moveTo>
                    <a:pt x="0" y="27"/>
                  </a:moveTo>
                  <a:cubicBezTo>
                    <a:pt x="0" y="20"/>
                    <a:pt x="3" y="12"/>
                    <a:pt x="9" y="6"/>
                  </a:cubicBezTo>
                  <a:cubicBezTo>
                    <a:pt x="13" y="2"/>
                    <a:pt x="19" y="0"/>
                    <a:pt x="25" y="0"/>
                  </a:cubicBezTo>
                  <a:cubicBezTo>
                    <a:pt x="29" y="0"/>
                    <a:pt x="31" y="1"/>
                    <a:pt x="33" y="1"/>
                  </a:cubicBezTo>
                  <a:cubicBezTo>
                    <a:pt x="33" y="2"/>
                    <a:pt x="33" y="2"/>
                    <a:pt x="33" y="2"/>
                  </a:cubicBezTo>
                  <a:cubicBezTo>
                    <a:pt x="34" y="12"/>
                    <a:pt x="34" y="12"/>
                    <a:pt x="34" y="12"/>
                  </a:cubicBezTo>
                  <a:cubicBezTo>
                    <a:pt x="34" y="13"/>
                    <a:pt x="33" y="13"/>
                    <a:pt x="33" y="13"/>
                  </a:cubicBezTo>
                  <a:cubicBezTo>
                    <a:pt x="33" y="13"/>
                    <a:pt x="33" y="13"/>
                    <a:pt x="33" y="13"/>
                  </a:cubicBezTo>
                  <a:cubicBezTo>
                    <a:pt x="31" y="10"/>
                    <a:pt x="30" y="8"/>
                    <a:pt x="29" y="5"/>
                  </a:cubicBezTo>
                  <a:cubicBezTo>
                    <a:pt x="29" y="4"/>
                    <a:pt x="28" y="4"/>
                    <a:pt x="28" y="3"/>
                  </a:cubicBezTo>
                  <a:cubicBezTo>
                    <a:pt x="27" y="3"/>
                    <a:pt x="25" y="2"/>
                    <a:pt x="24" y="2"/>
                  </a:cubicBezTo>
                  <a:cubicBezTo>
                    <a:pt x="19" y="2"/>
                    <a:pt x="15" y="5"/>
                    <a:pt x="12" y="10"/>
                  </a:cubicBezTo>
                  <a:cubicBezTo>
                    <a:pt x="10" y="14"/>
                    <a:pt x="8" y="20"/>
                    <a:pt x="8" y="27"/>
                  </a:cubicBezTo>
                  <a:cubicBezTo>
                    <a:pt x="8" y="38"/>
                    <a:pt x="14" y="43"/>
                    <a:pt x="21" y="43"/>
                  </a:cubicBezTo>
                  <a:cubicBezTo>
                    <a:pt x="24" y="43"/>
                    <a:pt x="26" y="43"/>
                    <a:pt x="27" y="43"/>
                  </a:cubicBezTo>
                  <a:cubicBezTo>
                    <a:pt x="30" y="42"/>
                    <a:pt x="32" y="41"/>
                    <a:pt x="35" y="39"/>
                  </a:cubicBezTo>
                  <a:cubicBezTo>
                    <a:pt x="35" y="39"/>
                    <a:pt x="35" y="40"/>
                    <a:pt x="35" y="40"/>
                  </a:cubicBezTo>
                  <a:cubicBezTo>
                    <a:pt x="35" y="40"/>
                    <a:pt x="35" y="41"/>
                    <a:pt x="35" y="41"/>
                  </a:cubicBezTo>
                  <a:cubicBezTo>
                    <a:pt x="33" y="42"/>
                    <a:pt x="29" y="44"/>
                    <a:pt x="25" y="46"/>
                  </a:cubicBezTo>
                  <a:cubicBezTo>
                    <a:pt x="24" y="46"/>
                    <a:pt x="22" y="46"/>
                    <a:pt x="18" y="46"/>
                  </a:cubicBezTo>
                  <a:cubicBezTo>
                    <a:pt x="7" y="46"/>
                    <a:pt x="0" y="40"/>
                    <a:pt x="0" y="27"/>
                  </a:cubicBez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dirty="0">
                <a:solidFill>
                  <a:srgbClr val="000000"/>
                </a:solidFill>
                <a:latin typeface="Calibri Light" panose="020F0302020204030204" pitchFamily="34" charset="0"/>
                <a:cs typeface="Calibri Light" panose="020F0302020204030204" pitchFamily="34" charset="0"/>
              </a:endParaRPr>
            </a:p>
          </p:txBody>
        </p:sp>
        <p:sp>
          <p:nvSpPr>
            <p:cNvPr id="61" name="Freeform 60">
              <a:extLst>
                <a:ext uri="{FF2B5EF4-FFF2-40B4-BE49-F238E27FC236}">
                  <a16:creationId xmlns:a16="http://schemas.microsoft.com/office/drawing/2014/main" id="{5528DC1C-09D6-3940-8046-167E1BE79342}"/>
                </a:ext>
              </a:extLst>
            </p:cNvPr>
            <p:cNvSpPr>
              <a:spLocks noEditPoints="1"/>
            </p:cNvSpPr>
            <p:nvPr userDrawn="1"/>
          </p:nvSpPr>
          <p:spPr bwMode="gray">
            <a:xfrm>
              <a:off x="5308600" y="6224588"/>
              <a:ext cx="119063" cy="146050"/>
            </a:xfrm>
            <a:custGeom>
              <a:avLst/>
              <a:gdLst/>
              <a:ahLst/>
              <a:cxnLst>
                <a:cxn ang="0">
                  <a:pos x="20" y="2"/>
                </a:cxn>
                <a:cxn ang="0">
                  <a:pos x="29" y="18"/>
                </a:cxn>
                <a:cxn ang="0">
                  <a:pos x="27" y="21"/>
                </a:cxn>
                <a:cxn ang="0">
                  <a:pos x="9" y="21"/>
                </a:cxn>
                <a:cxn ang="0">
                  <a:pos x="20" y="2"/>
                </a:cxn>
                <a:cxn ang="0">
                  <a:pos x="38" y="20"/>
                </a:cxn>
                <a:cxn ang="0">
                  <a:pos x="21" y="0"/>
                </a:cxn>
                <a:cxn ang="0">
                  <a:pos x="0" y="27"/>
                </a:cxn>
                <a:cxn ang="0">
                  <a:pos x="19" y="46"/>
                </a:cxn>
                <a:cxn ang="0">
                  <a:pos x="26" y="45"/>
                </a:cxn>
                <a:cxn ang="0">
                  <a:pos x="37" y="40"/>
                </a:cxn>
                <a:cxn ang="0">
                  <a:pos x="37" y="40"/>
                </a:cxn>
                <a:cxn ang="0">
                  <a:pos x="37" y="39"/>
                </a:cxn>
                <a:cxn ang="0">
                  <a:pos x="29" y="42"/>
                </a:cxn>
                <a:cxn ang="0">
                  <a:pos x="22" y="43"/>
                </a:cxn>
                <a:cxn ang="0">
                  <a:pos x="9" y="29"/>
                </a:cxn>
                <a:cxn ang="0">
                  <a:pos x="9" y="23"/>
                </a:cxn>
                <a:cxn ang="0">
                  <a:pos x="35" y="22"/>
                </a:cxn>
                <a:cxn ang="0">
                  <a:pos x="38" y="20"/>
                </a:cxn>
              </a:cxnLst>
              <a:rect l="0" t="0" r="r" b="b"/>
              <a:pathLst>
                <a:path w="38" h="46">
                  <a:moveTo>
                    <a:pt x="20" y="2"/>
                  </a:moveTo>
                  <a:cubicBezTo>
                    <a:pt x="26" y="2"/>
                    <a:pt x="29" y="13"/>
                    <a:pt x="29" y="18"/>
                  </a:cubicBezTo>
                  <a:cubicBezTo>
                    <a:pt x="29" y="20"/>
                    <a:pt x="28" y="20"/>
                    <a:pt x="27" y="21"/>
                  </a:cubicBezTo>
                  <a:cubicBezTo>
                    <a:pt x="24" y="21"/>
                    <a:pt x="15" y="22"/>
                    <a:pt x="9" y="21"/>
                  </a:cubicBezTo>
                  <a:cubicBezTo>
                    <a:pt x="9" y="9"/>
                    <a:pt x="14" y="2"/>
                    <a:pt x="20" y="2"/>
                  </a:cubicBezTo>
                  <a:close/>
                  <a:moveTo>
                    <a:pt x="38" y="20"/>
                  </a:moveTo>
                  <a:cubicBezTo>
                    <a:pt x="38" y="11"/>
                    <a:pt x="33" y="0"/>
                    <a:pt x="21" y="0"/>
                  </a:cubicBezTo>
                  <a:cubicBezTo>
                    <a:pt x="9" y="0"/>
                    <a:pt x="0" y="14"/>
                    <a:pt x="0" y="27"/>
                  </a:cubicBezTo>
                  <a:cubicBezTo>
                    <a:pt x="0" y="40"/>
                    <a:pt x="8" y="46"/>
                    <a:pt x="19" y="46"/>
                  </a:cubicBezTo>
                  <a:cubicBezTo>
                    <a:pt x="22" y="46"/>
                    <a:pt x="25" y="46"/>
                    <a:pt x="26" y="45"/>
                  </a:cubicBezTo>
                  <a:cubicBezTo>
                    <a:pt x="30" y="44"/>
                    <a:pt x="35" y="42"/>
                    <a:pt x="37" y="40"/>
                  </a:cubicBezTo>
                  <a:cubicBezTo>
                    <a:pt x="37" y="40"/>
                    <a:pt x="37" y="40"/>
                    <a:pt x="37" y="40"/>
                  </a:cubicBezTo>
                  <a:cubicBezTo>
                    <a:pt x="37" y="39"/>
                    <a:pt x="37" y="39"/>
                    <a:pt x="37" y="39"/>
                  </a:cubicBezTo>
                  <a:cubicBezTo>
                    <a:pt x="34" y="40"/>
                    <a:pt x="31" y="41"/>
                    <a:pt x="29" y="42"/>
                  </a:cubicBezTo>
                  <a:cubicBezTo>
                    <a:pt x="27" y="43"/>
                    <a:pt x="25" y="43"/>
                    <a:pt x="22" y="43"/>
                  </a:cubicBezTo>
                  <a:cubicBezTo>
                    <a:pt x="16" y="43"/>
                    <a:pt x="10" y="38"/>
                    <a:pt x="9" y="29"/>
                  </a:cubicBezTo>
                  <a:cubicBezTo>
                    <a:pt x="9" y="27"/>
                    <a:pt x="9" y="25"/>
                    <a:pt x="9" y="23"/>
                  </a:cubicBezTo>
                  <a:cubicBezTo>
                    <a:pt x="13" y="23"/>
                    <a:pt x="31" y="23"/>
                    <a:pt x="35" y="22"/>
                  </a:cubicBezTo>
                  <a:cubicBezTo>
                    <a:pt x="37" y="22"/>
                    <a:pt x="38" y="21"/>
                    <a:pt x="38" y="20"/>
                  </a:cubicBez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dirty="0">
                <a:solidFill>
                  <a:srgbClr val="000000"/>
                </a:solidFill>
                <a:latin typeface="Calibri Light" panose="020F0302020204030204" pitchFamily="34" charset="0"/>
                <a:cs typeface="Calibri Light" panose="020F0302020204030204" pitchFamily="34" charset="0"/>
              </a:endParaRPr>
            </a:p>
          </p:txBody>
        </p:sp>
        <p:sp>
          <p:nvSpPr>
            <p:cNvPr id="62" name="Freeform 61">
              <a:extLst>
                <a:ext uri="{FF2B5EF4-FFF2-40B4-BE49-F238E27FC236}">
                  <a16:creationId xmlns:a16="http://schemas.microsoft.com/office/drawing/2014/main" id="{96F573BB-A3E9-3149-A40D-67D9081732E0}"/>
                </a:ext>
              </a:extLst>
            </p:cNvPr>
            <p:cNvSpPr>
              <a:spLocks noEditPoints="1"/>
            </p:cNvSpPr>
            <p:nvPr userDrawn="1"/>
          </p:nvSpPr>
          <p:spPr bwMode="gray">
            <a:xfrm>
              <a:off x="5503863" y="6176963"/>
              <a:ext cx="146050" cy="193675"/>
            </a:xfrm>
            <a:custGeom>
              <a:avLst/>
              <a:gdLst/>
              <a:ahLst/>
              <a:cxnLst>
                <a:cxn ang="0">
                  <a:pos x="19" y="1"/>
                </a:cxn>
                <a:cxn ang="0">
                  <a:pos x="34" y="14"/>
                </a:cxn>
                <a:cxn ang="0">
                  <a:pos x="16" y="29"/>
                </a:cxn>
                <a:cxn ang="0">
                  <a:pos x="14" y="28"/>
                </a:cxn>
                <a:cxn ang="0">
                  <a:pos x="15" y="3"/>
                </a:cxn>
                <a:cxn ang="0">
                  <a:pos x="19" y="1"/>
                </a:cxn>
                <a:cxn ang="0">
                  <a:pos x="28" y="28"/>
                </a:cxn>
                <a:cxn ang="0">
                  <a:pos x="30" y="28"/>
                </a:cxn>
                <a:cxn ang="0">
                  <a:pos x="43" y="14"/>
                </a:cxn>
                <a:cxn ang="0">
                  <a:pos x="20" y="0"/>
                </a:cxn>
                <a:cxn ang="0">
                  <a:pos x="0" y="1"/>
                </a:cxn>
                <a:cxn ang="0">
                  <a:pos x="0" y="1"/>
                </a:cxn>
                <a:cxn ang="0">
                  <a:pos x="0" y="2"/>
                </a:cxn>
                <a:cxn ang="0">
                  <a:pos x="5" y="3"/>
                </a:cxn>
                <a:cxn ang="0">
                  <a:pos x="6" y="4"/>
                </a:cxn>
                <a:cxn ang="0">
                  <a:pos x="6" y="30"/>
                </a:cxn>
                <a:cxn ang="0">
                  <a:pos x="6" y="57"/>
                </a:cxn>
                <a:cxn ang="0">
                  <a:pos x="5" y="59"/>
                </a:cxn>
                <a:cxn ang="0">
                  <a:pos x="1" y="60"/>
                </a:cxn>
                <a:cxn ang="0">
                  <a:pos x="0" y="61"/>
                </a:cxn>
                <a:cxn ang="0">
                  <a:pos x="0" y="61"/>
                </a:cxn>
                <a:cxn ang="0">
                  <a:pos x="9" y="61"/>
                </a:cxn>
                <a:cxn ang="0">
                  <a:pos x="17" y="61"/>
                </a:cxn>
                <a:cxn ang="0">
                  <a:pos x="46" y="44"/>
                </a:cxn>
                <a:cxn ang="0">
                  <a:pos x="30" y="29"/>
                </a:cxn>
                <a:cxn ang="0">
                  <a:pos x="28" y="29"/>
                </a:cxn>
                <a:cxn ang="0">
                  <a:pos x="28" y="28"/>
                </a:cxn>
                <a:cxn ang="0">
                  <a:pos x="37" y="45"/>
                </a:cxn>
                <a:cxn ang="0">
                  <a:pos x="18" y="59"/>
                </a:cxn>
                <a:cxn ang="0">
                  <a:pos x="13" y="57"/>
                </a:cxn>
                <a:cxn ang="0">
                  <a:pos x="14" y="31"/>
                </a:cxn>
                <a:cxn ang="0">
                  <a:pos x="19" y="30"/>
                </a:cxn>
                <a:cxn ang="0">
                  <a:pos x="37" y="45"/>
                </a:cxn>
              </a:cxnLst>
              <a:rect l="0" t="0" r="r" b="b"/>
              <a:pathLst>
                <a:path w="46" h="61">
                  <a:moveTo>
                    <a:pt x="19" y="1"/>
                  </a:moveTo>
                  <a:cubicBezTo>
                    <a:pt x="29" y="1"/>
                    <a:pt x="34" y="6"/>
                    <a:pt x="34" y="14"/>
                  </a:cubicBezTo>
                  <a:cubicBezTo>
                    <a:pt x="34" y="24"/>
                    <a:pt x="25" y="29"/>
                    <a:pt x="16" y="29"/>
                  </a:cubicBezTo>
                  <a:cubicBezTo>
                    <a:pt x="15" y="29"/>
                    <a:pt x="14" y="28"/>
                    <a:pt x="14" y="28"/>
                  </a:cubicBezTo>
                  <a:cubicBezTo>
                    <a:pt x="14" y="26"/>
                    <a:pt x="14" y="10"/>
                    <a:pt x="15" y="3"/>
                  </a:cubicBezTo>
                  <a:cubicBezTo>
                    <a:pt x="15" y="2"/>
                    <a:pt x="16" y="1"/>
                    <a:pt x="19" y="1"/>
                  </a:cubicBezTo>
                  <a:close/>
                  <a:moveTo>
                    <a:pt x="28" y="28"/>
                  </a:moveTo>
                  <a:cubicBezTo>
                    <a:pt x="28" y="28"/>
                    <a:pt x="29" y="28"/>
                    <a:pt x="30" y="28"/>
                  </a:cubicBezTo>
                  <a:cubicBezTo>
                    <a:pt x="36" y="26"/>
                    <a:pt x="43" y="21"/>
                    <a:pt x="43" y="14"/>
                  </a:cubicBezTo>
                  <a:cubicBezTo>
                    <a:pt x="43" y="5"/>
                    <a:pt x="36" y="0"/>
                    <a:pt x="20" y="0"/>
                  </a:cubicBezTo>
                  <a:cubicBezTo>
                    <a:pt x="12" y="0"/>
                    <a:pt x="4" y="0"/>
                    <a:pt x="0" y="1"/>
                  </a:cubicBezTo>
                  <a:cubicBezTo>
                    <a:pt x="0" y="1"/>
                    <a:pt x="0" y="1"/>
                    <a:pt x="0" y="1"/>
                  </a:cubicBezTo>
                  <a:cubicBezTo>
                    <a:pt x="0" y="2"/>
                    <a:pt x="0" y="2"/>
                    <a:pt x="0" y="2"/>
                  </a:cubicBezTo>
                  <a:cubicBezTo>
                    <a:pt x="5" y="3"/>
                    <a:pt x="5" y="3"/>
                    <a:pt x="5" y="3"/>
                  </a:cubicBezTo>
                  <a:cubicBezTo>
                    <a:pt x="6" y="3"/>
                    <a:pt x="6" y="3"/>
                    <a:pt x="6" y="4"/>
                  </a:cubicBezTo>
                  <a:cubicBezTo>
                    <a:pt x="6" y="9"/>
                    <a:pt x="6" y="24"/>
                    <a:pt x="6" y="30"/>
                  </a:cubicBezTo>
                  <a:cubicBezTo>
                    <a:pt x="6" y="34"/>
                    <a:pt x="7" y="54"/>
                    <a:pt x="6" y="57"/>
                  </a:cubicBezTo>
                  <a:cubicBezTo>
                    <a:pt x="6" y="58"/>
                    <a:pt x="6" y="58"/>
                    <a:pt x="5" y="59"/>
                  </a:cubicBezTo>
                  <a:cubicBezTo>
                    <a:pt x="1" y="60"/>
                    <a:pt x="1" y="60"/>
                    <a:pt x="1" y="60"/>
                  </a:cubicBezTo>
                  <a:cubicBezTo>
                    <a:pt x="0" y="60"/>
                    <a:pt x="0" y="60"/>
                    <a:pt x="0" y="61"/>
                  </a:cubicBezTo>
                  <a:cubicBezTo>
                    <a:pt x="0" y="61"/>
                    <a:pt x="0" y="61"/>
                    <a:pt x="0" y="61"/>
                  </a:cubicBezTo>
                  <a:cubicBezTo>
                    <a:pt x="3" y="61"/>
                    <a:pt x="7" y="61"/>
                    <a:pt x="9" y="61"/>
                  </a:cubicBezTo>
                  <a:cubicBezTo>
                    <a:pt x="11" y="61"/>
                    <a:pt x="15" y="61"/>
                    <a:pt x="17" y="61"/>
                  </a:cubicBezTo>
                  <a:cubicBezTo>
                    <a:pt x="33" y="61"/>
                    <a:pt x="46" y="56"/>
                    <a:pt x="46" y="44"/>
                  </a:cubicBezTo>
                  <a:cubicBezTo>
                    <a:pt x="46" y="36"/>
                    <a:pt x="39" y="30"/>
                    <a:pt x="30" y="29"/>
                  </a:cubicBezTo>
                  <a:cubicBezTo>
                    <a:pt x="29" y="29"/>
                    <a:pt x="28" y="29"/>
                    <a:pt x="28" y="29"/>
                  </a:cubicBezTo>
                  <a:lnTo>
                    <a:pt x="28" y="28"/>
                  </a:lnTo>
                  <a:close/>
                  <a:moveTo>
                    <a:pt x="37" y="45"/>
                  </a:moveTo>
                  <a:cubicBezTo>
                    <a:pt x="37" y="55"/>
                    <a:pt x="28" y="59"/>
                    <a:pt x="18" y="59"/>
                  </a:cubicBezTo>
                  <a:cubicBezTo>
                    <a:pt x="16" y="59"/>
                    <a:pt x="13" y="58"/>
                    <a:pt x="13" y="57"/>
                  </a:cubicBezTo>
                  <a:cubicBezTo>
                    <a:pt x="13" y="56"/>
                    <a:pt x="14" y="33"/>
                    <a:pt x="14" y="31"/>
                  </a:cubicBezTo>
                  <a:cubicBezTo>
                    <a:pt x="14" y="30"/>
                    <a:pt x="16" y="30"/>
                    <a:pt x="19" y="30"/>
                  </a:cubicBezTo>
                  <a:cubicBezTo>
                    <a:pt x="30" y="30"/>
                    <a:pt x="37" y="37"/>
                    <a:pt x="37" y="45"/>
                  </a:cubicBez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dirty="0">
                <a:solidFill>
                  <a:srgbClr val="000000"/>
                </a:solidFill>
                <a:latin typeface="Calibri Light" panose="020F0302020204030204" pitchFamily="34" charset="0"/>
                <a:cs typeface="Calibri Light" panose="020F0302020204030204" pitchFamily="34" charset="0"/>
              </a:endParaRPr>
            </a:p>
          </p:txBody>
        </p:sp>
        <p:sp>
          <p:nvSpPr>
            <p:cNvPr id="63" name="Freeform 62">
              <a:extLst>
                <a:ext uri="{FF2B5EF4-FFF2-40B4-BE49-F238E27FC236}">
                  <a16:creationId xmlns:a16="http://schemas.microsoft.com/office/drawing/2014/main" id="{BFDB6715-2FF2-6740-A698-1A07BEC4865B}"/>
                </a:ext>
              </a:extLst>
            </p:cNvPr>
            <p:cNvSpPr>
              <a:spLocks noEditPoints="1"/>
            </p:cNvSpPr>
            <p:nvPr userDrawn="1"/>
          </p:nvSpPr>
          <p:spPr bwMode="gray">
            <a:xfrm>
              <a:off x="5672138" y="6224588"/>
              <a:ext cx="136525" cy="146050"/>
            </a:xfrm>
            <a:custGeom>
              <a:avLst/>
              <a:gdLst/>
              <a:ahLst/>
              <a:cxnLst>
                <a:cxn ang="0">
                  <a:pos x="16" y="43"/>
                </a:cxn>
                <a:cxn ang="0">
                  <a:pos x="8" y="32"/>
                </a:cxn>
                <a:cxn ang="0">
                  <a:pos x="18" y="18"/>
                </a:cxn>
                <a:cxn ang="0">
                  <a:pos x="29" y="25"/>
                </a:cxn>
                <a:cxn ang="0">
                  <a:pos x="30" y="27"/>
                </a:cxn>
                <a:cxn ang="0">
                  <a:pos x="29" y="29"/>
                </a:cxn>
                <a:cxn ang="0">
                  <a:pos x="16" y="43"/>
                </a:cxn>
                <a:cxn ang="0">
                  <a:pos x="29" y="21"/>
                </a:cxn>
                <a:cxn ang="0">
                  <a:pos x="28" y="20"/>
                </a:cxn>
                <a:cxn ang="0">
                  <a:pos x="17" y="16"/>
                </a:cxn>
                <a:cxn ang="0">
                  <a:pos x="0" y="34"/>
                </a:cxn>
                <a:cxn ang="0">
                  <a:pos x="11" y="46"/>
                </a:cxn>
                <a:cxn ang="0">
                  <a:pos x="28" y="35"/>
                </a:cxn>
                <a:cxn ang="0">
                  <a:pos x="30" y="33"/>
                </a:cxn>
                <a:cxn ang="0">
                  <a:pos x="30" y="33"/>
                </a:cxn>
                <a:cxn ang="0">
                  <a:pos x="30" y="36"/>
                </a:cxn>
                <a:cxn ang="0">
                  <a:pos x="30" y="45"/>
                </a:cxn>
                <a:cxn ang="0">
                  <a:pos x="31" y="46"/>
                </a:cxn>
                <a:cxn ang="0">
                  <a:pos x="36" y="46"/>
                </a:cxn>
                <a:cxn ang="0">
                  <a:pos x="43" y="46"/>
                </a:cxn>
                <a:cxn ang="0">
                  <a:pos x="43" y="45"/>
                </a:cxn>
                <a:cxn ang="0">
                  <a:pos x="42" y="45"/>
                </a:cxn>
                <a:cxn ang="0">
                  <a:pos x="38" y="43"/>
                </a:cxn>
                <a:cxn ang="0">
                  <a:pos x="37" y="42"/>
                </a:cxn>
                <a:cxn ang="0">
                  <a:pos x="37" y="31"/>
                </a:cxn>
                <a:cxn ang="0">
                  <a:pos x="37" y="20"/>
                </a:cxn>
                <a:cxn ang="0">
                  <a:pos x="24" y="0"/>
                </a:cxn>
                <a:cxn ang="0">
                  <a:pos x="4" y="10"/>
                </a:cxn>
                <a:cxn ang="0">
                  <a:pos x="5" y="12"/>
                </a:cxn>
                <a:cxn ang="0">
                  <a:pos x="5" y="12"/>
                </a:cxn>
                <a:cxn ang="0">
                  <a:pos x="20" y="4"/>
                </a:cxn>
                <a:cxn ang="0">
                  <a:pos x="29" y="14"/>
                </a:cxn>
                <a:cxn ang="0">
                  <a:pos x="30" y="21"/>
                </a:cxn>
                <a:cxn ang="0">
                  <a:pos x="29" y="21"/>
                </a:cxn>
              </a:cxnLst>
              <a:rect l="0" t="0" r="r" b="b"/>
              <a:pathLst>
                <a:path w="43" h="46">
                  <a:moveTo>
                    <a:pt x="16" y="43"/>
                  </a:moveTo>
                  <a:cubicBezTo>
                    <a:pt x="11" y="43"/>
                    <a:pt x="8" y="39"/>
                    <a:pt x="8" y="32"/>
                  </a:cubicBezTo>
                  <a:cubicBezTo>
                    <a:pt x="8" y="25"/>
                    <a:pt x="12" y="18"/>
                    <a:pt x="18" y="18"/>
                  </a:cubicBezTo>
                  <a:cubicBezTo>
                    <a:pt x="24" y="18"/>
                    <a:pt x="27" y="22"/>
                    <a:pt x="29" y="25"/>
                  </a:cubicBezTo>
                  <a:cubicBezTo>
                    <a:pt x="29" y="26"/>
                    <a:pt x="30" y="27"/>
                    <a:pt x="30" y="27"/>
                  </a:cubicBezTo>
                  <a:cubicBezTo>
                    <a:pt x="30" y="28"/>
                    <a:pt x="29" y="29"/>
                    <a:pt x="29" y="29"/>
                  </a:cubicBezTo>
                  <a:cubicBezTo>
                    <a:pt x="27" y="37"/>
                    <a:pt x="21" y="43"/>
                    <a:pt x="16" y="43"/>
                  </a:cubicBezTo>
                  <a:close/>
                  <a:moveTo>
                    <a:pt x="29" y="21"/>
                  </a:moveTo>
                  <a:cubicBezTo>
                    <a:pt x="29" y="21"/>
                    <a:pt x="28" y="20"/>
                    <a:pt x="28" y="20"/>
                  </a:cubicBezTo>
                  <a:cubicBezTo>
                    <a:pt x="26" y="18"/>
                    <a:pt x="22" y="16"/>
                    <a:pt x="17" y="16"/>
                  </a:cubicBezTo>
                  <a:cubicBezTo>
                    <a:pt x="5" y="16"/>
                    <a:pt x="0" y="26"/>
                    <a:pt x="0" y="34"/>
                  </a:cubicBezTo>
                  <a:cubicBezTo>
                    <a:pt x="0" y="42"/>
                    <a:pt x="5" y="46"/>
                    <a:pt x="11" y="46"/>
                  </a:cubicBezTo>
                  <a:cubicBezTo>
                    <a:pt x="20" y="46"/>
                    <a:pt x="26" y="40"/>
                    <a:pt x="28" y="35"/>
                  </a:cubicBezTo>
                  <a:cubicBezTo>
                    <a:pt x="29" y="34"/>
                    <a:pt x="29" y="33"/>
                    <a:pt x="30" y="33"/>
                  </a:cubicBezTo>
                  <a:cubicBezTo>
                    <a:pt x="30" y="33"/>
                    <a:pt x="30" y="33"/>
                    <a:pt x="30" y="33"/>
                  </a:cubicBezTo>
                  <a:cubicBezTo>
                    <a:pt x="30" y="34"/>
                    <a:pt x="30" y="35"/>
                    <a:pt x="30" y="36"/>
                  </a:cubicBezTo>
                  <a:cubicBezTo>
                    <a:pt x="30" y="38"/>
                    <a:pt x="30" y="44"/>
                    <a:pt x="30" y="45"/>
                  </a:cubicBezTo>
                  <a:cubicBezTo>
                    <a:pt x="30" y="45"/>
                    <a:pt x="30" y="46"/>
                    <a:pt x="31" y="46"/>
                  </a:cubicBezTo>
                  <a:cubicBezTo>
                    <a:pt x="32" y="46"/>
                    <a:pt x="34" y="46"/>
                    <a:pt x="36" y="46"/>
                  </a:cubicBezTo>
                  <a:cubicBezTo>
                    <a:pt x="39" y="46"/>
                    <a:pt x="42" y="46"/>
                    <a:pt x="43" y="46"/>
                  </a:cubicBezTo>
                  <a:cubicBezTo>
                    <a:pt x="43" y="46"/>
                    <a:pt x="43" y="46"/>
                    <a:pt x="43" y="45"/>
                  </a:cubicBezTo>
                  <a:cubicBezTo>
                    <a:pt x="43" y="45"/>
                    <a:pt x="43" y="45"/>
                    <a:pt x="42" y="45"/>
                  </a:cubicBezTo>
                  <a:cubicBezTo>
                    <a:pt x="38" y="43"/>
                    <a:pt x="38" y="43"/>
                    <a:pt x="38" y="43"/>
                  </a:cubicBezTo>
                  <a:cubicBezTo>
                    <a:pt x="37" y="43"/>
                    <a:pt x="37" y="43"/>
                    <a:pt x="37" y="42"/>
                  </a:cubicBezTo>
                  <a:cubicBezTo>
                    <a:pt x="37" y="40"/>
                    <a:pt x="37" y="34"/>
                    <a:pt x="37" y="31"/>
                  </a:cubicBezTo>
                  <a:cubicBezTo>
                    <a:pt x="37" y="28"/>
                    <a:pt x="37" y="22"/>
                    <a:pt x="37" y="20"/>
                  </a:cubicBezTo>
                  <a:cubicBezTo>
                    <a:pt x="37" y="10"/>
                    <a:pt x="35" y="0"/>
                    <a:pt x="24" y="0"/>
                  </a:cubicBezTo>
                  <a:cubicBezTo>
                    <a:pt x="15" y="0"/>
                    <a:pt x="9" y="4"/>
                    <a:pt x="4" y="10"/>
                  </a:cubicBezTo>
                  <a:cubicBezTo>
                    <a:pt x="4" y="11"/>
                    <a:pt x="4" y="12"/>
                    <a:pt x="5" y="12"/>
                  </a:cubicBezTo>
                  <a:cubicBezTo>
                    <a:pt x="5" y="12"/>
                    <a:pt x="5" y="12"/>
                    <a:pt x="5" y="12"/>
                  </a:cubicBezTo>
                  <a:cubicBezTo>
                    <a:pt x="9" y="7"/>
                    <a:pt x="14" y="4"/>
                    <a:pt x="20" y="4"/>
                  </a:cubicBezTo>
                  <a:cubicBezTo>
                    <a:pt x="25" y="4"/>
                    <a:pt x="28" y="8"/>
                    <a:pt x="29" y="14"/>
                  </a:cubicBezTo>
                  <a:cubicBezTo>
                    <a:pt x="29" y="16"/>
                    <a:pt x="29" y="19"/>
                    <a:pt x="30" y="21"/>
                  </a:cubicBezTo>
                  <a:lnTo>
                    <a:pt x="29" y="21"/>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dirty="0">
                <a:solidFill>
                  <a:srgbClr val="000000"/>
                </a:solidFill>
                <a:latin typeface="Calibri Light" panose="020F0302020204030204" pitchFamily="34" charset="0"/>
                <a:cs typeface="Calibri Light" panose="020F0302020204030204" pitchFamily="34" charset="0"/>
              </a:endParaRPr>
            </a:p>
          </p:txBody>
        </p:sp>
        <p:sp>
          <p:nvSpPr>
            <p:cNvPr id="64" name="Freeform 63">
              <a:extLst>
                <a:ext uri="{FF2B5EF4-FFF2-40B4-BE49-F238E27FC236}">
                  <a16:creationId xmlns:a16="http://schemas.microsoft.com/office/drawing/2014/main" id="{040747A1-DB5E-FF40-9D0A-9D0FE53AA332}"/>
                </a:ext>
              </a:extLst>
            </p:cNvPr>
            <p:cNvSpPr>
              <a:spLocks noEditPoints="1"/>
            </p:cNvSpPr>
            <p:nvPr userDrawn="1"/>
          </p:nvSpPr>
          <p:spPr bwMode="gray">
            <a:xfrm>
              <a:off x="5818188" y="6176963"/>
              <a:ext cx="63500" cy="193675"/>
            </a:xfrm>
            <a:custGeom>
              <a:avLst/>
              <a:gdLst/>
              <a:ahLst/>
              <a:cxnLst>
                <a:cxn ang="0">
                  <a:pos x="10" y="0"/>
                </a:cxn>
                <a:cxn ang="0">
                  <a:pos x="14" y="4"/>
                </a:cxn>
                <a:cxn ang="0">
                  <a:pos x="10" y="9"/>
                </a:cxn>
                <a:cxn ang="0">
                  <a:pos x="5" y="4"/>
                </a:cxn>
                <a:cxn ang="0">
                  <a:pos x="10" y="0"/>
                </a:cxn>
                <a:cxn ang="0">
                  <a:pos x="14" y="15"/>
                </a:cxn>
                <a:cxn ang="0">
                  <a:pos x="15" y="16"/>
                </a:cxn>
                <a:cxn ang="0">
                  <a:pos x="14" y="39"/>
                </a:cxn>
                <a:cxn ang="0">
                  <a:pos x="14" y="58"/>
                </a:cxn>
                <a:cxn ang="0">
                  <a:pos x="15" y="59"/>
                </a:cxn>
                <a:cxn ang="0">
                  <a:pos x="20" y="60"/>
                </a:cxn>
                <a:cxn ang="0">
                  <a:pos x="20" y="61"/>
                </a:cxn>
                <a:cxn ang="0">
                  <a:pos x="20" y="61"/>
                </a:cxn>
                <a:cxn ang="0">
                  <a:pos x="10" y="61"/>
                </a:cxn>
                <a:cxn ang="0">
                  <a:pos x="1" y="61"/>
                </a:cxn>
                <a:cxn ang="0">
                  <a:pos x="1" y="61"/>
                </a:cxn>
                <a:cxn ang="0">
                  <a:pos x="1" y="60"/>
                </a:cxn>
                <a:cxn ang="0">
                  <a:pos x="6" y="59"/>
                </a:cxn>
                <a:cxn ang="0">
                  <a:pos x="7" y="58"/>
                </a:cxn>
                <a:cxn ang="0">
                  <a:pos x="7" y="38"/>
                </a:cxn>
                <a:cxn ang="0">
                  <a:pos x="6" y="21"/>
                </a:cxn>
                <a:cxn ang="0">
                  <a:pos x="5" y="19"/>
                </a:cxn>
                <a:cxn ang="0">
                  <a:pos x="0" y="19"/>
                </a:cxn>
                <a:cxn ang="0">
                  <a:pos x="0" y="18"/>
                </a:cxn>
                <a:cxn ang="0">
                  <a:pos x="0" y="18"/>
                </a:cxn>
                <a:cxn ang="0">
                  <a:pos x="14" y="15"/>
                </a:cxn>
              </a:cxnLst>
              <a:rect l="0" t="0" r="r" b="b"/>
              <a:pathLst>
                <a:path w="20" h="61">
                  <a:moveTo>
                    <a:pt x="10" y="0"/>
                  </a:moveTo>
                  <a:cubicBezTo>
                    <a:pt x="12" y="0"/>
                    <a:pt x="14" y="2"/>
                    <a:pt x="14" y="4"/>
                  </a:cubicBezTo>
                  <a:cubicBezTo>
                    <a:pt x="14" y="7"/>
                    <a:pt x="12" y="9"/>
                    <a:pt x="10" y="9"/>
                  </a:cubicBezTo>
                  <a:cubicBezTo>
                    <a:pt x="7" y="9"/>
                    <a:pt x="5" y="7"/>
                    <a:pt x="5" y="4"/>
                  </a:cubicBezTo>
                  <a:cubicBezTo>
                    <a:pt x="5" y="2"/>
                    <a:pt x="7" y="0"/>
                    <a:pt x="10" y="0"/>
                  </a:cubicBezTo>
                  <a:close/>
                  <a:moveTo>
                    <a:pt x="14" y="15"/>
                  </a:moveTo>
                  <a:cubicBezTo>
                    <a:pt x="15" y="15"/>
                    <a:pt x="15" y="15"/>
                    <a:pt x="15" y="16"/>
                  </a:cubicBezTo>
                  <a:cubicBezTo>
                    <a:pt x="15" y="20"/>
                    <a:pt x="14" y="34"/>
                    <a:pt x="14" y="39"/>
                  </a:cubicBezTo>
                  <a:cubicBezTo>
                    <a:pt x="14" y="43"/>
                    <a:pt x="14" y="55"/>
                    <a:pt x="14" y="58"/>
                  </a:cubicBezTo>
                  <a:cubicBezTo>
                    <a:pt x="14" y="58"/>
                    <a:pt x="14" y="59"/>
                    <a:pt x="15" y="59"/>
                  </a:cubicBezTo>
                  <a:cubicBezTo>
                    <a:pt x="20" y="60"/>
                    <a:pt x="20" y="60"/>
                    <a:pt x="20" y="60"/>
                  </a:cubicBezTo>
                  <a:cubicBezTo>
                    <a:pt x="20" y="60"/>
                    <a:pt x="20" y="60"/>
                    <a:pt x="20" y="61"/>
                  </a:cubicBezTo>
                  <a:cubicBezTo>
                    <a:pt x="20" y="61"/>
                    <a:pt x="20" y="61"/>
                    <a:pt x="20" y="61"/>
                  </a:cubicBezTo>
                  <a:cubicBezTo>
                    <a:pt x="18" y="61"/>
                    <a:pt x="15" y="61"/>
                    <a:pt x="10" y="61"/>
                  </a:cubicBezTo>
                  <a:cubicBezTo>
                    <a:pt x="6" y="61"/>
                    <a:pt x="3" y="61"/>
                    <a:pt x="1" y="61"/>
                  </a:cubicBezTo>
                  <a:cubicBezTo>
                    <a:pt x="1" y="61"/>
                    <a:pt x="1" y="61"/>
                    <a:pt x="1" y="61"/>
                  </a:cubicBezTo>
                  <a:cubicBezTo>
                    <a:pt x="1" y="60"/>
                    <a:pt x="1" y="60"/>
                    <a:pt x="1" y="60"/>
                  </a:cubicBezTo>
                  <a:cubicBezTo>
                    <a:pt x="6" y="59"/>
                    <a:pt x="6" y="59"/>
                    <a:pt x="6" y="59"/>
                  </a:cubicBezTo>
                  <a:cubicBezTo>
                    <a:pt x="7" y="58"/>
                    <a:pt x="7" y="58"/>
                    <a:pt x="7" y="58"/>
                  </a:cubicBezTo>
                  <a:cubicBezTo>
                    <a:pt x="7" y="55"/>
                    <a:pt x="7" y="43"/>
                    <a:pt x="7" y="38"/>
                  </a:cubicBezTo>
                  <a:cubicBezTo>
                    <a:pt x="7" y="34"/>
                    <a:pt x="6" y="23"/>
                    <a:pt x="6" y="21"/>
                  </a:cubicBezTo>
                  <a:cubicBezTo>
                    <a:pt x="6" y="20"/>
                    <a:pt x="6" y="19"/>
                    <a:pt x="5" y="19"/>
                  </a:cubicBezTo>
                  <a:cubicBezTo>
                    <a:pt x="0" y="19"/>
                    <a:pt x="0" y="19"/>
                    <a:pt x="0" y="19"/>
                  </a:cubicBezTo>
                  <a:cubicBezTo>
                    <a:pt x="0" y="19"/>
                    <a:pt x="0" y="18"/>
                    <a:pt x="0" y="18"/>
                  </a:cubicBezTo>
                  <a:cubicBezTo>
                    <a:pt x="0" y="18"/>
                    <a:pt x="0" y="18"/>
                    <a:pt x="0" y="18"/>
                  </a:cubicBezTo>
                  <a:lnTo>
                    <a:pt x="14" y="15"/>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dirty="0">
                <a:solidFill>
                  <a:srgbClr val="000000"/>
                </a:solidFill>
                <a:latin typeface="Calibri Light" panose="020F0302020204030204" pitchFamily="34" charset="0"/>
                <a:cs typeface="Calibri Light" panose="020F0302020204030204" pitchFamily="34" charset="0"/>
              </a:endParaRPr>
            </a:p>
          </p:txBody>
        </p:sp>
        <p:sp>
          <p:nvSpPr>
            <p:cNvPr id="65" name="Freeform 64">
              <a:extLst>
                <a:ext uri="{FF2B5EF4-FFF2-40B4-BE49-F238E27FC236}">
                  <a16:creationId xmlns:a16="http://schemas.microsoft.com/office/drawing/2014/main" id="{4DC387C0-A2BC-484F-9BB6-9F3BB042CC1D}"/>
                </a:ext>
              </a:extLst>
            </p:cNvPr>
            <p:cNvSpPr>
              <a:spLocks/>
            </p:cNvSpPr>
            <p:nvPr userDrawn="1"/>
          </p:nvSpPr>
          <p:spPr bwMode="gray">
            <a:xfrm>
              <a:off x="5891213" y="6157913"/>
              <a:ext cx="66675" cy="212725"/>
            </a:xfrm>
            <a:custGeom>
              <a:avLst/>
              <a:gdLst/>
              <a:ahLst/>
              <a:cxnLst>
                <a:cxn ang="0">
                  <a:pos x="15" y="0"/>
                </a:cxn>
                <a:cxn ang="0">
                  <a:pos x="16" y="1"/>
                </a:cxn>
                <a:cxn ang="0">
                  <a:pos x="15" y="33"/>
                </a:cxn>
                <a:cxn ang="0">
                  <a:pos x="14" y="64"/>
                </a:cxn>
                <a:cxn ang="0">
                  <a:pos x="15" y="65"/>
                </a:cxn>
                <a:cxn ang="0">
                  <a:pos x="21" y="66"/>
                </a:cxn>
                <a:cxn ang="0">
                  <a:pos x="21" y="67"/>
                </a:cxn>
                <a:cxn ang="0">
                  <a:pos x="21" y="67"/>
                </a:cxn>
                <a:cxn ang="0">
                  <a:pos x="11" y="67"/>
                </a:cxn>
                <a:cxn ang="0">
                  <a:pos x="2" y="67"/>
                </a:cxn>
                <a:cxn ang="0">
                  <a:pos x="2" y="67"/>
                </a:cxn>
                <a:cxn ang="0">
                  <a:pos x="2" y="66"/>
                </a:cxn>
                <a:cxn ang="0">
                  <a:pos x="7" y="65"/>
                </a:cxn>
                <a:cxn ang="0">
                  <a:pos x="8" y="64"/>
                </a:cxn>
                <a:cxn ang="0">
                  <a:pos x="8" y="33"/>
                </a:cxn>
                <a:cxn ang="0">
                  <a:pos x="7" y="5"/>
                </a:cxn>
                <a:cxn ang="0">
                  <a:pos x="6" y="3"/>
                </a:cxn>
                <a:cxn ang="0">
                  <a:pos x="0" y="3"/>
                </a:cxn>
                <a:cxn ang="0">
                  <a:pos x="0" y="2"/>
                </a:cxn>
                <a:cxn ang="0">
                  <a:pos x="0" y="2"/>
                </a:cxn>
                <a:cxn ang="0">
                  <a:pos x="15" y="0"/>
                </a:cxn>
              </a:cxnLst>
              <a:rect l="0" t="0" r="r" b="b"/>
              <a:pathLst>
                <a:path w="21" h="67">
                  <a:moveTo>
                    <a:pt x="15" y="0"/>
                  </a:moveTo>
                  <a:cubicBezTo>
                    <a:pt x="16" y="0"/>
                    <a:pt x="16" y="0"/>
                    <a:pt x="16" y="1"/>
                  </a:cubicBezTo>
                  <a:cubicBezTo>
                    <a:pt x="16" y="2"/>
                    <a:pt x="15" y="22"/>
                    <a:pt x="15" y="33"/>
                  </a:cubicBezTo>
                  <a:cubicBezTo>
                    <a:pt x="15" y="40"/>
                    <a:pt x="14" y="62"/>
                    <a:pt x="14" y="64"/>
                  </a:cubicBezTo>
                  <a:cubicBezTo>
                    <a:pt x="14" y="64"/>
                    <a:pt x="15" y="64"/>
                    <a:pt x="15" y="65"/>
                  </a:cubicBezTo>
                  <a:cubicBezTo>
                    <a:pt x="21" y="66"/>
                    <a:pt x="21" y="66"/>
                    <a:pt x="21" y="66"/>
                  </a:cubicBezTo>
                  <a:cubicBezTo>
                    <a:pt x="21" y="66"/>
                    <a:pt x="21" y="66"/>
                    <a:pt x="21" y="67"/>
                  </a:cubicBezTo>
                  <a:cubicBezTo>
                    <a:pt x="21" y="67"/>
                    <a:pt x="21" y="67"/>
                    <a:pt x="21" y="67"/>
                  </a:cubicBezTo>
                  <a:cubicBezTo>
                    <a:pt x="19" y="67"/>
                    <a:pt x="15" y="67"/>
                    <a:pt x="11" y="67"/>
                  </a:cubicBezTo>
                  <a:cubicBezTo>
                    <a:pt x="7" y="67"/>
                    <a:pt x="4" y="67"/>
                    <a:pt x="2" y="67"/>
                  </a:cubicBezTo>
                  <a:cubicBezTo>
                    <a:pt x="2" y="67"/>
                    <a:pt x="2" y="67"/>
                    <a:pt x="2" y="67"/>
                  </a:cubicBezTo>
                  <a:cubicBezTo>
                    <a:pt x="2" y="66"/>
                    <a:pt x="2" y="66"/>
                    <a:pt x="2" y="66"/>
                  </a:cubicBezTo>
                  <a:cubicBezTo>
                    <a:pt x="7" y="65"/>
                    <a:pt x="7" y="65"/>
                    <a:pt x="7" y="65"/>
                  </a:cubicBezTo>
                  <a:cubicBezTo>
                    <a:pt x="7" y="65"/>
                    <a:pt x="8" y="64"/>
                    <a:pt x="8" y="64"/>
                  </a:cubicBezTo>
                  <a:cubicBezTo>
                    <a:pt x="8" y="61"/>
                    <a:pt x="8" y="38"/>
                    <a:pt x="8" y="33"/>
                  </a:cubicBezTo>
                  <a:cubicBezTo>
                    <a:pt x="8" y="28"/>
                    <a:pt x="7" y="8"/>
                    <a:pt x="7" y="5"/>
                  </a:cubicBezTo>
                  <a:cubicBezTo>
                    <a:pt x="7" y="4"/>
                    <a:pt x="7" y="3"/>
                    <a:pt x="6" y="3"/>
                  </a:cubicBezTo>
                  <a:cubicBezTo>
                    <a:pt x="0" y="3"/>
                    <a:pt x="0" y="3"/>
                    <a:pt x="0" y="3"/>
                  </a:cubicBezTo>
                  <a:cubicBezTo>
                    <a:pt x="0" y="3"/>
                    <a:pt x="0" y="2"/>
                    <a:pt x="0" y="2"/>
                  </a:cubicBezTo>
                  <a:cubicBezTo>
                    <a:pt x="0" y="2"/>
                    <a:pt x="0" y="2"/>
                    <a:pt x="0" y="2"/>
                  </a:cubicBezTo>
                  <a:lnTo>
                    <a:pt x="15" y="0"/>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dirty="0">
                <a:solidFill>
                  <a:srgbClr val="000000"/>
                </a:solidFill>
                <a:latin typeface="Calibri Light" panose="020F0302020204030204" pitchFamily="34" charset="0"/>
                <a:cs typeface="Calibri Light" panose="020F0302020204030204" pitchFamily="34" charset="0"/>
              </a:endParaRPr>
            </a:p>
          </p:txBody>
        </p:sp>
        <p:sp>
          <p:nvSpPr>
            <p:cNvPr id="66" name="Freeform 65">
              <a:extLst>
                <a:ext uri="{FF2B5EF4-FFF2-40B4-BE49-F238E27FC236}">
                  <a16:creationId xmlns:a16="http://schemas.microsoft.com/office/drawing/2014/main" id="{794BFFA4-A2AB-AB45-B462-BFF7AB6536EB}"/>
                </a:ext>
              </a:extLst>
            </p:cNvPr>
            <p:cNvSpPr>
              <a:spLocks noEditPoints="1"/>
            </p:cNvSpPr>
            <p:nvPr userDrawn="1"/>
          </p:nvSpPr>
          <p:spPr bwMode="gray">
            <a:xfrm>
              <a:off x="5973763" y="6224588"/>
              <a:ext cx="117475" cy="146050"/>
            </a:xfrm>
            <a:custGeom>
              <a:avLst/>
              <a:gdLst/>
              <a:ahLst/>
              <a:cxnLst>
                <a:cxn ang="0">
                  <a:pos x="20" y="2"/>
                </a:cxn>
                <a:cxn ang="0">
                  <a:pos x="29" y="18"/>
                </a:cxn>
                <a:cxn ang="0">
                  <a:pos x="27" y="21"/>
                </a:cxn>
                <a:cxn ang="0">
                  <a:pos x="9" y="21"/>
                </a:cxn>
                <a:cxn ang="0">
                  <a:pos x="20" y="2"/>
                </a:cxn>
                <a:cxn ang="0">
                  <a:pos x="37" y="20"/>
                </a:cxn>
                <a:cxn ang="0">
                  <a:pos x="21" y="0"/>
                </a:cxn>
                <a:cxn ang="0">
                  <a:pos x="0" y="27"/>
                </a:cxn>
                <a:cxn ang="0">
                  <a:pos x="19" y="46"/>
                </a:cxn>
                <a:cxn ang="0">
                  <a:pos x="26" y="45"/>
                </a:cxn>
                <a:cxn ang="0">
                  <a:pos x="37" y="40"/>
                </a:cxn>
                <a:cxn ang="0">
                  <a:pos x="37" y="40"/>
                </a:cxn>
                <a:cxn ang="0">
                  <a:pos x="36" y="39"/>
                </a:cxn>
                <a:cxn ang="0">
                  <a:pos x="28" y="42"/>
                </a:cxn>
                <a:cxn ang="0">
                  <a:pos x="22" y="43"/>
                </a:cxn>
                <a:cxn ang="0">
                  <a:pos x="9" y="29"/>
                </a:cxn>
                <a:cxn ang="0">
                  <a:pos x="9" y="23"/>
                </a:cxn>
                <a:cxn ang="0">
                  <a:pos x="35" y="22"/>
                </a:cxn>
                <a:cxn ang="0">
                  <a:pos x="37" y="20"/>
                </a:cxn>
              </a:cxnLst>
              <a:rect l="0" t="0" r="r" b="b"/>
              <a:pathLst>
                <a:path w="37" h="46">
                  <a:moveTo>
                    <a:pt x="20" y="2"/>
                  </a:moveTo>
                  <a:cubicBezTo>
                    <a:pt x="26" y="2"/>
                    <a:pt x="29" y="13"/>
                    <a:pt x="29" y="18"/>
                  </a:cubicBezTo>
                  <a:cubicBezTo>
                    <a:pt x="29" y="20"/>
                    <a:pt x="28" y="20"/>
                    <a:pt x="27" y="21"/>
                  </a:cubicBezTo>
                  <a:cubicBezTo>
                    <a:pt x="24" y="21"/>
                    <a:pt x="14" y="22"/>
                    <a:pt x="9" y="21"/>
                  </a:cubicBezTo>
                  <a:cubicBezTo>
                    <a:pt x="9" y="9"/>
                    <a:pt x="14" y="2"/>
                    <a:pt x="20" y="2"/>
                  </a:cubicBezTo>
                  <a:close/>
                  <a:moveTo>
                    <a:pt x="37" y="20"/>
                  </a:moveTo>
                  <a:cubicBezTo>
                    <a:pt x="37" y="11"/>
                    <a:pt x="32" y="0"/>
                    <a:pt x="21" y="0"/>
                  </a:cubicBezTo>
                  <a:cubicBezTo>
                    <a:pt x="9" y="0"/>
                    <a:pt x="0" y="14"/>
                    <a:pt x="0" y="27"/>
                  </a:cubicBezTo>
                  <a:cubicBezTo>
                    <a:pt x="0" y="40"/>
                    <a:pt x="8" y="46"/>
                    <a:pt x="19" y="46"/>
                  </a:cubicBezTo>
                  <a:cubicBezTo>
                    <a:pt x="22" y="46"/>
                    <a:pt x="25" y="46"/>
                    <a:pt x="26" y="45"/>
                  </a:cubicBezTo>
                  <a:cubicBezTo>
                    <a:pt x="30" y="44"/>
                    <a:pt x="34" y="42"/>
                    <a:pt x="37" y="40"/>
                  </a:cubicBezTo>
                  <a:cubicBezTo>
                    <a:pt x="37" y="40"/>
                    <a:pt x="37" y="40"/>
                    <a:pt x="37" y="40"/>
                  </a:cubicBezTo>
                  <a:cubicBezTo>
                    <a:pt x="37" y="39"/>
                    <a:pt x="37" y="39"/>
                    <a:pt x="36" y="39"/>
                  </a:cubicBezTo>
                  <a:cubicBezTo>
                    <a:pt x="34" y="40"/>
                    <a:pt x="31" y="41"/>
                    <a:pt x="28" y="42"/>
                  </a:cubicBezTo>
                  <a:cubicBezTo>
                    <a:pt x="27" y="43"/>
                    <a:pt x="25" y="43"/>
                    <a:pt x="22" y="43"/>
                  </a:cubicBezTo>
                  <a:cubicBezTo>
                    <a:pt x="15" y="43"/>
                    <a:pt x="10" y="38"/>
                    <a:pt x="9" y="29"/>
                  </a:cubicBezTo>
                  <a:cubicBezTo>
                    <a:pt x="9" y="27"/>
                    <a:pt x="9" y="25"/>
                    <a:pt x="9" y="23"/>
                  </a:cubicBezTo>
                  <a:cubicBezTo>
                    <a:pt x="13" y="23"/>
                    <a:pt x="31" y="23"/>
                    <a:pt x="35" y="22"/>
                  </a:cubicBezTo>
                  <a:cubicBezTo>
                    <a:pt x="36" y="22"/>
                    <a:pt x="37" y="21"/>
                    <a:pt x="37" y="20"/>
                  </a:cubicBez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dirty="0">
                <a:solidFill>
                  <a:srgbClr val="000000"/>
                </a:solidFill>
                <a:latin typeface="Calibri Light" panose="020F0302020204030204" pitchFamily="34" charset="0"/>
                <a:cs typeface="Calibri Light" panose="020F0302020204030204" pitchFamily="34" charset="0"/>
              </a:endParaRPr>
            </a:p>
          </p:txBody>
        </p:sp>
        <p:sp>
          <p:nvSpPr>
            <p:cNvPr id="67" name="Freeform 66">
              <a:extLst>
                <a:ext uri="{FF2B5EF4-FFF2-40B4-BE49-F238E27FC236}">
                  <a16:creationId xmlns:a16="http://schemas.microsoft.com/office/drawing/2014/main" id="{110F730A-F875-5146-BCA3-07E48C00C91B}"/>
                </a:ext>
              </a:extLst>
            </p:cNvPr>
            <p:cNvSpPr>
              <a:spLocks/>
            </p:cNvSpPr>
            <p:nvPr userDrawn="1"/>
          </p:nvSpPr>
          <p:spPr bwMode="gray">
            <a:xfrm>
              <a:off x="6097588" y="6227763"/>
              <a:ext cx="152400" cy="201612"/>
            </a:xfrm>
            <a:custGeom>
              <a:avLst/>
              <a:gdLst/>
              <a:ahLst/>
              <a:cxnLst>
                <a:cxn ang="0">
                  <a:pos x="48" y="0"/>
                </a:cxn>
                <a:cxn ang="0">
                  <a:pos x="48" y="0"/>
                </a:cxn>
                <a:cxn ang="0">
                  <a:pos x="47" y="1"/>
                </a:cxn>
                <a:cxn ang="0">
                  <a:pos x="45" y="2"/>
                </a:cxn>
                <a:cxn ang="0">
                  <a:pos x="44" y="4"/>
                </a:cxn>
                <a:cxn ang="0">
                  <a:pos x="27" y="43"/>
                </a:cxn>
                <a:cxn ang="0">
                  <a:pos x="6" y="64"/>
                </a:cxn>
                <a:cxn ang="0">
                  <a:pos x="3" y="63"/>
                </a:cxn>
                <a:cxn ang="0">
                  <a:pos x="0" y="54"/>
                </a:cxn>
                <a:cxn ang="0">
                  <a:pos x="1" y="53"/>
                </a:cxn>
                <a:cxn ang="0">
                  <a:pos x="2" y="53"/>
                </a:cxn>
                <a:cxn ang="0">
                  <a:pos x="5" y="57"/>
                </a:cxn>
                <a:cxn ang="0">
                  <a:pos x="7" y="59"/>
                </a:cxn>
                <a:cxn ang="0">
                  <a:pos x="21" y="48"/>
                </a:cxn>
                <a:cxn ang="0">
                  <a:pos x="21" y="45"/>
                </a:cxn>
                <a:cxn ang="0">
                  <a:pos x="6" y="3"/>
                </a:cxn>
                <a:cxn ang="0">
                  <a:pos x="5" y="2"/>
                </a:cxn>
                <a:cxn ang="0">
                  <a:pos x="2" y="1"/>
                </a:cxn>
                <a:cxn ang="0">
                  <a:pos x="1" y="0"/>
                </a:cxn>
                <a:cxn ang="0">
                  <a:pos x="1" y="0"/>
                </a:cxn>
                <a:cxn ang="0">
                  <a:pos x="21" y="0"/>
                </a:cxn>
                <a:cxn ang="0">
                  <a:pos x="21" y="0"/>
                </a:cxn>
                <a:cxn ang="0">
                  <a:pos x="21" y="1"/>
                </a:cxn>
                <a:cxn ang="0">
                  <a:pos x="16" y="2"/>
                </a:cxn>
                <a:cxn ang="0">
                  <a:pos x="15" y="3"/>
                </a:cxn>
                <a:cxn ang="0">
                  <a:pos x="25" y="37"/>
                </a:cxn>
                <a:cxn ang="0">
                  <a:pos x="26" y="40"/>
                </a:cxn>
                <a:cxn ang="0">
                  <a:pos x="27" y="40"/>
                </a:cxn>
                <a:cxn ang="0">
                  <a:pos x="28" y="37"/>
                </a:cxn>
                <a:cxn ang="0">
                  <a:pos x="38" y="4"/>
                </a:cxn>
                <a:cxn ang="0">
                  <a:pos x="37" y="2"/>
                </a:cxn>
                <a:cxn ang="0">
                  <a:pos x="33" y="1"/>
                </a:cxn>
                <a:cxn ang="0">
                  <a:pos x="32" y="0"/>
                </a:cxn>
                <a:cxn ang="0">
                  <a:pos x="32" y="0"/>
                </a:cxn>
                <a:cxn ang="0">
                  <a:pos x="48" y="0"/>
                </a:cxn>
              </a:cxnLst>
              <a:rect l="0" t="0" r="r" b="b"/>
              <a:pathLst>
                <a:path w="48" h="64">
                  <a:moveTo>
                    <a:pt x="48" y="0"/>
                  </a:moveTo>
                  <a:cubicBezTo>
                    <a:pt x="48" y="0"/>
                    <a:pt x="48" y="0"/>
                    <a:pt x="48" y="0"/>
                  </a:cubicBezTo>
                  <a:cubicBezTo>
                    <a:pt x="48" y="1"/>
                    <a:pt x="48" y="1"/>
                    <a:pt x="47" y="1"/>
                  </a:cubicBezTo>
                  <a:cubicBezTo>
                    <a:pt x="45" y="2"/>
                    <a:pt x="45" y="2"/>
                    <a:pt x="45" y="2"/>
                  </a:cubicBezTo>
                  <a:cubicBezTo>
                    <a:pt x="45" y="2"/>
                    <a:pt x="44" y="3"/>
                    <a:pt x="44" y="4"/>
                  </a:cubicBezTo>
                  <a:cubicBezTo>
                    <a:pt x="42" y="10"/>
                    <a:pt x="33" y="33"/>
                    <a:pt x="27" y="43"/>
                  </a:cubicBezTo>
                  <a:cubicBezTo>
                    <a:pt x="22" y="52"/>
                    <a:pt x="14" y="64"/>
                    <a:pt x="6" y="64"/>
                  </a:cubicBezTo>
                  <a:cubicBezTo>
                    <a:pt x="3" y="64"/>
                    <a:pt x="3" y="63"/>
                    <a:pt x="3" y="63"/>
                  </a:cubicBezTo>
                  <a:cubicBezTo>
                    <a:pt x="0" y="54"/>
                    <a:pt x="0" y="54"/>
                    <a:pt x="0" y="54"/>
                  </a:cubicBezTo>
                  <a:cubicBezTo>
                    <a:pt x="0" y="53"/>
                    <a:pt x="1" y="53"/>
                    <a:pt x="1" y="53"/>
                  </a:cubicBezTo>
                  <a:cubicBezTo>
                    <a:pt x="1" y="53"/>
                    <a:pt x="1" y="53"/>
                    <a:pt x="2" y="53"/>
                  </a:cubicBezTo>
                  <a:cubicBezTo>
                    <a:pt x="5" y="57"/>
                    <a:pt x="5" y="57"/>
                    <a:pt x="5" y="57"/>
                  </a:cubicBezTo>
                  <a:cubicBezTo>
                    <a:pt x="5" y="58"/>
                    <a:pt x="6" y="59"/>
                    <a:pt x="7" y="59"/>
                  </a:cubicBezTo>
                  <a:cubicBezTo>
                    <a:pt x="11" y="59"/>
                    <a:pt x="17" y="54"/>
                    <a:pt x="21" y="48"/>
                  </a:cubicBezTo>
                  <a:cubicBezTo>
                    <a:pt x="22" y="47"/>
                    <a:pt x="22" y="46"/>
                    <a:pt x="21" y="45"/>
                  </a:cubicBezTo>
                  <a:cubicBezTo>
                    <a:pt x="18" y="37"/>
                    <a:pt x="9" y="13"/>
                    <a:pt x="6" y="3"/>
                  </a:cubicBezTo>
                  <a:cubicBezTo>
                    <a:pt x="5" y="3"/>
                    <a:pt x="5" y="2"/>
                    <a:pt x="5" y="2"/>
                  </a:cubicBezTo>
                  <a:cubicBezTo>
                    <a:pt x="2" y="1"/>
                    <a:pt x="2" y="1"/>
                    <a:pt x="2" y="1"/>
                  </a:cubicBezTo>
                  <a:cubicBezTo>
                    <a:pt x="1" y="1"/>
                    <a:pt x="1" y="1"/>
                    <a:pt x="1" y="0"/>
                  </a:cubicBezTo>
                  <a:cubicBezTo>
                    <a:pt x="1" y="0"/>
                    <a:pt x="1" y="0"/>
                    <a:pt x="1" y="0"/>
                  </a:cubicBezTo>
                  <a:cubicBezTo>
                    <a:pt x="21" y="0"/>
                    <a:pt x="21" y="0"/>
                    <a:pt x="21" y="0"/>
                  </a:cubicBezTo>
                  <a:cubicBezTo>
                    <a:pt x="21" y="0"/>
                    <a:pt x="21" y="0"/>
                    <a:pt x="21" y="0"/>
                  </a:cubicBezTo>
                  <a:cubicBezTo>
                    <a:pt x="21" y="1"/>
                    <a:pt x="21" y="1"/>
                    <a:pt x="21" y="1"/>
                  </a:cubicBezTo>
                  <a:cubicBezTo>
                    <a:pt x="16" y="2"/>
                    <a:pt x="16" y="2"/>
                    <a:pt x="16" y="2"/>
                  </a:cubicBezTo>
                  <a:cubicBezTo>
                    <a:pt x="15" y="2"/>
                    <a:pt x="15" y="3"/>
                    <a:pt x="15" y="3"/>
                  </a:cubicBezTo>
                  <a:cubicBezTo>
                    <a:pt x="17" y="11"/>
                    <a:pt x="23" y="29"/>
                    <a:pt x="25" y="37"/>
                  </a:cubicBezTo>
                  <a:cubicBezTo>
                    <a:pt x="26" y="38"/>
                    <a:pt x="26" y="39"/>
                    <a:pt x="26" y="40"/>
                  </a:cubicBezTo>
                  <a:cubicBezTo>
                    <a:pt x="27" y="40"/>
                    <a:pt x="27" y="40"/>
                    <a:pt x="27" y="40"/>
                  </a:cubicBezTo>
                  <a:cubicBezTo>
                    <a:pt x="27" y="39"/>
                    <a:pt x="28" y="38"/>
                    <a:pt x="28" y="37"/>
                  </a:cubicBezTo>
                  <a:cubicBezTo>
                    <a:pt x="31" y="29"/>
                    <a:pt x="36" y="13"/>
                    <a:pt x="38" y="4"/>
                  </a:cubicBezTo>
                  <a:cubicBezTo>
                    <a:pt x="38" y="2"/>
                    <a:pt x="38" y="2"/>
                    <a:pt x="37" y="2"/>
                  </a:cubicBezTo>
                  <a:cubicBezTo>
                    <a:pt x="33" y="1"/>
                    <a:pt x="33" y="1"/>
                    <a:pt x="33" y="1"/>
                  </a:cubicBezTo>
                  <a:cubicBezTo>
                    <a:pt x="32" y="1"/>
                    <a:pt x="32" y="1"/>
                    <a:pt x="32" y="0"/>
                  </a:cubicBezTo>
                  <a:cubicBezTo>
                    <a:pt x="32" y="0"/>
                    <a:pt x="32" y="0"/>
                    <a:pt x="32" y="0"/>
                  </a:cubicBezTo>
                  <a:lnTo>
                    <a:pt x="48" y="0"/>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dirty="0">
                <a:solidFill>
                  <a:srgbClr val="000000"/>
                </a:solidFill>
                <a:latin typeface="Calibri Light" panose="020F0302020204030204" pitchFamily="34" charset="0"/>
                <a:cs typeface="Calibri Light" panose="020F0302020204030204" pitchFamily="34" charset="0"/>
              </a:endParaRPr>
            </a:p>
          </p:txBody>
        </p:sp>
        <p:sp>
          <p:nvSpPr>
            <p:cNvPr id="68" name="Freeform 67">
              <a:extLst>
                <a:ext uri="{FF2B5EF4-FFF2-40B4-BE49-F238E27FC236}">
                  <a16:creationId xmlns:a16="http://schemas.microsoft.com/office/drawing/2014/main" id="{CBFFE0C9-4312-F942-91E9-2BCB2A215824}"/>
                </a:ext>
              </a:extLst>
            </p:cNvPr>
            <p:cNvSpPr>
              <a:spLocks/>
            </p:cNvSpPr>
            <p:nvPr userDrawn="1"/>
          </p:nvSpPr>
          <p:spPr bwMode="gray">
            <a:xfrm>
              <a:off x="4816475" y="6445250"/>
              <a:ext cx="57150" cy="76200"/>
            </a:xfrm>
            <a:custGeom>
              <a:avLst/>
              <a:gdLst/>
              <a:ahLst/>
              <a:cxnLst>
                <a:cxn ang="0">
                  <a:pos x="18" y="23"/>
                </a:cxn>
                <a:cxn ang="0">
                  <a:pos x="12" y="24"/>
                </a:cxn>
                <a:cxn ang="0">
                  <a:pos x="0" y="12"/>
                </a:cxn>
                <a:cxn ang="0">
                  <a:pos x="13" y="0"/>
                </a:cxn>
                <a:cxn ang="0">
                  <a:pos x="18" y="1"/>
                </a:cxn>
                <a:cxn ang="0">
                  <a:pos x="18" y="3"/>
                </a:cxn>
                <a:cxn ang="0">
                  <a:pos x="13" y="2"/>
                </a:cxn>
                <a:cxn ang="0">
                  <a:pos x="4" y="12"/>
                </a:cxn>
                <a:cxn ang="0">
                  <a:pos x="13" y="22"/>
                </a:cxn>
                <a:cxn ang="0">
                  <a:pos x="18" y="21"/>
                </a:cxn>
                <a:cxn ang="0">
                  <a:pos x="18" y="23"/>
                </a:cxn>
              </a:cxnLst>
              <a:rect l="0" t="0" r="r" b="b"/>
              <a:pathLst>
                <a:path w="18" h="24">
                  <a:moveTo>
                    <a:pt x="18" y="23"/>
                  </a:moveTo>
                  <a:cubicBezTo>
                    <a:pt x="17" y="24"/>
                    <a:pt x="15" y="24"/>
                    <a:pt x="12" y="24"/>
                  </a:cubicBezTo>
                  <a:cubicBezTo>
                    <a:pt x="5" y="24"/>
                    <a:pt x="0" y="20"/>
                    <a:pt x="0" y="12"/>
                  </a:cubicBezTo>
                  <a:cubicBezTo>
                    <a:pt x="0" y="5"/>
                    <a:pt x="5" y="0"/>
                    <a:pt x="13" y="0"/>
                  </a:cubicBezTo>
                  <a:cubicBezTo>
                    <a:pt x="16" y="0"/>
                    <a:pt x="18" y="0"/>
                    <a:pt x="18" y="1"/>
                  </a:cubicBezTo>
                  <a:cubicBezTo>
                    <a:pt x="18" y="3"/>
                    <a:pt x="18" y="3"/>
                    <a:pt x="18" y="3"/>
                  </a:cubicBezTo>
                  <a:cubicBezTo>
                    <a:pt x="16" y="3"/>
                    <a:pt x="15" y="2"/>
                    <a:pt x="13" y="2"/>
                  </a:cubicBezTo>
                  <a:cubicBezTo>
                    <a:pt x="7" y="2"/>
                    <a:pt x="4" y="6"/>
                    <a:pt x="4" y="12"/>
                  </a:cubicBezTo>
                  <a:cubicBezTo>
                    <a:pt x="4" y="18"/>
                    <a:pt x="7" y="22"/>
                    <a:pt x="13" y="22"/>
                  </a:cubicBezTo>
                  <a:cubicBezTo>
                    <a:pt x="15" y="22"/>
                    <a:pt x="16" y="21"/>
                    <a:pt x="18" y="21"/>
                  </a:cubicBezTo>
                  <a:lnTo>
                    <a:pt x="18" y="23"/>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dirty="0">
                <a:solidFill>
                  <a:srgbClr val="000000"/>
                </a:solidFill>
                <a:latin typeface="Calibri Light" panose="020F0302020204030204" pitchFamily="34" charset="0"/>
                <a:cs typeface="Calibri Light" panose="020F0302020204030204" pitchFamily="34" charset="0"/>
              </a:endParaRPr>
            </a:p>
          </p:txBody>
        </p:sp>
        <p:sp>
          <p:nvSpPr>
            <p:cNvPr id="69" name="Freeform 68">
              <a:extLst>
                <a:ext uri="{FF2B5EF4-FFF2-40B4-BE49-F238E27FC236}">
                  <a16:creationId xmlns:a16="http://schemas.microsoft.com/office/drawing/2014/main" id="{AAFF8C52-F475-EF44-81E4-7F20F5A94C4C}"/>
                </a:ext>
              </a:extLst>
            </p:cNvPr>
            <p:cNvSpPr>
              <a:spLocks/>
            </p:cNvSpPr>
            <p:nvPr userDrawn="1"/>
          </p:nvSpPr>
          <p:spPr bwMode="gray">
            <a:xfrm>
              <a:off x="4892675" y="6445250"/>
              <a:ext cx="57150" cy="76200"/>
            </a:xfrm>
            <a:custGeom>
              <a:avLst/>
              <a:gdLst/>
              <a:ahLst/>
              <a:cxnLst>
                <a:cxn ang="0">
                  <a:pos x="6" y="0"/>
                </a:cxn>
                <a:cxn ang="0">
                  <a:pos x="6" y="20"/>
                </a:cxn>
                <a:cxn ang="0">
                  <a:pos x="30" y="20"/>
                </a:cxn>
                <a:cxn ang="0">
                  <a:pos x="30" y="0"/>
                </a:cxn>
                <a:cxn ang="0">
                  <a:pos x="36" y="0"/>
                </a:cxn>
                <a:cxn ang="0">
                  <a:pos x="36" y="48"/>
                </a:cxn>
                <a:cxn ang="0">
                  <a:pos x="30" y="48"/>
                </a:cxn>
                <a:cxn ang="0">
                  <a:pos x="30" y="26"/>
                </a:cxn>
                <a:cxn ang="0">
                  <a:pos x="6" y="26"/>
                </a:cxn>
                <a:cxn ang="0">
                  <a:pos x="6" y="48"/>
                </a:cxn>
                <a:cxn ang="0">
                  <a:pos x="0" y="48"/>
                </a:cxn>
                <a:cxn ang="0">
                  <a:pos x="0" y="0"/>
                </a:cxn>
                <a:cxn ang="0">
                  <a:pos x="6" y="0"/>
                </a:cxn>
              </a:cxnLst>
              <a:rect l="0" t="0" r="r" b="b"/>
              <a:pathLst>
                <a:path w="36" h="48">
                  <a:moveTo>
                    <a:pt x="6" y="0"/>
                  </a:moveTo>
                  <a:lnTo>
                    <a:pt x="6" y="20"/>
                  </a:lnTo>
                  <a:lnTo>
                    <a:pt x="30" y="20"/>
                  </a:lnTo>
                  <a:lnTo>
                    <a:pt x="30" y="0"/>
                  </a:lnTo>
                  <a:lnTo>
                    <a:pt x="36" y="0"/>
                  </a:lnTo>
                  <a:lnTo>
                    <a:pt x="36" y="48"/>
                  </a:lnTo>
                  <a:lnTo>
                    <a:pt x="30" y="48"/>
                  </a:lnTo>
                  <a:lnTo>
                    <a:pt x="30" y="26"/>
                  </a:lnTo>
                  <a:lnTo>
                    <a:pt x="6" y="26"/>
                  </a:lnTo>
                  <a:lnTo>
                    <a:pt x="6" y="48"/>
                  </a:lnTo>
                  <a:lnTo>
                    <a:pt x="0" y="48"/>
                  </a:lnTo>
                  <a:lnTo>
                    <a:pt x="0" y="0"/>
                  </a:lnTo>
                  <a:lnTo>
                    <a:pt x="6" y="0"/>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dirty="0">
                <a:solidFill>
                  <a:srgbClr val="000000"/>
                </a:solidFill>
                <a:latin typeface="Calibri Light" panose="020F0302020204030204" pitchFamily="34" charset="0"/>
                <a:cs typeface="Calibri Light" panose="020F0302020204030204" pitchFamily="34" charset="0"/>
              </a:endParaRPr>
            </a:p>
          </p:txBody>
        </p:sp>
        <p:sp>
          <p:nvSpPr>
            <p:cNvPr id="70" name="Freeform 69">
              <a:extLst>
                <a:ext uri="{FF2B5EF4-FFF2-40B4-BE49-F238E27FC236}">
                  <a16:creationId xmlns:a16="http://schemas.microsoft.com/office/drawing/2014/main" id="{6376714A-1548-8742-9323-D0EE3E0A7A95}"/>
                </a:ext>
              </a:extLst>
            </p:cNvPr>
            <p:cNvSpPr>
              <a:spLocks noEditPoints="1"/>
            </p:cNvSpPr>
            <p:nvPr userDrawn="1"/>
          </p:nvSpPr>
          <p:spPr bwMode="gray">
            <a:xfrm>
              <a:off x="4965700" y="6445250"/>
              <a:ext cx="63500" cy="76200"/>
            </a:xfrm>
            <a:custGeom>
              <a:avLst/>
              <a:gdLst/>
              <a:ahLst/>
              <a:cxnLst>
                <a:cxn ang="0">
                  <a:pos x="6" y="16"/>
                </a:cxn>
                <a:cxn ang="0">
                  <a:pos x="4" y="24"/>
                </a:cxn>
                <a:cxn ang="0">
                  <a:pos x="0" y="24"/>
                </a:cxn>
                <a:cxn ang="0">
                  <a:pos x="9" y="0"/>
                </a:cxn>
                <a:cxn ang="0">
                  <a:pos x="12" y="0"/>
                </a:cxn>
                <a:cxn ang="0">
                  <a:pos x="20" y="24"/>
                </a:cxn>
                <a:cxn ang="0">
                  <a:pos x="17" y="24"/>
                </a:cxn>
                <a:cxn ang="0">
                  <a:pos x="15" y="16"/>
                </a:cxn>
                <a:cxn ang="0">
                  <a:pos x="6" y="16"/>
                </a:cxn>
                <a:cxn ang="0">
                  <a:pos x="14" y="14"/>
                </a:cxn>
                <a:cxn ang="0">
                  <a:pos x="12" y="7"/>
                </a:cxn>
                <a:cxn ang="0">
                  <a:pos x="10" y="3"/>
                </a:cxn>
                <a:cxn ang="0">
                  <a:pos x="10" y="3"/>
                </a:cxn>
                <a:cxn ang="0">
                  <a:pos x="9" y="7"/>
                </a:cxn>
                <a:cxn ang="0">
                  <a:pos x="7" y="14"/>
                </a:cxn>
                <a:cxn ang="0">
                  <a:pos x="14" y="14"/>
                </a:cxn>
              </a:cxnLst>
              <a:rect l="0" t="0" r="r" b="b"/>
              <a:pathLst>
                <a:path w="20" h="24">
                  <a:moveTo>
                    <a:pt x="6" y="16"/>
                  </a:moveTo>
                  <a:cubicBezTo>
                    <a:pt x="4" y="24"/>
                    <a:pt x="4" y="24"/>
                    <a:pt x="4" y="24"/>
                  </a:cubicBezTo>
                  <a:cubicBezTo>
                    <a:pt x="0" y="24"/>
                    <a:pt x="0" y="24"/>
                    <a:pt x="0" y="24"/>
                  </a:cubicBezTo>
                  <a:cubicBezTo>
                    <a:pt x="9" y="0"/>
                    <a:pt x="9" y="0"/>
                    <a:pt x="9" y="0"/>
                  </a:cubicBezTo>
                  <a:cubicBezTo>
                    <a:pt x="12" y="0"/>
                    <a:pt x="12" y="0"/>
                    <a:pt x="12" y="0"/>
                  </a:cubicBezTo>
                  <a:cubicBezTo>
                    <a:pt x="20" y="24"/>
                    <a:pt x="20" y="24"/>
                    <a:pt x="20" y="24"/>
                  </a:cubicBezTo>
                  <a:cubicBezTo>
                    <a:pt x="17" y="24"/>
                    <a:pt x="17" y="24"/>
                    <a:pt x="17" y="24"/>
                  </a:cubicBezTo>
                  <a:cubicBezTo>
                    <a:pt x="15" y="16"/>
                    <a:pt x="15" y="16"/>
                    <a:pt x="15" y="16"/>
                  </a:cubicBezTo>
                  <a:lnTo>
                    <a:pt x="6" y="16"/>
                  </a:lnTo>
                  <a:close/>
                  <a:moveTo>
                    <a:pt x="14" y="14"/>
                  </a:moveTo>
                  <a:cubicBezTo>
                    <a:pt x="12" y="7"/>
                    <a:pt x="12" y="7"/>
                    <a:pt x="12" y="7"/>
                  </a:cubicBezTo>
                  <a:cubicBezTo>
                    <a:pt x="11" y="6"/>
                    <a:pt x="11" y="4"/>
                    <a:pt x="10" y="3"/>
                  </a:cubicBezTo>
                  <a:cubicBezTo>
                    <a:pt x="10" y="3"/>
                    <a:pt x="10" y="3"/>
                    <a:pt x="10" y="3"/>
                  </a:cubicBezTo>
                  <a:cubicBezTo>
                    <a:pt x="10" y="4"/>
                    <a:pt x="10" y="6"/>
                    <a:pt x="9" y="7"/>
                  </a:cubicBezTo>
                  <a:cubicBezTo>
                    <a:pt x="7" y="14"/>
                    <a:pt x="7" y="14"/>
                    <a:pt x="7" y="14"/>
                  </a:cubicBezTo>
                  <a:lnTo>
                    <a:pt x="14" y="14"/>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dirty="0">
                <a:solidFill>
                  <a:srgbClr val="000000"/>
                </a:solidFill>
                <a:latin typeface="Calibri Light" panose="020F0302020204030204" pitchFamily="34" charset="0"/>
                <a:cs typeface="Calibri Light" panose="020F0302020204030204" pitchFamily="34" charset="0"/>
              </a:endParaRPr>
            </a:p>
          </p:txBody>
        </p:sp>
        <p:sp>
          <p:nvSpPr>
            <p:cNvPr id="71" name="Freeform 70">
              <a:extLst>
                <a:ext uri="{FF2B5EF4-FFF2-40B4-BE49-F238E27FC236}">
                  <a16:creationId xmlns:a16="http://schemas.microsoft.com/office/drawing/2014/main" id="{B241A1A6-8892-E642-B6EB-67D0A65A2FFD}"/>
                </a:ext>
              </a:extLst>
            </p:cNvPr>
            <p:cNvSpPr>
              <a:spLocks noEditPoints="1"/>
            </p:cNvSpPr>
            <p:nvPr userDrawn="1"/>
          </p:nvSpPr>
          <p:spPr bwMode="gray">
            <a:xfrm>
              <a:off x="5048250" y="6445250"/>
              <a:ext cx="47625" cy="76200"/>
            </a:xfrm>
            <a:custGeom>
              <a:avLst/>
              <a:gdLst/>
              <a:ahLst/>
              <a:cxnLst>
                <a:cxn ang="0">
                  <a:pos x="0" y="0"/>
                </a:cxn>
                <a:cxn ang="0">
                  <a:pos x="6" y="0"/>
                </a:cxn>
                <a:cxn ang="0">
                  <a:pos x="13" y="2"/>
                </a:cxn>
                <a:cxn ang="0">
                  <a:pos x="15" y="6"/>
                </a:cxn>
                <a:cxn ang="0">
                  <a:pos x="10" y="12"/>
                </a:cxn>
                <a:cxn ang="0">
                  <a:pos x="10" y="13"/>
                </a:cxn>
                <a:cxn ang="0">
                  <a:pos x="14" y="17"/>
                </a:cxn>
                <a:cxn ang="0">
                  <a:pos x="15" y="24"/>
                </a:cxn>
                <a:cxn ang="0">
                  <a:pos x="12" y="24"/>
                </a:cxn>
                <a:cxn ang="0">
                  <a:pos x="11" y="18"/>
                </a:cxn>
                <a:cxn ang="0">
                  <a:pos x="6" y="14"/>
                </a:cxn>
                <a:cxn ang="0">
                  <a:pos x="3" y="14"/>
                </a:cxn>
                <a:cxn ang="0">
                  <a:pos x="3" y="24"/>
                </a:cxn>
                <a:cxn ang="0">
                  <a:pos x="0" y="24"/>
                </a:cxn>
                <a:cxn ang="0">
                  <a:pos x="0" y="0"/>
                </a:cxn>
                <a:cxn ang="0">
                  <a:pos x="3" y="11"/>
                </a:cxn>
                <a:cxn ang="0">
                  <a:pos x="6" y="11"/>
                </a:cxn>
                <a:cxn ang="0">
                  <a:pos x="11" y="7"/>
                </a:cxn>
                <a:cxn ang="0">
                  <a:pos x="6" y="2"/>
                </a:cxn>
                <a:cxn ang="0">
                  <a:pos x="3" y="3"/>
                </a:cxn>
                <a:cxn ang="0">
                  <a:pos x="3" y="11"/>
                </a:cxn>
              </a:cxnLst>
              <a:rect l="0" t="0" r="r" b="b"/>
              <a:pathLst>
                <a:path w="15" h="24">
                  <a:moveTo>
                    <a:pt x="0" y="0"/>
                  </a:moveTo>
                  <a:cubicBezTo>
                    <a:pt x="1" y="0"/>
                    <a:pt x="4" y="0"/>
                    <a:pt x="6" y="0"/>
                  </a:cubicBezTo>
                  <a:cubicBezTo>
                    <a:pt x="9" y="0"/>
                    <a:pt x="11" y="1"/>
                    <a:pt x="13" y="2"/>
                  </a:cubicBezTo>
                  <a:cubicBezTo>
                    <a:pt x="14" y="3"/>
                    <a:pt x="15" y="5"/>
                    <a:pt x="15" y="6"/>
                  </a:cubicBezTo>
                  <a:cubicBezTo>
                    <a:pt x="15" y="10"/>
                    <a:pt x="13" y="12"/>
                    <a:pt x="10" y="12"/>
                  </a:cubicBezTo>
                  <a:cubicBezTo>
                    <a:pt x="10" y="13"/>
                    <a:pt x="10" y="13"/>
                    <a:pt x="10" y="13"/>
                  </a:cubicBezTo>
                  <a:cubicBezTo>
                    <a:pt x="12" y="13"/>
                    <a:pt x="13" y="15"/>
                    <a:pt x="14" y="17"/>
                  </a:cubicBezTo>
                  <a:cubicBezTo>
                    <a:pt x="14" y="21"/>
                    <a:pt x="15" y="23"/>
                    <a:pt x="15" y="24"/>
                  </a:cubicBezTo>
                  <a:cubicBezTo>
                    <a:pt x="12" y="24"/>
                    <a:pt x="12" y="24"/>
                    <a:pt x="12" y="24"/>
                  </a:cubicBezTo>
                  <a:cubicBezTo>
                    <a:pt x="12" y="23"/>
                    <a:pt x="11" y="21"/>
                    <a:pt x="11" y="18"/>
                  </a:cubicBezTo>
                  <a:cubicBezTo>
                    <a:pt x="10" y="15"/>
                    <a:pt x="9" y="14"/>
                    <a:pt x="6" y="14"/>
                  </a:cubicBezTo>
                  <a:cubicBezTo>
                    <a:pt x="3" y="14"/>
                    <a:pt x="3" y="14"/>
                    <a:pt x="3" y="14"/>
                  </a:cubicBezTo>
                  <a:cubicBezTo>
                    <a:pt x="3" y="24"/>
                    <a:pt x="3" y="24"/>
                    <a:pt x="3" y="24"/>
                  </a:cubicBezTo>
                  <a:cubicBezTo>
                    <a:pt x="0" y="24"/>
                    <a:pt x="0" y="24"/>
                    <a:pt x="0" y="24"/>
                  </a:cubicBezTo>
                  <a:lnTo>
                    <a:pt x="0" y="0"/>
                  </a:lnTo>
                  <a:close/>
                  <a:moveTo>
                    <a:pt x="3" y="11"/>
                  </a:moveTo>
                  <a:cubicBezTo>
                    <a:pt x="6" y="11"/>
                    <a:pt x="6" y="11"/>
                    <a:pt x="6" y="11"/>
                  </a:cubicBezTo>
                  <a:cubicBezTo>
                    <a:pt x="9" y="11"/>
                    <a:pt x="11" y="9"/>
                    <a:pt x="11" y="7"/>
                  </a:cubicBezTo>
                  <a:cubicBezTo>
                    <a:pt x="11" y="4"/>
                    <a:pt x="9" y="2"/>
                    <a:pt x="6" y="2"/>
                  </a:cubicBezTo>
                  <a:cubicBezTo>
                    <a:pt x="5" y="2"/>
                    <a:pt x="4" y="2"/>
                    <a:pt x="3" y="3"/>
                  </a:cubicBezTo>
                  <a:lnTo>
                    <a:pt x="3" y="11"/>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dirty="0">
                <a:solidFill>
                  <a:srgbClr val="000000"/>
                </a:solidFill>
                <a:latin typeface="Calibri Light" panose="020F0302020204030204" pitchFamily="34" charset="0"/>
                <a:cs typeface="Calibri Light" panose="020F0302020204030204" pitchFamily="34" charset="0"/>
              </a:endParaRPr>
            </a:p>
          </p:txBody>
        </p:sp>
        <p:sp>
          <p:nvSpPr>
            <p:cNvPr id="72" name="Freeform 71">
              <a:extLst>
                <a:ext uri="{FF2B5EF4-FFF2-40B4-BE49-F238E27FC236}">
                  <a16:creationId xmlns:a16="http://schemas.microsoft.com/office/drawing/2014/main" id="{09E8339F-209C-5245-98DF-D13BB3C4D607}"/>
                </a:ext>
              </a:extLst>
            </p:cNvPr>
            <p:cNvSpPr>
              <a:spLocks/>
            </p:cNvSpPr>
            <p:nvPr userDrawn="1"/>
          </p:nvSpPr>
          <p:spPr bwMode="gray">
            <a:xfrm>
              <a:off x="5108575" y="6445250"/>
              <a:ext cx="53975" cy="76200"/>
            </a:xfrm>
            <a:custGeom>
              <a:avLst/>
              <a:gdLst/>
              <a:ahLst/>
              <a:cxnLst>
                <a:cxn ang="0">
                  <a:pos x="14" y="6"/>
                </a:cxn>
                <a:cxn ang="0">
                  <a:pos x="0" y="6"/>
                </a:cxn>
                <a:cxn ang="0">
                  <a:pos x="0" y="0"/>
                </a:cxn>
                <a:cxn ang="0">
                  <a:pos x="34" y="0"/>
                </a:cxn>
                <a:cxn ang="0">
                  <a:pos x="34" y="6"/>
                </a:cxn>
                <a:cxn ang="0">
                  <a:pos x="20" y="6"/>
                </a:cxn>
                <a:cxn ang="0">
                  <a:pos x="20" y="48"/>
                </a:cxn>
                <a:cxn ang="0">
                  <a:pos x="14" y="48"/>
                </a:cxn>
                <a:cxn ang="0">
                  <a:pos x="14" y="6"/>
                </a:cxn>
              </a:cxnLst>
              <a:rect l="0" t="0" r="r" b="b"/>
              <a:pathLst>
                <a:path w="34" h="48">
                  <a:moveTo>
                    <a:pt x="14" y="6"/>
                  </a:moveTo>
                  <a:lnTo>
                    <a:pt x="0" y="6"/>
                  </a:lnTo>
                  <a:lnTo>
                    <a:pt x="0" y="0"/>
                  </a:lnTo>
                  <a:lnTo>
                    <a:pt x="34" y="0"/>
                  </a:lnTo>
                  <a:lnTo>
                    <a:pt x="34" y="6"/>
                  </a:lnTo>
                  <a:lnTo>
                    <a:pt x="20" y="6"/>
                  </a:lnTo>
                  <a:lnTo>
                    <a:pt x="20" y="48"/>
                  </a:lnTo>
                  <a:lnTo>
                    <a:pt x="14" y="48"/>
                  </a:lnTo>
                  <a:lnTo>
                    <a:pt x="14" y="6"/>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dirty="0">
                <a:solidFill>
                  <a:srgbClr val="000000"/>
                </a:solidFill>
                <a:latin typeface="Calibri Light" panose="020F0302020204030204" pitchFamily="34" charset="0"/>
                <a:cs typeface="Calibri Light" panose="020F0302020204030204" pitchFamily="34" charset="0"/>
              </a:endParaRPr>
            </a:p>
          </p:txBody>
        </p:sp>
        <p:sp>
          <p:nvSpPr>
            <p:cNvPr id="73" name="Freeform 72">
              <a:extLst>
                <a:ext uri="{FF2B5EF4-FFF2-40B4-BE49-F238E27FC236}">
                  <a16:creationId xmlns:a16="http://schemas.microsoft.com/office/drawing/2014/main" id="{20BAD779-730C-EB45-A8A7-D6DFE6417610}"/>
                </a:ext>
              </a:extLst>
            </p:cNvPr>
            <p:cNvSpPr>
              <a:spLocks/>
            </p:cNvSpPr>
            <p:nvPr userDrawn="1"/>
          </p:nvSpPr>
          <p:spPr bwMode="gray">
            <a:xfrm>
              <a:off x="5178425" y="6445250"/>
              <a:ext cx="41275" cy="76200"/>
            </a:xfrm>
            <a:custGeom>
              <a:avLst/>
              <a:gdLst/>
              <a:ahLst/>
              <a:cxnLst>
                <a:cxn ang="0">
                  <a:pos x="24" y="26"/>
                </a:cxn>
                <a:cxn ang="0">
                  <a:pos x="6" y="26"/>
                </a:cxn>
                <a:cxn ang="0">
                  <a:pos x="6" y="42"/>
                </a:cxn>
                <a:cxn ang="0">
                  <a:pos x="26" y="42"/>
                </a:cxn>
                <a:cxn ang="0">
                  <a:pos x="26" y="48"/>
                </a:cxn>
                <a:cxn ang="0">
                  <a:pos x="0" y="48"/>
                </a:cxn>
                <a:cxn ang="0">
                  <a:pos x="0" y="0"/>
                </a:cxn>
                <a:cxn ang="0">
                  <a:pos x="26" y="0"/>
                </a:cxn>
                <a:cxn ang="0">
                  <a:pos x="26" y="6"/>
                </a:cxn>
                <a:cxn ang="0">
                  <a:pos x="6" y="6"/>
                </a:cxn>
                <a:cxn ang="0">
                  <a:pos x="6" y="20"/>
                </a:cxn>
                <a:cxn ang="0">
                  <a:pos x="24" y="20"/>
                </a:cxn>
                <a:cxn ang="0">
                  <a:pos x="24" y="26"/>
                </a:cxn>
              </a:cxnLst>
              <a:rect l="0" t="0" r="r" b="b"/>
              <a:pathLst>
                <a:path w="26" h="48">
                  <a:moveTo>
                    <a:pt x="24" y="26"/>
                  </a:moveTo>
                  <a:lnTo>
                    <a:pt x="6" y="26"/>
                  </a:lnTo>
                  <a:lnTo>
                    <a:pt x="6" y="42"/>
                  </a:lnTo>
                  <a:lnTo>
                    <a:pt x="26" y="42"/>
                  </a:lnTo>
                  <a:lnTo>
                    <a:pt x="26" y="48"/>
                  </a:lnTo>
                  <a:lnTo>
                    <a:pt x="0" y="48"/>
                  </a:lnTo>
                  <a:lnTo>
                    <a:pt x="0" y="0"/>
                  </a:lnTo>
                  <a:lnTo>
                    <a:pt x="26" y="0"/>
                  </a:lnTo>
                  <a:lnTo>
                    <a:pt x="26" y="6"/>
                  </a:lnTo>
                  <a:lnTo>
                    <a:pt x="6" y="6"/>
                  </a:lnTo>
                  <a:lnTo>
                    <a:pt x="6" y="20"/>
                  </a:lnTo>
                  <a:lnTo>
                    <a:pt x="24" y="20"/>
                  </a:lnTo>
                  <a:lnTo>
                    <a:pt x="24" y="26"/>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dirty="0">
                <a:solidFill>
                  <a:srgbClr val="000000"/>
                </a:solidFill>
                <a:latin typeface="Calibri Light" panose="020F0302020204030204" pitchFamily="34" charset="0"/>
                <a:cs typeface="Calibri Light" panose="020F0302020204030204" pitchFamily="34" charset="0"/>
              </a:endParaRPr>
            </a:p>
          </p:txBody>
        </p:sp>
        <p:sp>
          <p:nvSpPr>
            <p:cNvPr id="74" name="Freeform 73">
              <a:extLst>
                <a:ext uri="{FF2B5EF4-FFF2-40B4-BE49-F238E27FC236}">
                  <a16:creationId xmlns:a16="http://schemas.microsoft.com/office/drawing/2014/main" id="{22309047-A98A-B44A-A029-16E72E7441FE}"/>
                </a:ext>
              </a:extLst>
            </p:cNvPr>
            <p:cNvSpPr>
              <a:spLocks noEditPoints="1"/>
            </p:cNvSpPr>
            <p:nvPr userDrawn="1"/>
          </p:nvSpPr>
          <p:spPr bwMode="gray">
            <a:xfrm>
              <a:off x="5238750" y="6445250"/>
              <a:ext cx="50800" cy="76200"/>
            </a:xfrm>
            <a:custGeom>
              <a:avLst/>
              <a:gdLst/>
              <a:ahLst/>
              <a:cxnLst>
                <a:cxn ang="0">
                  <a:pos x="0" y="0"/>
                </a:cxn>
                <a:cxn ang="0">
                  <a:pos x="6" y="0"/>
                </a:cxn>
                <a:cxn ang="0">
                  <a:pos x="13" y="2"/>
                </a:cxn>
                <a:cxn ang="0">
                  <a:pos x="15" y="6"/>
                </a:cxn>
                <a:cxn ang="0">
                  <a:pos x="10" y="12"/>
                </a:cxn>
                <a:cxn ang="0">
                  <a:pos x="10" y="13"/>
                </a:cxn>
                <a:cxn ang="0">
                  <a:pos x="14" y="17"/>
                </a:cxn>
                <a:cxn ang="0">
                  <a:pos x="16" y="24"/>
                </a:cxn>
                <a:cxn ang="0">
                  <a:pos x="13" y="24"/>
                </a:cxn>
                <a:cxn ang="0">
                  <a:pos x="11" y="18"/>
                </a:cxn>
                <a:cxn ang="0">
                  <a:pos x="6" y="14"/>
                </a:cxn>
                <a:cxn ang="0">
                  <a:pos x="3" y="14"/>
                </a:cxn>
                <a:cxn ang="0">
                  <a:pos x="3" y="24"/>
                </a:cxn>
                <a:cxn ang="0">
                  <a:pos x="0" y="24"/>
                </a:cxn>
                <a:cxn ang="0">
                  <a:pos x="0" y="0"/>
                </a:cxn>
                <a:cxn ang="0">
                  <a:pos x="3" y="11"/>
                </a:cxn>
                <a:cxn ang="0">
                  <a:pos x="6" y="11"/>
                </a:cxn>
                <a:cxn ang="0">
                  <a:pos x="12" y="7"/>
                </a:cxn>
                <a:cxn ang="0">
                  <a:pos x="6" y="2"/>
                </a:cxn>
                <a:cxn ang="0">
                  <a:pos x="3" y="3"/>
                </a:cxn>
                <a:cxn ang="0">
                  <a:pos x="3" y="11"/>
                </a:cxn>
              </a:cxnLst>
              <a:rect l="0" t="0" r="r" b="b"/>
              <a:pathLst>
                <a:path w="16" h="24">
                  <a:moveTo>
                    <a:pt x="0" y="0"/>
                  </a:moveTo>
                  <a:cubicBezTo>
                    <a:pt x="2" y="0"/>
                    <a:pt x="4" y="0"/>
                    <a:pt x="6" y="0"/>
                  </a:cubicBezTo>
                  <a:cubicBezTo>
                    <a:pt x="9" y="0"/>
                    <a:pt x="12" y="1"/>
                    <a:pt x="13" y="2"/>
                  </a:cubicBezTo>
                  <a:cubicBezTo>
                    <a:pt x="14" y="3"/>
                    <a:pt x="15" y="5"/>
                    <a:pt x="15" y="6"/>
                  </a:cubicBezTo>
                  <a:cubicBezTo>
                    <a:pt x="15" y="10"/>
                    <a:pt x="13" y="12"/>
                    <a:pt x="10" y="12"/>
                  </a:cubicBezTo>
                  <a:cubicBezTo>
                    <a:pt x="10" y="13"/>
                    <a:pt x="10" y="13"/>
                    <a:pt x="10" y="13"/>
                  </a:cubicBezTo>
                  <a:cubicBezTo>
                    <a:pt x="12" y="13"/>
                    <a:pt x="13" y="15"/>
                    <a:pt x="14" y="17"/>
                  </a:cubicBezTo>
                  <a:cubicBezTo>
                    <a:pt x="15" y="21"/>
                    <a:pt x="15" y="23"/>
                    <a:pt x="16" y="24"/>
                  </a:cubicBezTo>
                  <a:cubicBezTo>
                    <a:pt x="13" y="24"/>
                    <a:pt x="13" y="24"/>
                    <a:pt x="13" y="24"/>
                  </a:cubicBezTo>
                  <a:cubicBezTo>
                    <a:pt x="12" y="23"/>
                    <a:pt x="12" y="21"/>
                    <a:pt x="11" y="18"/>
                  </a:cubicBezTo>
                  <a:cubicBezTo>
                    <a:pt x="10" y="15"/>
                    <a:pt x="9" y="14"/>
                    <a:pt x="6" y="14"/>
                  </a:cubicBezTo>
                  <a:cubicBezTo>
                    <a:pt x="3" y="14"/>
                    <a:pt x="3" y="14"/>
                    <a:pt x="3" y="14"/>
                  </a:cubicBezTo>
                  <a:cubicBezTo>
                    <a:pt x="3" y="24"/>
                    <a:pt x="3" y="24"/>
                    <a:pt x="3" y="24"/>
                  </a:cubicBezTo>
                  <a:cubicBezTo>
                    <a:pt x="0" y="24"/>
                    <a:pt x="0" y="24"/>
                    <a:pt x="0" y="24"/>
                  </a:cubicBezTo>
                  <a:lnTo>
                    <a:pt x="0" y="0"/>
                  </a:lnTo>
                  <a:close/>
                  <a:moveTo>
                    <a:pt x="3" y="11"/>
                  </a:moveTo>
                  <a:cubicBezTo>
                    <a:pt x="6" y="11"/>
                    <a:pt x="6" y="11"/>
                    <a:pt x="6" y="11"/>
                  </a:cubicBezTo>
                  <a:cubicBezTo>
                    <a:pt x="10" y="11"/>
                    <a:pt x="12" y="9"/>
                    <a:pt x="12" y="7"/>
                  </a:cubicBezTo>
                  <a:cubicBezTo>
                    <a:pt x="12" y="4"/>
                    <a:pt x="10" y="2"/>
                    <a:pt x="6" y="2"/>
                  </a:cubicBezTo>
                  <a:cubicBezTo>
                    <a:pt x="5" y="2"/>
                    <a:pt x="4" y="2"/>
                    <a:pt x="3" y="3"/>
                  </a:cubicBezTo>
                  <a:lnTo>
                    <a:pt x="3" y="11"/>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dirty="0">
                <a:solidFill>
                  <a:srgbClr val="000000"/>
                </a:solidFill>
                <a:latin typeface="Calibri Light" panose="020F0302020204030204" pitchFamily="34" charset="0"/>
                <a:cs typeface="Calibri Light" panose="020F0302020204030204" pitchFamily="34" charset="0"/>
              </a:endParaRPr>
            </a:p>
          </p:txBody>
        </p:sp>
        <p:sp>
          <p:nvSpPr>
            <p:cNvPr id="75" name="Freeform 74">
              <a:extLst>
                <a:ext uri="{FF2B5EF4-FFF2-40B4-BE49-F238E27FC236}">
                  <a16:creationId xmlns:a16="http://schemas.microsoft.com/office/drawing/2014/main" id="{DF5E609B-A1AE-6A47-AA3D-14F2673337E9}"/>
                </a:ext>
              </a:extLst>
            </p:cNvPr>
            <p:cNvSpPr>
              <a:spLocks/>
            </p:cNvSpPr>
            <p:nvPr userDrawn="1"/>
          </p:nvSpPr>
          <p:spPr bwMode="gray">
            <a:xfrm>
              <a:off x="5305425" y="6445250"/>
              <a:ext cx="44450" cy="76200"/>
            </a:xfrm>
            <a:custGeom>
              <a:avLst/>
              <a:gdLst/>
              <a:ahLst/>
              <a:cxnLst>
                <a:cxn ang="0">
                  <a:pos x="26" y="26"/>
                </a:cxn>
                <a:cxn ang="0">
                  <a:pos x="6" y="26"/>
                </a:cxn>
                <a:cxn ang="0">
                  <a:pos x="6" y="42"/>
                </a:cxn>
                <a:cxn ang="0">
                  <a:pos x="28" y="42"/>
                </a:cxn>
                <a:cxn ang="0">
                  <a:pos x="28" y="48"/>
                </a:cxn>
                <a:cxn ang="0">
                  <a:pos x="0" y="48"/>
                </a:cxn>
                <a:cxn ang="0">
                  <a:pos x="0" y="0"/>
                </a:cxn>
                <a:cxn ang="0">
                  <a:pos x="26" y="0"/>
                </a:cxn>
                <a:cxn ang="0">
                  <a:pos x="26" y="6"/>
                </a:cxn>
                <a:cxn ang="0">
                  <a:pos x="6" y="6"/>
                </a:cxn>
                <a:cxn ang="0">
                  <a:pos x="6" y="20"/>
                </a:cxn>
                <a:cxn ang="0">
                  <a:pos x="26" y="20"/>
                </a:cxn>
                <a:cxn ang="0">
                  <a:pos x="26" y="26"/>
                </a:cxn>
              </a:cxnLst>
              <a:rect l="0" t="0" r="r" b="b"/>
              <a:pathLst>
                <a:path w="28" h="48">
                  <a:moveTo>
                    <a:pt x="26" y="26"/>
                  </a:moveTo>
                  <a:lnTo>
                    <a:pt x="6" y="26"/>
                  </a:lnTo>
                  <a:lnTo>
                    <a:pt x="6" y="42"/>
                  </a:lnTo>
                  <a:lnTo>
                    <a:pt x="28" y="42"/>
                  </a:lnTo>
                  <a:lnTo>
                    <a:pt x="28" y="48"/>
                  </a:lnTo>
                  <a:lnTo>
                    <a:pt x="0" y="48"/>
                  </a:lnTo>
                  <a:lnTo>
                    <a:pt x="0" y="0"/>
                  </a:lnTo>
                  <a:lnTo>
                    <a:pt x="26" y="0"/>
                  </a:lnTo>
                  <a:lnTo>
                    <a:pt x="26" y="6"/>
                  </a:lnTo>
                  <a:lnTo>
                    <a:pt x="6" y="6"/>
                  </a:lnTo>
                  <a:lnTo>
                    <a:pt x="6" y="20"/>
                  </a:lnTo>
                  <a:lnTo>
                    <a:pt x="26" y="20"/>
                  </a:lnTo>
                  <a:lnTo>
                    <a:pt x="26" y="26"/>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dirty="0">
                <a:solidFill>
                  <a:srgbClr val="000000"/>
                </a:solidFill>
                <a:latin typeface="Calibri Light" panose="020F0302020204030204" pitchFamily="34" charset="0"/>
                <a:cs typeface="Calibri Light" panose="020F0302020204030204" pitchFamily="34" charset="0"/>
              </a:endParaRPr>
            </a:p>
          </p:txBody>
        </p:sp>
        <p:sp>
          <p:nvSpPr>
            <p:cNvPr id="76" name="Freeform 75">
              <a:extLst>
                <a:ext uri="{FF2B5EF4-FFF2-40B4-BE49-F238E27FC236}">
                  <a16:creationId xmlns:a16="http://schemas.microsoft.com/office/drawing/2014/main" id="{BDE5961F-00C5-4248-9054-9DA727CBC238}"/>
                </a:ext>
              </a:extLst>
            </p:cNvPr>
            <p:cNvSpPr>
              <a:spLocks noEditPoints="1"/>
            </p:cNvSpPr>
            <p:nvPr userDrawn="1"/>
          </p:nvSpPr>
          <p:spPr bwMode="gray">
            <a:xfrm>
              <a:off x="5368925" y="6445250"/>
              <a:ext cx="58738" cy="76200"/>
            </a:xfrm>
            <a:custGeom>
              <a:avLst/>
              <a:gdLst/>
              <a:ahLst/>
              <a:cxnLst>
                <a:cxn ang="0">
                  <a:pos x="0" y="0"/>
                </a:cxn>
                <a:cxn ang="0">
                  <a:pos x="6" y="0"/>
                </a:cxn>
                <a:cxn ang="0">
                  <a:pos x="16" y="3"/>
                </a:cxn>
                <a:cxn ang="0">
                  <a:pos x="19" y="11"/>
                </a:cxn>
                <a:cxn ang="0">
                  <a:pos x="16" y="21"/>
                </a:cxn>
                <a:cxn ang="0">
                  <a:pos x="5" y="24"/>
                </a:cxn>
                <a:cxn ang="0">
                  <a:pos x="0" y="24"/>
                </a:cxn>
                <a:cxn ang="0">
                  <a:pos x="0" y="0"/>
                </a:cxn>
                <a:cxn ang="0">
                  <a:pos x="3" y="22"/>
                </a:cxn>
                <a:cxn ang="0">
                  <a:pos x="6" y="22"/>
                </a:cxn>
                <a:cxn ang="0">
                  <a:pos x="16" y="12"/>
                </a:cxn>
                <a:cxn ang="0">
                  <a:pos x="6" y="2"/>
                </a:cxn>
                <a:cxn ang="0">
                  <a:pos x="3" y="3"/>
                </a:cxn>
                <a:cxn ang="0">
                  <a:pos x="3" y="22"/>
                </a:cxn>
              </a:cxnLst>
              <a:rect l="0" t="0" r="r" b="b"/>
              <a:pathLst>
                <a:path w="19" h="24">
                  <a:moveTo>
                    <a:pt x="0" y="0"/>
                  </a:moveTo>
                  <a:cubicBezTo>
                    <a:pt x="2" y="0"/>
                    <a:pt x="4" y="0"/>
                    <a:pt x="6" y="0"/>
                  </a:cubicBezTo>
                  <a:cubicBezTo>
                    <a:pt x="11" y="0"/>
                    <a:pt x="14" y="1"/>
                    <a:pt x="16" y="3"/>
                  </a:cubicBezTo>
                  <a:cubicBezTo>
                    <a:pt x="18" y="5"/>
                    <a:pt x="19" y="8"/>
                    <a:pt x="19" y="11"/>
                  </a:cubicBezTo>
                  <a:cubicBezTo>
                    <a:pt x="19" y="15"/>
                    <a:pt x="18" y="19"/>
                    <a:pt x="16" y="21"/>
                  </a:cubicBezTo>
                  <a:cubicBezTo>
                    <a:pt x="14" y="23"/>
                    <a:pt x="10" y="24"/>
                    <a:pt x="5" y="24"/>
                  </a:cubicBezTo>
                  <a:cubicBezTo>
                    <a:pt x="3" y="24"/>
                    <a:pt x="1" y="24"/>
                    <a:pt x="0" y="24"/>
                  </a:cubicBezTo>
                  <a:lnTo>
                    <a:pt x="0" y="0"/>
                  </a:lnTo>
                  <a:close/>
                  <a:moveTo>
                    <a:pt x="3" y="22"/>
                  </a:moveTo>
                  <a:cubicBezTo>
                    <a:pt x="4" y="22"/>
                    <a:pt x="5" y="22"/>
                    <a:pt x="6" y="22"/>
                  </a:cubicBezTo>
                  <a:cubicBezTo>
                    <a:pt x="12" y="22"/>
                    <a:pt x="16" y="18"/>
                    <a:pt x="16" y="12"/>
                  </a:cubicBezTo>
                  <a:cubicBezTo>
                    <a:pt x="16" y="6"/>
                    <a:pt x="13" y="2"/>
                    <a:pt x="6" y="2"/>
                  </a:cubicBezTo>
                  <a:cubicBezTo>
                    <a:pt x="5" y="2"/>
                    <a:pt x="4" y="3"/>
                    <a:pt x="3" y="3"/>
                  </a:cubicBezTo>
                  <a:lnTo>
                    <a:pt x="3" y="22"/>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dirty="0">
                <a:solidFill>
                  <a:srgbClr val="000000"/>
                </a:solidFill>
                <a:latin typeface="Calibri Light" panose="020F0302020204030204" pitchFamily="34" charset="0"/>
                <a:cs typeface="Calibri Light" panose="020F0302020204030204" pitchFamily="34" charset="0"/>
              </a:endParaRPr>
            </a:p>
          </p:txBody>
        </p:sp>
        <p:sp>
          <p:nvSpPr>
            <p:cNvPr id="77" name="Freeform 76">
              <a:extLst>
                <a:ext uri="{FF2B5EF4-FFF2-40B4-BE49-F238E27FC236}">
                  <a16:creationId xmlns:a16="http://schemas.microsoft.com/office/drawing/2014/main" id="{04639BE4-D21E-4047-A76A-2543942EF408}"/>
                </a:ext>
              </a:extLst>
            </p:cNvPr>
            <p:cNvSpPr>
              <a:spLocks noEditPoints="1"/>
            </p:cNvSpPr>
            <p:nvPr userDrawn="1"/>
          </p:nvSpPr>
          <p:spPr bwMode="gray">
            <a:xfrm>
              <a:off x="5472113" y="6445250"/>
              <a:ext cx="63500" cy="76200"/>
            </a:xfrm>
            <a:custGeom>
              <a:avLst/>
              <a:gdLst/>
              <a:ahLst/>
              <a:cxnLst>
                <a:cxn ang="0">
                  <a:pos x="6" y="16"/>
                </a:cxn>
                <a:cxn ang="0">
                  <a:pos x="3" y="24"/>
                </a:cxn>
                <a:cxn ang="0">
                  <a:pos x="0" y="24"/>
                </a:cxn>
                <a:cxn ang="0">
                  <a:pos x="8" y="0"/>
                </a:cxn>
                <a:cxn ang="0">
                  <a:pos x="12" y="0"/>
                </a:cxn>
                <a:cxn ang="0">
                  <a:pos x="20" y="24"/>
                </a:cxn>
                <a:cxn ang="0">
                  <a:pos x="17" y="24"/>
                </a:cxn>
                <a:cxn ang="0">
                  <a:pos x="14" y="16"/>
                </a:cxn>
                <a:cxn ang="0">
                  <a:pos x="6" y="16"/>
                </a:cxn>
                <a:cxn ang="0">
                  <a:pos x="13" y="14"/>
                </a:cxn>
                <a:cxn ang="0">
                  <a:pos x="11" y="7"/>
                </a:cxn>
                <a:cxn ang="0">
                  <a:pos x="10" y="3"/>
                </a:cxn>
                <a:cxn ang="0">
                  <a:pos x="10" y="3"/>
                </a:cxn>
                <a:cxn ang="0">
                  <a:pos x="9" y="7"/>
                </a:cxn>
                <a:cxn ang="0">
                  <a:pos x="6" y="14"/>
                </a:cxn>
                <a:cxn ang="0">
                  <a:pos x="13" y="14"/>
                </a:cxn>
              </a:cxnLst>
              <a:rect l="0" t="0" r="r" b="b"/>
              <a:pathLst>
                <a:path w="20" h="24">
                  <a:moveTo>
                    <a:pt x="6" y="16"/>
                  </a:moveTo>
                  <a:cubicBezTo>
                    <a:pt x="3" y="24"/>
                    <a:pt x="3" y="24"/>
                    <a:pt x="3" y="24"/>
                  </a:cubicBezTo>
                  <a:cubicBezTo>
                    <a:pt x="0" y="24"/>
                    <a:pt x="0" y="24"/>
                    <a:pt x="0" y="24"/>
                  </a:cubicBezTo>
                  <a:cubicBezTo>
                    <a:pt x="8" y="0"/>
                    <a:pt x="8" y="0"/>
                    <a:pt x="8" y="0"/>
                  </a:cubicBezTo>
                  <a:cubicBezTo>
                    <a:pt x="12" y="0"/>
                    <a:pt x="12" y="0"/>
                    <a:pt x="12" y="0"/>
                  </a:cubicBezTo>
                  <a:cubicBezTo>
                    <a:pt x="20" y="24"/>
                    <a:pt x="20" y="24"/>
                    <a:pt x="20" y="24"/>
                  </a:cubicBezTo>
                  <a:cubicBezTo>
                    <a:pt x="17" y="24"/>
                    <a:pt x="17" y="24"/>
                    <a:pt x="17" y="24"/>
                  </a:cubicBezTo>
                  <a:cubicBezTo>
                    <a:pt x="14" y="16"/>
                    <a:pt x="14" y="16"/>
                    <a:pt x="14" y="16"/>
                  </a:cubicBezTo>
                  <a:lnTo>
                    <a:pt x="6" y="16"/>
                  </a:lnTo>
                  <a:close/>
                  <a:moveTo>
                    <a:pt x="13" y="14"/>
                  </a:moveTo>
                  <a:cubicBezTo>
                    <a:pt x="11" y="7"/>
                    <a:pt x="11" y="7"/>
                    <a:pt x="11" y="7"/>
                  </a:cubicBezTo>
                  <a:cubicBezTo>
                    <a:pt x="11" y="6"/>
                    <a:pt x="10" y="4"/>
                    <a:pt x="10" y="3"/>
                  </a:cubicBezTo>
                  <a:cubicBezTo>
                    <a:pt x="10" y="3"/>
                    <a:pt x="10" y="3"/>
                    <a:pt x="10" y="3"/>
                  </a:cubicBezTo>
                  <a:cubicBezTo>
                    <a:pt x="9" y="4"/>
                    <a:pt x="9" y="6"/>
                    <a:pt x="9" y="7"/>
                  </a:cubicBezTo>
                  <a:cubicBezTo>
                    <a:pt x="6" y="14"/>
                    <a:pt x="6" y="14"/>
                    <a:pt x="6" y="14"/>
                  </a:cubicBezTo>
                  <a:lnTo>
                    <a:pt x="13" y="14"/>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dirty="0">
                <a:solidFill>
                  <a:srgbClr val="000000"/>
                </a:solidFill>
                <a:latin typeface="Calibri Light" panose="020F0302020204030204" pitchFamily="34" charset="0"/>
                <a:cs typeface="Calibri Light" panose="020F0302020204030204" pitchFamily="34" charset="0"/>
              </a:endParaRPr>
            </a:p>
          </p:txBody>
        </p:sp>
        <p:sp>
          <p:nvSpPr>
            <p:cNvPr id="78" name="Freeform 77">
              <a:extLst>
                <a:ext uri="{FF2B5EF4-FFF2-40B4-BE49-F238E27FC236}">
                  <a16:creationId xmlns:a16="http://schemas.microsoft.com/office/drawing/2014/main" id="{81392832-8F92-5C42-8615-07F0F958EAA6}"/>
                </a:ext>
              </a:extLst>
            </p:cNvPr>
            <p:cNvSpPr>
              <a:spLocks/>
            </p:cNvSpPr>
            <p:nvPr userDrawn="1"/>
          </p:nvSpPr>
          <p:spPr bwMode="gray">
            <a:xfrm>
              <a:off x="5548313" y="6445250"/>
              <a:ext cx="57150" cy="76200"/>
            </a:xfrm>
            <a:custGeom>
              <a:avLst/>
              <a:gdLst/>
              <a:ahLst/>
              <a:cxnLst>
                <a:cxn ang="0">
                  <a:pos x="18" y="23"/>
                </a:cxn>
                <a:cxn ang="0">
                  <a:pos x="11" y="24"/>
                </a:cxn>
                <a:cxn ang="0">
                  <a:pos x="0" y="12"/>
                </a:cxn>
                <a:cxn ang="0">
                  <a:pos x="12" y="0"/>
                </a:cxn>
                <a:cxn ang="0">
                  <a:pos x="18" y="1"/>
                </a:cxn>
                <a:cxn ang="0">
                  <a:pos x="17" y="3"/>
                </a:cxn>
                <a:cxn ang="0">
                  <a:pos x="12" y="2"/>
                </a:cxn>
                <a:cxn ang="0">
                  <a:pos x="3" y="12"/>
                </a:cxn>
                <a:cxn ang="0">
                  <a:pos x="12" y="22"/>
                </a:cxn>
                <a:cxn ang="0">
                  <a:pos x="17" y="21"/>
                </a:cxn>
                <a:cxn ang="0">
                  <a:pos x="18" y="23"/>
                </a:cxn>
              </a:cxnLst>
              <a:rect l="0" t="0" r="r" b="b"/>
              <a:pathLst>
                <a:path w="18" h="24">
                  <a:moveTo>
                    <a:pt x="18" y="23"/>
                  </a:moveTo>
                  <a:cubicBezTo>
                    <a:pt x="16" y="24"/>
                    <a:pt x="14" y="24"/>
                    <a:pt x="11" y="24"/>
                  </a:cubicBezTo>
                  <a:cubicBezTo>
                    <a:pt x="5" y="24"/>
                    <a:pt x="0" y="20"/>
                    <a:pt x="0" y="12"/>
                  </a:cubicBezTo>
                  <a:cubicBezTo>
                    <a:pt x="0" y="5"/>
                    <a:pt x="5" y="0"/>
                    <a:pt x="12" y="0"/>
                  </a:cubicBezTo>
                  <a:cubicBezTo>
                    <a:pt x="15" y="0"/>
                    <a:pt x="17" y="0"/>
                    <a:pt x="18" y="1"/>
                  </a:cubicBezTo>
                  <a:cubicBezTo>
                    <a:pt x="17" y="3"/>
                    <a:pt x="17" y="3"/>
                    <a:pt x="17" y="3"/>
                  </a:cubicBezTo>
                  <a:cubicBezTo>
                    <a:pt x="16" y="3"/>
                    <a:pt x="14" y="2"/>
                    <a:pt x="12" y="2"/>
                  </a:cubicBezTo>
                  <a:cubicBezTo>
                    <a:pt x="6" y="2"/>
                    <a:pt x="3" y="6"/>
                    <a:pt x="3" y="12"/>
                  </a:cubicBezTo>
                  <a:cubicBezTo>
                    <a:pt x="3" y="18"/>
                    <a:pt x="6" y="22"/>
                    <a:pt x="12" y="22"/>
                  </a:cubicBezTo>
                  <a:cubicBezTo>
                    <a:pt x="14" y="22"/>
                    <a:pt x="16" y="21"/>
                    <a:pt x="17" y="21"/>
                  </a:cubicBezTo>
                  <a:lnTo>
                    <a:pt x="18" y="23"/>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dirty="0">
                <a:solidFill>
                  <a:srgbClr val="000000"/>
                </a:solidFill>
                <a:latin typeface="Calibri Light" panose="020F0302020204030204" pitchFamily="34" charset="0"/>
                <a:cs typeface="Calibri Light" panose="020F0302020204030204" pitchFamily="34" charset="0"/>
              </a:endParaRPr>
            </a:p>
          </p:txBody>
        </p:sp>
        <p:sp>
          <p:nvSpPr>
            <p:cNvPr id="79" name="Freeform 78">
              <a:extLst>
                <a:ext uri="{FF2B5EF4-FFF2-40B4-BE49-F238E27FC236}">
                  <a16:creationId xmlns:a16="http://schemas.microsoft.com/office/drawing/2014/main" id="{B16079DE-CB87-0F49-9A37-8243DFC8528C}"/>
                </a:ext>
              </a:extLst>
            </p:cNvPr>
            <p:cNvSpPr>
              <a:spLocks/>
            </p:cNvSpPr>
            <p:nvPr userDrawn="1"/>
          </p:nvSpPr>
          <p:spPr bwMode="gray">
            <a:xfrm>
              <a:off x="5614988" y="6445250"/>
              <a:ext cx="57150" cy="76200"/>
            </a:xfrm>
            <a:custGeom>
              <a:avLst/>
              <a:gdLst/>
              <a:ahLst/>
              <a:cxnLst>
                <a:cxn ang="0">
                  <a:pos x="18" y="23"/>
                </a:cxn>
                <a:cxn ang="0">
                  <a:pos x="12" y="24"/>
                </a:cxn>
                <a:cxn ang="0">
                  <a:pos x="0" y="12"/>
                </a:cxn>
                <a:cxn ang="0">
                  <a:pos x="13" y="0"/>
                </a:cxn>
                <a:cxn ang="0">
                  <a:pos x="18" y="1"/>
                </a:cxn>
                <a:cxn ang="0">
                  <a:pos x="18" y="3"/>
                </a:cxn>
                <a:cxn ang="0">
                  <a:pos x="13" y="2"/>
                </a:cxn>
                <a:cxn ang="0">
                  <a:pos x="4" y="12"/>
                </a:cxn>
                <a:cxn ang="0">
                  <a:pos x="13" y="22"/>
                </a:cxn>
                <a:cxn ang="0">
                  <a:pos x="18" y="21"/>
                </a:cxn>
                <a:cxn ang="0">
                  <a:pos x="18" y="23"/>
                </a:cxn>
              </a:cxnLst>
              <a:rect l="0" t="0" r="r" b="b"/>
              <a:pathLst>
                <a:path w="18" h="24">
                  <a:moveTo>
                    <a:pt x="18" y="23"/>
                  </a:moveTo>
                  <a:cubicBezTo>
                    <a:pt x="17" y="24"/>
                    <a:pt x="15" y="24"/>
                    <a:pt x="12" y="24"/>
                  </a:cubicBezTo>
                  <a:cubicBezTo>
                    <a:pt x="5" y="24"/>
                    <a:pt x="0" y="20"/>
                    <a:pt x="0" y="12"/>
                  </a:cubicBezTo>
                  <a:cubicBezTo>
                    <a:pt x="0" y="5"/>
                    <a:pt x="5" y="0"/>
                    <a:pt x="13" y="0"/>
                  </a:cubicBezTo>
                  <a:cubicBezTo>
                    <a:pt x="16" y="0"/>
                    <a:pt x="18" y="0"/>
                    <a:pt x="18" y="1"/>
                  </a:cubicBezTo>
                  <a:cubicBezTo>
                    <a:pt x="18" y="3"/>
                    <a:pt x="18" y="3"/>
                    <a:pt x="18" y="3"/>
                  </a:cubicBezTo>
                  <a:cubicBezTo>
                    <a:pt x="17" y="3"/>
                    <a:pt x="15" y="2"/>
                    <a:pt x="13" y="2"/>
                  </a:cubicBezTo>
                  <a:cubicBezTo>
                    <a:pt x="7" y="2"/>
                    <a:pt x="4" y="6"/>
                    <a:pt x="4" y="12"/>
                  </a:cubicBezTo>
                  <a:cubicBezTo>
                    <a:pt x="4" y="18"/>
                    <a:pt x="7" y="22"/>
                    <a:pt x="13" y="22"/>
                  </a:cubicBezTo>
                  <a:cubicBezTo>
                    <a:pt x="15" y="22"/>
                    <a:pt x="17" y="21"/>
                    <a:pt x="18" y="21"/>
                  </a:cubicBezTo>
                  <a:lnTo>
                    <a:pt x="18" y="23"/>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dirty="0">
                <a:solidFill>
                  <a:srgbClr val="000000"/>
                </a:solidFill>
                <a:latin typeface="Calibri Light" panose="020F0302020204030204" pitchFamily="34" charset="0"/>
                <a:cs typeface="Calibri Light" panose="020F0302020204030204" pitchFamily="34" charset="0"/>
              </a:endParaRPr>
            </a:p>
          </p:txBody>
        </p:sp>
        <p:sp>
          <p:nvSpPr>
            <p:cNvPr id="80" name="Freeform 79">
              <a:extLst>
                <a:ext uri="{FF2B5EF4-FFF2-40B4-BE49-F238E27FC236}">
                  <a16:creationId xmlns:a16="http://schemas.microsoft.com/office/drawing/2014/main" id="{207ABA13-19A2-BA44-B522-1E73324B997B}"/>
                </a:ext>
              </a:extLst>
            </p:cNvPr>
            <p:cNvSpPr>
              <a:spLocks noEditPoints="1"/>
            </p:cNvSpPr>
            <p:nvPr userDrawn="1"/>
          </p:nvSpPr>
          <p:spPr bwMode="gray">
            <a:xfrm>
              <a:off x="5684838" y="6445250"/>
              <a:ext cx="69850" cy="76200"/>
            </a:xfrm>
            <a:custGeom>
              <a:avLst/>
              <a:gdLst/>
              <a:ahLst/>
              <a:cxnLst>
                <a:cxn ang="0">
                  <a:pos x="11" y="24"/>
                </a:cxn>
                <a:cxn ang="0">
                  <a:pos x="0" y="12"/>
                </a:cxn>
                <a:cxn ang="0">
                  <a:pos x="11" y="0"/>
                </a:cxn>
                <a:cxn ang="0">
                  <a:pos x="22" y="12"/>
                </a:cxn>
                <a:cxn ang="0">
                  <a:pos x="11" y="24"/>
                </a:cxn>
                <a:cxn ang="0">
                  <a:pos x="11" y="22"/>
                </a:cxn>
                <a:cxn ang="0">
                  <a:pos x="19" y="12"/>
                </a:cxn>
                <a:cxn ang="0">
                  <a:pos x="11" y="2"/>
                </a:cxn>
                <a:cxn ang="0">
                  <a:pos x="3" y="12"/>
                </a:cxn>
                <a:cxn ang="0">
                  <a:pos x="11" y="22"/>
                </a:cxn>
              </a:cxnLst>
              <a:rect l="0" t="0" r="r" b="b"/>
              <a:pathLst>
                <a:path w="22" h="24">
                  <a:moveTo>
                    <a:pt x="11" y="24"/>
                  </a:moveTo>
                  <a:cubicBezTo>
                    <a:pt x="4" y="24"/>
                    <a:pt x="0" y="19"/>
                    <a:pt x="0" y="12"/>
                  </a:cubicBezTo>
                  <a:cubicBezTo>
                    <a:pt x="0" y="5"/>
                    <a:pt x="5" y="0"/>
                    <a:pt x="11" y="0"/>
                  </a:cubicBezTo>
                  <a:cubicBezTo>
                    <a:pt x="18" y="0"/>
                    <a:pt x="22" y="5"/>
                    <a:pt x="22" y="12"/>
                  </a:cubicBezTo>
                  <a:cubicBezTo>
                    <a:pt x="22" y="20"/>
                    <a:pt x="17" y="24"/>
                    <a:pt x="11" y="24"/>
                  </a:cubicBezTo>
                  <a:close/>
                  <a:moveTo>
                    <a:pt x="11" y="22"/>
                  </a:moveTo>
                  <a:cubicBezTo>
                    <a:pt x="16" y="22"/>
                    <a:pt x="19" y="17"/>
                    <a:pt x="19" y="12"/>
                  </a:cubicBezTo>
                  <a:cubicBezTo>
                    <a:pt x="19" y="7"/>
                    <a:pt x="16" y="2"/>
                    <a:pt x="11" y="2"/>
                  </a:cubicBezTo>
                  <a:cubicBezTo>
                    <a:pt x="6" y="2"/>
                    <a:pt x="3" y="7"/>
                    <a:pt x="3" y="12"/>
                  </a:cubicBezTo>
                  <a:cubicBezTo>
                    <a:pt x="3" y="17"/>
                    <a:pt x="6" y="22"/>
                    <a:pt x="11" y="22"/>
                  </a:cubicBez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dirty="0">
                <a:solidFill>
                  <a:srgbClr val="000000"/>
                </a:solidFill>
                <a:latin typeface="Calibri Light" panose="020F0302020204030204" pitchFamily="34" charset="0"/>
                <a:cs typeface="Calibri Light" panose="020F0302020204030204" pitchFamily="34" charset="0"/>
              </a:endParaRPr>
            </a:p>
          </p:txBody>
        </p:sp>
        <p:sp>
          <p:nvSpPr>
            <p:cNvPr id="81" name="Freeform 80">
              <a:extLst>
                <a:ext uri="{FF2B5EF4-FFF2-40B4-BE49-F238E27FC236}">
                  <a16:creationId xmlns:a16="http://schemas.microsoft.com/office/drawing/2014/main" id="{439BD064-350A-5948-AA3A-EE1954CD507F}"/>
                </a:ext>
              </a:extLst>
            </p:cNvPr>
            <p:cNvSpPr>
              <a:spLocks/>
            </p:cNvSpPr>
            <p:nvPr userDrawn="1"/>
          </p:nvSpPr>
          <p:spPr bwMode="gray">
            <a:xfrm>
              <a:off x="5773738" y="6445250"/>
              <a:ext cx="53975" cy="76200"/>
            </a:xfrm>
            <a:custGeom>
              <a:avLst/>
              <a:gdLst/>
              <a:ahLst/>
              <a:cxnLst>
                <a:cxn ang="0">
                  <a:pos x="3" y="0"/>
                </a:cxn>
                <a:cxn ang="0">
                  <a:pos x="3" y="14"/>
                </a:cxn>
                <a:cxn ang="0">
                  <a:pos x="9" y="22"/>
                </a:cxn>
                <a:cxn ang="0">
                  <a:pos x="14" y="14"/>
                </a:cxn>
                <a:cxn ang="0">
                  <a:pos x="14" y="0"/>
                </a:cxn>
                <a:cxn ang="0">
                  <a:pos x="17" y="0"/>
                </a:cxn>
                <a:cxn ang="0">
                  <a:pos x="17" y="14"/>
                </a:cxn>
                <a:cxn ang="0">
                  <a:pos x="8" y="24"/>
                </a:cxn>
                <a:cxn ang="0">
                  <a:pos x="0" y="14"/>
                </a:cxn>
                <a:cxn ang="0">
                  <a:pos x="0" y="0"/>
                </a:cxn>
                <a:cxn ang="0">
                  <a:pos x="3" y="0"/>
                </a:cxn>
              </a:cxnLst>
              <a:rect l="0" t="0" r="r" b="b"/>
              <a:pathLst>
                <a:path w="17" h="24">
                  <a:moveTo>
                    <a:pt x="3" y="0"/>
                  </a:moveTo>
                  <a:cubicBezTo>
                    <a:pt x="3" y="14"/>
                    <a:pt x="3" y="14"/>
                    <a:pt x="3" y="14"/>
                  </a:cubicBezTo>
                  <a:cubicBezTo>
                    <a:pt x="3" y="20"/>
                    <a:pt x="5" y="22"/>
                    <a:pt x="9" y="22"/>
                  </a:cubicBezTo>
                  <a:cubicBezTo>
                    <a:pt x="12" y="22"/>
                    <a:pt x="14" y="19"/>
                    <a:pt x="14" y="14"/>
                  </a:cubicBezTo>
                  <a:cubicBezTo>
                    <a:pt x="14" y="0"/>
                    <a:pt x="14" y="0"/>
                    <a:pt x="14" y="0"/>
                  </a:cubicBezTo>
                  <a:cubicBezTo>
                    <a:pt x="17" y="0"/>
                    <a:pt x="17" y="0"/>
                    <a:pt x="17" y="0"/>
                  </a:cubicBezTo>
                  <a:cubicBezTo>
                    <a:pt x="17" y="14"/>
                    <a:pt x="17" y="14"/>
                    <a:pt x="17" y="14"/>
                  </a:cubicBezTo>
                  <a:cubicBezTo>
                    <a:pt x="17" y="21"/>
                    <a:pt x="14" y="24"/>
                    <a:pt x="8" y="24"/>
                  </a:cubicBezTo>
                  <a:cubicBezTo>
                    <a:pt x="4" y="24"/>
                    <a:pt x="0" y="22"/>
                    <a:pt x="0" y="14"/>
                  </a:cubicBezTo>
                  <a:cubicBezTo>
                    <a:pt x="0" y="0"/>
                    <a:pt x="0" y="0"/>
                    <a:pt x="0" y="0"/>
                  </a:cubicBezTo>
                  <a:lnTo>
                    <a:pt x="3" y="0"/>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dirty="0">
                <a:solidFill>
                  <a:srgbClr val="000000"/>
                </a:solidFill>
                <a:latin typeface="Calibri Light" panose="020F0302020204030204" pitchFamily="34" charset="0"/>
                <a:cs typeface="Calibri Light" panose="020F0302020204030204" pitchFamily="34" charset="0"/>
              </a:endParaRPr>
            </a:p>
          </p:txBody>
        </p:sp>
        <p:sp>
          <p:nvSpPr>
            <p:cNvPr id="82" name="Freeform 81">
              <a:extLst>
                <a:ext uri="{FF2B5EF4-FFF2-40B4-BE49-F238E27FC236}">
                  <a16:creationId xmlns:a16="http://schemas.microsoft.com/office/drawing/2014/main" id="{50A36295-4BA0-2945-BA67-FB224C1A5135}"/>
                </a:ext>
              </a:extLst>
            </p:cNvPr>
            <p:cNvSpPr>
              <a:spLocks/>
            </p:cNvSpPr>
            <p:nvPr userDrawn="1"/>
          </p:nvSpPr>
          <p:spPr bwMode="gray">
            <a:xfrm>
              <a:off x="5853113" y="6445250"/>
              <a:ext cx="57150" cy="76200"/>
            </a:xfrm>
            <a:custGeom>
              <a:avLst/>
              <a:gdLst/>
              <a:ahLst/>
              <a:cxnLst>
                <a:cxn ang="0">
                  <a:pos x="0" y="24"/>
                </a:cxn>
                <a:cxn ang="0">
                  <a:pos x="0" y="0"/>
                </a:cxn>
                <a:cxn ang="0">
                  <a:pos x="3" y="0"/>
                </a:cxn>
                <a:cxn ang="0">
                  <a:pos x="11" y="12"/>
                </a:cxn>
                <a:cxn ang="0">
                  <a:pos x="15" y="20"/>
                </a:cxn>
                <a:cxn ang="0">
                  <a:pos x="15" y="20"/>
                </a:cxn>
                <a:cxn ang="0">
                  <a:pos x="15" y="10"/>
                </a:cxn>
                <a:cxn ang="0">
                  <a:pos x="15" y="0"/>
                </a:cxn>
                <a:cxn ang="0">
                  <a:pos x="18" y="0"/>
                </a:cxn>
                <a:cxn ang="0">
                  <a:pos x="18" y="24"/>
                </a:cxn>
                <a:cxn ang="0">
                  <a:pos x="15" y="24"/>
                </a:cxn>
                <a:cxn ang="0">
                  <a:pos x="7" y="12"/>
                </a:cxn>
                <a:cxn ang="0">
                  <a:pos x="3" y="4"/>
                </a:cxn>
                <a:cxn ang="0">
                  <a:pos x="3" y="4"/>
                </a:cxn>
                <a:cxn ang="0">
                  <a:pos x="3" y="14"/>
                </a:cxn>
                <a:cxn ang="0">
                  <a:pos x="3" y="24"/>
                </a:cxn>
                <a:cxn ang="0">
                  <a:pos x="0" y="24"/>
                </a:cxn>
              </a:cxnLst>
              <a:rect l="0" t="0" r="r" b="b"/>
              <a:pathLst>
                <a:path w="18" h="24">
                  <a:moveTo>
                    <a:pt x="0" y="24"/>
                  </a:moveTo>
                  <a:cubicBezTo>
                    <a:pt x="0" y="0"/>
                    <a:pt x="0" y="0"/>
                    <a:pt x="0" y="0"/>
                  </a:cubicBezTo>
                  <a:cubicBezTo>
                    <a:pt x="3" y="0"/>
                    <a:pt x="3" y="0"/>
                    <a:pt x="3" y="0"/>
                  </a:cubicBezTo>
                  <a:cubicBezTo>
                    <a:pt x="11" y="12"/>
                    <a:pt x="11" y="12"/>
                    <a:pt x="11" y="12"/>
                  </a:cubicBezTo>
                  <a:cubicBezTo>
                    <a:pt x="13" y="15"/>
                    <a:pt x="14" y="17"/>
                    <a:pt x="15" y="20"/>
                  </a:cubicBezTo>
                  <a:cubicBezTo>
                    <a:pt x="15" y="20"/>
                    <a:pt x="15" y="20"/>
                    <a:pt x="15" y="20"/>
                  </a:cubicBezTo>
                  <a:cubicBezTo>
                    <a:pt x="15" y="17"/>
                    <a:pt x="15" y="14"/>
                    <a:pt x="15" y="10"/>
                  </a:cubicBezTo>
                  <a:cubicBezTo>
                    <a:pt x="15" y="0"/>
                    <a:pt x="15" y="0"/>
                    <a:pt x="15" y="0"/>
                  </a:cubicBezTo>
                  <a:cubicBezTo>
                    <a:pt x="18" y="0"/>
                    <a:pt x="18" y="0"/>
                    <a:pt x="18" y="0"/>
                  </a:cubicBezTo>
                  <a:cubicBezTo>
                    <a:pt x="18" y="24"/>
                    <a:pt x="18" y="24"/>
                    <a:pt x="18" y="24"/>
                  </a:cubicBezTo>
                  <a:cubicBezTo>
                    <a:pt x="15" y="24"/>
                    <a:pt x="15" y="24"/>
                    <a:pt x="15" y="24"/>
                  </a:cubicBezTo>
                  <a:cubicBezTo>
                    <a:pt x="7" y="12"/>
                    <a:pt x="7" y="12"/>
                    <a:pt x="7" y="12"/>
                  </a:cubicBezTo>
                  <a:cubicBezTo>
                    <a:pt x="5" y="9"/>
                    <a:pt x="4" y="6"/>
                    <a:pt x="3" y="4"/>
                  </a:cubicBezTo>
                  <a:cubicBezTo>
                    <a:pt x="3" y="4"/>
                    <a:pt x="3" y="4"/>
                    <a:pt x="3" y="4"/>
                  </a:cubicBezTo>
                  <a:cubicBezTo>
                    <a:pt x="3" y="7"/>
                    <a:pt x="3" y="10"/>
                    <a:pt x="3" y="14"/>
                  </a:cubicBezTo>
                  <a:cubicBezTo>
                    <a:pt x="3" y="24"/>
                    <a:pt x="3" y="24"/>
                    <a:pt x="3" y="24"/>
                  </a:cubicBezTo>
                  <a:lnTo>
                    <a:pt x="0" y="24"/>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dirty="0">
                <a:solidFill>
                  <a:srgbClr val="000000"/>
                </a:solidFill>
                <a:latin typeface="Calibri Light" panose="020F0302020204030204" pitchFamily="34" charset="0"/>
                <a:cs typeface="Calibri Light" panose="020F0302020204030204" pitchFamily="34" charset="0"/>
              </a:endParaRPr>
            </a:p>
          </p:txBody>
        </p:sp>
        <p:sp>
          <p:nvSpPr>
            <p:cNvPr id="83" name="Freeform 82">
              <a:extLst>
                <a:ext uri="{FF2B5EF4-FFF2-40B4-BE49-F238E27FC236}">
                  <a16:creationId xmlns:a16="http://schemas.microsoft.com/office/drawing/2014/main" id="{A3054AE7-0701-1548-B30C-9706703C73F6}"/>
                </a:ext>
              </a:extLst>
            </p:cNvPr>
            <p:cNvSpPr>
              <a:spLocks/>
            </p:cNvSpPr>
            <p:nvPr userDrawn="1"/>
          </p:nvSpPr>
          <p:spPr bwMode="gray">
            <a:xfrm>
              <a:off x="5922963" y="6445250"/>
              <a:ext cx="57150" cy="76200"/>
            </a:xfrm>
            <a:custGeom>
              <a:avLst/>
              <a:gdLst/>
              <a:ahLst/>
              <a:cxnLst>
                <a:cxn ang="0">
                  <a:pos x="16" y="6"/>
                </a:cxn>
                <a:cxn ang="0">
                  <a:pos x="0" y="6"/>
                </a:cxn>
                <a:cxn ang="0">
                  <a:pos x="0" y="0"/>
                </a:cxn>
                <a:cxn ang="0">
                  <a:pos x="36" y="0"/>
                </a:cxn>
                <a:cxn ang="0">
                  <a:pos x="36" y="6"/>
                </a:cxn>
                <a:cxn ang="0">
                  <a:pos x="22" y="6"/>
                </a:cxn>
                <a:cxn ang="0">
                  <a:pos x="22" y="48"/>
                </a:cxn>
                <a:cxn ang="0">
                  <a:pos x="16" y="48"/>
                </a:cxn>
                <a:cxn ang="0">
                  <a:pos x="16" y="6"/>
                </a:cxn>
              </a:cxnLst>
              <a:rect l="0" t="0" r="r" b="b"/>
              <a:pathLst>
                <a:path w="36" h="48">
                  <a:moveTo>
                    <a:pt x="16" y="6"/>
                  </a:moveTo>
                  <a:lnTo>
                    <a:pt x="0" y="6"/>
                  </a:lnTo>
                  <a:lnTo>
                    <a:pt x="0" y="0"/>
                  </a:lnTo>
                  <a:lnTo>
                    <a:pt x="36" y="0"/>
                  </a:lnTo>
                  <a:lnTo>
                    <a:pt x="36" y="6"/>
                  </a:lnTo>
                  <a:lnTo>
                    <a:pt x="22" y="6"/>
                  </a:lnTo>
                  <a:lnTo>
                    <a:pt x="22" y="48"/>
                  </a:lnTo>
                  <a:lnTo>
                    <a:pt x="16" y="48"/>
                  </a:lnTo>
                  <a:lnTo>
                    <a:pt x="16" y="6"/>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dirty="0">
                <a:solidFill>
                  <a:srgbClr val="000000"/>
                </a:solidFill>
                <a:latin typeface="Calibri Light" panose="020F0302020204030204" pitchFamily="34" charset="0"/>
                <a:cs typeface="Calibri Light" panose="020F0302020204030204" pitchFamily="34" charset="0"/>
              </a:endParaRPr>
            </a:p>
          </p:txBody>
        </p:sp>
        <p:sp>
          <p:nvSpPr>
            <p:cNvPr id="84" name="Freeform 83">
              <a:extLst>
                <a:ext uri="{FF2B5EF4-FFF2-40B4-BE49-F238E27FC236}">
                  <a16:creationId xmlns:a16="http://schemas.microsoft.com/office/drawing/2014/main" id="{E84D2F57-4EEC-EF40-B78A-D00E7EED615C}"/>
                </a:ext>
              </a:extLst>
            </p:cNvPr>
            <p:cNvSpPr>
              <a:spLocks noEditPoints="1"/>
            </p:cNvSpPr>
            <p:nvPr userDrawn="1"/>
          </p:nvSpPr>
          <p:spPr bwMode="gray">
            <a:xfrm>
              <a:off x="5980113" y="6445250"/>
              <a:ext cx="63500" cy="76200"/>
            </a:xfrm>
            <a:custGeom>
              <a:avLst/>
              <a:gdLst/>
              <a:ahLst/>
              <a:cxnLst>
                <a:cxn ang="0">
                  <a:pos x="6" y="16"/>
                </a:cxn>
                <a:cxn ang="0">
                  <a:pos x="3" y="24"/>
                </a:cxn>
                <a:cxn ang="0">
                  <a:pos x="0" y="24"/>
                </a:cxn>
                <a:cxn ang="0">
                  <a:pos x="8" y="0"/>
                </a:cxn>
                <a:cxn ang="0">
                  <a:pos x="12" y="0"/>
                </a:cxn>
                <a:cxn ang="0">
                  <a:pos x="20" y="24"/>
                </a:cxn>
                <a:cxn ang="0">
                  <a:pos x="17" y="24"/>
                </a:cxn>
                <a:cxn ang="0">
                  <a:pos x="14" y="16"/>
                </a:cxn>
                <a:cxn ang="0">
                  <a:pos x="6" y="16"/>
                </a:cxn>
                <a:cxn ang="0">
                  <a:pos x="14" y="14"/>
                </a:cxn>
                <a:cxn ang="0">
                  <a:pos x="11" y="7"/>
                </a:cxn>
                <a:cxn ang="0">
                  <a:pos x="10" y="3"/>
                </a:cxn>
                <a:cxn ang="0">
                  <a:pos x="10" y="3"/>
                </a:cxn>
                <a:cxn ang="0">
                  <a:pos x="9" y="7"/>
                </a:cxn>
                <a:cxn ang="0">
                  <a:pos x="7" y="14"/>
                </a:cxn>
                <a:cxn ang="0">
                  <a:pos x="14" y="14"/>
                </a:cxn>
              </a:cxnLst>
              <a:rect l="0" t="0" r="r" b="b"/>
              <a:pathLst>
                <a:path w="20" h="24">
                  <a:moveTo>
                    <a:pt x="6" y="16"/>
                  </a:moveTo>
                  <a:cubicBezTo>
                    <a:pt x="3" y="24"/>
                    <a:pt x="3" y="24"/>
                    <a:pt x="3" y="24"/>
                  </a:cubicBezTo>
                  <a:cubicBezTo>
                    <a:pt x="0" y="24"/>
                    <a:pt x="0" y="24"/>
                    <a:pt x="0" y="24"/>
                  </a:cubicBezTo>
                  <a:cubicBezTo>
                    <a:pt x="8" y="0"/>
                    <a:pt x="8" y="0"/>
                    <a:pt x="8" y="0"/>
                  </a:cubicBezTo>
                  <a:cubicBezTo>
                    <a:pt x="12" y="0"/>
                    <a:pt x="12" y="0"/>
                    <a:pt x="12" y="0"/>
                  </a:cubicBezTo>
                  <a:cubicBezTo>
                    <a:pt x="20" y="24"/>
                    <a:pt x="20" y="24"/>
                    <a:pt x="20" y="24"/>
                  </a:cubicBezTo>
                  <a:cubicBezTo>
                    <a:pt x="17" y="24"/>
                    <a:pt x="17" y="24"/>
                    <a:pt x="17" y="24"/>
                  </a:cubicBezTo>
                  <a:cubicBezTo>
                    <a:pt x="14" y="16"/>
                    <a:pt x="14" y="16"/>
                    <a:pt x="14" y="16"/>
                  </a:cubicBezTo>
                  <a:lnTo>
                    <a:pt x="6" y="16"/>
                  </a:lnTo>
                  <a:close/>
                  <a:moveTo>
                    <a:pt x="14" y="14"/>
                  </a:moveTo>
                  <a:cubicBezTo>
                    <a:pt x="11" y="7"/>
                    <a:pt x="11" y="7"/>
                    <a:pt x="11" y="7"/>
                  </a:cubicBezTo>
                  <a:cubicBezTo>
                    <a:pt x="11" y="6"/>
                    <a:pt x="11" y="4"/>
                    <a:pt x="10" y="3"/>
                  </a:cubicBezTo>
                  <a:cubicBezTo>
                    <a:pt x="10" y="3"/>
                    <a:pt x="10" y="3"/>
                    <a:pt x="10" y="3"/>
                  </a:cubicBezTo>
                  <a:cubicBezTo>
                    <a:pt x="10" y="4"/>
                    <a:pt x="9" y="6"/>
                    <a:pt x="9" y="7"/>
                  </a:cubicBezTo>
                  <a:cubicBezTo>
                    <a:pt x="7" y="14"/>
                    <a:pt x="7" y="14"/>
                    <a:pt x="7" y="14"/>
                  </a:cubicBezTo>
                  <a:lnTo>
                    <a:pt x="14" y="14"/>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dirty="0">
                <a:solidFill>
                  <a:srgbClr val="000000"/>
                </a:solidFill>
                <a:latin typeface="Calibri Light" panose="020F0302020204030204" pitchFamily="34" charset="0"/>
                <a:cs typeface="Calibri Light" panose="020F0302020204030204" pitchFamily="34" charset="0"/>
              </a:endParaRPr>
            </a:p>
          </p:txBody>
        </p:sp>
        <p:sp>
          <p:nvSpPr>
            <p:cNvPr id="85" name="Freeform 84">
              <a:extLst>
                <a:ext uri="{FF2B5EF4-FFF2-40B4-BE49-F238E27FC236}">
                  <a16:creationId xmlns:a16="http://schemas.microsoft.com/office/drawing/2014/main" id="{81C8CA0E-936D-C74B-ADD4-E596AE7F0C34}"/>
                </a:ext>
              </a:extLst>
            </p:cNvPr>
            <p:cNvSpPr>
              <a:spLocks/>
            </p:cNvSpPr>
            <p:nvPr userDrawn="1"/>
          </p:nvSpPr>
          <p:spPr bwMode="gray">
            <a:xfrm>
              <a:off x="6062663" y="6445250"/>
              <a:ext cx="57150" cy="76200"/>
            </a:xfrm>
            <a:custGeom>
              <a:avLst/>
              <a:gdLst/>
              <a:ahLst/>
              <a:cxnLst>
                <a:cxn ang="0">
                  <a:pos x="0" y="24"/>
                </a:cxn>
                <a:cxn ang="0">
                  <a:pos x="0" y="0"/>
                </a:cxn>
                <a:cxn ang="0">
                  <a:pos x="3" y="0"/>
                </a:cxn>
                <a:cxn ang="0">
                  <a:pos x="11" y="12"/>
                </a:cxn>
                <a:cxn ang="0">
                  <a:pos x="15" y="20"/>
                </a:cxn>
                <a:cxn ang="0">
                  <a:pos x="15" y="20"/>
                </a:cxn>
                <a:cxn ang="0">
                  <a:pos x="15" y="10"/>
                </a:cxn>
                <a:cxn ang="0">
                  <a:pos x="15" y="0"/>
                </a:cxn>
                <a:cxn ang="0">
                  <a:pos x="18" y="0"/>
                </a:cxn>
                <a:cxn ang="0">
                  <a:pos x="18" y="24"/>
                </a:cxn>
                <a:cxn ang="0">
                  <a:pos x="15" y="24"/>
                </a:cxn>
                <a:cxn ang="0">
                  <a:pos x="7" y="12"/>
                </a:cxn>
                <a:cxn ang="0">
                  <a:pos x="3" y="4"/>
                </a:cxn>
                <a:cxn ang="0">
                  <a:pos x="2" y="4"/>
                </a:cxn>
                <a:cxn ang="0">
                  <a:pos x="3" y="14"/>
                </a:cxn>
                <a:cxn ang="0">
                  <a:pos x="3" y="24"/>
                </a:cxn>
                <a:cxn ang="0">
                  <a:pos x="0" y="24"/>
                </a:cxn>
              </a:cxnLst>
              <a:rect l="0" t="0" r="r" b="b"/>
              <a:pathLst>
                <a:path w="18" h="24">
                  <a:moveTo>
                    <a:pt x="0" y="24"/>
                  </a:moveTo>
                  <a:cubicBezTo>
                    <a:pt x="0" y="0"/>
                    <a:pt x="0" y="0"/>
                    <a:pt x="0" y="0"/>
                  </a:cubicBezTo>
                  <a:cubicBezTo>
                    <a:pt x="3" y="0"/>
                    <a:pt x="3" y="0"/>
                    <a:pt x="3" y="0"/>
                  </a:cubicBezTo>
                  <a:cubicBezTo>
                    <a:pt x="11" y="12"/>
                    <a:pt x="11" y="12"/>
                    <a:pt x="11" y="12"/>
                  </a:cubicBezTo>
                  <a:cubicBezTo>
                    <a:pt x="12" y="15"/>
                    <a:pt x="14" y="17"/>
                    <a:pt x="15" y="20"/>
                  </a:cubicBezTo>
                  <a:cubicBezTo>
                    <a:pt x="15" y="20"/>
                    <a:pt x="15" y="20"/>
                    <a:pt x="15" y="20"/>
                  </a:cubicBezTo>
                  <a:cubicBezTo>
                    <a:pt x="15" y="17"/>
                    <a:pt x="15" y="14"/>
                    <a:pt x="15" y="10"/>
                  </a:cubicBezTo>
                  <a:cubicBezTo>
                    <a:pt x="15" y="0"/>
                    <a:pt x="15" y="0"/>
                    <a:pt x="15" y="0"/>
                  </a:cubicBezTo>
                  <a:cubicBezTo>
                    <a:pt x="18" y="0"/>
                    <a:pt x="18" y="0"/>
                    <a:pt x="18" y="0"/>
                  </a:cubicBezTo>
                  <a:cubicBezTo>
                    <a:pt x="18" y="24"/>
                    <a:pt x="18" y="24"/>
                    <a:pt x="18" y="24"/>
                  </a:cubicBezTo>
                  <a:cubicBezTo>
                    <a:pt x="15" y="24"/>
                    <a:pt x="15" y="24"/>
                    <a:pt x="15" y="24"/>
                  </a:cubicBezTo>
                  <a:cubicBezTo>
                    <a:pt x="7" y="12"/>
                    <a:pt x="7" y="12"/>
                    <a:pt x="7" y="12"/>
                  </a:cubicBezTo>
                  <a:cubicBezTo>
                    <a:pt x="5" y="9"/>
                    <a:pt x="4" y="6"/>
                    <a:pt x="3" y="4"/>
                  </a:cubicBezTo>
                  <a:cubicBezTo>
                    <a:pt x="2" y="4"/>
                    <a:pt x="2" y="4"/>
                    <a:pt x="2" y="4"/>
                  </a:cubicBezTo>
                  <a:cubicBezTo>
                    <a:pt x="3" y="7"/>
                    <a:pt x="3" y="10"/>
                    <a:pt x="3" y="14"/>
                  </a:cubicBezTo>
                  <a:cubicBezTo>
                    <a:pt x="3" y="24"/>
                    <a:pt x="3" y="24"/>
                    <a:pt x="3" y="24"/>
                  </a:cubicBezTo>
                  <a:lnTo>
                    <a:pt x="0" y="24"/>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dirty="0">
                <a:solidFill>
                  <a:srgbClr val="000000"/>
                </a:solidFill>
                <a:latin typeface="Calibri Light" panose="020F0302020204030204" pitchFamily="34" charset="0"/>
                <a:cs typeface="Calibri Light" panose="020F0302020204030204" pitchFamily="34" charset="0"/>
              </a:endParaRPr>
            </a:p>
          </p:txBody>
        </p:sp>
        <p:sp>
          <p:nvSpPr>
            <p:cNvPr id="86" name="Freeform 85">
              <a:extLst>
                <a:ext uri="{FF2B5EF4-FFF2-40B4-BE49-F238E27FC236}">
                  <a16:creationId xmlns:a16="http://schemas.microsoft.com/office/drawing/2014/main" id="{DAC5AD31-CCF8-CD48-8417-BE51E19A31D7}"/>
                </a:ext>
              </a:extLst>
            </p:cNvPr>
            <p:cNvSpPr>
              <a:spLocks/>
            </p:cNvSpPr>
            <p:nvPr userDrawn="1"/>
          </p:nvSpPr>
          <p:spPr bwMode="gray">
            <a:xfrm>
              <a:off x="6132513" y="6445250"/>
              <a:ext cx="57150" cy="76200"/>
            </a:xfrm>
            <a:custGeom>
              <a:avLst/>
              <a:gdLst/>
              <a:ahLst/>
              <a:cxnLst>
                <a:cxn ang="0">
                  <a:pos x="16" y="6"/>
                </a:cxn>
                <a:cxn ang="0">
                  <a:pos x="0" y="6"/>
                </a:cxn>
                <a:cxn ang="0">
                  <a:pos x="0" y="0"/>
                </a:cxn>
                <a:cxn ang="0">
                  <a:pos x="36" y="0"/>
                </a:cxn>
                <a:cxn ang="0">
                  <a:pos x="36" y="6"/>
                </a:cxn>
                <a:cxn ang="0">
                  <a:pos x="22" y="6"/>
                </a:cxn>
                <a:cxn ang="0">
                  <a:pos x="22" y="48"/>
                </a:cxn>
                <a:cxn ang="0">
                  <a:pos x="16" y="48"/>
                </a:cxn>
                <a:cxn ang="0">
                  <a:pos x="16" y="6"/>
                </a:cxn>
              </a:cxnLst>
              <a:rect l="0" t="0" r="r" b="b"/>
              <a:pathLst>
                <a:path w="36" h="48">
                  <a:moveTo>
                    <a:pt x="16" y="6"/>
                  </a:moveTo>
                  <a:lnTo>
                    <a:pt x="0" y="6"/>
                  </a:lnTo>
                  <a:lnTo>
                    <a:pt x="0" y="0"/>
                  </a:lnTo>
                  <a:lnTo>
                    <a:pt x="36" y="0"/>
                  </a:lnTo>
                  <a:lnTo>
                    <a:pt x="36" y="6"/>
                  </a:lnTo>
                  <a:lnTo>
                    <a:pt x="22" y="6"/>
                  </a:lnTo>
                  <a:lnTo>
                    <a:pt x="22" y="48"/>
                  </a:lnTo>
                  <a:lnTo>
                    <a:pt x="16" y="48"/>
                  </a:lnTo>
                  <a:lnTo>
                    <a:pt x="16" y="6"/>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dirty="0">
                <a:solidFill>
                  <a:srgbClr val="000000"/>
                </a:solidFill>
                <a:latin typeface="Calibri Light" panose="020F0302020204030204" pitchFamily="34" charset="0"/>
                <a:cs typeface="Calibri Light" panose="020F0302020204030204" pitchFamily="34" charset="0"/>
              </a:endParaRPr>
            </a:p>
          </p:txBody>
        </p:sp>
        <p:sp>
          <p:nvSpPr>
            <p:cNvPr id="87" name="Freeform 86">
              <a:extLst>
                <a:ext uri="{FF2B5EF4-FFF2-40B4-BE49-F238E27FC236}">
                  <a16:creationId xmlns:a16="http://schemas.microsoft.com/office/drawing/2014/main" id="{A2C0DD4A-5F15-A54D-A47F-B8681A6D3A84}"/>
                </a:ext>
              </a:extLst>
            </p:cNvPr>
            <p:cNvSpPr>
              <a:spLocks/>
            </p:cNvSpPr>
            <p:nvPr userDrawn="1"/>
          </p:nvSpPr>
          <p:spPr bwMode="gray">
            <a:xfrm>
              <a:off x="6199188" y="6445250"/>
              <a:ext cx="47625" cy="76200"/>
            </a:xfrm>
            <a:custGeom>
              <a:avLst/>
              <a:gdLst/>
              <a:ahLst/>
              <a:cxnLst>
                <a:cxn ang="0">
                  <a:pos x="1" y="20"/>
                </a:cxn>
                <a:cxn ang="0">
                  <a:pos x="6" y="22"/>
                </a:cxn>
                <a:cxn ang="0">
                  <a:pos x="11" y="18"/>
                </a:cxn>
                <a:cxn ang="0">
                  <a:pos x="7" y="13"/>
                </a:cxn>
                <a:cxn ang="0">
                  <a:pos x="1" y="6"/>
                </a:cxn>
                <a:cxn ang="0">
                  <a:pos x="8" y="0"/>
                </a:cxn>
                <a:cxn ang="0">
                  <a:pos x="14" y="1"/>
                </a:cxn>
                <a:cxn ang="0">
                  <a:pos x="13" y="3"/>
                </a:cxn>
                <a:cxn ang="0">
                  <a:pos x="8" y="2"/>
                </a:cxn>
                <a:cxn ang="0">
                  <a:pos x="4" y="6"/>
                </a:cxn>
                <a:cxn ang="0">
                  <a:pos x="9" y="10"/>
                </a:cxn>
                <a:cxn ang="0">
                  <a:pos x="15" y="17"/>
                </a:cxn>
                <a:cxn ang="0">
                  <a:pos x="6" y="24"/>
                </a:cxn>
                <a:cxn ang="0">
                  <a:pos x="0" y="23"/>
                </a:cxn>
                <a:cxn ang="0">
                  <a:pos x="1" y="20"/>
                </a:cxn>
              </a:cxnLst>
              <a:rect l="0" t="0" r="r" b="b"/>
              <a:pathLst>
                <a:path w="15" h="24">
                  <a:moveTo>
                    <a:pt x="1" y="20"/>
                  </a:moveTo>
                  <a:cubicBezTo>
                    <a:pt x="2" y="21"/>
                    <a:pt x="4" y="22"/>
                    <a:pt x="6" y="22"/>
                  </a:cubicBezTo>
                  <a:cubicBezTo>
                    <a:pt x="10" y="22"/>
                    <a:pt x="11" y="20"/>
                    <a:pt x="11" y="18"/>
                  </a:cubicBezTo>
                  <a:cubicBezTo>
                    <a:pt x="11" y="15"/>
                    <a:pt x="10" y="14"/>
                    <a:pt x="7" y="13"/>
                  </a:cubicBezTo>
                  <a:cubicBezTo>
                    <a:pt x="3" y="12"/>
                    <a:pt x="1" y="10"/>
                    <a:pt x="1" y="6"/>
                  </a:cubicBezTo>
                  <a:cubicBezTo>
                    <a:pt x="1" y="2"/>
                    <a:pt x="4" y="0"/>
                    <a:pt x="8" y="0"/>
                  </a:cubicBezTo>
                  <a:cubicBezTo>
                    <a:pt x="11" y="0"/>
                    <a:pt x="13" y="0"/>
                    <a:pt x="14" y="1"/>
                  </a:cubicBezTo>
                  <a:cubicBezTo>
                    <a:pt x="13" y="3"/>
                    <a:pt x="13" y="3"/>
                    <a:pt x="13" y="3"/>
                  </a:cubicBezTo>
                  <a:cubicBezTo>
                    <a:pt x="12" y="3"/>
                    <a:pt x="10" y="2"/>
                    <a:pt x="8" y="2"/>
                  </a:cubicBezTo>
                  <a:cubicBezTo>
                    <a:pt x="5" y="2"/>
                    <a:pt x="4" y="4"/>
                    <a:pt x="4" y="6"/>
                  </a:cubicBezTo>
                  <a:cubicBezTo>
                    <a:pt x="4" y="8"/>
                    <a:pt x="5" y="9"/>
                    <a:pt x="9" y="10"/>
                  </a:cubicBezTo>
                  <a:cubicBezTo>
                    <a:pt x="13" y="12"/>
                    <a:pt x="15" y="14"/>
                    <a:pt x="15" y="17"/>
                  </a:cubicBezTo>
                  <a:cubicBezTo>
                    <a:pt x="15" y="21"/>
                    <a:pt x="12" y="24"/>
                    <a:pt x="6" y="24"/>
                  </a:cubicBezTo>
                  <a:cubicBezTo>
                    <a:pt x="4" y="24"/>
                    <a:pt x="1" y="24"/>
                    <a:pt x="0" y="23"/>
                  </a:cubicBezTo>
                  <a:lnTo>
                    <a:pt x="1" y="20"/>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dirty="0">
                <a:solidFill>
                  <a:srgbClr val="000000"/>
                </a:solidFill>
                <a:latin typeface="Calibri Light" panose="020F0302020204030204" pitchFamily="34" charset="0"/>
                <a:cs typeface="Calibri Light" panose="020F0302020204030204" pitchFamily="34" charset="0"/>
              </a:endParaRPr>
            </a:p>
          </p:txBody>
        </p:sp>
      </p:grpSp>
      <p:sp>
        <p:nvSpPr>
          <p:cNvPr id="48" name="Round Single Corner Rectangle 27">
            <a:extLst>
              <a:ext uri="{FF2B5EF4-FFF2-40B4-BE49-F238E27FC236}">
                <a16:creationId xmlns:a16="http://schemas.microsoft.com/office/drawing/2014/main" id="{097F4F4E-16C6-9D4C-A107-F1AADCA1EE4B}"/>
              </a:ext>
            </a:extLst>
          </p:cNvPr>
          <p:cNvSpPr/>
          <p:nvPr userDrawn="1"/>
        </p:nvSpPr>
        <p:spPr>
          <a:xfrm>
            <a:off x="6315455" y="3337559"/>
            <a:ext cx="1824536" cy="1805941"/>
          </a:xfrm>
          <a:prstGeom prst="round1Rect">
            <a:avLst>
              <a:gd name="adj" fmla="val 0"/>
            </a:avLst>
          </a:prstGeom>
          <a:gradFill>
            <a:gsLst>
              <a:gs pos="0">
                <a:schemeClr val="accent2">
                  <a:alpha val="60000"/>
                </a:schemeClr>
              </a:gs>
              <a:gs pos="99000">
                <a:schemeClr val="accent4">
                  <a:alpha val="75000"/>
                </a:schemeClr>
              </a:gs>
            </a:gsLst>
            <a:lin ang="5400000" scaled="1"/>
          </a:gra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n-US" sz="1350" dirty="0">
              <a:latin typeface="Calibri Light" panose="020F0302020204030204" pitchFamily="34" charset="0"/>
              <a:cs typeface="Calibri Light" panose="020F0302020204030204" pitchFamily="34" charset="0"/>
            </a:endParaRPr>
          </a:p>
        </p:txBody>
      </p:sp>
    </p:spTree>
    <p:extLst>
      <p:ext uri="{BB962C8B-B14F-4D97-AF65-F5344CB8AC3E}">
        <p14:creationId xmlns:p14="http://schemas.microsoft.com/office/powerpoint/2010/main" val="35975512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wipe(left)">
                                      <p:cBhvr>
                                        <p:cTn id="7" dur="500"/>
                                        <p:tgtEl>
                                          <p:spTgt spid="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 grpId="0" animBg="1"/>
    </p:bldLst>
  </p:timing>
  <p:hf hdr="0" dt="0"/>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Appendix Slide">
    <p:spTree>
      <p:nvGrpSpPr>
        <p:cNvPr id="1" name=""/>
        <p:cNvGrpSpPr/>
        <p:nvPr/>
      </p:nvGrpSpPr>
      <p:grpSpPr>
        <a:xfrm>
          <a:off x="0" y="0"/>
          <a:ext cx="0" cy="0"/>
          <a:chOff x="0" y="0"/>
          <a:chExt cx="0" cy="0"/>
        </a:xfrm>
      </p:grpSpPr>
      <p:pic>
        <p:nvPicPr>
          <p:cNvPr id="88" name="Picture 87">
            <a:extLst>
              <a:ext uri="{FF2B5EF4-FFF2-40B4-BE49-F238E27FC236}">
                <a16:creationId xmlns:a16="http://schemas.microsoft.com/office/drawing/2014/main" id="{654BDD3A-9A08-A848-8FF6-9D505BB84707}"/>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9144000" cy="5143500"/>
          </a:xfrm>
          <a:prstGeom prst="rect">
            <a:avLst/>
          </a:prstGeom>
        </p:spPr>
      </p:pic>
      <p:sp>
        <p:nvSpPr>
          <p:cNvPr id="89" name="Shape 24">
            <a:extLst>
              <a:ext uri="{FF2B5EF4-FFF2-40B4-BE49-F238E27FC236}">
                <a16:creationId xmlns:a16="http://schemas.microsoft.com/office/drawing/2014/main" id="{33D32FE3-996E-1443-B81D-919DB71505F2}"/>
              </a:ext>
            </a:extLst>
          </p:cNvPr>
          <p:cNvSpPr/>
          <p:nvPr userDrawn="1"/>
        </p:nvSpPr>
        <p:spPr>
          <a:xfrm>
            <a:off x="0" y="0"/>
            <a:ext cx="9144000" cy="5143500"/>
          </a:xfrm>
          <a:prstGeom prst="rect">
            <a:avLst/>
          </a:prstGeom>
          <a:gradFill>
            <a:gsLst>
              <a:gs pos="37000">
                <a:srgbClr val="53585F">
                  <a:alpha val="25000"/>
                </a:srgbClr>
              </a:gs>
              <a:gs pos="100000">
                <a:srgbClr val="232327">
                  <a:alpha val="90000"/>
                </a:srgbClr>
              </a:gs>
            </a:gsLst>
            <a:lin ang="13800000" scaled="0"/>
          </a:gradFill>
          <a:ln w="12700">
            <a:miter lim="400000"/>
          </a:ln>
        </p:spPr>
        <p:txBody>
          <a:bodyPr lIns="0" tIns="0" rIns="0" bIns="0" anchor="ctr"/>
          <a:lstStyle/>
          <a:p>
            <a:pPr lvl="0">
              <a:lnSpc>
                <a:spcPct val="80000"/>
              </a:lnSpc>
              <a:defRPr sz="2700" b="1">
                <a:solidFill>
                  <a:srgbClr val="FFFFFF"/>
                </a:solidFill>
              </a:defRPr>
            </a:pPr>
            <a:endParaRPr sz="1097">
              <a:latin typeface="Calibri Light" panose="020F0302020204030204" pitchFamily="34" charset="0"/>
              <a:cs typeface="Calibri Light" panose="020F0302020204030204" pitchFamily="34" charset="0"/>
            </a:endParaRPr>
          </a:p>
        </p:txBody>
      </p:sp>
      <p:sp>
        <p:nvSpPr>
          <p:cNvPr id="90" name="Round Single Corner Rectangle 27">
            <a:extLst>
              <a:ext uri="{FF2B5EF4-FFF2-40B4-BE49-F238E27FC236}">
                <a16:creationId xmlns:a16="http://schemas.microsoft.com/office/drawing/2014/main" id="{C16E0C25-0F93-4748-9EC0-4D9760AD7ADB}"/>
              </a:ext>
            </a:extLst>
          </p:cNvPr>
          <p:cNvSpPr/>
          <p:nvPr userDrawn="1"/>
        </p:nvSpPr>
        <p:spPr>
          <a:xfrm>
            <a:off x="6032761" y="2005631"/>
            <a:ext cx="1084408" cy="1070255"/>
          </a:xfrm>
          <a:prstGeom prst="round1Rect">
            <a:avLst>
              <a:gd name="adj" fmla="val 0"/>
            </a:avLst>
          </a:prstGeom>
          <a:solidFill>
            <a:schemeClr val="bg1">
              <a:alpha val="25000"/>
            </a:schemeClr>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n-US" sz="1350" dirty="0">
              <a:latin typeface="Calibri Light" panose="020F0302020204030204" pitchFamily="34" charset="0"/>
              <a:cs typeface="Calibri Light" panose="020F0302020204030204" pitchFamily="34" charset="0"/>
            </a:endParaRPr>
          </a:p>
        </p:txBody>
      </p:sp>
      <p:sp>
        <p:nvSpPr>
          <p:cNvPr id="91" name="Round Single Corner Rectangle 37">
            <a:extLst>
              <a:ext uri="{FF2B5EF4-FFF2-40B4-BE49-F238E27FC236}">
                <a16:creationId xmlns:a16="http://schemas.microsoft.com/office/drawing/2014/main" id="{FE7BF821-5CE7-1E41-A867-EB2E2338E811}"/>
              </a:ext>
            </a:extLst>
          </p:cNvPr>
          <p:cNvSpPr/>
          <p:nvPr userDrawn="1"/>
        </p:nvSpPr>
        <p:spPr>
          <a:xfrm>
            <a:off x="1573072" y="2004767"/>
            <a:ext cx="3111239" cy="3135600"/>
          </a:xfrm>
          <a:prstGeom prst="round1Rect">
            <a:avLst>
              <a:gd name="adj" fmla="val 0"/>
            </a:avLst>
          </a:prstGeom>
          <a:gradFill>
            <a:gsLst>
              <a:gs pos="0">
                <a:schemeClr val="accent2">
                  <a:alpha val="85000"/>
                </a:schemeClr>
              </a:gs>
              <a:gs pos="100000">
                <a:schemeClr val="accent4"/>
              </a:gs>
            </a:gsLst>
            <a:lin ang="5400000" scaled="1"/>
          </a:gra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n-US" sz="1350" dirty="0">
              <a:latin typeface="Calibri Light" panose="020F0302020204030204" pitchFamily="34" charset="0"/>
              <a:cs typeface="Calibri Light" panose="020F0302020204030204" pitchFamily="34" charset="0"/>
            </a:endParaRPr>
          </a:p>
        </p:txBody>
      </p:sp>
      <p:sp>
        <p:nvSpPr>
          <p:cNvPr id="93" name="Round Single Corner Rectangle 27">
            <a:extLst>
              <a:ext uri="{FF2B5EF4-FFF2-40B4-BE49-F238E27FC236}">
                <a16:creationId xmlns:a16="http://schemas.microsoft.com/office/drawing/2014/main" id="{0099CF6A-B9F1-9544-8323-0FF160A5B1BB}"/>
              </a:ext>
            </a:extLst>
          </p:cNvPr>
          <p:cNvSpPr/>
          <p:nvPr userDrawn="1"/>
        </p:nvSpPr>
        <p:spPr>
          <a:xfrm>
            <a:off x="4684311" y="673917"/>
            <a:ext cx="1348450" cy="1330851"/>
          </a:xfrm>
          <a:prstGeom prst="round1Rect">
            <a:avLst>
              <a:gd name="adj" fmla="val 0"/>
            </a:avLst>
          </a:prstGeom>
          <a:solidFill>
            <a:schemeClr val="tx1">
              <a:lumMod val="90000"/>
              <a:lumOff val="10000"/>
              <a:alpha val="25000"/>
            </a:schemeClr>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n-US" sz="1350" dirty="0">
              <a:latin typeface="Calibri Light" panose="020F0302020204030204" pitchFamily="34" charset="0"/>
              <a:cs typeface="Calibri Light" panose="020F0302020204030204" pitchFamily="34" charset="0"/>
            </a:endParaRPr>
          </a:p>
        </p:txBody>
      </p:sp>
      <p:sp>
        <p:nvSpPr>
          <p:cNvPr id="94" name="Round Single Corner Rectangle 27">
            <a:extLst>
              <a:ext uri="{FF2B5EF4-FFF2-40B4-BE49-F238E27FC236}">
                <a16:creationId xmlns:a16="http://schemas.microsoft.com/office/drawing/2014/main" id="{E5F16D9D-9A5F-2C4B-A9A1-2FEBF9F8FF83}"/>
              </a:ext>
            </a:extLst>
          </p:cNvPr>
          <p:cNvSpPr/>
          <p:nvPr userDrawn="1"/>
        </p:nvSpPr>
        <p:spPr>
          <a:xfrm>
            <a:off x="7117169" y="0"/>
            <a:ext cx="2026831" cy="2004767"/>
          </a:xfrm>
          <a:prstGeom prst="round1Rect">
            <a:avLst>
              <a:gd name="adj" fmla="val 0"/>
            </a:avLst>
          </a:prstGeom>
          <a:gradFill>
            <a:gsLst>
              <a:gs pos="0">
                <a:schemeClr val="accent2">
                  <a:alpha val="75000"/>
                </a:schemeClr>
              </a:gs>
              <a:gs pos="99000">
                <a:schemeClr val="accent5">
                  <a:alpha val="90000"/>
                </a:schemeClr>
              </a:gs>
            </a:gsLst>
            <a:lin ang="5400000" scaled="1"/>
          </a:gra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n-US" sz="1350" dirty="0">
              <a:latin typeface="Calibri Light" panose="020F0302020204030204" pitchFamily="34" charset="0"/>
              <a:cs typeface="Calibri Light" panose="020F0302020204030204" pitchFamily="34" charset="0"/>
            </a:endParaRPr>
          </a:p>
        </p:txBody>
      </p:sp>
      <p:sp>
        <p:nvSpPr>
          <p:cNvPr id="95" name="Rectangle 94">
            <a:extLst>
              <a:ext uri="{FF2B5EF4-FFF2-40B4-BE49-F238E27FC236}">
                <a16:creationId xmlns:a16="http://schemas.microsoft.com/office/drawing/2014/main" id="{6EAD01A4-D256-7A49-B6FD-CB22385796C4}"/>
              </a:ext>
            </a:extLst>
          </p:cNvPr>
          <p:cNvSpPr/>
          <p:nvPr userDrawn="1"/>
        </p:nvSpPr>
        <p:spPr>
          <a:xfrm rot="16200000">
            <a:off x="2178688" y="1811162"/>
            <a:ext cx="98580" cy="48579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latin typeface="Calibri Light" panose="020F0302020204030204" pitchFamily="34" charset="0"/>
              <a:cs typeface="Calibri Light" panose="020F0302020204030204" pitchFamily="34" charset="0"/>
            </a:endParaRPr>
          </a:p>
        </p:txBody>
      </p:sp>
      <p:sp>
        <p:nvSpPr>
          <p:cNvPr id="96" name="Round Single Corner Rectangle 27">
            <a:extLst>
              <a:ext uri="{FF2B5EF4-FFF2-40B4-BE49-F238E27FC236}">
                <a16:creationId xmlns:a16="http://schemas.microsoft.com/office/drawing/2014/main" id="{2BB5B5CA-0503-4349-91FA-F6B64F4087E2}"/>
              </a:ext>
            </a:extLst>
          </p:cNvPr>
          <p:cNvSpPr/>
          <p:nvPr userDrawn="1"/>
        </p:nvSpPr>
        <p:spPr>
          <a:xfrm>
            <a:off x="665005" y="1108553"/>
            <a:ext cx="908067" cy="896215"/>
          </a:xfrm>
          <a:prstGeom prst="round1Rect">
            <a:avLst>
              <a:gd name="adj" fmla="val 0"/>
            </a:avLst>
          </a:prstGeom>
          <a:solidFill>
            <a:schemeClr val="bg1">
              <a:alpha val="15000"/>
            </a:schemeClr>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n-US" sz="1350" dirty="0">
              <a:latin typeface="Calibri Light" panose="020F0302020204030204" pitchFamily="34" charset="0"/>
              <a:cs typeface="Calibri Light" panose="020F0302020204030204" pitchFamily="34" charset="0"/>
            </a:endParaRPr>
          </a:p>
        </p:txBody>
      </p:sp>
      <p:sp>
        <p:nvSpPr>
          <p:cNvPr id="98" name="Round Single Corner Rectangle 27">
            <a:extLst>
              <a:ext uri="{FF2B5EF4-FFF2-40B4-BE49-F238E27FC236}">
                <a16:creationId xmlns:a16="http://schemas.microsoft.com/office/drawing/2014/main" id="{94F743F6-2B1E-984B-A3A1-2348C74AA064}"/>
              </a:ext>
            </a:extLst>
          </p:cNvPr>
          <p:cNvSpPr/>
          <p:nvPr userDrawn="1"/>
        </p:nvSpPr>
        <p:spPr>
          <a:xfrm>
            <a:off x="0" y="448706"/>
            <a:ext cx="665400" cy="656715"/>
          </a:xfrm>
          <a:prstGeom prst="round1Rect">
            <a:avLst>
              <a:gd name="adj" fmla="val 0"/>
            </a:avLst>
          </a:prstGeom>
          <a:solidFill>
            <a:schemeClr val="bg1">
              <a:alpha val="10000"/>
            </a:schemeClr>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n-US" sz="1350" dirty="0">
              <a:latin typeface="Calibri Light" panose="020F0302020204030204" pitchFamily="34" charset="0"/>
              <a:cs typeface="Calibri Light" panose="020F0302020204030204" pitchFamily="34" charset="0"/>
            </a:endParaRPr>
          </a:p>
        </p:txBody>
      </p:sp>
      <p:sp>
        <p:nvSpPr>
          <p:cNvPr id="14" name="Text Placeholder 4">
            <a:extLst>
              <a:ext uri="{FF2B5EF4-FFF2-40B4-BE49-F238E27FC236}">
                <a16:creationId xmlns:a16="http://schemas.microsoft.com/office/drawing/2014/main" id="{9CC7F7E2-568A-C941-A5EC-7361F0FBB64F}"/>
              </a:ext>
            </a:extLst>
          </p:cNvPr>
          <p:cNvSpPr>
            <a:spLocks noGrp="1"/>
          </p:cNvSpPr>
          <p:nvPr>
            <p:ph type="body" sz="quarter" idx="10" hasCustomPrompt="1"/>
          </p:nvPr>
        </p:nvSpPr>
        <p:spPr>
          <a:xfrm>
            <a:off x="1968732" y="2485266"/>
            <a:ext cx="2341562" cy="1859578"/>
          </a:xfrm>
          <a:prstGeom prst="rect">
            <a:avLst/>
          </a:prstGeom>
        </p:spPr>
        <p:txBody>
          <a:bodyPr lIns="0" tIns="0" rIns="0" bIns="0"/>
          <a:lstStyle>
            <a:lvl1pPr>
              <a:spcBef>
                <a:spcPts val="0"/>
              </a:spcBef>
              <a:spcAft>
                <a:spcPts val="0"/>
              </a:spcAft>
              <a:defRPr sz="2400" b="0" i="0">
                <a:solidFill>
                  <a:schemeClr val="bg1"/>
                </a:solidFill>
                <a:latin typeface="Calibri Light" panose="020F0302020204030204" pitchFamily="34" charset="0"/>
                <a:cs typeface="Calibri Light" panose="020F0302020204030204" pitchFamily="34" charset="0"/>
              </a:defRPr>
            </a:lvl1pPr>
            <a:lvl2pPr>
              <a:buNone/>
              <a:defRPr/>
            </a:lvl2pPr>
          </a:lstStyle>
          <a:p>
            <a:pPr lvl="0"/>
            <a:r>
              <a:rPr lang="en-GB" dirty="0"/>
              <a:t>Click to edit Section Divider Title </a:t>
            </a:r>
          </a:p>
        </p:txBody>
      </p:sp>
      <p:grpSp>
        <p:nvGrpSpPr>
          <p:cNvPr id="15" name="Group 14">
            <a:extLst>
              <a:ext uri="{FF2B5EF4-FFF2-40B4-BE49-F238E27FC236}">
                <a16:creationId xmlns:a16="http://schemas.microsoft.com/office/drawing/2014/main" id="{38773A36-8220-0740-B96C-83A5F83F77D1}"/>
              </a:ext>
            </a:extLst>
          </p:cNvPr>
          <p:cNvGrpSpPr>
            <a:grpSpLocks noChangeAspect="1"/>
          </p:cNvGrpSpPr>
          <p:nvPr userDrawn="1"/>
        </p:nvGrpSpPr>
        <p:grpSpPr bwMode="gray">
          <a:xfrm>
            <a:off x="7974612" y="291900"/>
            <a:ext cx="792000" cy="153571"/>
            <a:chOff x="4375150" y="6157913"/>
            <a:chExt cx="1874838" cy="363537"/>
          </a:xfrm>
        </p:grpSpPr>
        <p:sp>
          <p:nvSpPr>
            <p:cNvPr id="16" name="Freeform 15">
              <a:extLst>
                <a:ext uri="{FF2B5EF4-FFF2-40B4-BE49-F238E27FC236}">
                  <a16:creationId xmlns:a16="http://schemas.microsoft.com/office/drawing/2014/main" id="{CB15671B-C3EC-E245-80C2-28031C15E97D}"/>
                </a:ext>
              </a:extLst>
            </p:cNvPr>
            <p:cNvSpPr>
              <a:spLocks noEditPoints="1"/>
            </p:cNvSpPr>
            <p:nvPr userDrawn="1"/>
          </p:nvSpPr>
          <p:spPr bwMode="gray">
            <a:xfrm>
              <a:off x="4375150" y="6176963"/>
              <a:ext cx="193675" cy="341312"/>
            </a:xfrm>
            <a:custGeom>
              <a:avLst/>
              <a:gdLst/>
              <a:ahLst/>
              <a:cxnLst>
                <a:cxn ang="0">
                  <a:pos x="0" y="0"/>
                </a:cxn>
                <a:cxn ang="0">
                  <a:pos x="0" y="108"/>
                </a:cxn>
                <a:cxn ang="0">
                  <a:pos x="61" y="108"/>
                </a:cxn>
                <a:cxn ang="0">
                  <a:pos x="61" y="0"/>
                </a:cxn>
                <a:cxn ang="0">
                  <a:pos x="0" y="0"/>
                </a:cxn>
                <a:cxn ang="0">
                  <a:pos x="33" y="71"/>
                </a:cxn>
                <a:cxn ang="0">
                  <a:pos x="20" y="64"/>
                </a:cxn>
                <a:cxn ang="0">
                  <a:pos x="19" y="87"/>
                </a:cxn>
                <a:cxn ang="0">
                  <a:pos x="28" y="90"/>
                </a:cxn>
                <a:cxn ang="0">
                  <a:pos x="28" y="91"/>
                </a:cxn>
                <a:cxn ang="0">
                  <a:pos x="6" y="91"/>
                </a:cxn>
                <a:cxn ang="0">
                  <a:pos x="6" y="90"/>
                </a:cxn>
                <a:cxn ang="0">
                  <a:pos x="12" y="87"/>
                </a:cxn>
                <a:cxn ang="0">
                  <a:pos x="11" y="21"/>
                </a:cxn>
                <a:cxn ang="0">
                  <a:pos x="5" y="21"/>
                </a:cxn>
                <a:cxn ang="0">
                  <a:pos x="5" y="19"/>
                </a:cxn>
                <a:cxn ang="0">
                  <a:pos x="20" y="16"/>
                </a:cxn>
                <a:cxn ang="0">
                  <a:pos x="20" y="44"/>
                </a:cxn>
                <a:cxn ang="0">
                  <a:pos x="42" y="16"/>
                </a:cxn>
                <a:cxn ang="0">
                  <a:pos x="54" y="36"/>
                </a:cxn>
                <a:cxn ang="0">
                  <a:pos x="33" y="71"/>
                </a:cxn>
              </a:cxnLst>
              <a:rect l="0" t="0" r="r" b="b"/>
              <a:pathLst>
                <a:path w="61" h="108">
                  <a:moveTo>
                    <a:pt x="0" y="0"/>
                  </a:moveTo>
                  <a:cubicBezTo>
                    <a:pt x="0" y="108"/>
                    <a:pt x="0" y="108"/>
                    <a:pt x="0" y="108"/>
                  </a:cubicBezTo>
                  <a:cubicBezTo>
                    <a:pt x="61" y="108"/>
                    <a:pt x="61" y="108"/>
                    <a:pt x="61" y="108"/>
                  </a:cubicBezTo>
                  <a:cubicBezTo>
                    <a:pt x="61" y="0"/>
                    <a:pt x="61" y="0"/>
                    <a:pt x="61" y="0"/>
                  </a:cubicBezTo>
                  <a:lnTo>
                    <a:pt x="0" y="0"/>
                  </a:lnTo>
                  <a:close/>
                  <a:moveTo>
                    <a:pt x="33" y="71"/>
                  </a:moveTo>
                  <a:cubicBezTo>
                    <a:pt x="23" y="71"/>
                    <a:pt x="20" y="64"/>
                    <a:pt x="20" y="64"/>
                  </a:cubicBezTo>
                  <a:cubicBezTo>
                    <a:pt x="19" y="87"/>
                    <a:pt x="19" y="87"/>
                    <a:pt x="19" y="87"/>
                  </a:cubicBezTo>
                  <a:cubicBezTo>
                    <a:pt x="28" y="90"/>
                    <a:pt x="28" y="90"/>
                    <a:pt x="28" y="90"/>
                  </a:cubicBezTo>
                  <a:cubicBezTo>
                    <a:pt x="28" y="91"/>
                    <a:pt x="28" y="91"/>
                    <a:pt x="28" y="91"/>
                  </a:cubicBezTo>
                  <a:cubicBezTo>
                    <a:pt x="6" y="91"/>
                    <a:pt x="6" y="91"/>
                    <a:pt x="6" y="91"/>
                  </a:cubicBezTo>
                  <a:cubicBezTo>
                    <a:pt x="6" y="90"/>
                    <a:pt x="6" y="90"/>
                    <a:pt x="6" y="90"/>
                  </a:cubicBezTo>
                  <a:cubicBezTo>
                    <a:pt x="12" y="87"/>
                    <a:pt x="12" y="87"/>
                    <a:pt x="12" y="87"/>
                  </a:cubicBezTo>
                  <a:cubicBezTo>
                    <a:pt x="11" y="21"/>
                    <a:pt x="11" y="21"/>
                    <a:pt x="11" y="21"/>
                  </a:cubicBezTo>
                  <a:cubicBezTo>
                    <a:pt x="5" y="21"/>
                    <a:pt x="5" y="21"/>
                    <a:pt x="5" y="21"/>
                  </a:cubicBezTo>
                  <a:cubicBezTo>
                    <a:pt x="5" y="21"/>
                    <a:pt x="5" y="19"/>
                    <a:pt x="5" y="19"/>
                  </a:cubicBezTo>
                  <a:cubicBezTo>
                    <a:pt x="20" y="16"/>
                    <a:pt x="20" y="16"/>
                    <a:pt x="20" y="16"/>
                  </a:cubicBezTo>
                  <a:cubicBezTo>
                    <a:pt x="20" y="44"/>
                    <a:pt x="20" y="44"/>
                    <a:pt x="20" y="44"/>
                  </a:cubicBezTo>
                  <a:cubicBezTo>
                    <a:pt x="26" y="23"/>
                    <a:pt x="36" y="16"/>
                    <a:pt x="42" y="16"/>
                  </a:cubicBezTo>
                  <a:cubicBezTo>
                    <a:pt x="47" y="16"/>
                    <a:pt x="54" y="19"/>
                    <a:pt x="54" y="36"/>
                  </a:cubicBezTo>
                  <a:cubicBezTo>
                    <a:pt x="54" y="67"/>
                    <a:pt x="38" y="71"/>
                    <a:pt x="33" y="71"/>
                  </a:cubicBez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dirty="0">
                <a:solidFill>
                  <a:srgbClr val="000000"/>
                </a:solidFill>
                <a:latin typeface="Calibri Light" panose="020F0302020204030204" pitchFamily="34" charset="0"/>
                <a:cs typeface="Calibri Light" panose="020F0302020204030204" pitchFamily="34" charset="0"/>
              </a:endParaRPr>
            </a:p>
          </p:txBody>
        </p:sp>
        <p:sp>
          <p:nvSpPr>
            <p:cNvPr id="17" name="Freeform 16">
              <a:extLst>
                <a:ext uri="{FF2B5EF4-FFF2-40B4-BE49-F238E27FC236}">
                  <a16:creationId xmlns:a16="http://schemas.microsoft.com/office/drawing/2014/main" id="{846EF31E-3418-7A49-80B5-9483B5C07B34}"/>
                </a:ext>
              </a:extLst>
            </p:cNvPr>
            <p:cNvSpPr>
              <a:spLocks/>
            </p:cNvSpPr>
            <p:nvPr userDrawn="1"/>
          </p:nvSpPr>
          <p:spPr bwMode="gray">
            <a:xfrm>
              <a:off x="4435475" y="6246813"/>
              <a:ext cx="82550" cy="147637"/>
            </a:xfrm>
            <a:custGeom>
              <a:avLst/>
              <a:gdLst/>
              <a:ahLst/>
              <a:cxnLst>
                <a:cxn ang="0">
                  <a:pos x="19" y="0"/>
                </a:cxn>
                <a:cxn ang="0">
                  <a:pos x="0" y="33"/>
                </a:cxn>
                <a:cxn ang="0">
                  <a:pos x="14" y="47"/>
                </a:cxn>
                <a:cxn ang="0">
                  <a:pos x="26" y="17"/>
                </a:cxn>
                <a:cxn ang="0">
                  <a:pos x="19" y="0"/>
                </a:cxn>
              </a:cxnLst>
              <a:rect l="0" t="0" r="r" b="b"/>
              <a:pathLst>
                <a:path w="26" h="47">
                  <a:moveTo>
                    <a:pt x="19" y="0"/>
                  </a:moveTo>
                  <a:cubicBezTo>
                    <a:pt x="9" y="0"/>
                    <a:pt x="0" y="28"/>
                    <a:pt x="0" y="33"/>
                  </a:cubicBezTo>
                  <a:cubicBezTo>
                    <a:pt x="0" y="34"/>
                    <a:pt x="4" y="47"/>
                    <a:pt x="14" y="47"/>
                  </a:cubicBezTo>
                  <a:cubicBezTo>
                    <a:pt x="24" y="47"/>
                    <a:pt x="26" y="27"/>
                    <a:pt x="26" y="17"/>
                  </a:cubicBezTo>
                  <a:cubicBezTo>
                    <a:pt x="26" y="7"/>
                    <a:pt x="23" y="0"/>
                    <a:pt x="19" y="0"/>
                  </a:cubicBez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dirty="0">
                <a:solidFill>
                  <a:srgbClr val="000000"/>
                </a:solidFill>
                <a:latin typeface="Calibri Light" panose="020F0302020204030204" pitchFamily="34" charset="0"/>
                <a:cs typeface="Calibri Light" panose="020F0302020204030204" pitchFamily="34" charset="0"/>
              </a:endParaRPr>
            </a:p>
          </p:txBody>
        </p:sp>
        <p:sp>
          <p:nvSpPr>
            <p:cNvPr id="18" name="Freeform 17">
              <a:extLst>
                <a:ext uri="{FF2B5EF4-FFF2-40B4-BE49-F238E27FC236}">
                  <a16:creationId xmlns:a16="http://schemas.microsoft.com/office/drawing/2014/main" id="{D4A5FD6C-ACBD-E648-8CC6-4D14A371C5CE}"/>
                </a:ext>
              </a:extLst>
            </p:cNvPr>
            <p:cNvSpPr>
              <a:spLocks/>
            </p:cNvSpPr>
            <p:nvPr userDrawn="1"/>
          </p:nvSpPr>
          <p:spPr bwMode="gray">
            <a:xfrm>
              <a:off x="4625975" y="6300788"/>
              <a:ext cx="98425" cy="144462"/>
            </a:xfrm>
            <a:custGeom>
              <a:avLst/>
              <a:gdLst/>
              <a:ahLst/>
              <a:cxnLst>
                <a:cxn ang="0">
                  <a:pos x="18" y="0"/>
                </a:cxn>
                <a:cxn ang="0">
                  <a:pos x="7" y="22"/>
                </a:cxn>
                <a:cxn ang="0">
                  <a:pos x="23" y="46"/>
                </a:cxn>
                <a:cxn ang="0">
                  <a:pos x="31" y="27"/>
                </a:cxn>
                <a:cxn ang="0">
                  <a:pos x="18" y="0"/>
                </a:cxn>
              </a:cxnLst>
              <a:rect l="0" t="0" r="r" b="b"/>
              <a:pathLst>
                <a:path w="31" h="46">
                  <a:moveTo>
                    <a:pt x="18" y="0"/>
                  </a:moveTo>
                  <a:cubicBezTo>
                    <a:pt x="17" y="0"/>
                    <a:pt x="0" y="4"/>
                    <a:pt x="7" y="22"/>
                  </a:cubicBezTo>
                  <a:cubicBezTo>
                    <a:pt x="15" y="46"/>
                    <a:pt x="22" y="46"/>
                    <a:pt x="23" y="46"/>
                  </a:cubicBezTo>
                  <a:cubicBezTo>
                    <a:pt x="25" y="46"/>
                    <a:pt x="31" y="45"/>
                    <a:pt x="31" y="27"/>
                  </a:cubicBezTo>
                  <a:cubicBezTo>
                    <a:pt x="30" y="8"/>
                    <a:pt x="25" y="0"/>
                    <a:pt x="18" y="0"/>
                  </a:cubicBez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dirty="0">
                <a:solidFill>
                  <a:srgbClr val="000000"/>
                </a:solidFill>
                <a:latin typeface="Calibri Light" panose="020F0302020204030204" pitchFamily="34" charset="0"/>
                <a:cs typeface="Calibri Light" panose="020F0302020204030204" pitchFamily="34" charset="0"/>
              </a:endParaRPr>
            </a:p>
          </p:txBody>
        </p:sp>
        <p:sp>
          <p:nvSpPr>
            <p:cNvPr id="19" name="Freeform 18">
              <a:extLst>
                <a:ext uri="{FF2B5EF4-FFF2-40B4-BE49-F238E27FC236}">
                  <a16:creationId xmlns:a16="http://schemas.microsoft.com/office/drawing/2014/main" id="{C5C25555-2E21-0C4E-BB50-D3BD5936928B}"/>
                </a:ext>
              </a:extLst>
            </p:cNvPr>
            <p:cNvSpPr>
              <a:spLocks noEditPoints="1"/>
            </p:cNvSpPr>
            <p:nvPr userDrawn="1"/>
          </p:nvSpPr>
          <p:spPr bwMode="gray">
            <a:xfrm>
              <a:off x="4581525" y="6176963"/>
              <a:ext cx="193675" cy="341312"/>
            </a:xfrm>
            <a:custGeom>
              <a:avLst/>
              <a:gdLst/>
              <a:ahLst/>
              <a:cxnLst>
                <a:cxn ang="0">
                  <a:pos x="0" y="0"/>
                </a:cxn>
                <a:cxn ang="0">
                  <a:pos x="0" y="108"/>
                </a:cxn>
                <a:cxn ang="0">
                  <a:pos x="61" y="108"/>
                </a:cxn>
                <a:cxn ang="0">
                  <a:pos x="61" y="0"/>
                </a:cxn>
                <a:cxn ang="0">
                  <a:pos x="0" y="0"/>
                </a:cxn>
                <a:cxn ang="0">
                  <a:pos x="42" y="91"/>
                </a:cxn>
                <a:cxn ang="0">
                  <a:pos x="19" y="63"/>
                </a:cxn>
                <a:cxn ang="0">
                  <a:pos x="20" y="91"/>
                </a:cxn>
                <a:cxn ang="0">
                  <a:pos x="5" y="88"/>
                </a:cxn>
                <a:cxn ang="0">
                  <a:pos x="4" y="86"/>
                </a:cxn>
                <a:cxn ang="0">
                  <a:pos x="11" y="86"/>
                </a:cxn>
                <a:cxn ang="0">
                  <a:pos x="11" y="19"/>
                </a:cxn>
                <a:cxn ang="0">
                  <a:pos x="6" y="17"/>
                </a:cxn>
                <a:cxn ang="0">
                  <a:pos x="5" y="16"/>
                </a:cxn>
                <a:cxn ang="0">
                  <a:pos x="28" y="16"/>
                </a:cxn>
                <a:cxn ang="0">
                  <a:pos x="27" y="18"/>
                </a:cxn>
                <a:cxn ang="0">
                  <a:pos x="19" y="19"/>
                </a:cxn>
                <a:cxn ang="0">
                  <a:pos x="19" y="43"/>
                </a:cxn>
                <a:cxn ang="0">
                  <a:pos x="32" y="37"/>
                </a:cxn>
                <a:cxn ang="0">
                  <a:pos x="53" y="70"/>
                </a:cxn>
                <a:cxn ang="0">
                  <a:pos x="42" y="91"/>
                </a:cxn>
              </a:cxnLst>
              <a:rect l="0" t="0" r="r" b="b"/>
              <a:pathLst>
                <a:path w="61" h="108">
                  <a:moveTo>
                    <a:pt x="0" y="0"/>
                  </a:moveTo>
                  <a:cubicBezTo>
                    <a:pt x="0" y="108"/>
                    <a:pt x="0" y="108"/>
                    <a:pt x="0" y="108"/>
                  </a:cubicBezTo>
                  <a:cubicBezTo>
                    <a:pt x="61" y="108"/>
                    <a:pt x="61" y="108"/>
                    <a:pt x="61" y="108"/>
                  </a:cubicBezTo>
                  <a:cubicBezTo>
                    <a:pt x="61" y="0"/>
                    <a:pt x="61" y="0"/>
                    <a:pt x="61" y="0"/>
                  </a:cubicBezTo>
                  <a:lnTo>
                    <a:pt x="0" y="0"/>
                  </a:lnTo>
                  <a:close/>
                  <a:moveTo>
                    <a:pt x="42" y="91"/>
                  </a:moveTo>
                  <a:cubicBezTo>
                    <a:pt x="26" y="91"/>
                    <a:pt x="19" y="63"/>
                    <a:pt x="19" y="63"/>
                  </a:cubicBezTo>
                  <a:cubicBezTo>
                    <a:pt x="20" y="91"/>
                    <a:pt x="20" y="91"/>
                    <a:pt x="20" y="91"/>
                  </a:cubicBezTo>
                  <a:cubicBezTo>
                    <a:pt x="20" y="91"/>
                    <a:pt x="6" y="89"/>
                    <a:pt x="5" y="88"/>
                  </a:cubicBezTo>
                  <a:cubicBezTo>
                    <a:pt x="4" y="88"/>
                    <a:pt x="4" y="86"/>
                    <a:pt x="4" y="86"/>
                  </a:cubicBezTo>
                  <a:cubicBezTo>
                    <a:pt x="11" y="86"/>
                    <a:pt x="11" y="86"/>
                    <a:pt x="11" y="86"/>
                  </a:cubicBezTo>
                  <a:cubicBezTo>
                    <a:pt x="11" y="86"/>
                    <a:pt x="12" y="21"/>
                    <a:pt x="11" y="19"/>
                  </a:cubicBezTo>
                  <a:cubicBezTo>
                    <a:pt x="11" y="18"/>
                    <a:pt x="6" y="17"/>
                    <a:pt x="6" y="17"/>
                  </a:cubicBezTo>
                  <a:cubicBezTo>
                    <a:pt x="5" y="16"/>
                    <a:pt x="5" y="16"/>
                    <a:pt x="5" y="16"/>
                  </a:cubicBezTo>
                  <a:cubicBezTo>
                    <a:pt x="28" y="16"/>
                    <a:pt x="28" y="16"/>
                    <a:pt x="28" y="16"/>
                  </a:cubicBezTo>
                  <a:cubicBezTo>
                    <a:pt x="27" y="18"/>
                    <a:pt x="27" y="18"/>
                    <a:pt x="27" y="18"/>
                  </a:cubicBezTo>
                  <a:cubicBezTo>
                    <a:pt x="24" y="18"/>
                    <a:pt x="19" y="19"/>
                    <a:pt x="19" y="19"/>
                  </a:cubicBezTo>
                  <a:cubicBezTo>
                    <a:pt x="19" y="43"/>
                    <a:pt x="19" y="43"/>
                    <a:pt x="19" y="43"/>
                  </a:cubicBezTo>
                  <a:cubicBezTo>
                    <a:pt x="19" y="43"/>
                    <a:pt x="24" y="37"/>
                    <a:pt x="32" y="37"/>
                  </a:cubicBezTo>
                  <a:cubicBezTo>
                    <a:pt x="53" y="37"/>
                    <a:pt x="53" y="67"/>
                    <a:pt x="53" y="70"/>
                  </a:cubicBezTo>
                  <a:cubicBezTo>
                    <a:pt x="53" y="73"/>
                    <a:pt x="54" y="91"/>
                    <a:pt x="42" y="91"/>
                  </a:cubicBez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dirty="0">
                <a:solidFill>
                  <a:srgbClr val="000000"/>
                </a:solidFill>
                <a:latin typeface="Calibri Light" panose="020F0302020204030204" pitchFamily="34" charset="0"/>
                <a:cs typeface="Calibri Light" panose="020F0302020204030204" pitchFamily="34" charset="0"/>
              </a:endParaRPr>
            </a:p>
          </p:txBody>
        </p:sp>
        <p:sp>
          <p:nvSpPr>
            <p:cNvPr id="20" name="Freeform 19">
              <a:extLst>
                <a:ext uri="{FF2B5EF4-FFF2-40B4-BE49-F238E27FC236}">
                  <a16:creationId xmlns:a16="http://schemas.microsoft.com/office/drawing/2014/main" id="{B5000CB5-8FA5-3B48-8335-EAB6EDA5BE77}"/>
                </a:ext>
              </a:extLst>
            </p:cNvPr>
            <p:cNvSpPr>
              <a:spLocks noEditPoints="1"/>
            </p:cNvSpPr>
            <p:nvPr userDrawn="1"/>
          </p:nvSpPr>
          <p:spPr bwMode="gray">
            <a:xfrm>
              <a:off x="4816475" y="6176963"/>
              <a:ext cx="139700" cy="193675"/>
            </a:xfrm>
            <a:custGeom>
              <a:avLst/>
              <a:gdLst/>
              <a:ahLst/>
              <a:cxnLst>
                <a:cxn ang="0">
                  <a:pos x="18" y="35"/>
                </a:cxn>
                <a:cxn ang="0">
                  <a:pos x="14" y="33"/>
                </a:cxn>
                <a:cxn ang="0">
                  <a:pos x="15" y="3"/>
                </a:cxn>
                <a:cxn ang="0">
                  <a:pos x="20" y="1"/>
                </a:cxn>
                <a:cxn ang="0">
                  <a:pos x="35" y="17"/>
                </a:cxn>
                <a:cxn ang="0">
                  <a:pos x="18" y="35"/>
                </a:cxn>
                <a:cxn ang="0">
                  <a:pos x="5" y="3"/>
                </a:cxn>
                <a:cxn ang="0">
                  <a:pos x="6" y="4"/>
                </a:cxn>
                <a:cxn ang="0">
                  <a:pos x="6" y="29"/>
                </a:cxn>
                <a:cxn ang="0">
                  <a:pos x="7" y="57"/>
                </a:cxn>
                <a:cxn ang="0">
                  <a:pos x="5" y="59"/>
                </a:cxn>
                <a:cxn ang="0">
                  <a:pos x="1" y="60"/>
                </a:cxn>
                <a:cxn ang="0">
                  <a:pos x="1" y="61"/>
                </a:cxn>
                <a:cxn ang="0">
                  <a:pos x="1" y="61"/>
                </a:cxn>
                <a:cxn ang="0">
                  <a:pos x="10" y="61"/>
                </a:cxn>
                <a:cxn ang="0">
                  <a:pos x="22" y="61"/>
                </a:cxn>
                <a:cxn ang="0">
                  <a:pos x="22" y="61"/>
                </a:cxn>
                <a:cxn ang="0">
                  <a:pos x="22" y="60"/>
                </a:cxn>
                <a:cxn ang="0">
                  <a:pos x="15" y="58"/>
                </a:cxn>
                <a:cxn ang="0">
                  <a:pos x="14" y="57"/>
                </a:cxn>
                <a:cxn ang="0">
                  <a:pos x="14" y="36"/>
                </a:cxn>
                <a:cxn ang="0">
                  <a:pos x="19" y="36"/>
                </a:cxn>
                <a:cxn ang="0">
                  <a:pos x="44" y="16"/>
                </a:cxn>
                <a:cxn ang="0">
                  <a:pos x="21" y="0"/>
                </a:cxn>
                <a:cxn ang="0">
                  <a:pos x="0" y="1"/>
                </a:cxn>
                <a:cxn ang="0">
                  <a:pos x="0" y="1"/>
                </a:cxn>
                <a:cxn ang="0">
                  <a:pos x="1" y="2"/>
                </a:cxn>
                <a:cxn ang="0">
                  <a:pos x="5" y="3"/>
                </a:cxn>
              </a:cxnLst>
              <a:rect l="0" t="0" r="r" b="b"/>
              <a:pathLst>
                <a:path w="44" h="61">
                  <a:moveTo>
                    <a:pt x="18" y="35"/>
                  </a:moveTo>
                  <a:cubicBezTo>
                    <a:pt x="16" y="35"/>
                    <a:pt x="14" y="34"/>
                    <a:pt x="14" y="33"/>
                  </a:cubicBezTo>
                  <a:cubicBezTo>
                    <a:pt x="14" y="31"/>
                    <a:pt x="14" y="13"/>
                    <a:pt x="15" y="3"/>
                  </a:cubicBezTo>
                  <a:cubicBezTo>
                    <a:pt x="15" y="2"/>
                    <a:pt x="16" y="1"/>
                    <a:pt x="20" y="1"/>
                  </a:cubicBezTo>
                  <a:cubicBezTo>
                    <a:pt x="29" y="1"/>
                    <a:pt x="35" y="8"/>
                    <a:pt x="35" y="17"/>
                  </a:cubicBezTo>
                  <a:cubicBezTo>
                    <a:pt x="35" y="28"/>
                    <a:pt x="27" y="35"/>
                    <a:pt x="18" y="35"/>
                  </a:cubicBezTo>
                  <a:close/>
                  <a:moveTo>
                    <a:pt x="5" y="3"/>
                  </a:moveTo>
                  <a:cubicBezTo>
                    <a:pt x="6" y="3"/>
                    <a:pt x="6" y="3"/>
                    <a:pt x="6" y="4"/>
                  </a:cubicBezTo>
                  <a:cubicBezTo>
                    <a:pt x="6" y="7"/>
                    <a:pt x="6" y="25"/>
                    <a:pt x="6" y="29"/>
                  </a:cubicBezTo>
                  <a:cubicBezTo>
                    <a:pt x="6" y="34"/>
                    <a:pt x="7" y="54"/>
                    <a:pt x="7" y="57"/>
                  </a:cubicBezTo>
                  <a:cubicBezTo>
                    <a:pt x="7" y="58"/>
                    <a:pt x="6" y="58"/>
                    <a:pt x="5" y="59"/>
                  </a:cubicBezTo>
                  <a:cubicBezTo>
                    <a:pt x="1" y="60"/>
                    <a:pt x="1" y="60"/>
                    <a:pt x="1" y="60"/>
                  </a:cubicBezTo>
                  <a:cubicBezTo>
                    <a:pt x="1" y="60"/>
                    <a:pt x="1" y="60"/>
                    <a:pt x="1" y="61"/>
                  </a:cubicBezTo>
                  <a:cubicBezTo>
                    <a:pt x="1" y="61"/>
                    <a:pt x="1" y="61"/>
                    <a:pt x="1" y="61"/>
                  </a:cubicBezTo>
                  <a:cubicBezTo>
                    <a:pt x="3" y="61"/>
                    <a:pt x="7" y="61"/>
                    <a:pt x="10" y="61"/>
                  </a:cubicBezTo>
                  <a:cubicBezTo>
                    <a:pt x="14" y="61"/>
                    <a:pt x="18" y="61"/>
                    <a:pt x="22" y="61"/>
                  </a:cubicBezTo>
                  <a:cubicBezTo>
                    <a:pt x="22" y="61"/>
                    <a:pt x="22" y="61"/>
                    <a:pt x="22" y="61"/>
                  </a:cubicBezTo>
                  <a:cubicBezTo>
                    <a:pt x="22" y="60"/>
                    <a:pt x="22" y="60"/>
                    <a:pt x="22" y="60"/>
                  </a:cubicBezTo>
                  <a:cubicBezTo>
                    <a:pt x="15" y="58"/>
                    <a:pt x="15" y="58"/>
                    <a:pt x="15" y="58"/>
                  </a:cubicBezTo>
                  <a:cubicBezTo>
                    <a:pt x="14" y="58"/>
                    <a:pt x="14" y="58"/>
                    <a:pt x="14" y="57"/>
                  </a:cubicBezTo>
                  <a:cubicBezTo>
                    <a:pt x="14" y="55"/>
                    <a:pt x="14" y="39"/>
                    <a:pt x="14" y="36"/>
                  </a:cubicBezTo>
                  <a:cubicBezTo>
                    <a:pt x="15" y="36"/>
                    <a:pt x="17" y="36"/>
                    <a:pt x="19" y="36"/>
                  </a:cubicBezTo>
                  <a:cubicBezTo>
                    <a:pt x="34" y="36"/>
                    <a:pt x="44" y="27"/>
                    <a:pt x="44" y="16"/>
                  </a:cubicBezTo>
                  <a:cubicBezTo>
                    <a:pt x="44" y="6"/>
                    <a:pt x="37" y="0"/>
                    <a:pt x="21" y="0"/>
                  </a:cubicBezTo>
                  <a:cubicBezTo>
                    <a:pt x="13" y="0"/>
                    <a:pt x="3" y="1"/>
                    <a:pt x="0" y="1"/>
                  </a:cubicBezTo>
                  <a:cubicBezTo>
                    <a:pt x="0" y="1"/>
                    <a:pt x="0" y="1"/>
                    <a:pt x="0" y="1"/>
                  </a:cubicBezTo>
                  <a:cubicBezTo>
                    <a:pt x="0" y="2"/>
                    <a:pt x="0" y="2"/>
                    <a:pt x="1" y="2"/>
                  </a:cubicBezTo>
                  <a:lnTo>
                    <a:pt x="5" y="3"/>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dirty="0">
                <a:solidFill>
                  <a:srgbClr val="000000"/>
                </a:solidFill>
                <a:latin typeface="Calibri Light" panose="020F0302020204030204" pitchFamily="34" charset="0"/>
                <a:cs typeface="Calibri Light" panose="020F0302020204030204" pitchFamily="34" charset="0"/>
              </a:endParaRPr>
            </a:p>
          </p:txBody>
        </p:sp>
        <p:sp>
          <p:nvSpPr>
            <p:cNvPr id="21" name="Freeform 20">
              <a:extLst>
                <a:ext uri="{FF2B5EF4-FFF2-40B4-BE49-F238E27FC236}">
                  <a16:creationId xmlns:a16="http://schemas.microsoft.com/office/drawing/2014/main" id="{8079FB22-5781-BE4B-8072-1501CD47DFAA}"/>
                </a:ext>
              </a:extLst>
            </p:cNvPr>
            <p:cNvSpPr>
              <a:spLocks/>
            </p:cNvSpPr>
            <p:nvPr userDrawn="1"/>
          </p:nvSpPr>
          <p:spPr bwMode="gray">
            <a:xfrm>
              <a:off x="4972050" y="6224588"/>
              <a:ext cx="117475" cy="146050"/>
            </a:xfrm>
            <a:custGeom>
              <a:avLst/>
              <a:gdLst/>
              <a:ahLst/>
              <a:cxnLst>
                <a:cxn ang="0">
                  <a:pos x="14" y="26"/>
                </a:cxn>
                <a:cxn ang="0">
                  <a:pos x="15" y="23"/>
                </a:cxn>
                <a:cxn ang="0">
                  <a:pos x="33" y="0"/>
                </a:cxn>
                <a:cxn ang="0">
                  <a:pos x="36" y="1"/>
                </a:cxn>
                <a:cxn ang="0">
                  <a:pos x="36" y="2"/>
                </a:cxn>
                <a:cxn ang="0">
                  <a:pos x="37" y="13"/>
                </a:cxn>
                <a:cxn ang="0">
                  <a:pos x="36" y="14"/>
                </a:cxn>
                <a:cxn ang="0">
                  <a:pos x="36" y="13"/>
                </a:cxn>
                <a:cxn ang="0">
                  <a:pos x="33" y="7"/>
                </a:cxn>
                <a:cxn ang="0">
                  <a:pos x="30" y="5"/>
                </a:cxn>
                <a:cxn ang="0">
                  <a:pos x="15" y="33"/>
                </a:cxn>
                <a:cxn ang="0">
                  <a:pos x="14" y="42"/>
                </a:cxn>
                <a:cxn ang="0">
                  <a:pos x="15" y="44"/>
                </a:cxn>
                <a:cxn ang="0">
                  <a:pos x="22" y="45"/>
                </a:cxn>
                <a:cxn ang="0">
                  <a:pos x="23" y="46"/>
                </a:cxn>
                <a:cxn ang="0">
                  <a:pos x="23" y="46"/>
                </a:cxn>
                <a:cxn ang="0">
                  <a:pos x="11" y="46"/>
                </a:cxn>
                <a:cxn ang="0">
                  <a:pos x="1" y="46"/>
                </a:cxn>
                <a:cxn ang="0">
                  <a:pos x="1" y="46"/>
                </a:cxn>
                <a:cxn ang="0">
                  <a:pos x="2" y="45"/>
                </a:cxn>
                <a:cxn ang="0">
                  <a:pos x="6" y="44"/>
                </a:cxn>
                <a:cxn ang="0">
                  <a:pos x="7" y="43"/>
                </a:cxn>
                <a:cxn ang="0">
                  <a:pos x="7" y="23"/>
                </a:cxn>
                <a:cxn ang="0">
                  <a:pos x="7" y="6"/>
                </a:cxn>
                <a:cxn ang="0">
                  <a:pos x="6" y="4"/>
                </a:cxn>
                <a:cxn ang="0">
                  <a:pos x="1" y="4"/>
                </a:cxn>
                <a:cxn ang="0">
                  <a:pos x="0" y="3"/>
                </a:cxn>
                <a:cxn ang="0">
                  <a:pos x="1" y="3"/>
                </a:cxn>
                <a:cxn ang="0">
                  <a:pos x="14" y="0"/>
                </a:cxn>
                <a:cxn ang="0">
                  <a:pos x="15" y="1"/>
                </a:cxn>
                <a:cxn ang="0">
                  <a:pos x="14" y="22"/>
                </a:cxn>
                <a:cxn ang="0">
                  <a:pos x="14" y="26"/>
                </a:cxn>
              </a:cxnLst>
              <a:rect l="0" t="0" r="r" b="b"/>
              <a:pathLst>
                <a:path w="37" h="46">
                  <a:moveTo>
                    <a:pt x="14" y="26"/>
                  </a:moveTo>
                  <a:cubicBezTo>
                    <a:pt x="15" y="25"/>
                    <a:pt x="15" y="24"/>
                    <a:pt x="15" y="23"/>
                  </a:cubicBezTo>
                  <a:cubicBezTo>
                    <a:pt x="17" y="14"/>
                    <a:pt x="23" y="0"/>
                    <a:pt x="33" y="0"/>
                  </a:cubicBezTo>
                  <a:cubicBezTo>
                    <a:pt x="34" y="0"/>
                    <a:pt x="35" y="0"/>
                    <a:pt x="36" y="1"/>
                  </a:cubicBezTo>
                  <a:cubicBezTo>
                    <a:pt x="36" y="1"/>
                    <a:pt x="36" y="1"/>
                    <a:pt x="36" y="2"/>
                  </a:cubicBezTo>
                  <a:cubicBezTo>
                    <a:pt x="37" y="13"/>
                    <a:pt x="37" y="13"/>
                    <a:pt x="37" y="13"/>
                  </a:cubicBezTo>
                  <a:cubicBezTo>
                    <a:pt x="37" y="13"/>
                    <a:pt x="36" y="14"/>
                    <a:pt x="36" y="14"/>
                  </a:cubicBezTo>
                  <a:cubicBezTo>
                    <a:pt x="36" y="14"/>
                    <a:pt x="36" y="13"/>
                    <a:pt x="36" y="13"/>
                  </a:cubicBezTo>
                  <a:cubicBezTo>
                    <a:pt x="35" y="11"/>
                    <a:pt x="34" y="9"/>
                    <a:pt x="33" y="7"/>
                  </a:cubicBezTo>
                  <a:cubicBezTo>
                    <a:pt x="32" y="6"/>
                    <a:pt x="31" y="5"/>
                    <a:pt x="30" y="5"/>
                  </a:cubicBezTo>
                  <a:cubicBezTo>
                    <a:pt x="22" y="5"/>
                    <a:pt x="17" y="21"/>
                    <a:pt x="15" y="33"/>
                  </a:cubicBezTo>
                  <a:cubicBezTo>
                    <a:pt x="14" y="36"/>
                    <a:pt x="14" y="41"/>
                    <a:pt x="14" y="42"/>
                  </a:cubicBezTo>
                  <a:cubicBezTo>
                    <a:pt x="14" y="43"/>
                    <a:pt x="14" y="43"/>
                    <a:pt x="15" y="44"/>
                  </a:cubicBezTo>
                  <a:cubicBezTo>
                    <a:pt x="22" y="45"/>
                    <a:pt x="22" y="45"/>
                    <a:pt x="22" y="45"/>
                  </a:cubicBezTo>
                  <a:cubicBezTo>
                    <a:pt x="23" y="45"/>
                    <a:pt x="23" y="45"/>
                    <a:pt x="23" y="46"/>
                  </a:cubicBezTo>
                  <a:cubicBezTo>
                    <a:pt x="23" y="46"/>
                    <a:pt x="23" y="46"/>
                    <a:pt x="23" y="46"/>
                  </a:cubicBezTo>
                  <a:cubicBezTo>
                    <a:pt x="21" y="46"/>
                    <a:pt x="16" y="46"/>
                    <a:pt x="11" y="46"/>
                  </a:cubicBezTo>
                  <a:cubicBezTo>
                    <a:pt x="6" y="46"/>
                    <a:pt x="3" y="46"/>
                    <a:pt x="1" y="46"/>
                  </a:cubicBezTo>
                  <a:cubicBezTo>
                    <a:pt x="1" y="46"/>
                    <a:pt x="1" y="46"/>
                    <a:pt x="1" y="46"/>
                  </a:cubicBezTo>
                  <a:cubicBezTo>
                    <a:pt x="1" y="45"/>
                    <a:pt x="1" y="45"/>
                    <a:pt x="2" y="45"/>
                  </a:cubicBezTo>
                  <a:cubicBezTo>
                    <a:pt x="6" y="44"/>
                    <a:pt x="6" y="44"/>
                    <a:pt x="6" y="44"/>
                  </a:cubicBezTo>
                  <a:cubicBezTo>
                    <a:pt x="7" y="43"/>
                    <a:pt x="7" y="43"/>
                    <a:pt x="7" y="43"/>
                  </a:cubicBezTo>
                  <a:cubicBezTo>
                    <a:pt x="7" y="40"/>
                    <a:pt x="7" y="28"/>
                    <a:pt x="7" y="23"/>
                  </a:cubicBezTo>
                  <a:cubicBezTo>
                    <a:pt x="7" y="18"/>
                    <a:pt x="7" y="8"/>
                    <a:pt x="7" y="6"/>
                  </a:cubicBezTo>
                  <a:cubicBezTo>
                    <a:pt x="7" y="5"/>
                    <a:pt x="6" y="4"/>
                    <a:pt x="6" y="4"/>
                  </a:cubicBezTo>
                  <a:cubicBezTo>
                    <a:pt x="1" y="4"/>
                    <a:pt x="1" y="4"/>
                    <a:pt x="1" y="4"/>
                  </a:cubicBezTo>
                  <a:cubicBezTo>
                    <a:pt x="0" y="4"/>
                    <a:pt x="0" y="3"/>
                    <a:pt x="0" y="3"/>
                  </a:cubicBezTo>
                  <a:cubicBezTo>
                    <a:pt x="0" y="3"/>
                    <a:pt x="0" y="3"/>
                    <a:pt x="1" y="3"/>
                  </a:cubicBezTo>
                  <a:cubicBezTo>
                    <a:pt x="14" y="0"/>
                    <a:pt x="14" y="0"/>
                    <a:pt x="14" y="0"/>
                  </a:cubicBezTo>
                  <a:cubicBezTo>
                    <a:pt x="15" y="0"/>
                    <a:pt x="15" y="0"/>
                    <a:pt x="15" y="1"/>
                  </a:cubicBezTo>
                  <a:cubicBezTo>
                    <a:pt x="15" y="3"/>
                    <a:pt x="14" y="17"/>
                    <a:pt x="14" y="22"/>
                  </a:cubicBezTo>
                  <a:cubicBezTo>
                    <a:pt x="14" y="24"/>
                    <a:pt x="14" y="25"/>
                    <a:pt x="14" y="26"/>
                  </a:cubicBez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dirty="0">
                <a:solidFill>
                  <a:srgbClr val="000000"/>
                </a:solidFill>
                <a:latin typeface="Calibri Light" panose="020F0302020204030204" pitchFamily="34" charset="0"/>
                <a:cs typeface="Calibri Light" panose="020F0302020204030204" pitchFamily="34" charset="0"/>
              </a:endParaRPr>
            </a:p>
          </p:txBody>
        </p:sp>
        <p:sp>
          <p:nvSpPr>
            <p:cNvPr id="22" name="Freeform 21">
              <a:extLst>
                <a:ext uri="{FF2B5EF4-FFF2-40B4-BE49-F238E27FC236}">
                  <a16:creationId xmlns:a16="http://schemas.microsoft.com/office/drawing/2014/main" id="{F37F23CE-F62C-A547-B89F-C7CC061F66CE}"/>
                </a:ext>
              </a:extLst>
            </p:cNvPr>
            <p:cNvSpPr>
              <a:spLocks noEditPoints="1"/>
            </p:cNvSpPr>
            <p:nvPr userDrawn="1"/>
          </p:nvSpPr>
          <p:spPr bwMode="gray">
            <a:xfrm>
              <a:off x="5099050" y="6176963"/>
              <a:ext cx="66675" cy="193675"/>
            </a:xfrm>
            <a:custGeom>
              <a:avLst/>
              <a:gdLst/>
              <a:ahLst/>
              <a:cxnLst>
                <a:cxn ang="0">
                  <a:pos x="10" y="0"/>
                </a:cxn>
                <a:cxn ang="0">
                  <a:pos x="14" y="4"/>
                </a:cxn>
                <a:cxn ang="0">
                  <a:pos x="10" y="9"/>
                </a:cxn>
                <a:cxn ang="0">
                  <a:pos x="5" y="4"/>
                </a:cxn>
                <a:cxn ang="0">
                  <a:pos x="10" y="0"/>
                </a:cxn>
                <a:cxn ang="0">
                  <a:pos x="14" y="15"/>
                </a:cxn>
                <a:cxn ang="0">
                  <a:pos x="15" y="16"/>
                </a:cxn>
                <a:cxn ang="0">
                  <a:pos x="14" y="39"/>
                </a:cxn>
                <a:cxn ang="0">
                  <a:pos x="14" y="58"/>
                </a:cxn>
                <a:cxn ang="0">
                  <a:pos x="15" y="59"/>
                </a:cxn>
                <a:cxn ang="0">
                  <a:pos x="20" y="60"/>
                </a:cxn>
                <a:cxn ang="0">
                  <a:pos x="21" y="61"/>
                </a:cxn>
                <a:cxn ang="0">
                  <a:pos x="20" y="61"/>
                </a:cxn>
                <a:cxn ang="0">
                  <a:pos x="11" y="61"/>
                </a:cxn>
                <a:cxn ang="0">
                  <a:pos x="1" y="61"/>
                </a:cxn>
                <a:cxn ang="0">
                  <a:pos x="1" y="61"/>
                </a:cxn>
                <a:cxn ang="0">
                  <a:pos x="1" y="60"/>
                </a:cxn>
                <a:cxn ang="0">
                  <a:pos x="6" y="59"/>
                </a:cxn>
                <a:cxn ang="0">
                  <a:pos x="7" y="58"/>
                </a:cxn>
                <a:cxn ang="0">
                  <a:pos x="7" y="38"/>
                </a:cxn>
                <a:cxn ang="0">
                  <a:pos x="7" y="21"/>
                </a:cxn>
                <a:cxn ang="0">
                  <a:pos x="6" y="19"/>
                </a:cxn>
                <a:cxn ang="0">
                  <a:pos x="1" y="19"/>
                </a:cxn>
                <a:cxn ang="0">
                  <a:pos x="0" y="18"/>
                </a:cxn>
                <a:cxn ang="0">
                  <a:pos x="0" y="18"/>
                </a:cxn>
                <a:cxn ang="0">
                  <a:pos x="14" y="15"/>
                </a:cxn>
              </a:cxnLst>
              <a:rect l="0" t="0" r="r" b="b"/>
              <a:pathLst>
                <a:path w="21" h="61">
                  <a:moveTo>
                    <a:pt x="10" y="0"/>
                  </a:moveTo>
                  <a:cubicBezTo>
                    <a:pt x="13" y="0"/>
                    <a:pt x="14" y="2"/>
                    <a:pt x="14" y="4"/>
                  </a:cubicBezTo>
                  <a:cubicBezTo>
                    <a:pt x="14" y="7"/>
                    <a:pt x="12" y="9"/>
                    <a:pt x="10" y="9"/>
                  </a:cubicBezTo>
                  <a:cubicBezTo>
                    <a:pt x="8" y="9"/>
                    <a:pt x="5" y="7"/>
                    <a:pt x="5" y="4"/>
                  </a:cubicBezTo>
                  <a:cubicBezTo>
                    <a:pt x="5" y="2"/>
                    <a:pt x="7" y="0"/>
                    <a:pt x="10" y="0"/>
                  </a:cubicBezTo>
                  <a:close/>
                  <a:moveTo>
                    <a:pt x="14" y="15"/>
                  </a:moveTo>
                  <a:cubicBezTo>
                    <a:pt x="15" y="15"/>
                    <a:pt x="15" y="15"/>
                    <a:pt x="15" y="16"/>
                  </a:cubicBezTo>
                  <a:cubicBezTo>
                    <a:pt x="15" y="20"/>
                    <a:pt x="14" y="34"/>
                    <a:pt x="14" y="39"/>
                  </a:cubicBezTo>
                  <a:cubicBezTo>
                    <a:pt x="14" y="43"/>
                    <a:pt x="14" y="55"/>
                    <a:pt x="14" y="58"/>
                  </a:cubicBezTo>
                  <a:cubicBezTo>
                    <a:pt x="14" y="58"/>
                    <a:pt x="14" y="59"/>
                    <a:pt x="15" y="59"/>
                  </a:cubicBezTo>
                  <a:cubicBezTo>
                    <a:pt x="20" y="60"/>
                    <a:pt x="20" y="60"/>
                    <a:pt x="20" y="60"/>
                  </a:cubicBezTo>
                  <a:cubicBezTo>
                    <a:pt x="20" y="60"/>
                    <a:pt x="21" y="60"/>
                    <a:pt x="21" y="61"/>
                  </a:cubicBezTo>
                  <a:cubicBezTo>
                    <a:pt x="21" y="61"/>
                    <a:pt x="20" y="61"/>
                    <a:pt x="20" y="61"/>
                  </a:cubicBezTo>
                  <a:cubicBezTo>
                    <a:pt x="18" y="61"/>
                    <a:pt x="15" y="61"/>
                    <a:pt x="11" y="61"/>
                  </a:cubicBezTo>
                  <a:cubicBezTo>
                    <a:pt x="7" y="61"/>
                    <a:pt x="3" y="61"/>
                    <a:pt x="1" y="61"/>
                  </a:cubicBezTo>
                  <a:cubicBezTo>
                    <a:pt x="1" y="61"/>
                    <a:pt x="1" y="61"/>
                    <a:pt x="1" y="61"/>
                  </a:cubicBezTo>
                  <a:cubicBezTo>
                    <a:pt x="1" y="60"/>
                    <a:pt x="1" y="60"/>
                    <a:pt x="1" y="60"/>
                  </a:cubicBezTo>
                  <a:cubicBezTo>
                    <a:pt x="6" y="59"/>
                    <a:pt x="6" y="59"/>
                    <a:pt x="6" y="59"/>
                  </a:cubicBezTo>
                  <a:cubicBezTo>
                    <a:pt x="7" y="58"/>
                    <a:pt x="7" y="58"/>
                    <a:pt x="7" y="58"/>
                  </a:cubicBezTo>
                  <a:cubicBezTo>
                    <a:pt x="7" y="55"/>
                    <a:pt x="7" y="43"/>
                    <a:pt x="7" y="38"/>
                  </a:cubicBezTo>
                  <a:cubicBezTo>
                    <a:pt x="7" y="34"/>
                    <a:pt x="7" y="23"/>
                    <a:pt x="7" y="21"/>
                  </a:cubicBezTo>
                  <a:cubicBezTo>
                    <a:pt x="6" y="20"/>
                    <a:pt x="6" y="19"/>
                    <a:pt x="6" y="19"/>
                  </a:cubicBezTo>
                  <a:cubicBezTo>
                    <a:pt x="1" y="19"/>
                    <a:pt x="1" y="19"/>
                    <a:pt x="1" y="19"/>
                  </a:cubicBezTo>
                  <a:cubicBezTo>
                    <a:pt x="0" y="19"/>
                    <a:pt x="0" y="18"/>
                    <a:pt x="0" y="18"/>
                  </a:cubicBezTo>
                  <a:cubicBezTo>
                    <a:pt x="0" y="18"/>
                    <a:pt x="0" y="18"/>
                    <a:pt x="0" y="18"/>
                  </a:cubicBezTo>
                  <a:lnTo>
                    <a:pt x="14" y="15"/>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dirty="0">
                <a:solidFill>
                  <a:srgbClr val="000000"/>
                </a:solidFill>
                <a:latin typeface="Calibri Light" panose="020F0302020204030204" pitchFamily="34" charset="0"/>
                <a:cs typeface="Calibri Light" panose="020F0302020204030204" pitchFamily="34" charset="0"/>
              </a:endParaRPr>
            </a:p>
          </p:txBody>
        </p:sp>
        <p:sp>
          <p:nvSpPr>
            <p:cNvPr id="23" name="Freeform 22">
              <a:extLst>
                <a:ext uri="{FF2B5EF4-FFF2-40B4-BE49-F238E27FC236}">
                  <a16:creationId xmlns:a16="http://schemas.microsoft.com/office/drawing/2014/main" id="{77AD480E-49FF-AD4A-A91A-69E44C369372}"/>
                </a:ext>
              </a:extLst>
            </p:cNvPr>
            <p:cNvSpPr>
              <a:spLocks/>
            </p:cNvSpPr>
            <p:nvPr userDrawn="1"/>
          </p:nvSpPr>
          <p:spPr bwMode="gray">
            <a:xfrm>
              <a:off x="5181600" y="6224588"/>
              <a:ext cx="111125" cy="146050"/>
            </a:xfrm>
            <a:custGeom>
              <a:avLst/>
              <a:gdLst/>
              <a:ahLst/>
              <a:cxnLst>
                <a:cxn ang="0">
                  <a:pos x="0" y="27"/>
                </a:cxn>
                <a:cxn ang="0">
                  <a:pos x="9" y="6"/>
                </a:cxn>
                <a:cxn ang="0">
                  <a:pos x="25" y="0"/>
                </a:cxn>
                <a:cxn ang="0">
                  <a:pos x="33" y="1"/>
                </a:cxn>
                <a:cxn ang="0">
                  <a:pos x="33" y="2"/>
                </a:cxn>
                <a:cxn ang="0">
                  <a:pos x="34" y="12"/>
                </a:cxn>
                <a:cxn ang="0">
                  <a:pos x="33" y="13"/>
                </a:cxn>
                <a:cxn ang="0">
                  <a:pos x="33" y="13"/>
                </a:cxn>
                <a:cxn ang="0">
                  <a:pos x="29" y="5"/>
                </a:cxn>
                <a:cxn ang="0">
                  <a:pos x="28" y="3"/>
                </a:cxn>
                <a:cxn ang="0">
                  <a:pos x="24" y="2"/>
                </a:cxn>
                <a:cxn ang="0">
                  <a:pos x="12" y="10"/>
                </a:cxn>
                <a:cxn ang="0">
                  <a:pos x="8" y="27"/>
                </a:cxn>
                <a:cxn ang="0">
                  <a:pos x="21" y="43"/>
                </a:cxn>
                <a:cxn ang="0">
                  <a:pos x="27" y="43"/>
                </a:cxn>
                <a:cxn ang="0">
                  <a:pos x="35" y="39"/>
                </a:cxn>
                <a:cxn ang="0">
                  <a:pos x="35" y="40"/>
                </a:cxn>
                <a:cxn ang="0">
                  <a:pos x="35" y="41"/>
                </a:cxn>
                <a:cxn ang="0">
                  <a:pos x="25" y="46"/>
                </a:cxn>
                <a:cxn ang="0">
                  <a:pos x="18" y="46"/>
                </a:cxn>
                <a:cxn ang="0">
                  <a:pos x="0" y="27"/>
                </a:cxn>
              </a:cxnLst>
              <a:rect l="0" t="0" r="r" b="b"/>
              <a:pathLst>
                <a:path w="35" h="46">
                  <a:moveTo>
                    <a:pt x="0" y="27"/>
                  </a:moveTo>
                  <a:cubicBezTo>
                    <a:pt x="0" y="20"/>
                    <a:pt x="3" y="12"/>
                    <a:pt x="9" y="6"/>
                  </a:cubicBezTo>
                  <a:cubicBezTo>
                    <a:pt x="13" y="2"/>
                    <a:pt x="19" y="0"/>
                    <a:pt x="25" y="0"/>
                  </a:cubicBezTo>
                  <a:cubicBezTo>
                    <a:pt x="29" y="0"/>
                    <a:pt x="31" y="1"/>
                    <a:pt x="33" y="1"/>
                  </a:cubicBezTo>
                  <a:cubicBezTo>
                    <a:pt x="33" y="2"/>
                    <a:pt x="33" y="2"/>
                    <a:pt x="33" y="2"/>
                  </a:cubicBezTo>
                  <a:cubicBezTo>
                    <a:pt x="34" y="12"/>
                    <a:pt x="34" y="12"/>
                    <a:pt x="34" y="12"/>
                  </a:cubicBezTo>
                  <a:cubicBezTo>
                    <a:pt x="34" y="13"/>
                    <a:pt x="33" y="13"/>
                    <a:pt x="33" y="13"/>
                  </a:cubicBezTo>
                  <a:cubicBezTo>
                    <a:pt x="33" y="13"/>
                    <a:pt x="33" y="13"/>
                    <a:pt x="33" y="13"/>
                  </a:cubicBezTo>
                  <a:cubicBezTo>
                    <a:pt x="31" y="10"/>
                    <a:pt x="30" y="8"/>
                    <a:pt x="29" y="5"/>
                  </a:cubicBezTo>
                  <a:cubicBezTo>
                    <a:pt x="29" y="4"/>
                    <a:pt x="28" y="4"/>
                    <a:pt x="28" y="3"/>
                  </a:cubicBezTo>
                  <a:cubicBezTo>
                    <a:pt x="27" y="3"/>
                    <a:pt x="25" y="2"/>
                    <a:pt x="24" y="2"/>
                  </a:cubicBezTo>
                  <a:cubicBezTo>
                    <a:pt x="19" y="2"/>
                    <a:pt x="15" y="5"/>
                    <a:pt x="12" y="10"/>
                  </a:cubicBezTo>
                  <a:cubicBezTo>
                    <a:pt x="10" y="14"/>
                    <a:pt x="8" y="20"/>
                    <a:pt x="8" y="27"/>
                  </a:cubicBezTo>
                  <a:cubicBezTo>
                    <a:pt x="8" y="38"/>
                    <a:pt x="14" y="43"/>
                    <a:pt x="21" y="43"/>
                  </a:cubicBezTo>
                  <a:cubicBezTo>
                    <a:pt x="24" y="43"/>
                    <a:pt x="26" y="43"/>
                    <a:pt x="27" y="43"/>
                  </a:cubicBezTo>
                  <a:cubicBezTo>
                    <a:pt x="30" y="42"/>
                    <a:pt x="32" y="41"/>
                    <a:pt x="35" y="39"/>
                  </a:cubicBezTo>
                  <a:cubicBezTo>
                    <a:pt x="35" y="39"/>
                    <a:pt x="35" y="40"/>
                    <a:pt x="35" y="40"/>
                  </a:cubicBezTo>
                  <a:cubicBezTo>
                    <a:pt x="35" y="40"/>
                    <a:pt x="35" y="41"/>
                    <a:pt x="35" y="41"/>
                  </a:cubicBezTo>
                  <a:cubicBezTo>
                    <a:pt x="33" y="42"/>
                    <a:pt x="29" y="44"/>
                    <a:pt x="25" y="46"/>
                  </a:cubicBezTo>
                  <a:cubicBezTo>
                    <a:pt x="24" y="46"/>
                    <a:pt x="22" y="46"/>
                    <a:pt x="18" y="46"/>
                  </a:cubicBezTo>
                  <a:cubicBezTo>
                    <a:pt x="7" y="46"/>
                    <a:pt x="0" y="40"/>
                    <a:pt x="0" y="27"/>
                  </a:cubicBez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dirty="0">
                <a:solidFill>
                  <a:srgbClr val="000000"/>
                </a:solidFill>
                <a:latin typeface="Calibri Light" panose="020F0302020204030204" pitchFamily="34" charset="0"/>
                <a:cs typeface="Calibri Light" panose="020F0302020204030204" pitchFamily="34" charset="0"/>
              </a:endParaRPr>
            </a:p>
          </p:txBody>
        </p:sp>
        <p:sp>
          <p:nvSpPr>
            <p:cNvPr id="24" name="Freeform 23">
              <a:extLst>
                <a:ext uri="{FF2B5EF4-FFF2-40B4-BE49-F238E27FC236}">
                  <a16:creationId xmlns:a16="http://schemas.microsoft.com/office/drawing/2014/main" id="{EBC727E0-F742-6B45-B468-6E1A28AB6550}"/>
                </a:ext>
              </a:extLst>
            </p:cNvPr>
            <p:cNvSpPr>
              <a:spLocks noEditPoints="1"/>
            </p:cNvSpPr>
            <p:nvPr userDrawn="1"/>
          </p:nvSpPr>
          <p:spPr bwMode="gray">
            <a:xfrm>
              <a:off x="5308600" y="6224588"/>
              <a:ext cx="119063" cy="146050"/>
            </a:xfrm>
            <a:custGeom>
              <a:avLst/>
              <a:gdLst/>
              <a:ahLst/>
              <a:cxnLst>
                <a:cxn ang="0">
                  <a:pos x="20" y="2"/>
                </a:cxn>
                <a:cxn ang="0">
                  <a:pos x="29" y="18"/>
                </a:cxn>
                <a:cxn ang="0">
                  <a:pos x="27" y="21"/>
                </a:cxn>
                <a:cxn ang="0">
                  <a:pos x="9" y="21"/>
                </a:cxn>
                <a:cxn ang="0">
                  <a:pos x="20" y="2"/>
                </a:cxn>
                <a:cxn ang="0">
                  <a:pos x="38" y="20"/>
                </a:cxn>
                <a:cxn ang="0">
                  <a:pos x="21" y="0"/>
                </a:cxn>
                <a:cxn ang="0">
                  <a:pos x="0" y="27"/>
                </a:cxn>
                <a:cxn ang="0">
                  <a:pos x="19" y="46"/>
                </a:cxn>
                <a:cxn ang="0">
                  <a:pos x="26" y="45"/>
                </a:cxn>
                <a:cxn ang="0">
                  <a:pos x="37" y="40"/>
                </a:cxn>
                <a:cxn ang="0">
                  <a:pos x="37" y="40"/>
                </a:cxn>
                <a:cxn ang="0">
                  <a:pos x="37" y="39"/>
                </a:cxn>
                <a:cxn ang="0">
                  <a:pos x="29" y="42"/>
                </a:cxn>
                <a:cxn ang="0">
                  <a:pos x="22" y="43"/>
                </a:cxn>
                <a:cxn ang="0">
                  <a:pos x="9" y="29"/>
                </a:cxn>
                <a:cxn ang="0">
                  <a:pos x="9" y="23"/>
                </a:cxn>
                <a:cxn ang="0">
                  <a:pos x="35" y="22"/>
                </a:cxn>
                <a:cxn ang="0">
                  <a:pos x="38" y="20"/>
                </a:cxn>
              </a:cxnLst>
              <a:rect l="0" t="0" r="r" b="b"/>
              <a:pathLst>
                <a:path w="38" h="46">
                  <a:moveTo>
                    <a:pt x="20" y="2"/>
                  </a:moveTo>
                  <a:cubicBezTo>
                    <a:pt x="26" y="2"/>
                    <a:pt x="29" y="13"/>
                    <a:pt x="29" y="18"/>
                  </a:cubicBezTo>
                  <a:cubicBezTo>
                    <a:pt x="29" y="20"/>
                    <a:pt x="28" y="20"/>
                    <a:pt x="27" y="21"/>
                  </a:cubicBezTo>
                  <a:cubicBezTo>
                    <a:pt x="24" y="21"/>
                    <a:pt x="15" y="22"/>
                    <a:pt x="9" y="21"/>
                  </a:cubicBezTo>
                  <a:cubicBezTo>
                    <a:pt x="9" y="9"/>
                    <a:pt x="14" y="2"/>
                    <a:pt x="20" y="2"/>
                  </a:cubicBezTo>
                  <a:close/>
                  <a:moveTo>
                    <a:pt x="38" y="20"/>
                  </a:moveTo>
                  <a:cubicBezTo>
                    <a:pt x="38" y="11"/>
                    <a:pt x="33" y="0"/>
                    <a:pt x="21" y="0"/>
                  </a:cubicBezTo>
                  <a:cubicBezTo>
                    <a:pt x="9" y="0"/>
                    <a:pt x="0" y="14"/>
                    <a:pt x="0" y="27"/>
                  </a:cubicBezTo>
                  <a:cubicBezTo>
                    <a:pt x="0" y="40"/>
                    <a:pt x="8" y="46"/>
                    <a:pt x="19" y="46"/>
                  </a:cubicBezTo>
                  <a:cubicBezTo>
                    <a:pt x="22" y="46"/>
                    <a:pt x="25" y="46"/>
                    <a:pt x="26" y="45"/>
                  </a:cubicBezTo>
                  <a:cubicBezTo>
                    <a:pt x="30" y="44"/>
                    <a:pt x="35" y="42"/>
                    <a:pt x="37" y="40"/>
                  </a:cubicBezTo>
                  <a:cubicBezTo>
                    <a:pt x="37" y="40"/>
                    <a:pt x="37" y="40"/>
                    <a:pt x="37" y="40"/>
                  </a:cubicBezTo>
                  <a:cubicBezTo>
                    <a:pt x="37" y="39"/>
                    <a:pt x="37" y="39"/>
                    <a:pt x="37" y="39"/>
                  </a:cubicBezTo>
                  <a:cubicBezTo>
                    <a:pt x="34" y="40"/>
                    <a:pt x="31" y="41"/>
                    <a:pt x="29" y="42"/>
                  </a:cubicBezTo>
                  <a:cubicBezTo>
                    <a:pt x="27" y="43"/>
                    <a:pt x="25" y="43"/>
                    <a:pt x="22" y="43"/>
                  </a:cubicBezTo>
                  <a:cubicBezTo>
                    <a:pt x="16" y="43"/>
                    <a:pt x="10" y="38"/>
                    <a:pt x="9" y="29"/>
                  </a:cubicBezTo>
                  <a:cubicBezTo>
                    <a:pt x="9" y="27"/>
                    <a:pt x="9" y="25"/>
                    <a:pt x="9" y="23"/>
                  </a:cubicBezTo>
                  <a:cubicBezTo>
                    <a:pt x="13" y="23"/>
                    <a:pt x="31" y="23"/>
                    <a:pt x="35" y="22"/>
                  </a:cubicBezTo>
                  <a:cubicBezTo>
                    <a:pt x="37" y="22"/>
                    <a:pt x="38" y="21"/>
                    <a:pt x="38" y="20"/>
                  </a:cubicBez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dirty="0">
                <a:solidFill>
                  <a:srgbClr val="000000"/>
                </a:solidFill>
                <a:latin typeface="Calibri Light" panose="020F0302020204030204" pitchFamily="34" charset="0"/>
                <a:cs typeface="Calibri Light" panose="020F0302020204030204" pitchFamily="34" charset="0"/>
              </a:endParaRPr>
            </a:p>
          </p:txBody>
        </p:sp>
        <p:sp>
          <p:nvSpPr>
            <p:cNvPr id="25" name="Freeform 24">
              <a:extLst>
                <a:ext uri="{FF2B5EF4-FFF2-40B4-BE49-F238E27FC236}">
                  <a16:creationId xmlns:a16="http://schemas.microsoft.com/office/drawing/2014/main" id="{E6DDB773-26B3-EC4C-9477-74CE4F904CFC}"/>
                </a:ext>
              </a:extLst>
            </p:cNvPr>
            <p:cNvSpPr>
              <a:spLocks noEditPoints="1"/>
            </p:cNvSpPr>
            <p:nvPr userDrawn="1"/>
          </p:nvSpPr>
          <p:spPr bwMode="gray">
            <a:xfrm>
              <a:off x="5503863" y="6176963"/>
              <a:ext cx="146050" cy="193675"/>
            </a:xfrm>
            <a:custGeom>
              <a:avLst/>
              <a:gdLst/>
              <a:ahLst/>
              <a:cxnLst>
                <a:cxn ang="0">
                  <a:pos x="19" y="1"/>
                </a:cxn>
                <a:cxn ang="0">
                  <a:pos x="34" y="14"/>
                </a:cxn>
                <a:cxn ang="0">
                  <a:pos x="16" y="29"/>
                </a:cxn>
                <a:cxn ang="0">
                  <a:pos x="14" y="28"/>
                </a:cxn>
                <a:cxn ang="0">
                  <a:pos x="15" y="3"/>
                </a:cxn>
                <a:cxn ang="0">
                  <a:pos x="19" y="1"/>
                </a:cxn>
                <a:cxn ang="0">
                  <a:pos x="28" y="28"/>
                </a:cxn>
                <a:cxn ang="0">
                  <a:pos x="30" y="28"/>
                </a:cxn>
                <a:cxn ang="0">
                  <a:pos x="43" y="14"/>
                </a:cxn>
                <a:cxn ang="0">
                  <a:pos x="20" y="0"/>
                </a:cxn>
                <a:cxn ang="0">
                  <a:pos x="0" y="1"/>
                </a:cxn>
                <a:cxn ang="0">
                  <a:pos x="0" y="1"/>
                </a:cxn>
                <a:cxn ang="0">
                  <a:pos x="0" y="2"/>
                </a:cxn>
                <a:cxn ang="0">
                  <a:pos x="5" y="3"/>
                </a:cxn>
                <a:cxn ang="0">
                  <a:pos x="6" y="4"/>
                </a:cxn>
                <a:cxn ang="0">
                  <a:pos x="6" y="30"/>
                </a:cxn>
                <a:cxn ang="0">
                  <a:pos x="6" y="57"/>
                </a:cxn>
                <a:cxn ang="0">
                  <a:pos x="5" y="59"/>
                </a:cxn>
                <a:cxn ang="0">
                  <a:pos x="1" y="60"/>
                </a:cxn>
                <a:cxn ang="0">
                  <a:pos x="0" y="61"/>
                </a:cxn>
                <a:cxn ang="0">
                  <a:pos x="0" y="61"/>
                </a:cxn>
                <a:cxn ang="0">
                  <a:pos x="9" y="61"/>
                </a:cxn>
                <a:cxn ang="0">
                  <a:pos x="17" y="61"/>
                </a:cxn>
                <a:cxn ang="0">
                  <a:pos x="46" y="44"/>
                </a:cxn>
                <a:cxn ang="0">
                  <a:pos x="30" y="29"/>
                </a:cxn>
                <a:cxn ang="0">
                  <a:pos x="28" y="29"/>
                </a:cxn>
                <a:cxn ang="0">
                  <a:pos x="28" y="28"/>
                </a:cxn>
                <a:cxn ang="0">
                  <a:pos x="37" y="45"/>
                </a:cxn>
                <a:cxn ang="0">
                  <a:pos x="18" y="59"/>
                </a:cxn>
                <a:cxn ang="0">
                  <a:pos x="13" y="57"/>
                </a:cxn>
                <a:cxn ang="0">
                  <a:pos x="14" y="31"/>
                </a:cxn>
                <a:cxn ang="0">
                  <a:pos x="19" y="30"/>
                </a:cxn>
                <a:cxn ang="0">
                  <a:pos x="37" y="45"/>
                </a:cxn>
              </a:cxnLst>
              <a:rect l="0" t="0" r="r" b="b"/>
              <a:pathLst>
                <a:path w="46" h="61">
                  <a:moveTo>
                    <a:pt x="19" y="1"/>
                  </a:moveTo>
                  <a:cubicBezTo>
                    <a:pt x="29" y="1"/>
                    <a:pt x="34" y="6"/>
                    <a:pt x="34" y="14"/>
                  </a:cubicBezTo>
                  <a:cubicBezTo>
                    <a:pt x="34" y="24"/>
                    <a:pt x="25" y="29"/>
                    <a:pt x="16" y="29"/>
                  </a:cubicBezTo>
                  <a:cubicBezTo>
                    <a:pt x="15" y="29"/>
                    <a:pt x="14" y="28"/>
                    <a:pt x="14" y="28"/>
                  </a:cubicBezTo>
                  <a:cubicBezTo>
                    <a:pt x="14" y="26"/>
                    <a:pt x="14" y="10"/>
                    <a:pt x="15" y="3"/>
                  </a:cubicBezTo>
                  <a:cubicBezTo>
                    <a:pt x="15" y="2"/>
                    <a:pt x="16" y="1"/>
                    <a:pt x="19" y="1"/>
                  </a:cubicBezTo>
                  <a:close/>
                  <a:moveTo>
                    <a:pt x="28" y="28"/>
                  </a:moveTo>
                  <a:cubicBezTo>
                    <a:pt x="28" y="28"/>
                    <a:pt x="29" y="28"/>
                    <a:pt x="30" y="28"/>
                  </a:cubicBezTo>
                  <a:cubicBezTo>
                    <a:pt x="36" y="26"/>
                    <a:pt x="43" y="21"/>
                    <a:pt x="43" y="14"/>
                  </a:cubicBezTo>
                  <a:cubicBezTo>
                    <a:pt x="43" y="5"/>
                    <a:pt x="36" y="0"/>
                    <a:pt x="20" y="0"/>
                  </a:cubicBezTo>
                  <a:cubicBezTo>
                    <a:pt x="12" y="0"/>
                    <a:pt x="4" y="0"/>
                    <a:pt x="0" y="1"/>
                  </a:cubicBezTo>
                  <a:cubicBezTo>
                    <a:pt x="0" y="1"/>
                    <a:pt x="0" y="1"/>
                    <a:pt x="0" y="1"/>
                  </a:cubicBezTo>
                  <a:cubicBezTo>
                    <a:pt x="0" y="2"/>
                    <a:pt x="0" y="2"/>
                    <a:pt x="0" y="2"/>
                  </a:cubicBezTo>
                  <a:cubicBezTo>
                    <a:pt x="5" y="3"/>
                    <a:pt x="5" y="3"/>
                    <a:pt x="5" y="3"/>
                  </a:cubicBezTo>
                  <a:cubicBezTo>
                    <a:pt x="6" y="3"/>
                    <a:pt x="6" y="3"/>
                    <a:pt x="6" y="4"/>
                  </a:cubicBezTo>
                  <a:cubicBezTo>
                    <a:pt x="6" y="9"/>
                    <a:pt x="6" y="24"/>
                    <a:pt x="6" y="30"/>
                  </a:cubicBezTo>
                  <a:cubicBezTo>
                    <a:pt x="6" y="34"/>
                    <a:pt x="7" y="54"/>
                    <a:pt x="6" y="57"/>
                  </a:cubicBezTo>
                  <a:cubicBezTo>
                    <a:pt x="6" y="58"/>
                    <a:pt x="6" y="58"/>
                    <a:pt x="5" y="59"/>
                  </a:cubicBezTo>
                  <a:cubicBezTo>
                    <a:pt x="1" y="60"/>
                    <a:pt x="1" y="60"/>
                    <a:pt x="1" y="60"/>
                  </a:cubicBezTo>
                  <a:cubicBezTo>
                    <a:pt x="0" y="60"/>
                    <a:pt x="0" y="60"/>
                    <a:pt x="0" y="61"/>
                  </a:cubicBezTo>
                  <a:cubicBezTo>
                    <a:pt x="0" y="61"/>
                    <a:pt x="0" y="61"/>
                    <a:pt x="0" y="61"/>
                  </a:cubicBezTo>
                  <a:cubicBezTo>
                    <a:pt x="3" y="61"/>
                    <a:pt x="7" y="61"/>
                    <a:pt x="9" y="61"/>
                  </a:cubicBezTo>
                  <a:cubicBezTo>
                    <a:pt x="11" y="61"/>
                    <a:pt x="15" y="61"/>
                    <a:pt x="17" y="61"/>
                  </a:cubicBezTo>
                  <a:cubicBezTo>
                    <a:pt x="33" y="61"/>
                    <a:pt x="46" y="56"/>
                    <a:pt x="46" y="44"/>
                  </a:cubicBezTo>
                  <a:cubicBezTo>
                    <a:pt x="46" y="36"/>
                    <a:pt x="39" y="30"/>
                    <a:pt x="30" y="29"/>
                  </a:cubicBezTo>
                  <a:cubicBezTo>
                    <a:pt x="29" y="29"/>
                    <a:pt x="28" y="29"/>
                    <a:pt x="28" y="29"/>
                  </a:cubicBezTo>
                  <a:lnTo>
                    <a:pt x="28" y="28"/>
                  </a:lnTo>
                  <a:close/>
                  <a:moveTo>
                    <a:pt x="37" y="45"/>
                  </a:moveTo>
                  <a:cubicBezTo>
                    <a:pt x="37" y="55"/>
                    <a:pt x="28" y="59"/>
                    <a:pt x="18" y="59"/>
                  </a:cubicBezTo>
                  <a:cubicBezTo>
                    <a:pt x="16" y="59"/>
                    <a:pt x="13" y="58"/>
                    <a:pt x="13" y="57"/>
                  </a:cubicBezTo>
                  <a:cubicBezTo>
                    <a:pt x="13" y="56"/>
                    <a:pt x="14" y="33"/>
                    <a:pt x="14" y="31"/>
                  </a:cubicBezTo>
                  <a:cubicBezTo>
                    <a:pt x="14" y="30"/>
                    <a:pt x="16" y="30"/>
                    <a:pt x="19" y="30"/>
                  </a:cubicBezTo>
                  <a:cubicBezTo>
                    <a:pt x="30" y="30"/>
                    <a:pt x="37" y="37"/>
                    <a:pt x="37" y="45"/>
                  </a:cubicBez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dirty="0">
                <a:solidFill>
                  <a:srgbClr val="000000"/>
                </a:solidFill>
                <a:latin typeface="Calibri Light" panose="020F0302020204030204" pitchFamily="34" charset="0"/>
                <a:cs typeface="Calibri Light" panose="020F0302020204030204" pitchFamily="34" charset="0"/>
              </a:endParaRPr>
            </a:p>
          </p:txBody>
        </p:sp>
        <p:sp>
          <p:nvSpPr>
            <p:cNvPr id="26" name="Freeform 25">
              <a:extLst>
                <a:ext uri="{FF2B5EF4-FFF2-40B4-BE49-F238E27FC236}">
                  <a16:creationId xmlns:a16="http://schemas.microsoft.com/office/drawing/2014/main" id="{2ED4ABDA-23FE-4A44-8CA1-396D7262AABB}"/>
                </a:ext>
              </a:extLst>
            </p:cNvPr>
            <p:cNvSpPr>
              <a:spLocks noEditPoints="1"/>
            </p:cNvSpPr>
            <p:nvPr userDrawn="1"/>
          </p:nvSpPr>
          <p:spPr bwMode="gray">
            <a:xfrm>
              <a:off x="5672138" y="6224588"/>
              <a:ext cx="136525" cy="146050"/>
            </a:xfrm>
            <a:custGeom>
              <a:avLst/>
              <a:gdLst/>
              <a:ahLst/>
              <a:cxnLst>
                <a:cxn ang="0">
                  <a:pos x="16" y="43"/>
                </a:cxn>
                <a:cxn ang="0">
                  <a:pos x="8" y="32"/>
                </a:cxn>
                <a:cxn ang="0">
                  <a:pos x="18" y="18"/>
                </a:cxn>
                <a:cxn ang="0">
                  <a:pos x="29" y="25"/>
                </a:cxn>
                <a:cxn ang="0">
                  <a:pos x="30" y="27"/>
                </a:cxn>
                <a:cxn ang="0">
                  <a:pos x="29" y="29"/>
                </a:cxn>
                <a:cxn ang="0">
                  <a:pos x="16" y="43"/>
                </a:cxn>
                <a:cxn ang="0">
                  <a:pos x="29" y="21"/>
                </a:cxn>
                <a:cxn ang="0">
                  <a:pos x="28" y="20"/>
                </a:cxn>
                <a:cxn ang="0">
                  <a:pos x="17" y="16"/>
                </a:cxn>
                <a:cxn ang="0">
                  <a:pos x="0" y="34"/>
                </a:cxn>
                <a:cxn ang="0">
                  <a:pos x="11" y="46"/>
                </a:cxn>
                <a:cxn ang="0">
                  <a:pos x="28" y="35"/>
                </a:cxn>
                <a:cxn ang="0">
                  <a:pos x="30" y="33"/>
                </a:cxn>
                <a:cxn ang="0">
                  <a:pos x="30" y="33"/>
                </a:cxn>
                <a:cxn ang="0">
                  <a:pos x="30" y="36"/>
                </a:cxn>
                <a:cxn ang="0">
                  <a:pos x="30" y="45"/>
                </a:cxn>
                <a:cxn ang="0">
                  <a:pos x="31" y="46"/>
                </a:cxn>
                <a:cxn ang="0">
                  <a:pos x="36" y="46"/>
                </a:cxn>
                <a:cxn ang="0">
                  <a:pos x="43" y="46"/>
                </a:cxn>
                <a:cxn ang="0">
                  <a:pos x="43" y="45"/>
                </a:cxn>
                <a:cxn ang="0">
                  <a:pos x="42" y="45"/>
                </a:cxn>
                <a:cxn ang="0">
                  <a:pos x="38" y="43"/>
                </a:cxn>
                <a:cxn ang="0">
                  <a:pos x="37" y="42"/>
                </a:cxn>
                <a:cxn ang="0">
                  <a:pos x="37" y="31"/>
                </a:cxn>
                <a:cxn ang="0">
                  <a:pos x="37" y="20"/>
                </a:cxn>
                <a:cxn ang="0">
                  <a:pos x="24" y="0"/>
                </a:cxn>
                <a:cxn ang="0">
                  <a:pos x="4" y="10"/>
                </a:cxn>
                <a:cxn ang="0">
                  <a:pos x="5" y="12"/>
                </a:cxn>
                <a:cxn ang="0">
                  <a:pos x="5" y="12"/>
                </a:cxn>
                <a:cxn ang="0">
                  <a:pos x="20" y="4"/>
                </a:cxn>
                <a:cxn ang="0">
                  <a:pos x="29" y="14"/>
                </a:cxn>
                <a:cxn ang="0">
                  <a:pos x="30" y="21"/>
                </a:cxn>
                <a:cxn ang="0">
                  <a:pos x="29" y="21"/>
                </a:cxn>
              </a:cxnLst>
              <a:rect l="0" t="0" r="r" b="b"/>
              <a:pathLst>
                <a:path w="43" h="46">
                  <a:moveTo>
                    <a:pt x="16" y="43"/>
                  </a:moveTo>
                  <a:cubicBezTo>
                    <a:pt x="11" y="43"/>
                    <a:pt x="8" y="39"/>
                    <a:pt x="8" y="32"/>
                  </a:cubicBezTo>
                  <a:cubicBezTo>
                    <a:pt x="8" y="25"/>
                    <a:pt x="12" y="18"/>
                    <a:pt x="18" y="18"/>
                  </a:cubicBezTo>
                  <a:cubicBezTo>
                    <a:pt x="24" y="18"/>
                    <a:pt x="27" y="22"/>
                    <a:pt x="29" y="25"/>
                  </a:cubicBezTo>
                  <a:cubicBezTo>
                    <a:pt x="29" y="26"/>
                    <a:pt x="30" y="27"/>
                    <a:pt x="30" y="27"/>
                  </a:cubicBezTo>
                  <a:cubicBezTo>
                    <a:pt x="30" y="28"/>
                    <a:pt x="29" y="29"/>
                    <a:pt x="29" y="29"/>
                  </a:cubicBezTo>
                  <a:cubicBezTo>
                    <a:pt x="27" y="37"/>
                    <a:pt x="21" y="43"/>
                    <a:pt x="16" y="43"/>
                  </a:cubicBezTo>
                  <a:close/>
                  <a:moveTo>
                    <a:pt x="29" y="21"/>
                  </a:moveTo>
                  <a:cubicBezTo>
                    <a:pt x="29" y="21"/>
                    <a:pt x="28" y="20"/>
                    <a:pt x="28" y="20"/>
                  </a:cubicBezTo>
                  <a:cubicBezTo>
                    <a:pt x="26" y="18"/>
                    <a:pt x="22" y="16"/>
                    <a:pt x="17" y="16"/>
                  </a:cubicBezTo>
                  <a:cubicBezTo>
                    <a:pt x="5" y="16"/>
                    <a:pt x="0" y="26"/>
                    <a:pt x="0" y="34"/>
                  </a:cubicBezTo>
                  <a:cubicBezTo>
                    <a:pt x="0" y="42"/>
                    <a:pt x="5" y="46"/>
                    <a:pt x="11" y="46"/>
                  </a:cubicBezTo>
                  <a:cubicBezTo>
                    <a:pt x="20" y="46"/>
                    <a:pt x="26" y="40"/>
                    <a:pt x="28" y="35"/>
                  </a:cubicBezTo>
                  <a:cubicBezTo>
                    <a:pt x="29" y="34"/>
                    <a:pt x="29" y="33"/>
                    <a:pt x="30" y="33"/>
                  </a:cubicBezTo>
                  <a:cubicBezTo>
                    <a:pt x="30" y="33"/>
                    <a:pt x="30" y="33"/>
                    <a:pt x="30" y="33"/>
                  </a:cubicBezTo>
                  <a:cubicBezTo>
                    <a:pt x="30" y="34"/>
                    <a:pt x="30" y="35"/>
                    <a:pt x="30" y="36"/>
                  </a:cubicBezTo>
                  <a:cubicBezTo>
                    <a:pt x="30" y="38"/>
                    <a:pt x="30" y="44"/>
                    <a:pt x="30" y="45"/>
                  </a:cubicBezTo>
                  <a:cubicBezTo>
                    <a:pt x="30" y="45"/>
                    <a:pt x="30" y="46"/>
                    <a:pt x="31" y="46"/>
                  </a:cubicBezTo>
                  <a:cubicBezTo>
                    <a:pt x="32" y="46"/>
                    <a:pt x="34" y="46"/>
                    <a:pt x="36" y="46"/>
                  </a:cubicBezTo>
                  <a:cubicBezTo>
                    <a:pt x="39" y="46"/>
                    <a:pt x="42" y="46"/>
                    <a:pt x="43" y="46"/>
                  </a:cubicBezTo>
                  <a:cubicBezTo>
                    <a:pt x="43" y="46"/>
                    <a:pt x="43" y="46"/>
                    <a:pt x="43" y="45"/>
                  </a:cubicBezTo>
                  <a:cubicBezTo>
                    <a:pt x="43" y="45"/>
                    <a:pt x="43" y="45"/>
                    <a:pt x="42" y="45"/>
                  </a:cubicBezTo>
                  <a:cubicBezTo>
                    <a:pt x="38" y="43"/>
                    <a:pt x="38" y="43"/>
                    <a:pt x="38" y="43"/>
                  </a:cubicBezTo>
                  <a:cubicBezTo>
                    <a:pt x="37" y="43"/>
                    <a:pt x="37" y="43"/>
                    <a:pt x="37" y="42"/>
                  </a:cubicBezTo>
                  <a:cubicBezTo>
                    <a:pt x="37" y="40"/>
                    <a:pt x="37" y="34"/>
                    <a:pt x="37" y="31"/>
                  </a:cubicBezTo>
                  <a:cubicBezTo>
                    <a:pt x="37" y="28"/>
                    <a:pt x="37" y="22"/>
                    <a:pt x="37" y="20"/>
                  </a:cubicBezTo>
                  <a:cubicBezTo>
                    <a:pt x="37" y="10"/>
                    <a:pt x="35" y="0"/>
                    <a:pt x="24" y="0"/>
                  </a:cubicBezTo>
                  <a:cubicBezTo>
                    <a:pt x="15" y="0"/>
                    <a:pt x="9" y="4"/>
                    <a:pt x="4" y="10"/>
                  </a:cubicBezTo>
                  <a:cubicBezTo>
                    <a:pt x="4" y="11"/>
                    <a:pt x="4" y="12"/>
                    <a:pt x="5" y="12"/>
                  </a:cubicBezTo>
                  <a:cubicBezTo>
                    <a:pt x="5" y="12"/>
                    <a:pt x="5" y="12"/>
                    <a:pt x="5" y="12"/>
                  </a:cubicBezTo>
                  <a:cubicBezTo>
                    <a:pt x="9" y="7"/>
                    <a:pt x="14" y="4"/>
                    <a:pt x="20" y="4"/>
                  </a:cubicBezTo>
                  <a:cubicBezTo>
                    <a:pt x="25" y="4"/>
                    <a:pt x="28" y="8"/>
                    <a:pt x="29" y="14"/>
                  </a:cubicBezTo>
                  <a:cubicBezTo>
                    <a:pt x="29" y="16"/>
                    <a:pt x="29" y="19"/>
                    <a:pt x="30" y="21"/>
                  </a:cubicBezTo>
                  <a:lnTo>
                    <a:pt x="29" y="21"/>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dirty="0">
                <a:solidFill>
                  <a:srgbClr val="000000"/>
                </a:solidFill>
                <a:latin typeface="Calibri Light" panose="020F0302020204030204" pitchFamily="34" charset="0"/>
                <a:cs typeface="Calibri Light" panose="020F0302020204030204" pitchFamily="34" charset="0"/>
              </a:endParaRPr>
            </a:p>
          </p:txBody>
        </p:sp>
        <p:sp>
          <p:nvSpPr>
            <p:cNvPr id="27" name="Freeform 26">
              <a:extLst>
                <a:ext uri="{FF2B5EF4-FFF2-40B4-BE49-F238E27FC236}">
                  <a16:creationId xmlns:a16="http://schemas.microsoft.com/office/drawing/2014/main" id="{04A122A7-509A-BC43-A647-BE0C1AD19D35}"/>
                </a:ext>
              </a:extLst>
            </p:cNvPr>
            <p:cNvSpPr>
              <a:spLocks noEditPoints="1"/>
            </p:cNvSpPr>
            <p:nvPr userDrawn="1"/>
          </p:nvSpPr>
          <p:spPr bwMode="gray">
            <a:xfrm>
              <a:off x="5818188" y="6176963"/>
              <a:ext cx="63500" cy="193675"/>
            </a:xfrm>
            <a:custGeom>
              <a:avLst/>
              <a:gdLst/>
              <a:ahLst/>
              <a:cxnLst>
                <a:cxn ang="0">
                  <a:pos x="10" y="0"/>
                </a:cxn>
                <a:cxn ang="0">
                  <a:pos x="14" y="4"/>
                </a:cxn>
                <a:cxn ang="0">
                  <a:pos x="10" y="9"/>
                </a:cxn>
                <a:cxn ang="0">
                  <a:pos x="5" y="4"/>
                </a:cxn>
                <a:cxn ang="0">
                  <a:pos x="10" y="0"/>
                </a:cxn>
                <a:cxn ang="0">
                  <a:pos x="14" y="15"/>
                </a:cxn>
                <a:cxn ang="0">
                  <a:pos x="15" y="16"/>
                </a:cxn>
                <a:cxn ang="0">
                  <a:pos x="14" y="39"/>
                </a:cxn>
                <a:cxn ang="0">
                  <a:pos x="14" y="58"/>
                </a:cxn>
                <a:cxn ang="0">
                  <a:pos x="15" y="59"/>
                </a:cxn>
                <a:cxn ang="0">
                  <a:pos x="20" y="60"/>
                </a:cxn>
                <a:cxn ang="0">
                  <a:pos x="20" y="61"/>
                </a:cxn>
                <a:cxn ang="0">
                  <a:pos x="20" y="61"/>
                </a:cxn>
                <a:cxn ang="0">
                  <a:pos x="10" y="61"/>
                </a:cxn>
                <a:cxn ang="0">
                  <a:pos x="1" y="61"/>
                </a:cxn>
                <a:cxn ang="0">
                  <a:pos x="1" y="61"/>
                </a:cxn>
                <a:cxn ang="0">
                  <a:pos x="1" y="60"/>
                </a:cxn>
                <a:cxn ang="0">
                  <a:pos x="6" y="59"/>
                </a:cxn>
                <a:cxn ang="0">
                  <a:pos x="7" y="58"/>
                </a:cxn>
                <a:cxn ang="0">
                  <a:pos x="7" y="38"/>
                </a:cxn>
                <a:cxn ang="0">
                  <a:pos x="6" y="21"/>
                </a:cxn>
                <a:cxn ang="0">
                  <a:pos x="5" y="19"/>
                </a:cxn>
                <a:cxn ang="0">
                  <a:pos x="0" y="19"/>
                </a:cxn>
                <a:cxn ang="0">
                  <a:pos x="0" y="18"/>
                </a:cxn>
                <a:cxn ang="0">
                  <a:pos x="0" y="18"/>
                </a:cxn>
                <a:cxn ang="0">
                  <a:pos x="14" y="15"/>
                </a:cxn>
              </a:cxnLst>
              <a:rect l="0" t="0" r="r" b="b"/>
              <a:pathLst>
                <a:path w="20" h="61">
                  <a:moveTo>
                    <a:pt x="10" y="0"/>
                  </a:moveTo>
                  <a:cubicBezTo>
                    <a:pt x="12" y="0"/>
                    <a:pt x="14" y="2"/>
                    <a:pt x="14" y="4"/>
                  </a:cubicBezTo>
                  <a:cubicBezTo>
                    <a:pt x="14" y="7"/>
                    <a:pt x="12" y="9"/>
                    <a:pt x="10" y="9"/>
                  </a:cubicBezTo>
                  <a:cubicBezTo>
                    <a:pt x="7" y="9"/>
                    <a:pt x="5" y="7"/>
                    <a:pt x="5" y="4"/>
                  </a:cubicBezTo>
                  <a:cubicBezTo>
                    <a:pt x="5" y="2"/>
                    <a:pt x="7" y="0"/>
                    <a:pt x="10" y="0"/>
                  </a:cubicBezTo>
                  <a:close/>
                  <a:moveTo>
                    <a:pt x="14" y="15"/>
                  </a:moveTo>
                  <a:cubicBezTo>
                    <a:pt x="15" y="15"/>
                    <a:pt x="15" y="15"/>
                    <a:pt x="15" y="16"/>
                  </a:cubicBezTo>
                  <a:cubicBezTo>
                    <a:pt x="15" y="20"/>
                    <a:pt x="14" y="34"/>
                    <a:pt x="14" y="39"/>
                  </a:cubicBezTo>
                  <a:cubicBezTo>
                    <a:pt x="14" y="43"/>
                    <a:pt x="14" y="55"/>
                    <a:pt x="14" y="58"/>
                  </a:cubicBezTo>
                  <a:cubicBezTo>
                    <a:pt x="14" y="58"/>
                    <a:pt x="14" y="59"/>
                    <a:pt x="15" y="59"/>
                  </a:cubicBezTo>
                  <a:cubicBezTo>
                    <a:pt x="20" y="60"/>
                    <a:pt x="20" y="60"/>
                    <a:pt x="20" y="60"/>
                  </a:cubicBezTo>
                  <a:cubicBezTo>
                    <a:pt x="20" y="60"/>
                    <a:pt x="20" y="60"/>
                    <a:pt x="20" y="61"/>
                  </a:cubicBezTo>
                  <a:cubicBezTo>
                    <a:pt x="20" y="61"/>
                    <a:pt x="20" y="61"/>
                    <a:pt x="20" y="61"/>
                  </a:cubicBezTo>
                  <a:cubicBezTo>
                    <a:pt x="18" y="61"/>
                    <a:pt x="15" y="61"/>
                    <a:pt x="10" y="61"/>
                  </a:cubicBezTo>
                  <a:cubicBezTo>
                    <a:pt x="6" y="61"/>
                    <a:pt x="3" y="61"/>
                    <a:pt x="1" y="61"/>
                  </a:cubicBezTo>
                  <a:cubicBezTo>
                    <a:pt x="1" y="61"/>
                    <a:pt x="1" y="61"/>
                    <a:pt x="1" y="61"/>
                  </a:cubicBezTo>
                  <a:cubicBezTo>
                    <a:pt x="1" y="60"/>
                    <a:pt x="1" y="60"/>
                    <a:pt x="1" y="60"/>
                  </a:cubicBezTo>
                  <a:cubicBezTo>
                    <a:pt x="6" y="59"/>
                    <a:pt x="6" y="59"/>
                    <a:pt x="6" y="59"/>
                  </a:cubicBezTo>
                  <a:cubicBezTo>
                    <a:pt x="7" y="58"/>
                    <a:pt x="7" y="58"/>
                    <a:pt x="7" y="58"/>
                  </a:cubicBezTo>
                  <a:cubicBezTo>
                    <a:pt x="7" y="55"/>
                    <a:pt x="7" y="43"/>
                    <a:pt x="7" y="38"/>
                  </a:cubicBezTo>
                  <a:cubicBezTo>
                    <a:pt x="7" y="34"/>
                    <a:pt x="6" y="23"/>
                    <a:pt x="6" y="21"/>
                  </a:cubicBezTo>
                  <a:cubicBezTo>
                    <a:pt x="6" y="20"/>
                    <a:pt x="6" y="19"/>
                    <a:pt x="5" y="19"/>
                  </a:cubicBezTo>
                  <a:cubicBezTo>
                    <a:pt x="0" y="19"/>
                    <a:pt x="0" y="19"/>
                    <a:pt x="0" y="19"/>
                  </a:cubicBezTo>
                  <a:cubicBezTo>
                    <a:pt x="0" y="19"/>
                    <a:pt x="0" y="18"/>
                    <a:pt x="0" y="18"/>
                  </a:cubicBezTo>
                  <a:cubicBezTo>
                    <a:pt x="0" y="18"/>
                    <a:pt x="0" y="18"/>
                    <a:pt x="0" y="18"/>
                  </a:cubicBezTo>
                  <a:lnTo>
                    <a:pt x="14" y="15"/>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dirty="0">
                <a:solidFill>
                  <a:srgbClr val="000000"/>
                </a:solidFill>
                <a:latin typeface="Calibri Light" panose="020F0302020204030204" pitchFamily="34" charset="0"/>
                <a:cs typeface="Calibri Light" panose="020F0302020204030204" pitchFamily="34" charset="0"/>
              </a:endParaRPr>
            </a:p>
          </p:txBody>
        </p:sp>
        <p:sp>
          <p:nvSpPr>
            <p:cNvPr id="28" name="Freeform 27">
              <a:extLst>
                <a:ext uri="{FF2B5EF4-FFF2-40B4-BE49-F238E27FC236}">
                  <a16:creationId xmlns:a16="http://schemas.microsoft.com/office/drawing/2014/main" id="{F5D4C3C2-F5EE-3244-9BE4-0FD99AB5841E}"/>
                </a:ext>
              </a:extLst>
            </p:cNvPr>
            <p:cNvSpPr>
              <a:spLocks/>
            </p:cNvSpPr>
            <p:nvPr userDrawn="1"/>
          </p:nvSpPr>
          <p:spPr bwMode="gray">
            <a:xfrm>
              <a:off x="5891213" y="6157913"/>
              <a:ext cx="66675" cy="212725"/>
            </a:xfrm>
            <a:custGeom>
              <a:avLst/>
              <a:gdLst/>
              <a:ahLst/>
              <a:cxnLst>
                <a:cxn ang="0">
                  <a:pos x="15" y="0"/>
                </a:cxn>
                <a:cxn ang="0">
                  <a:pos x="16" y="1"/>
                </a:cxn>
                <a:cxn ang="0">
                  <a:pos x="15" y="33"/>
                </a:cxn>
                <a:cxn ang="0">
                  <a:pos x="14" y="64"/>
                </a:cxn>
                <a:cxn ang="0">
                  <a:pos x="15" y="65"/>
                </a:cxn>
                <a:cxn ang="0">
                  <a:pos x="21" y="66"/>
                </a:cxn>
                <a:cxn ang="0">
                  <a:pos x="21" y="67"/>
                </a:cxn>
                <a:cxn ang="0">
                  <a:pos x="21" y="67"/>
                </a:cxn>
                <a:cxn ang="0">
                  <a:pos x="11" y="67"/>
                </a:cxn>
                <a:cxn ang="0">
                  <a:pos x="2" y="67"/>
                </a:cxn>
                <a:cxn ang="0">
                  <a:pos x="2" y="67"/>
                </a:cxn>
                <a:cxn ang="0">
                  <a:pos x="2" y="66"/>
                </a:cxn>
                <a:cxn ang="0">
                  <a:pos x="7" y="65"/>
                </a:cxn>
                <a:cxn ang="0">
                  <a:pos x="8" y="64"/>
                </a:cxn>
                <a:cxn ang="0">
                  <a:pos x="8" y="33"/>
                </a:cxn>
                <a:cxn ang="0">
                  <a:pos x="7" y="5"/>
                </a:cxn>
                <a:cxn ang="0">
                  <a:pos x="6" y="3"/>
                </a:cxn>
                <a:cxn ang="0">
                  <a:pos x="0" y="3"/>
                </a:cxn>
                <a:cxn ang="0">
                  <a:pos x="0" y="2"/>
                </a:cxn>
                <a:cxn ang="0">
                  <a:pos x="0" y="2"/>
                </a:cxn>
                <a:cxn ang="0">
                  <a:pos x="15" y="0"/>
                </a:cxn>
              </a:cxnLst>
              <a:rect l="0" t="0" r="r" b="b"/>
              <a:pathLst>
                <a:path w="21" h="67">
                  <a:moveTo>
                    <a:pt x="15" y="0"/>
                  </a:moveTo>
                  <a:cubicBezTo>
                    <a:pt x="16" y="0"/>
                    <a:pt x="16" y="0"/>
                    <a:pt x="16" y="1"/>
                  </a:cubicBezTo>
                  <a:cubicBezTo>
                    <a:pt x="16" y="2"/>
                    <a:pt x="15" y="22"/>
                    <a:pt x="15" y="33"/>
                  </a:cubicBezTo>
                  <a:cubicBezTo>
                    <a:pt x="15" y="40"/>
                    <a:pt x="14" y="62"/>
                    <a:pt x="14" y="64"/>
                  </a:cubicBezTo>
                  <a:cubicBezTo>
                    <a:pt x="14" y="64"/>
                    <a:pt x="15" y="64"/>
                    <a:pt x="15" y="65"/>
                  </a:cubicBezTo>
                  <a:cubicBezTo>
                    <a:pt x="21" y="66"/>
                    <a:pt x="21" y="66"/>
                    <a:pt x="21" y="66"/>
                  </a:cubicBezTo>
                  <a:cubicBezTo>
                    <a:pt x="21" y="66"/>
                    <a:pt x="21" y="66"/>
                    <a:pt x="21" y="67"/>
                  </a:cubicBezTo>
                  <a:cubicBezTo>
                    <a:pt x="21" y="67"/>
                    <a:pt x="21" y="67"/>
                    <a:pt x="21" y="67"/>
                  </a:cubicBezTo>
                  <a:cubicBezTo>
                    <a:pt x="19" y="67"/>
                    <a:pt x="15" y="67"/>
                    <a:pt x="11" y="67"/>
                  </a:cubicBezTo>
                  <a:cubicBezTo>
                    <a:pt x="7" y="67"/>
                    <a:pt x="4" y="67"/>
                    <a:pt x="2" y="67"/>
                  </a:cubicBezTo>
                  <a:cubicBezTo>
                    <a:pt x="2" y="67"/>
                    <a:pt x="2" y="67"/>
                    <a:pt x="2" y="67"/>
                  </a:cubicBezTo>
                  <a:cubicBezTo>
                    <a:pt x="2" y="66"/>
                    <a:pt x="2" y="66"/>
                    <a:pt x="2" y="66"/>
                  </a:cubicBezTo>
                  <a:cubicBezTo>
                    <a:pt x="7" y="65"/>
                    <a:pt x="7" y="65"/>
                    <a:pt x="7" y="65"/>
                  </a:cubicBezTo>
                  <a:cubicBezTo>
                    <a:pt x="7" y="65"/>
                    <a:pt x="8" y="64"/>
                    <a:pt x="8" y="64"/>
                  </a:cubicBezTo>
                  <a:cubicBezTo>
                    <a:pt x="8" y="61"/>
                    <a:pt x="8" y="38"/>
                    <a:pt x="8" y="33"/>
                  </a:cubicBezTo>
                  <a:cubicBezTo>
                    <a:pt x="8" y="28"/>
                    <a:pt x="7" y="8"/>
                    <a:pt x="7" y="5"/>
                  </a:cubicBezTo>
                  <a:cubicBezTo>
                    <a:pt x="7" y="4"/>
                    <a:pt x="7" y="3"/>
                    <a:pt x="6" y="3"/>
                  </a:cubicBezTo>
                  <a:cubicBezTo>
                    <a:pt x="0" y="3"/>
                    <a:pt x="0" y="3"/>
                    <a:pt x="0" y="3"/>
                  </a:cubicBezTo>
                  <a:cubicBezTo>
                    <a:pt x="0" y="3"/>
                    <a:pt x="0" y="2"/>
                    <a:pt x="0" y="2"/>
                  </a:cubicBezTo>
                  <a:cubicBezTo>
                    <a:pt x="0" y="2"/>
                    <a:pt x="0" y="2"/>
                    <a:pt x="0" y="2"/>
                  </a:cubicBezTo>
                  <a:lnTo>
                    <a:pt x="15" y="0"/>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dirty="0">
                <a:solidFill>
                  <a:srgbClr val="000000"/>
                </a:solidFill>
                <a:latin typeface="Calibri Light" panose="020F0302020204030204" pitchFamily="34" charset="0"/>
                <a:cs typeface="Calibri Light" panose="020F0302020204030204" pitchFamily="34" charset="0"/>
              </a:endParaRPr>
            </a:p>
          </p:txBody>
        </p:sp>
        <p:sp>
          <p:nvSpPr>
            <p:cNvPr id="29" name="Freeform 28">
              <a:extLst>
                <a:ext uri="{FF2B5EF4-FFF2-40B4-BE49-F238E27FC236}">
                  <a16:creationId xmlns:a16="http://schemas.microsoft.com/office/drawing/2014/main" id="{9443B11F-71F4-8E49-BE90-4CB4DB1BA1D9}"/>
                </a:ext>
              </a:extLst>
            </p:cNvPr>
            <p:cNvSpPr>
              <a:spLocks noEditPoints="1"/>
            </p:cNvSpPr>
            <p:nvPr userDrawn="1"/>
          </p:nvSpPr>
          <p:spPr bwMode="gray">
            <a:xfrm>
              <a:off x="5973763" y="6224588"/>
              <a:ext cx="117475" cy="146050"/>
            </a:xfrm>
            <a:custGeom>
              <a:avLst/>
              <a:gdLst/>
              <a:ahLst/>
              <a:cxnLst>
                <a:cxn ang="0">
                  <a:pos x="20" y="2"/>
                </a:cxn>
                <a:cxn ang="0">
                  <a:pos x="29" y="18"/>
                </a:cxn>
                <a:cxn ang="0">
                  <a:pos x="27" y="21"/>
                </a:cxn>
                <a:cxn ang="0">
                  <a:pos x="9" y="21"/>
                </a:cxn>
                <a:cxn ang="0">
                  <a:pos x="20" y="2"/>
                </a:cxn>
                <a:cxn ang="0">
                  <a:pos x="37" y="20"/>
                </a:cxn>
                <a:cxn ang="0">
                  <a:pos x="21" y="0"/>
                </a:cxn>
                <a:cxn ang="0">
                  <a:pos x="0" y="27"/>
                </a:cxn>
                <a:cxn ang="0">
                  <a:pos x="19" y="46"/>
                </a:cxn>
                <a:cxn ang="0">
                  <a:pos x="26" y="45"/>
                </a:cxn>
                <a:cxn ang="0">
                  <a:pos x="37" y="40"/>
                </a:cxn>
                <a:cxn ang="0">
                  <a:pos x="37" y="40"/>
                </a:cxn>
                <a:cxn ang="0">
                  <a:pos x="36" y="39"/>
                </a:cxn>
                <a:cxn ang="0">
                  <a:pos x="28" y="42"/>
                </a:cxn>
                <a:cxn ang="0">
                  <a:pos x="22" y="43"/>
                </a:cxn>
                <a:cxn ang="0">
                  <a:pos x="9" y="29"/>
                </a:cxn>
                <a:cxn ang="0">
                  <a:pos x="9" y="23"/>
                </a:cxn>
                <a:cxn ang="0">
                  <a:pos x="35" y="22"/>
                </a:cxn>
                <a:cxn ang="0">
                  <a:pos x="37" y="20"/>
                </a:cxn>
              </a:cxnLst>
              <a:rect l="0" t="0" r="r" b="b"/>
              <a:pathLst>
                <a:path w="37" h="46">
                  <a:moveTo>
                    <a:pt x="20" y="2"/>
                  </a:moveTo>
                  <a:cubicBezTo>
                    <a:pt x="26" y="2"/>
                    <a:pt x="29" y="13"/>
                    <a:pt x="29" y="18"/>
                  </a:cubicBezTo>
                  <a:cubicBezTo>
                    <a:pt x="29" y="20"/>
                    <a:pt x="28" y="20"/>
                    <a:pt x="27" y="21"/>
                  </a:cubicBezTo>
                  <a:cubicBezTo>
                    <a:pt x="24" y="21"/>
                    <a:pt x="14" y="22"/>
                    <a:pt x="9" y="21"/>
                  </a:cubicBezTo>
                  <a:cubicBezTo>
                    <a:pt x="9" y="9"/>
                    <a:pt x="14" y="2"/>
                    <a:pt x="20" y="2"/>
                  </a:cubicBezTo>
                  <a:close/>
                  <a:moveTo>
                    <a:pt x="37" y="20"/>
                  </a:moveTo>
                  <a:cubicBezTo>
                    <a:pt x="37" y="11"/>
                    <a:pt x="32" y="0"/>
                    <a:pt x="21" y="0"/>
                  </a:cubicBezTo>
                  <a:cubicBezTo>
                    <a:pt x="9" y="0"/>
                    <a:pt x="0" y="14"/>
                    <a:pt x="0" y="27"/>
                  </a:cubicBezTo>
                  <a:cubicBezTo>
                    <a:pt x="0" y="40"/>
                    <a:pt x="8" y="46"/>
                    <a:pt x="19" y="46"/>
                  </a:cubicBezTo>
                  <a:cubicBezTo>
                    <a:pt x="22" y="46"/>
                    <a:pt x="25" y="46"/>
                    <a:pt x="26" y="45"/>
                  </a:cubicBezTo>
                  <a:cubicBezTo>
                    <a:pt x="30" y="44"/>
                    <a:pt x="34" y="42"/>
                    <a:pt x="37" y="40"/>
                  </a:cubicBezTo>
                  <a:cubicBezTo>
                    <a:pt x="37" y="40"/>
                    <a:pt x="37" y="40"/>
                    <a:pt x="37" y="40"/>
                  </a:cubicBezTo>
                  <a:cubicBezTo>
                    <a:pt x="37" y="39"/>
                    <a:pt x="37" y="39"/>
                    <a:pt x="36" y="39"/>
                  </a:cubicBezTo>
                  <a:cubicBezTo>
                    <a:pt x="34" y="40"/>
                    <a:pt x="31" y="41"/>
                    <a:pt x="28" y="42"/>
                  </a:cubicBezTo>
                  <a:cubicBezTo>
                    <a:pt x="27" y="43"/>
                    <a:pt x="25" y="43"/>
                    <a:pt x="22" y="43"/>
                  </a:cubicBezTo>
                  <a:cubicBezTo>
                    <a:pt x="15" y="43"/>
                    <a:pt x="10" y="38"/>
                    <a:pt x="9" y="29"/>
                  </a:cubicBezTo>
                  <a:cubicBezTo>
                    <a:pt x="9" y="27"/>
                    <a:pt x="9" y="25"/>
                    <a:pt x="9" y="23"/>
                  </a:cubicBezTo>
                  <a:cubicBezTo>
                    <a:pt x="13" y="23"/>
                    <a:pt x="31" y="23"/>
                    <a:pt x="35" y="22"/>
                  </a:cubicBezTo>
                  <a:cubicBezTo>
                    <a:pt x="36" y="22"/>
                    <a:pt x="37" y="21"/>
                    <a:pt x="37" y="20"/>
                  </a:cubicBez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dirty="0">
                <a:solidFill>
                  <a:srgbClr val="000000"/>
                </a:solidFill>
                <a:latin typeface="Calibri Light" panose="020F0302020204030204" pitchFamily="34" charset="0"/>
                <a:cs typeface="Calibri Light" panose="020F0302020204030204" pitchFamily="34" charset="0"/>
              </a:endParaRPr>
            </a:p>
          </p:txBody>
        </p:sp>
        <p:sp>
          <p:nvSpPr>
            <p:cNvPr id="30" name="Freeform 29">
              <a:extLst>
                <a:ext uri="{FF2B5EF4-FFF2-40B4-BE49-F238E27FC236}">
                  <a16:creationId xmlns:a16="http://schemas.microsoft.com/office/drawing/2014/main" id="{51017DC1-24EA-4D40-856A-036B0F212E0D}"/>
                </a:ext>
              </a:extLst>
            </p:cNvPr>
            <p:cNvSpPr>
              <a:spLocks/>
            </p:cNvSpPr>
            <p:nvPr userDrawn="1"/>
          </p:nvSpPr>
          <p:spPr bwMode="gray">
            <a:xfrm>
              <a:off x="6097588" y="6227763"/>
              <a:ext cx="152400" cy="201612"/>
            </a:xfrm>
            <a:custGeom>
              <a:avLst/>
              <a:gdLst/>
              <a:ahLst/>
              <a:cxnLst>
                <a:cxn ang="0">
                  <a:pos x="48" y="0"/>
                </a:cxn>
                <a:cxn ang="0">
                  <a:pos x="48" y="0"/>
                </a:cxn>
                <a:cxn ang="0">
                  <a:pos x="47" y="1"/>
                </a:cxn>
                <a:cxn ang="0">
                  <a:pos x="45" y="2"/>
                </a:cxn>
                <a:cxn ang="0">
                  <a:pos x="44" y="4"/>
                </a:cxn>
                <a:cxn ang="0">
                  <a:pos x="27" y="43"/>
                </a:cxn>
                <a:cxn ang="0">
                  <a:pos x="6" y="64"/>
                </a:cxn>
                <a:cxn ang="0">
                  <a:pos x="3" y="63"/>
                </a:cxn>
                <a:cxn ang="0">
                  <a:pos x="0" y="54"/>
                </a:cxn>
                <a:cxn ang="0">
                  <a:pos x="1" y="53"/>
                </a:cxn>
                <a:cxn ang="0">
                  <a:pos x="2" y="53"/>
                </a:cxn>
                <a:cxn ang="0">
                  <a:pos x="5" y="57"/>
                </a:cxn>
                <a:cxn ang="0">
                  <a:pos x="7" y="59"/>
                </a:cxn>
                <a:cxn ang="0">
                  <a:pos x="21" y="48"/>
                </a:cxn>
                <a:cxn ang="0">
                  <a:pos x="21" y="45"/>
                </a:cxn>
                <a:cxn ang="0">
                  <a:pos x="6" y="3"/>
                </a:cxn>
                <a:cxn ang="0">
                  <a:pos x="5" y="2"/>
                </a:cxn>
                <a:cxn ang="0">
                  <a:pos x="2" y="1"/>
                </a:cxn>
                <a:cxn ang="0">
                  <a:pos x="1" y="0"/>
                </a:cxn>
                <a:cxn ang="0">
                  <a:pos x="1" y="0"/>
                </a:cxn>
                <a:cxn ang="0">
                  <a:pos x="21" y="0"/>
                </a:cxn>
                <a:cxn ang="0">
                  <a:pos x="21" y="0"/>
                </a:cxn>
                <a:cxn ang="0">
                  <a:pos x="21" y="1"/>
                </a:cxn>
                <a:cxn ang="0">
                  <a:pos x="16" y="2"/>
                </a:cxn>
                <a:cxn ang="0">
                  <a:pos x="15" y="3"/>
                </a:cxn>
                <a:cxn ang="0">
                  <a:pos x="25" y="37"/>
                </a:cxn>
                <a:cxn ang="0">
                  <a:pos x="26" y="40"/>
                </a:cxn>
                <a:cxn ang="0">
                  <a:pos x="27" y="40"/>
                </a:cxn>
                <a:cxn ang="0">
                  <a:pos x="28" y="37"/>
                </a:cxn>
                <a:cxn ang="0">
                  <a:pos x="38" y="4"/>
                </a:cxn>
                <a:cxn ang="0">
                  <a:pos x="37" y="2"/>
                </a:cxn>
                <a:cxn ang="0">
                  <a:pos x="33" y="1"/>
                </a:cxn>
                <a:cxn ang="0">
                  <a:pos x="32" y="0"/>
                </a:cxn>
                <a:cxn ang="0">
                  <a:pos x="32" y="0"/>
                </a:cxn>
                <a:cxn ang="0">
                  <a:pos x="48" y="0"/>
                </a:cxn>
              </a:cxnLst>
              <a:rect l="0" t="0" r="r" b="b"/>
              <a:pathLst>
                <a:path w="48" h="64">
                  <a:moveTo>
                    <a:pt x="48" y="0"/>
                  </a:moveTo>
                  <a:cubicBezTo>
                    <a:pt x="48" y="0"/>
                    <a:pt x="48" y="0"/>
                    <a:pt x="48" y="0"/>
                  </a:cubicBezTo>
                  <a:cubicBezTo>
                    <a:pt x="48" y="1"/>
                    <a:pt x="48" y="1"/>
                    <a:pt x="47" y="1"/>
                  </a:cubicBezTo>
                  <a:cubicBezTo>
                    <a:pt x="45" y="2"/>
                    <a:pt x="45" y="2"/>
                    <a:pt x="45" y="2"/>
                  </a:cubicBezTo>
                  <a:cubicBezTo>
                    <a:pt x="45" y="2"/>
                    <a:pt x="44" y="3"/>
                    <a:pt x="44" y="4"/>
                  </a:cubicBezTo>
                  <a:cubicBezTo>
                    <a:pt x="42" y="10"/>
                    <a:pt x="33" y="33"/>
                    <a:pt x="27" y="43"/>
                  </a:cubicBezTo>
                  <a:cubicBezTo>
                    <a:pt x="22" y="52"/>
                    <a:pt x="14" y="64"/>
                    <a:pt x="6" y="64"/>
                  </a:cubicBezTo>
                  <a:cubicBezTo>
                    <a:pt x="3" y="64"/>
                    <a:pt x="3" y="63"/>
                    <a:pt x="3" y="63"/>
                  </a:cubicBezTo>
                  <a:cubicBezTo>
                    <a:pt x="0" y="54"/>
                    <a:pt x="0" y="54"/>
                    <a:pt x="0" y="54"/>
                  </a:cubicBezTo>
                  <a:cubicBezTo>
                    <a:pt x="0" y="53"/>
                    <a:pt x="1" y="53"/>
                    <a:pt x="1" y="53"/>
                  </a:cubicBezTo>
                  <a:cubicBezTo>
                    <a:pt x="1" y="53"/>
                    <a:pt x="1" y="53"/>
                    <a:pt x="2" y="53"/>
                  </a:cubicBezTo>
                  <a:cubicBezTo>
                    <a:pt x="5" y="57"/>
                    <a:pt x="5" y="57"/>
                    <a:pt x="5" y="57"/>
                  </a:cubicBezTo>
                  <a:cubicBezTo>
                    <a:pt x="5" y="58"/>
                    <a:pt x="6" y="59"/>
                    <a:pt x="7" y="59"/>
                  </a:cubicBezTo>
                  <a:cubicBezTo>
                    <a:pt x="11" y="59"/>
                    <a:pt x="17" y="54"/>
                    <a:pt x="21" y="48"/>
                  </a:cubicBezTo>
                  <a:cubicBezTo>
                    <a:pt x="22" y="47"/>
                    <a:pt x="22" y="46"/>
                    <a:pt x="21" y="45"/>
                  </a:cubicBezTo>
                  <a:cubicBezTo>
                    <a:pt x="18" y="37"/>
                    <a:pt x="9" y="13"/>
                    <a:pt x="6" y="3"/>
                  </a:cubicBezTo>
                  <a:cubicBezTo>
                    <a:pt x="5" y="3"/>
                    <a:pt x="5" y="2"/>
                    <a:pt x="5" y="2"/>
                  </a:cubicBezTo>
                  <a:cubicBezTo>
                    <a:pt x="2" y="1"/>
                    <a:pt x="2" y="1"/>
                    <a:pt x="2" y="1"/>
                  </a:cubicBezTo>
                  <a:cubicBezTo>
                    <a:pt x="1" y="1"/>
                    <a:pt x="1" y="1"/>
                    <a:pt x="1" y="0"/>
                  </a:cubicBezTo>
                  <a:cubicBezTo>
                    <a:pt x="1" y="0"/>
                    <a:pt x="1" y="0"/>
                    <a:pt x="1" y="0"/>
                  </a:cubicBezTo>
                  <a:cubicBezTo>
                    <a:pt x="21" y="0"/>
                    <a:pt x="21" y="0"/>
                    <a:pt x="21" y="0"/>
                  </a:cubicBezTo>
                  <a:cubicBezTo>
                    <a:pt x="21" y="0"/>
                    <a:pt x="21" y="0"/>
                    <a:pt x="21" y="0"/>
                  </a:cubicBezTo>
                  <a:cubicBezTo>
                    <a:pt x="21" y="1"/>
                    <a:pt x="21" y="1"/>
                    <a:pt x="21" y="1"/>
                  </a:cubicBezTo>
                  <a:cubicBezTo>
                    <a:pt x="16" y="2"/>
                    <a:pt x="16" y="2"/>
                    <a:pt x="16" y="2"/>
                  </a:cubicBezTo>
                  <a:cubicBezTo>
                    <a:pt x="15" y="2"/>
                    <a:pt x="15" y="3"/>
                    <a:pt x="15" y="3"/>
                  </a:cubicBezTo>
                  <a:cubicBezTo>
                    <a:pt x="17" y="11"/>
                    <a:pt x="23" y="29"/>
                    <a:pt x="25" y="37"/>
                  </a:cubicBezTo>
                  <a:cubicBezTo>
                    <a:pt x="26" y="38"/>
                    <a:pt x="26" y="39"/>
                    <a:pt x="26" y="40"/>
                  </a:cubicBezTo>
                  <a:cubicBezTo>
                    <a:pt x="27" y="40"/>
                    <a:pt x="27" y="40"/>
                    <a:pt x="27" y="40"/>
                  </a:cubicBezTo>
                  <a:cubicBezTo>
                    <a:pt x="27" y="39"/>
                    <a:pt x="28" y="38"/>
                    <a:pt x="28" y="37"/>
                  </a:cubicBezTo>
                  <a:cubicBezTo>
                    <a:pt x="31" y="29"/>
                    <a:pt x="36" y="13"/>
                    <a:pt x="38" y="4"/>
                  </a:cubicBezTo>
                  <a:cubicBezTo>
                    <a:pt x="38" y="2"/>
                    <a:pt x="38" y="2"/>
                    <a:pt x="37" y="2"/>
                  </a:cubicBezTo>
                  <a:cubicBezTo>
                    <a:pt x="33" y="1"/>
                    <a:pt x="33" y="1"/>
                    <a:pt x="33" y="1"/>
                  </a:cubicBezTo>
                  <a:cubicBezTo>
                    <a:pt x="32" y="1"/>
                    <a:pt x="32" y="1"/>
                    <a:pt x="32" y="0"/>
                  </a:cubicBezTo>
                  <a:cubicBezTo>
                    <a:pt x="32" y="0"/>
                    <a:pt x="32" y="0"/>
                    <a:pt x="32" y="0"/>
                  </a:cubicBezTo>
                  <a:lnTo>
                    <a:pt x="48" y="0"/>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dirty="0">
                <a:solidFill>
                  <a:srgbClr val="000000"/>
                </a:solidFill>
                <a:latin typeface="Calibri Light" panose="020F0302020204030204" pitchFamily="34" charset="0"/>
                <a:cs typeface="Calibri Light" panose="020F0302020204030204" pitchFamily="34" charset="0"/>
              </a:endParaRPr>
            </a:p>
          </p:txBody>
        </p:sp>
        <p:sp>
          <p:nvSpPr>
            <p:cNvPr id="31" name="Freeform 30">
              <a:extLst>
                <a:ext uri="{FF2B5EF4-FFF2-40B4-BE49-F238E27FC236}">
                  <a16:creationId xmlns:a16="http://schemas.microsoft.com/office/drawing/2014/main" id="{04BBAE89-31B8-D74D-B9A0-6A709319630D}"/>
                </a:ext>
              </a:extLst>
            </p:cNvPr>
            <p:cNvSpPr>
              <a:spLocks/>
            </p:cNvSpPr>
            <p:nvPr userDrawn="1"/>
          </p:nvSpPr>
          <p:spPr bwMode="gray">
            <a:xfrm>
              <a:off x="4816475" y="6445250"/>
              <a:ext cx="57150" cy="76200"/>
            </a:xfrm>
            <a:custGeom>
              <a:avLst/>
              <a:gdLst/>
              <a:ahLst/>
              <a:cxnLst>
                <a:cxn ang="0">
                  <a:pos x="18" y="23"/>
                </a:cxn>
                <a:cxn ang="0">
                  <a:pos x="12" y="24"/>
                </a:cxn>
                <a:cxn ang="0">
                  <a:pos x="0" y="12"/>
                </a:cxn>
                <a:cxn ang="0">
                  <a:pos x="13" y="0"/>
                </a:cxn>
                <a:cxn ang="0">
                  <a:pos x="18" y="1"/>
                </a:cxn>
                <a:cxn ang="0">
                  <a:pos x="18" y="3"/>
                </a:cxn>
                <a:cxn ang="0">
                  <a:pos x="13" y="2"/>
                </a:cxn>
                <a:cxn ang="0">
                  <a:pos x="4" y="12"/>
                </a:cxn>
                <a:cxn ang="0">
                  <a:pos x="13" y="22"/>
                </a:cxn>
                <a:cxn ang="0">
                  <a:pos x="18" y="21"/>
                </a:cxn>
                <a:cxn ang="0">
                  <a:pos x="18" y="23"/>
                </a:cxn>
              </a:cxnLst>
              <a:rect l="0" t="0" r="r" b="b"/>
              <a:pathLst>
                <a:path w="18" h="24">
                  <a:moveTo>
                    <a:pt x="18" y="23"/>
                  </a:moveTo>
                  <a:cubicBezTo>
                    <a:pt x="17" y="24"/>
                    <a:pt x="15" y="24"/>
                    <a:pt x="12" y="24"/>
                  </a:cubicBezTo>
                  <a:cubicBezTo>
                    <a:pt x="5" y="24"/>
                    <a:pt x="0" y="20"/>
                    <a:pt x="0" y="12"/>
                  </a:cubicBezTo>
                  <a:cubicBezTo>
                    <a:pt x="0" y="5"/>
                    <a:pt x="5" y="0"/>
                    <a:pt x="13" y="0"/>
                  </a:cubicBezTo>
                  <a:cubicBezTo>
                    <a:pt x="16" y="0"/>
                    <a:pt x="18" y="0"/>
                    <a:pt x="18" y="1"/>
                  </a:cubicBezTo>
                  <a:cubicBezTo>
                    <a:pt x="18" y="3"/>
                    <a:pt x="18" y="3"/>
                    <a:pt x="18" y="3"/>
                  </a:cubicBezTo>
                  <a:cubicBezTo>
                    <a:pt x="16" y="3"/>
                    <a:pt x="15" y="2"/>
                    <a:pt x="13" y="2"/>
                  </a:cubicBezTo>
                  <a:cubicBezTo>
                    <a:pt x="7" y="2"/>
                    <a:pt x="4" y="6"/>
                    <a:pt x="4" y="12"/>
                  </a:cubicBezTo>
                  <a:cubicBezTo>
                    <a:pt x="4" y="18"/>
                    <a:pt x="7" y="22"/>
                    <a:pt x="13" y="22"/>
                  </a:cubicBezTo>
                  <a:cubicBezTo>
                    <a:pt x="15" y="22"/>
                    <a:pt x="16" y="21"/>
                    <a:pt x="18" y="21"/>
                  </a:cubicBezTo>
                  <a:lnTo>
                    <a:pt x="18" y="23"/>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dirty="0">
                <a:solidFill>
                  <a:srgbClr val="000000"/>
                </a:solidFill>
                <a:latin typeface="Calibri Light" panose="020F0302020204030204" pitchFamily="34" charset="0"/>
                <a:cs typeface="Calibri Light" panose="020F0302020204030204" pitchFamily="34" charset="0"/>
              </a:endParaRPr>
            </a:p>
          </p:txBody>
        </p:sp>
        <p:sp>
          <p:nvSpPr>
            <p:cNvPr id="32" name="Freeform 31">
              <a:extLst>
                <a:ext uri="{FF2B5EF4-FFF2-40B4-BE49-F238E27FC236}">
                  <a16:creationId xmlns:a16="http://schemas.microsoft.com/office/drawing/2014/main" id="{F6BF25AA-3B89-114F-9520-60CA93016612}"/>
                </a:ext>
              </a:extLst>
            </p:cNvPr>
            <p:cNvSpPr>
              <a:spLocks/>
            </p:cNvSpPr>
            <p:nvPr userDrawn="1"/>
          </p:nvSpPr>
          <p:spPr bwMode="gray">
            <a:xfrm>
              <a:off x="4892675" y="6445250"/>
              <a:ext cx="57150" cy="76200"/>
            </a:xfrm>
            <a:custGeom>
              <a:avLst/>
              <a:gdLst/>
              <a:ahLst/>
              <a:cxnLst>
                <a:cxn ang="0">
                  <a:pos x="6" y="0"/>
                </a:cxn>
                <a:cxn ang="0">
                  <a:pos x="6" y="20"/>
                </a:cxn>
                <a:cxn ang="0">
                  <a:pos x="30" y="20"/>
                </a:cxn>
                <a:cxn ang="0">
                  <a:pos x="30" y="0"/>
                </a:cxn>
                <a:cxn ang="0">
                  <a:pos x="36" y="0"/>
                </a:cxn>
                <a:cxn ang="0">
                  <a:pos x="36" y="48"/>
                </a:cxn>
                <a:cxn ang="0">
                  <a:pos x="30" y="48"/>
                </a:cxn>
                <a:cxn ang="0">
                  <a:pos x="30" y="26"/>
                </a:cxn>
                <a:cxn ang="0">
                  <a:pos x="6" y="26"/>
                </a:cxn>
                <a:cxn ang="0">
                  <a:pos x="6" y="48"/>
                </a:cxn>
                <a:cxn ang="0">
                  <a:pos x="0" y="48"/>
                </a:cxn>
                <a:cxn ang="0">
                  <a:pos x="0" y="0"/>
                </a:cxn>
                <a:cxn ang="0">
                  <a:pos x="6" y="0"/>
                </a:cxn>
              </a:cxnLst>
              <a:rect l="0" t="0" r="r" b="b"/>
              <a:pathLst>
                <a:path w="36" h="48">
                  <a:moveTo>
                    <a:pt x="6" y="0"/>
                  </a:moveTo>
                  <a:lnTo>
                    <a:pt x="6" y="20"/>
                  </a:lnTo>
                  <a:lnTo>
                    <a:pt x="30" y="20"/>
                  </a:lnTo>
                  <a:lnTo>
                    <a:pt x="30" y="0"/>
                  </a:lnTo>
                  <a:lnTo>
                    <a:pt x="36" y="0"/>
                  </a:lnTo>
                  <a:lnTo>
                    <a:pt x="36" y="48"/>
                  </a:lnTo>
                  <a:lnTo>
                    <a:pt x="30" y="48"/>
                  </a:lnTo>
                  <a:lnTo>
                    <a:pt x="30" y="26"/>
                  </a:lnTo>
                  <a:lnTo>
                    <a:pt x="6" y="26"/>
                  </a:lnTo>
                  <a:lnTo>
                    <a:pt x="6" y="48"/>
                  </a:lnTo>
                  <a:lnTo>
                    <a:pt x="0" y="48"/>
                  </a:lnTo>
                  <a:lnTo>
                    <a:pt x="0" y="0"/>
                  </a:lnTo>
                  <a:lnTo>
                    <a:pt x="6" y="0"/>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dirty="0">
                <a:solidFill>
                  <a:srgbClr val="000000"/>
                </a:solidFill>
                <a:latin typeface="Calibri Light" panose="020F0302020204030204" pitchFamily="34" charset="0"/>
                <a:cs typeface="Calibri Light" panose="020F0302020204030204" pitchFamily="34" charset="0"/>
              </a:endParaRPr>
            </a:p>
          </p:txBody>
        </p:sp>
        <p:sp>
          <p:nvSpPr>
            <p:cNvPr id="33" name="Freeform 32">
              <a:extLst>
                <a:ext uri="{FF2B5EF4-FFF2-40B4-BE49-F238E27FC236}">
                  <a16:creationId xmlns:a16="http://schemas.microsoft.com/office/drawing/2014/main" id="{36D67D9C-2509-B443-8CDE-EE726599A4EA}"/>
                </a:ext>
              </a:extLst>
            </p:cNvPr>
            <p:cNvSpPr>
              <a:spLocks noEditPoints="1"/>
            </p:cNvSpPr>
            <p:nvPr userDrawn="1"/>
          </p:nvSpPr>
          <p:spPr bwMode="gray">
            <a:xfrm>
              <a:off x="4965700" y="6445250"/>
              <a:ext cx="63500" cy="76200"/>
            </a:xfrm>
            <a:custGeom>
              <a:avLst/>
              <a:gdLst/>
              <a:ahLst/>
              <a:cxnLst>
                <a:cxn ang="0">
                  <a:pos x="6" y="16"/>
                </a:cxn>
                <a:cxn ang="0">
                  <a:pos x="4" y="24"/>
                </a:cxn>
                <a:cxn ang="0">
                  <a:pos x="0" y="24"/>
                </a:cxn>
                <a:cxn ang="0">
                  <a:pos x="9" y="0"/>
                </a:cxn>
                <a:cxn ang="0">
                  <a:pos x="12" y="0"/>
                </a:cxn>
                <a:cxn ang="0">
                  <a:pos x="20" y="24"/>
                </a:cxn>
                <a:cxn ang="0">
                  <a:pos x="17" y="24"/>
                </a:cxn>
                <a:cxn ang="0">
                  <a:pos x="15" y="16"/>
                </a:cxn>
                <a:cxn ang="0">
                  <a:pos x="6" y="16"/>
                </a:cxn>
                <a:cxn ang="0">
                  <a:pos x="14" y="14"/>
                </a:cxn>
                <a:cxn ang="0">
                  <a:pos x="12" y="7"/>
                </a:cxn>
                <a:cxn ang="0">
                  <a:pos x="10" y="3"/>
                </a:cxn>
                <a:cxn ang="0">
                  <a:pos x="10" y="3"/>
                </a:cxn>
                <a:cxn ang="0">
                  <a:pos x="9" y="7"/>
                </a:cxn>
                <a:cxn ang="0">
                  <a:pos x="7" y="14"/>
                </a:cxn>
                <a:cxn ang="0">
                  <a:pos x="14" y="14"/>
                </a:cxn>
              </a:cxnLst>
              <a:rect l="0" t="0" r="r" b="b"/>
              <a:pathLst>
                <a:path w="20" h="24">
                  <a:moveTo>
                    <a:pt x="6" y="16"/>
                  </a:moveTo>
                  <a:cubicBezTo>
                    <a:pt x="4" y="24"/>
                    <a:pt x="4" y="24"/>
                    <a:pt x="4" y="24"/>
                  </a:cubicBezTo>
                  <a:cubicBezTo>
                    <a:pt x="0" y="24"/>
                    <a:pt x="0" y="24"/>
                    <a:pt x="0" y="24"/>
                  </a:cubicBezTo>
                  <a:cubicBezTo>
                    <a:pt x="9" y="0"/>
                    <a:pt x="9" y="0"/>
                    <a:pt x="9" y="0"/>
                  </a:cubicBezTo>
                  <a:cubicBezTo>
                    <a:pt x="12" y="0"/>
                    <a:pt x="12" y="0"/>
                    <a:pt x="12" y="0"/>
                  </a:cubicBezTo>
                  <a:cubicBezTo>
                    <a:pt x="20" y="24"/>
                    <a:pt x="20" y="24"/>
                    <a:pt x="20" y="24"/>
                  </a:cubicBezTo>
                  <a:cubicBezTo>
                    <a:pt x="17" y="24"/>
                    <a:pt x="17" y="24"/>
                    <a:pt x="17" y="24"/>
                  </a:cubicBezTo>
                  <a:cubicBezTo>
                    <a:pt x="15" y="16"/>
                    <a:pt x="15" y="16"/>
                    <a:pt x="15" y="16"/>
                  </a:cubicBezTo>
                  <a:lnTo>
                    <a:pt x="6" y="16"/>
                  </a:lnTo>
                  <a:close/>
                  <a:moveTo>
                    <a:pt x="14" y="14"/>
                  </a:moveTo>
                  <a:cubicBezTo>
                    <a:pt x="12" y="7"/>
                    <a:pt x="12" y="7"/>
                    <a:pt x="12" y="7"/>
                  </a:cubicBezTo>
                  <a:cubicBezTo>
                    <a:pt x="11" y="6"/>
                    <a:pt x="11" y="4"/>
                    <a:pt x="10" y="3"/>
                  </a:cubicBezTo>
                  <a:cubicBezTo>
                    <a:pt x="10" y="3"/>
                    <a:pt x="10" y="3"/>
                    <a:pt x="10" y="3"/>
                  </a:cubicBezTo>
                  <a:cubicBezTo>
                    <a:pt x="10" y="4"/>
                    <a:pt x="10" y="6"/>
                    <a:pt x="9" y="7"/>
                  </a:cubicBezTo>
                  <a:cubicBezTo>
                    <a:pt x="7" y="14"/>
                    <a:pt x="7" y="14"/>
                    <a:pt x="7" y="14"/>
                  </a:cubicBezTo>
                  <a:lnTo>
                    <a:pt x="14" y="14"/>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dirty="0">
                <a:solidFill>
                  <a:srgbClr val="000000"/>
                </a:solidFill>
                <a:latin typeface="Calibri Light" panose="020F0302020204030204" pitchFamily="34" charset="0"/>
                <a:cs typeface="Calibri Light" panose="020F0302020204030204" pitchFamily="34" charset="0"/>
              </a:endParaRPr>
            </a:p>
          </p:txBody>
        </p:sp>
        <p:sp>
          <p:nvSpPr>
            <p:cNvPr id="34" name="Freeform 33">
              <a:extLst>
                <a:ext uri="{FF2B5EF4-FFF2-40B4-BE49-F238E27FC236}">
                  <a16:creationId xmlns:a16="http://schemas.microsoft.com/office/drawing/2014/main" id="{B72926B1-9759-B34D-AA74-F3DBDCDA1EAE}"/>
                </a:ext>
              </a:extLst>
            </p:cNvPr>
            <p:cNvSpPr>
              <a:spLocks noEditPoints="1"/>
            </p:cNvSpPr>
            <p:nvPr userDrawn="1"/>
          </p:nvSpPr>
          <p:spPr bwMode="gray">
            <a:xfrm>
              <a:off x="5048250" y="6445250"/>
              <a:ext cx="47625" cy="76200"/>
            </a:xfrm>
            <a:custGeom>
              <a:avLst/>
              <a:gdLst/>
              <a:ahLst/>
              <a:cxnLst>
                <a:cxn ang="0">
                  <a:pos x="0" y="0"/>
                </a:cxn>
                <a:cxn ang="0">
                  <a:pos x="6" y="0"/>
                </a:cxn>
                <a:cxn ang="0">
                  <a:pos x="13" y="2"/>
                </a:cxn>
                <a:cxn ang="0">
                  <a:pos x="15" y="6"/>
                </a:cxn>
                <a:cxn ang="0">
                  <a:pos x="10" y="12"/>
                </a:cxn>
                <a:cxn ang="0">
                  <a:pos x="10" y="13"/>
                </a:cxn>
                <a:cxn ang="0">
                  <a:pos x="14" y="17"/>
                </a:cxn>
                <a:cxn ang="0">
                  <a:pos x="15" y="24"/>
                </a:cxn>
                <a:cxn ang="0">
                  <a:pos x="12" y="24"/>
                </a:cxn>
                <a:cxn ang="0">
                  <a:pos x="11" y="18"/>
                </a:cxn>
                <a:cxn ang="0">
                  <a:pos x="6" y="14"/>
                </a:cxn>
                <a:cxn ang="0">
                  <a:pos x="3" y="14"/>
                </a:cxn>
                <a:cxn ang="0">
                  <a:pos x="3" y="24"/>
                </a:cxn>
                <a:cxn ang="0">
                  <a:pos x="0" y="24"/>
                </a:cxn>
                <a:cxn ang="0">
                  <a:pos x="0" y="0"/>
                </a:cxn>
                <a:cxn ang="0">
                  <a:pos x="3" y="11"/>
                </a:cxn>
                <a:cxn ang="0">
                  <a:pos x="6" y="11"/>
                </a:cxn>
                <a:cxn ang="0">
                  <a:pos x="11" y="7"/>
                </a:cxn>
                <a:cxn ang="0">
                  <a:pos x="6" y="2"/>
                </a:cxn>
                <a:cxn ang="0">
                  <a:pos x="3" y="3"/>
                </a:cxn>
                <a:cxn ang="0">
                  <a:pos x="3" y="11"/>
                </a:cxn>
              </a:cxnLst>
              <a:rect l="0" t="0" r="r" b="b"/>
              <a:pathLst>
                <a:path w="15" h="24">
                  <a:moveTo>
                    <a:pt x="0" y="0"/>
                  </a:moveTo>
                  <a:cubicBezTo>
                    <a:pt x="1" y="0"/>
                    <a:pt x="4" y="0"/>
                    <a:pt x="6" y="0"/>
                  </a:cubicBezTo>
                  <a:cubicBezTo>
                    <a:pt x="9" y="0"/>
                    <a:pt x="11" y="1"/>
                    <a:pt x="13" y="2"/>
                  </a:cubicBezTo>
                  <a:cubicBezTo>
                    <a:pt x="14" y="3"/>
                    <a:pt x="15" y="5"/>
                    <a:pt x="15" y="6"/>
                  </a:cubicBezTo>
                  <a:cubicBezTo>
                    <a:pt x="15" y="10"/>
                    <a:pt x="13" y="12"/>
                    <a:pt x="10" y="12"/>
                  </a:cubicBezTo>
                  <a:cubicBezTo>
                    <a:pt x="10" y="13"/>
                    <a:pt x="10" y="13"/>
                    <a:pt x="10" y="13"/>
                  </a:cubicBezTo>
                  <a:cubicBezTo>
                    <a:pt x="12" y="13"/>
                    <a:pt x="13" y="15"/>
                    <a:pt x="14" y="17"/>
                  </a:cubicBezTo>
                  <a:cubicBezTo>
                    <a:pt x="14" y="21"/>
                    <a:pt x="15" y="23"/>
                    <a:pt x="15" y="24"/>
                  </a:cubicBezTo>
                  <a:cubicBezTo>
                    <a:pt x="12" y="24"/>
                    <a:pt x="12" y="24"/>
                    <a:pt x="12" y="24"/>
                  </a:cubicBezTo>
                  <a:cubicBezTo>
                    <a:pt x="12" y="23"/>
                    <a:pt x="11" y="21"/>
                    <a:pt x="11" y="18"/>
                  </a:cubicBezTo>
                  <a:cubicBezTo>
                    <a:pt x="10" y="15"/>
                    <a:pt x="9" y="14"/>
                    <a:pt x="6" y="14"/>
                  </a:cubicBezTo>
                  <a:cubicBezTo>
                    <a:pt x="3" y="14"/>
                    <a:pt x="3" y="14"/>
                    <a:pt x="3" y="14"/>
                  </a:cubicBezTo>
                  <a:cubicBezTo>
                    <a:pt x="3" y="24"/>
                    <a:pt x="3" y="24"/>
                    <a:pt x="3" y="24"/>
                  </a:cubicBezTo>
                  <a:cubicBezTo>
                    <a:pt x="0" y="24"/>
                    <a:pt x="0" y="24"/>
                    <a:pt x="0" y="24"/>
                  </a:cubicBezTo>
                  <a:lnTo>
                    <a:pt x="0" y="0"/>
                  </a:lnTo>
                  <a:close/>
                  <a:moveTo>
                    <a:pt x="3" y="11"/>
                  </a:moveTo>
                  <a:cubicBezTo>
                    <a:pt x="6" y="11"/>
                    <a:pt x="6" y="11"/>
                    <a:pt x="6" y="11"/>
                  </a:cubicBezTo>
                  <a:cubicBezTo>
                    <a:pt x="9" y="11"/>
                    <a:pt x="11" y="9"/>
                    <a:pt x="11" y="7"/>
                  </a:cubicBezTo>
                  <a:cubicBezTo>
                    <a:pt x="11" y="4"/>
                    <a:pt x="9" y="2"/>
                    <a:pt x="6" y="2"/>
                  </a:cubicBezTo>
                  <a:cubicBezTo>
                    <a:pt x="5" y="2"/>
                    <a:pt x="4" y="2"/>
                    <a:pt x="3" y="3"/>
                  </a:cubicBezTo>
                  <a:lnTo>
                    <a:pt x="3" y="11"/>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dirty="0">
                <a:solidFill>
                  <a:srgbClr val="000000"/>
                </a:solidFill>
                <a:latin typeface="Calibri Light" panose="020F0302020204030204" pitchFamily="34" charset="0"/>
                <a:cs typeface="Calibri Light" panose="020F0302020204030204" pitchFamily="34" charset="0"/>
              </a:endParaRPr>
            </a:p>
          </p:txBody>
        </p:sp>
        <p:sp>
          <p:nvSpPr>
            <p:cNvPr id="35" name="Freeform 34">
              <a:extLst>
                <a:ext uri="{FF2B5EF4-FFF2-40B4-BE49-F238E27FC236}">
                  <a16:creationId xmlns:a16="http://schemas.microsoft.com/office/drawing/2014/main" id="{3F899399-A230-C044-8674-E4184BE74E26}"/>
                </a:ext>
              </a:extLst>
            </p:cNvPr>
            <p:cNvSpPr>
              <a:spLocks/>
            </p:cNvSpPr>
            <p:nvPr userDrawn="1"/>
          </p:nvSpPr>
          <p:spPr bwMode="gray">
            <a:xfrm>
              <a:off x="5108575" y="6445250"/>
              <a:ext cx="53975" cy="76200"/>
            </a:xfrm>
            <a:custGeom>
              <a:avLst/>
              <a:gdLst/>
              <a:ahLst/>
              <a:cxnLst>
                <a:cxn ang="0">
                  <a:pos x="14" y="6"/>
                </a:cxn>
                <a:cxn ang="0">
                  <a:pos x="0" y="6"/>
                </a:cxn>
                <a:cxn ang="0">
                  <a:pos x="0" y="0"/>
                </a:cxn>
                <a:cxn ang="0">
                  <a:pos x="34" y="0"/>
                </a:cxn>
                <a:cxn ang="0">
                  <a:pos x="34" y="6"/>
                </a:cxn>
                <a:cxn ang="0">
                  <a:pos x="20" y="6"/>
                </a:cxn>
                <a:cxn ang="0">
                  <a:pos x="20" y="48"/>
                </a:cxn>
                <a:cxn ang="0">
                  <a:pos x="14" y="48"/>
                </a:cxn>
                <a:cxn ang="0">
                  <a:pos x="14" y="6"/>
                </a:cxn>
              </a:cxnLst>
              <a:rect l="0" t="0" r="r" b="b"/>
              <a:pathLst>
                <a:path w="34" h="48">
                  <a:moveTo>
                    <a:pt x="14" y="6"/>
                  </a:moveTo>
                  <a:lnTo>
                    <a:pt x="0" y="6"/>
                  </a:lnTo>
                  <a:lnTo>
                    <a:pt x="0" y="0"/>
                  </a:lnTo>
                  <a:lnTo>
                    <a:pt x="34" y="0"/>
                  </a:lnTo>
                  <a:lnTo>
                    <a:pt x="34" y="6"/>
                  </a:lnTo>
                  <a:lnTo>
                    <a:pt x="20" y="6"/>
                  </a:lnTo>
                  <a:lnTo>
                    <a:pt x="20" y="48"/>
                  </a:lnTo>
                  <a:lnTo>
                    <a:pt x="14" y="48"/>
                  </a:lnTo>
                  <a:lnTo>
                    <a:pt x="14" y="6"/>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dirty="0">
                <a:solidFill>
                  <a:srgbClr val="000000"/>
                </a:solidFill>
                <a:latin typeface="Calibri Light" panose="020F0302020204030204" pitchFamily="34" charset="0"/>
                <a:cs typeface="Calibri Light" panose="020F0302020204030204" pitchFamily="34" charset="0"/>
              </a:endParaRPr>
            </a:p>
          </p:txBody>
        </p:sp>
        <p:sp>
          <p:nvSpPr>
            <p:cNvPr id="36" name="Freeform 35">
              <a:extLst>
                <a:ext uri="{FF2B5EF4-FFF2-40B4-BE49-F238E27FC236}">
                  <a16:creationId xmlns:a16="http://schemas.microsoft.com/office/drawing/2014/main" id="{88B22216-798E-044E-A1F1-37177EE1D834}"/>
                </a:ext>
              </a:extLst>
            </p:cNvPr>
            <p:cNvSpPr>
              <a:spLocks/>
            </p:cNvSpPr>
            <p:nvPr userDrawn="1"/>
          </p:nvSpPr>
          <p:spPr bwMode="gray">
            <a:xfrm>
              <a:off x="5178425" y="6445250"/>
              <a:ext cx="41275" cy="76200"/>
            </a:xfrm>
            <a:custGeom>
              <a:avLst/>
              <a:gdLst/>
              <a:ahLst/>
              <a:cxnLst>
                <a:cxn ang="0">
                  <a:pos x="24" y="26"/>
                </a:cxn>
                <a:cxn ang="0">
                  <a:pos x="6" y="26"/>
                </a:cxn>
                <a:cxn ang="0">
                  <a:pos x="6" y="42"/>
                </a:cxn>
                <a:cxn ang="0">
                  <a:pos x="26" y="42"/>
                </a:cxn>
                <a:cxn ang="0">
                  <a:pos x="26" y="48"/>
                </a:cxn>
                <a:cxn ang="0">
                  <a:pos x="0" y="48"/>
                </a:cxn>
                <a:cxn ang="0">
                  <a:pos x="0" y="0"/>
                </a:cxn>
                <a:cxn ang="0">
                  <a:pos x="26" y="0"/>
                </a:cxn>
                <a:cxn ang="0">
                  <a:pos x="26" y="6"/>
                </a:cxn>
                <a:cxn ang="0">
                  <a:pos x="6" y="6"/>
                </a:cxn>
                <a:cxn ang="0">
                  <a:pos x="6" y="20"/>
                </a:cxn>
                <a:cxn ang="0">
                  <a:pos x="24" y="20"/>
                </a:cxn>
                <a:cxn ang="0">
                  <a:pos x="24" y="26"/>
                </a:cxn>
              </a:cxnLst>
              <a:rect l="0" t="0" r="r" b="b"/>
              <a:pathLst>
                <a:path w="26" h="48">
                  <a:moveTo>
                    <a:pt x="24" y="26"/>
                  </a:moveTo>
                  <a:lnTo>
                    <a:pt x="6" y="26"/>
                  </a:lnTo>
                  <a:lnTo>
                    <a:pt x="6" y="42"/>
                  </a:lnTo>
                  <a:lnTo>
                    <a:pt x="26" y="42"/>
                  </a:lnTo>
                  <a:lnTo>
                    <a:pt x="26" y="48"/>
                  </a:lnTo>
                  <a:lnTo>
                    <a:pt x="0" y="48"/>
                  </a:lnTo>
                  <a:lnTo>
                    <a:pt x="0" y="0"/>
                  </a:lnTo>
                  <a:lnTo>
                    <a:pt x="26" y="0"/>
                  </a:lnTo>
                  <a:lnTo>
                    <a:pt x="26" y="6"/>
                  </a:lnTo>
                  <a:lnTo>
                    <a:pt x="6" y="6"/>
                  </a:lnTo>
                  <a:lnTo>
                    <a:pt x="6" y="20"/>
                  </a:lnTo>
                  <a:lnTo>
                    <a:pt x="24" y="20"/>
                  </a:lnTo>
                  <a:lnTo>
                    <a:pt x="24" y="26"/>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dirty="0">
                <a:solidFill>
                  <a:srgbClr val="000000"/>
                </a:solidFill>
                <a:latin typeface="Calibri Light" panose="020F0302020204030204" pitchFamily="34" charset="0"/>
                <a:cs typeface="Calibri Light" panose="020F0302020204030204" pitchFamily="34" charset="0"/>
              </a:endParaRPr>
            </a:p>
          </p:txBody>
        </p:sp>
        <p:sp>
          <p:nvSpPr>
            <p:cNvPr id="37" name="Freeform 36">
              <a:extLst>
                <a:ext uri="{FF2B5EF4-FFF2-40B4-BE49-F238E27FC236}">
                  <a16:creationId xmlns:a16="http://schemas.microsoft.com/office/drawing/2014/main" id="{15A67C64-C658-C342-91F8-AD722A6BD2CD}"/>
                </a:ext>
              </a:extLst>
            </p:cNvPr>
            <p:cNvSpPr>
              <a:spLocks noEditPoints="1"/>
            </p:cNvSpPr>
            <p:nvPr userDrawn="1"/>
          </p:nvSpPr>
          <p:spPr bwMode="gray">
            <a:xfrm>
              <a:off x="5238750" y="6445250"/>
              <a:ext cx="50800" cy="76200"/>
            </a:xfrm>
            <a:custGeom>
              <a:avLst/>
              <a:gdLst/>
              <a:ahLst/>
              <a:cxnLst>
                <a:cxn ang="0">
                  <a:pos x="0" y="0"/>
                </a:cxn>
                <a:cxn ang="0">
                  <a:pos x="6" y="0"/>
                </a:cxn>
                <a:cxn ang="0">
                  <a:pos x="13" y="2"/>
                </a:cxn>
                <a:cxn ang="0">
                  <a:pos x="15" y="6"/>
                </a:cxn>
                <a:cxn ang="0">
                  <a:pos x="10" y="12"/>
                </a:cxn>
                <a:cxn ang="0">
                  <a:pos x="10" y="13"/>
                </a:cxn>
                <a:cxn ang="0">
                  <a:pos x="14" y="17"/>
                </a:cxn>
                <a:cxn ang="0">
                  <a:pos x="16" y="24"/>
                </a:cxn>
                <a:cxn ang="0">
                  <a:pos x="13" y="24"/>
                </a:cxn>
                <a:cxn ang="0">
                  <a:pos x="11" y="18"/>
                </a:cxn>
                <a:cxn ang="0">
                  <a:pos x="6" y="14"/>
                </a:cxn>
                <a:cxn ang="0">
                  <a:pos x="3" y="14"/>
                </a:cxn>
                <a:cxn ang="0">
                  <a:pos x="3" y="24"/>
                </a:cxn>
                <a:cxn ang="0">
                  <a:pos x="0" y="24"/>
                </a:cxn>
                <a:cxn ang="0">
                  <a:pos x="0" y="0"/>
                </a:cxn>
                <a:cxn ang="0">
                  <a:pos x="3" y="11"/>
                </a:cxn>
                <a:cxn ang="0">
                  <a:pos x="6" y="11"/>
                </a:cxn>
                <a:cxn ang="0">
                  <a:pos x="12" y="7"/>
                </a:cxn>
                <a:cxn ang="0">
                  <a:pos x="6" y="2"/>
                </a:cxn>
                <a:cxn ang="0">
                  <a:pos x="3" y="3"/>
                </a:cxn>
                <a:cxn ang="0">
                  <a:pos x="3" y="11"/>
                </a:cxn>
              </a:cxnLst>
              <a:rect l="0" t="0" r="r" b="b"/>
              <a:pathLst>
                <a:path w="16" h="24">
                  <a:moveTo>
                    <a:pt x="0" y="0"/>
                  </a:moveTo>
                  <a:cubicBezTo>
                    <a:pt x="2" y="0"/>
                    <a:pt x="4" y="0"/>
                    <a:pt x="6" y="0"/>
                  </a:cubicBezTo>
                  <a:cubicBezTo>
                    <a:pt x="9" y="0"/>
                    <a:pt x="12" y="1"/>
                    <a:pt x="13" y="2"/>
                  </a:cubicBezTo>
                  <a:cubicBezTo>
                    <a:pt x="14" y="3"/>
                    <a:pt x="15" y="5"/>
                    <a:pt x="15" y="6"/>
                  </a:cubicBezTo>
                  <a:cubicBezTo>
                    <a:pt x="15" y="10"/>
                    <a:pt x="13" y="12"/>
                    <a:pt x="10" y="12"/>
                  </a:cubicBezTo>
                  <a:cubicBezTo>
                    <a:pt x="10" y="13"/>
                    <a:pt x="10" y="13"/>
                    <a:pt x="10" y="13"/>
                  </a:cubicBezTo>
                  <a:cubicBezTo>
                    <a:pt x="12" y="13"/>
                    <a:pt x="13" y="15"/>
                    <a:pt x="14" y="17"/>
                  </a:cubicBezTo>
                  <a:cubicBezTo>
                    <a:pt x="15" y="21"/>
                    <a:pt x="15" y="23"/>
                    <a:pt x="16" y="24"/>
                  </a:cubicBezTo>
                  <a:cubicBezTo>
                    <a:pt x="13" y="24"/>
                    <a:pt x="13" y="24"/>
                    <a:pt x="13" y="24"/>
                  </a:cubicBezTo>
                  <a:cubicBezTo>
                    <a:pt x="12" y="23"/>
                    <a:pt x="12" y="21"/>
                    <a:pt x="11" y="18"/>
                  </a:cubicBezTo>
                  <a:cubicBezTo>
                    <a:pt x="10" y="15"/>
                    <a:pt x="9" y="14"/>
                    <a:pt x="6" y="14"/>
                  </a:cubicBezTo>
                  <a:cubicBezTo>
                    <a:pt x="3" y="14"/>
                    <a:pt x="3" y="14"/>
                    <a:pt x="3" y="14"/>
                  </a:cubicBezTo>
                  <a:cubicBezTo>
                    <a:pt x="3" y="24"/>
                    <a:pt x="3" y="24"/>
                    <a:pt x="3" y="24"/>
                  </a:cubicBezTo>
                  <a:cubicBezTo>
                    <a:pt x="0" y="24"/>
                    <a:pt x="0" y="24"/>
                    <a:pt x="0" y="24"/>
                  </a:cubicBezTo>
                  <a:lnTo>
                    <a:pt x="0" y="0"/>
                  </a:lnTo>
                  <a:close/>
                  <a:moveTo>
                    <a:pt x="3" y="11"/>
                  </a:moveTo>
                  <a:cubicBezTo>
                    <a:pt x="6" y="11"/>
                    <a:pt x="6" y="11"/>
                    <a:pt x="6" y="11"/>
                  </a:cubicBezTo>
                  <a:cubicBezTo>
                    <a:pt x="10" y="11"/>
                    <a:pt x="12" y="9"/>
                    <a:pt x="12" y="7"/>
                  </a:cubicBezTo>
                  <a:cubicBezTo>
                    <a:pt x="12" y="4"/>
                    <a:pt x="10" y="2"/>
                    <a:pt x="6" y="2"/>
                  </a:cubicBezTo>
                  <a:cubicBezTo>
                    <a:pt x="5" y="2"/>
                    <a:pt x="4" y="2"/>
                    <a:pt x="3" y="3"/>
                  </a:cubicBezTo>
                  <a:lnTo>
                    <a:pt x="3" y="11"/>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dirty="0">
                <a:solidFill>
                  <a:srgbClr val="000000"/>
                </a:solidFill>
                <a:latin typeface="Calibri Light" panose="020F0302020204030204" pitchFamily="34" charset="0"/>
                <a:cs typeface="Calibri Light" panose="020F0302020204030204" pitchFamily="34" charset="0"/>
              </a:endParaRPr>
            </a:p>
          </p:txBody>
        </p:sp>
        <p:sp>
          <p:nvSpPr>
            <p:cNvPr id="38" name="Freeform 37">
              <a:extLst>
                <a:ext uri="{FF2B5EF4-FFF2-40B4-BE49-F238E27FC236}">
                  <a16:creationId xmlns:a16="http://schemas.microsoft.com/office/drawing/2014/main" id="{E8E7D28C-6FD1-EB4F-A858-517D723839BC}"/>
                </a:ext>
              </a:extLst>
            </p:cNvPr>
            <p:cNvSpPr>
              <a:spLocks/>
            </p:cNvSpPr>
            <p:nvPr userDrawn="1"/>
          </p:nvSpPr>
          <p:spPr bwMode="gray">
            <a:xfrm>
              <a:off x="5305425" y="6445250"/>
              <a:ext cx="44450" cy="76200"/>
            </a:xfrm>
            <a:custGeom>
              <a:avLst/>
              <a:gdLst/>
              <a:ahLst/>
              <a:cxnLst>
                <a:cxn ang="0">
                  <a:pos x="26" y="26"/>
                </a:cxn>
                <a:cxn ang="0">
                  <a:pos x="6" y="26"/>
                </a:cxn>
                <a:cxn ang="0">
                  <a:pos x="6" y="42"/>
                </a:cxn>
                <a:cxn ang="0">
                  <a:pos x="28" y="42"/>
                </a:cxn>
                <a:cxn ang="0">
                  <a:pos x="28" y="48"/>
                </a:cxn>
                <a:cxn ang="0">
                  <a:pos x="0" y="48"/>
                </a:cxn>
                <a:cxn ang="0">
                  <a:pos x="0" y="0"/>
                </a:cxn>
                <a:cxn ang="0">
                  <a:pos x="26" y="0"/>
                </a:cxn>
                <a:cxn ang="0">
                  <a:pos x="26" y="6"/>
                </a:cxn>
                <a:cxn ang="0">
                  <a:pos x="6" y="6"/>
                </a:cxn>
                <a:cxn ang="0">
                  <a:pos x="6" y="20"/>
                </a:cxn>
                <a:cxn ang="0">
                  <a:pos x="26" y="20"/>
                </a:cxn>
                <a:cxn ang="0">
                  <a:pos x="26" y="26"/>
                </a:cxn>
              </a:cxnLst>
              <a:rect l="0" t="0" r="r" b="b"/>
              <a:pathLst>
                <a:path w="28" h="48">
                  <a:moveTo>
                    <a:pt x="26" y="26"/>
                  </a:moveTo>
                  <a:lnTo>
                    <a:pt x="6" y="26"/>
                  </a:lnTo>
                  <a:lnTo>
                    <a:pt x="6" y="42"/>
                  </a:lnTo>
                  <a:lnTo>
                    <a:pt x="28" y="42"/>
                  </a:lnTo>
                  <a:lnTo>
                    <a:pt x="28" y="48"/>
                  </a:lnTo>
                  <a:lnTo>
                    <a:pt x="0" y="48"/>
                  </a:lnTo>
                  <a:lnTo>
                    <a:pt x="0" y="0"/>
                  </a:lnTo>
                  <a:lnTo>
                    <a:pt x="26" y="0"/>
                  </a:lnTo>
                  <a:lnTo>
                    <a:pt x="26" y="6"/>
                  </a:lnTo>
                  <a:lnTo>
                    <a:pt x="6" y="6"/>
                  </a:lnTo>
                  <a:lnTo>
                    <a:pt x="6" y="20"/>
                  </a:lnTo>
                  <a:lnTo>
                    <a:pt x="26" y="20"/>
                  </a:lnTo>
                  <a:lnTo>
                    <a:pt x="26" y="26"/>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dirty="0">
                <a:solidFill>
                  <a:srgbClr val="000000"/>
                </a:solidFill>
                <a:latin typeface="Calibri Light" panose="020F0302020204030204" pitchFamily="34" charset="0"/>
                <a:cs typeface="Calibri Light" panose="020F0302020204030204" pitchFamily="34" charset="0"/>
              </a:endParaRPr>
            </a:p>
          </p:txBody>
        </p:sp>
        <p:sp>
          <p:nvSpPr>
            <p:cNvPr id="39" name="Freeform 38">
              <a:extLst>
                <a:ext uri="{FF2B5EF4-FFF2-40B4-BE49-F238E27FC236}">
                  <a16:creationId xmlns:a16="http://schemas.microsoft.com/office/drawing/2014/main" id="{4DC1EB11-F0B3-524D-B44F-D9492B0A1147}"/>
                </a:ext>
              </a:extLst>
            </p:cNvPr>
            <p:cNvSpPr>
              <a:spLocks noEditPoints="1"/>
            </p:cNvSpPr>
            <p:nvPr userDrawn="1"/>
          </p:nvSpPr>
          <p:spPr bwMode="gray">
            <a:xfrm>
              <a:off x="5368925" y="6445250"/>
              <a:ext cx="58738" cy="76200"/>
            </a:xfrm>
            <a:custGeom>
              <a:avLst/>
              <a:gdLst/>
              <a:ahLst/>
              <a:cxnLst>
                <a:cxn ang="0">
                  <a:pos x="0" y="0"/>
                </a:cxn>
                <a:cxn ang="0">
                  <a:pos x="6" y="0"/>
                </a:cxn>
                <a:cxn ang="0">
                  <a:pos x="16" y="3"/>
                </a:cxn>
                <a:cxn ang="0">
                  <a:pos x="19" y="11"/>
                </a:cxn>
                <a:cxn ang="0">
                  <a:pos x="16" y="21"/>
                </a:cxn>
                <a:cxn ang="0">
                  <a:pos x="5" y="24"/>
                </a:cxn>
                <a:cxn ang="0">
                  <a:pos x="0" y="24"/>
                </a:cxn>
                <a:cxn ang="0">
                  <a:pos x="0" y="0"/>
                </a:cxn>
                <a:cxn ang="0">
                  <a:pos x="3" y="22"/>
                </a:cxn>
                <a:cxn ang="0">
                  <a:pos x="6" y="22"/>
                </a:cxn>
                <a:cxn ang="0">
                  <a:pos x="16" y="12"/>
                </a:cxn>
                <a:cxn ang="0">
                  <a:pos x="6" y="2"/>
                </a:cxn>
                <a:cxn ang="0">
                  <a:pos x="3" y="3"/>
                </a:cxn>
                <a:cxn ang="0">
                  <a:pos x="3" y="22"/>
                </a:cxn>
              </a:cxnLst>
              <a:rect l="0" t="0" r="r" b="b"/>
              <a:pathLst>
                <a:path w="19" h="24">
                  <a:moveTo>
                    <a:pt x="0" y="0"/>
                  </a:moveTo>
                  <a:cubicBezTo>
                    <a:pt x="2" y="0"/>
                    <a:pt x="4" y="0"/>
                    <a:pt x="6" y="0"/>
                  </a:cubicBezTo>
                  <a:cubicBezTo>
                    <a:pt x="11" y="0"/>
                    <a:pt x="14" y="1"/>
                    <a:pt x="16" y="3"/>
                  </a:cubicBezTo>
                  <a:cubicBezTo>
                    <a:pt x="18" y="5"/>
                    <a:pt x="19" y="8"/>
                    <a:pt x="19" y="11"/>
                  </a:cubicBezTo>
                  <a:cubicBezTo>
                    <a:pt x="19" y="15"/>
                    <a:pt x="18" y="19"/>
                    <a:pt x="16" y="21"/>
                  </a:cubicBezTo>
                  <a:cubicBezTo>
                    <a:pt x="14" y="23"/>
                    <a:pt x="10" y="24"/>
                    <a:pt x="5" y="24"/>
                  </a:cubicBezTo>
                  <a:cubicBezTo>
                    <a:pt x="3" y="24"/>
                    <a:pt x="1" y="24"/>
                    <a:pt x="0" y="24"/>
                  </a:cubicBezTo>
                  <a:lnTo>
                    <a:pt x="0" y="0"/>
                  </a:lnTo>
                  <a:close/>
                  <a:moveTo>
                    <a:pt x="3" y="22"/>
                  </a:moveTo>
                  <a:cubicBezTo>
                    <a:pt x="4" y="22"/>
                    <a:pt x="5" y="22"/>
                    <a:pt x="6" y="22"/>
                  </a:cubicBezTo>
                  <a:cubicBezTo>
                    <a:pt x="12" y="22"/>
                    <a:pt x="16" y="18"/>
                    <a:pt x="16" y="12"/>
                  </a:cubicBezTo>
                  <a:cubicBezTo>
                    <a:pt x="16" y="6"/>
                    <a:pt x="13" y="2"/>
                    <a:pt x="6" y="2"/>
                  </a:cubicBezTo>
                  <a:cubicBezTo>
                    <a:pt x="5" y="2"/>
                    <a:pt x="4" y="3"/>
                    <a:pt x="3" y="3"/>
                  </a:cubicBezTo>
                  <a:lnTo>
                    <a:pt x="3" y="22"/>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dirty="0">
                <a:solidFill>
                  <a:srgbClr val="000000"/>
                </a:solidFill>
                <a:latin typeface="Calibri Light" panose="020F0302020204030204" pitchFamily="34" charset="0"/>
                <a:cs typeface="Calibri Light" panose="020F0302020204030204" pitchFamily="34" charset="0"/>
              </a:endParaRPr>
            </a:p>
          </p:txBody>
        </p:sp>
        <p:sp>
          <p:nvSpPr>
            <p:cNvPr id="40" name="Freeform 39">
              <a:extLst>
                <a:ext uri="{FF2B5EF4-FFF2-40B4-BE49-F238E27FC236}">
                  <a16:creationId xmlns:a16="http://schemas.microsoft.com/office/drawing/2014/main" id="{295216A1-4E49-AB48-815D-ECC09ADF8AA2}"/>
                </a:ext>
              </a:extLst>
            </p:cNvPr>
            <p:cNvSpPr>
              <a:spLocks noEditPoints="1"/>
            </p:cNvSpPr>
            <p:nvPr userDrawn="1"/>
          </p:nvSpPr>
          <p:spPr bwMode="gray">
            <a:xfrm>
              <a:off x="5472113" y="6445250"/>
              <a:ext cx="63500" cy="76200"/>
            </a:xfrm>
            <a:custGeom>
              <a:avLst/>
              <a:gdLst/>
              <a:ahLst/>
              <a:cxnLst>
                <a:cxn ang="0">
                  <a:pos x="6" y="16"/>
                </a:cxn>
                <a:cxn ang="0">
                  <a:pos x="3" y="24"/>
                </a:cxn>
                <a:cxn ang="0">
                  <a:pos x="0" y="24"/>
                </a:cxn>
                <a:cxn ang="0">
                  <a:pos x="8" y="0"/>
                </a:cxn>
                <a:cxn ang="0">
                  <a:pos x="12" y="0"/>
                </a:cxn>
                <a:cxn ang="0">
                  <a:pos x="20" y="24"/>
                </a:cxn>
                <a:cxn ang="0">
                  <a:pos x="17" y="24"/>
                </a:cxn>
                <a:cxn ang="0">
                  <a:pos x="14" y="16"/>
                </a:cxn>
                <a:cxn ang="0">
                  <a:pos x="6" y="16"/>
                </a:cxn>
                <a:cxn ang="0">
                  <a:pos x="13" y="14"/>
                </a:cxn>
                <a:cxn ang="0">
                  <a:pos x="11" y="7"/>
                </a:cxn>
                <a:cxn ang="0">
                  <a:pos x="10" y="3"/>
                </a:cxn>
                <a:cxn ang="0">
                  <a:pos x="10" y="3"/>
                </a:cxn>
                <a:cxn ang="0">
                  <a:pos x="9" y="7"/>
                </a:cxn>
                <a:cxn ang="0">
                  <a:pos x="6" y="14"/>
                </a:cxn>
                <a:cxn ang="0">
                  <a:pos x="13" y="14"/>
                </a:cxn>
              </a:cxnLst>
              <a:rect l="0" t="0" r="r" b="b"/>
              <a:pathLst>
                <a:path w="20" h="24">
                  <a:moveTo>
                    <a:pt x="6" y="16"/>
                  </a:moveTo>
                  <a:cubicBezTo>
                    <a:pt x="3" y="24"/>
                    <a:pt x="3" y="24"/>
                    <a:pt x="3" y="24"/>
                  </a:cubicBezTo>
                  <a:cubicBezTo>
                    <a:pt x="0" y="24"/>
                    <a:pt x="0" y="24"/>
                    <a:pt x="0" y="24"/>
                  </a:cubicBezTo>
                  <a:cubicBezTo>
                    <a:pt x="8" y="0"/>
                    <a:pt x="8" y="0"/>
                    <a:pt x="8" y="0"/>
                  </a:cubicBezTo>
                  <a:cubicBezTo>
                    <a:pt x="12" y="0"/>
                    <a:pt x="12" y="0"/>
                    <a:pt x="12" y="0"/>
                  </a:cubicBezTo>
                  <a:cubicBezTo>
                    <a:pt x="20" y="24"/>
                    <a:pt x="20" y="24"/>
                    <a:pt x="20" y="24"/>
                  </a:cubicBezTo>
                  <a:cubicBezTo>
                    <a:pt x="17" y="24"/>
                    <a:pt x="17" y="24"/>
                    <a:pt x="17" y="24"/>
                  </a:cubicBezTo>
                  <a:cubicBezTo>
                    <a:pt x="14" y="16"/>
                    <a:pt x="14" y="16"/>
                    <a:pt x="14" y="16"/>
                  </a:cubicBezTo>
                  <a:lnTo>
                    <a:pt x="6" y="16"/>
                  </a:lnTo>
                  <a:close/>
                  <a:moveTo>
                    <a:pt x="13" y="14"/>
                  </a:moveTo>
                  <a:cubicBezTo>
                    <a:pt x="11" y="7"/>
                    <a:pt x="11" y="7"/>
                    <a:pt x="11" y="7"/>
                  </a:cubicBezTo>
                  <a:cubicBezTo>
                    <a:pt x="11" y="6"/>
                    <a:pt x="10" y="4"/>
                    <a:pt x="10" y="3"/>
                  </a:cubicBezTo>
                  <a:cubicBezTo>
                    <a:pt x="10" y="3"/>
                    <a:pt x="10" y="3"/>
                    <a:pt x="10" y="3"/>
                  </a:cubicBezTo>
                  <a:cubicBezTo>
                    <a:pt x="9" y="4"/>
                    <a:pt x="9" y="6"/>
                    <a:pt x="9" y="7"/>
                  </a:cubicBezTo>
                  <a:cubicBezTo>
                    <a:pt x="6" y="14"/>
                    <a:pt x="6" y="14"/>
                    <a:pt x="6" y="14"/>
                  </a:cubicBezTo>
                  <a:lnTo>
                    <a:pt x="13" y="14"/>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dirty="0">
                <a:solidFill>
                  <a:srgbClr val="000000"/>
                </a:solidFill>
                <a:latin typeface="Calibri Light" panose="020F0302020204030204" pitchFamily="34" charset="0"/>
                <a:cs typeface="Calibri Light" panose="020F0302020204030204" pitchFamily="34" charset="0"/>
              </a:endParaRPr>
            </a:p>
          </p:txBody>
        </p:sp>
        <p:sp>
          <p:nvSpPr>
            <p:cNvPr id="41" name="Freeform 40">
              <a:extLst>
                <a:ext uri="{FF2B5EF4-FFF2-40B4-BE49-F238E27FC236}">
                  <a16:creationId xmlns:a16="http://schemas.microsoft.com/office/drawing/2014/main" id="{5A184FCE-C47B-4446-BA1D-E286DDD84B06}"/>
                </a:ext>
              </a:extLst>
            </p:cNvPr>
            <p:cNvSpPr>
              <a:spLocks/>
            </p:cNvSpPr>
            <p:nvPr userDrawn="1"/>
          </p:nvSpPr>
          <p:spPr bwMode="gray">
            <a:xfrm>
              <a:off x="5548313" y="6445250"/>
              <a:ext cx="57150" cy="76200"/>
            </a:xfrm>
            <a:custGeom>
              <a:avLst/>
              <a:gdLst/>
              <a:ahLst/>
              <a:cxnLst>
                <a:cxn ang="0">
                  <a:pos x="18" y="23"/>
                </a:cxn>
                <a:cxn ang="0">
                  <a:pos x="11" y="24"/>
                </a:cxn>
                <a:cxn ang="0">
                  <a:pos x="0" y="12"/>
                </a:cxn>
                <a:cxn ang="0">
                  <a:pos x="12" y="0"/>
                </a:cxn>
                <a:cxn ang="0">
                  <a:pos x="18" y="1"/>
                </a:cxn>
                <a:cxn ang="0">
                  <a:pos x="17" y="3"/>
                </a:cxn>
                <a:cxn ang="0">
                  <a:pos x="12" y="2"/>
                </a:cxn>
                <a:cxn ang="0">
                  <a:pos x="3" y="12"/>
                </a:cxn>
                <a:cxn ang="0">
                  <a:pos x="12" y="22"/>
                </a:cxn>
                <a:cxn ang="0">
                  <a:pos x="17" y="21"/>
                </a:cxn>
                <a:cxn ang="0">
                  <a:pos x="18" y="23"/>
                </a:cxn>
              </a:cxnLst>
              <a:rect l="0" t="0" r="r" b="b"/>
              <a:pathLst>
                <a:path w="18" h="24">
                  <a:moveTo>
                    <a:pt x="18" y="23"/>
                  </a:moveTo>
                  <a:cubicBezTo>
                    <a:pt x="16" y="24"/>
                    <a:pt x="14" y="24"/>
                    <a:pt x="11" y="24"/>
                  </a:cubicBezTo>
                  <a:cubicBezTo>
                    <a:pt x="5" y="24"/>
                    <a:pt x="0" y="20"/>
                    <a:pt x="0" y="12"/>
                  </a:cubicBezTo>
                  <a:cubicBezTo>
                    <a:pt x="0" y="5"/>
                    <a:pt x="5" y="0"/>
                    <a:pt x="12" y="0"/>
                  </a:cubicBezTo>
                  <a:cubicBezTo>
                    <a:pt x="15" y="0"/>
                    <a:pt x="17" y="0"/>
                    <a:pt x="18" y="1"/>
                  </a:cubicBezTo>
                  <a:cubicBezTo>
                    <a:pt x="17" y="3"/>
                    <a:pt x="17" y="3"/>
                    <a:pt x="17" y="3"/>
                  </a:cubicBezTo>
                  <a:cubicBezTo>
                    <a:pt x="16" y="3"/>
                    <a:pt x="14" y="2"/>
                    <a:pt x="12" y="2"/>
                  </a:cubicBezTo>
                  <a:cubicBezTo>
                    <a:pt x="6" y="2"/>
                    <a:pt x="3" y="6"/>
                    <a:pt x="3" y="12"/>
                  </a:cubicBezTo>
                  <a:cubicBezTo>
                    <a:pt x="3" y="18"/>
                    <a:pt x="6" y="22"/>
                    <a:pt x="12" y="22"/>
                  </a:cubicBezTo>
                  <a:cubicBezTo>
                    <a:pt x="14" y="22"/>
                    <a:pt x="16" y="21"/>
                    <a:pt x="17" y="21"/>
                  </a:cubicBezTo>
                  <a:lnTo>
                    <a:pt x="18" y="23"/>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dirty="0">
                <a:solidFill>
                  <a:srgbClr val="000000"/>
                </a:solidFill>
                <a:latin typeface="Calibri Light" panose="020F0302020204030204" pitchFamily="34" charset="0"/>
                <a:cs typeface="Calibri Light" panose="020F0302020204030204" pitchFamily="34" charset="0"/>
              </a:endParaRPr>
            </a:p>
          </p:txBody>
        </p:sp>
        <p:sp>
          <p:nvSpPr>
            <p:cNvPr id="42" name="Freeform 41">
              <a:extLst>
                <a:ext uri="{FF2B5EF4-FFF2-40B4-BE49-F238E27FC236}">
                  <a16:creationId xmlns:a16="http://schemas.microsoft.com/office/drawing/2014/main" id="{7650BDEC-1252-284F-B324-192B5232D5E8}"/>
                </a:ext>
              </a:extLst>
            </p:cNvPr>
            <p:cNvSpPr>
              <a:spLocks/>
            </p:cNvSpPr>
            <p:nvPr userDrawn="1"/>
          </p:nvSpPr>
          <p:spPr bwMode="gray">
            <a:xfrm>
              <a:off x="5614988" y="6445250"/>
              <a:ext cx="57150" cy="76200"/>
            </a:xfrm>
            <a:custGeom>
              <a:avLst/>
              <a:gdLst/>
              <a:ahLst/>
              <a:cxnLst>
                <a:cxn ang="0">
                  <a:pos x="18" y="23"/>
                </a:cxn>
                <a:cxn ang="0">
                  <a:pos x="12" y="24"/>
                </a:cxn>
                <a:cxn ang="0">
                  <a:pos x="0" y="12"/>
                </a:cxn>
                <a:cxn ang="0">
                  <a:pos x="13" y="0"/>
                </a:cxn>
                <a:cxn ang="0">
                  <a:pos x="18" y="1"/>
                </a:cxn>
                <a:cxn ang="0">
                  <a:pos x="18" y="3"/>
                </a:cxn>
                <a:cxn ang="0">
                  <a:pos x="13" y="2"/>
                </a:cxn>
                <a:cxn ang="0">
                  <a:pos x="4" y="12"/>
                </a:cxn>
                <a:cxn ang="0">
                  <a:pos x="13" y="22"/>
                </a:cxn>
                <a:cxn ang="0">
                  <a:pos x="18" y="21"/>
                </a:cxn>
                <a:cxn ang="0">
                  <a:pos x="18" y="23"/>
                </a:cxn>
              </a:cxnLst>
              <a:rect l="0" t="0" r="r" b="b"/>
              <a:pathLst>
                <a:path w="18" h="24">
                  <a:moveTo>
                    <a:pt x="18" y="23"/>
                  </a:moveTo>
                  <a:cubicBezTo>
                    <a:pt x="17" y="24"/>
                    <a:pt x="15" y="24"/>
                    <a:pt x="12" y="24"/>
                  </a:cubicBezTo>
                  <a:cubicBezTo>
                    <a:pt x="5" y="24"/>
                    <a:pt x="0" y="20"/>
                    <a:pt x="0" y="12"/>
                  </a:cubicBezTo>
                  <a:cubicBezTo>
                    <a:pt x="0" y="5"/>
                    <a:pt x="5" y="0"/>
                    <a:pt x="13" y="0"/>
                  </a:cubicBezTo>
                  <a:cubicBezTo>
                    <a:pt x="16" y="0"/>
                    <a:pt x="18" y="0"/>
                    <a:pt x="18" y="1"/>
                  </a:cubicBezTo>
                  <a:cubicBezTo>
                    <a:pt x="18" y="3"/>
                    <a:pt x="18" y="3"/>
                    <a:pt x="18" y="3"/>
                  </a:cubicBezTo>
                  <a:cubicBezTo>
                    <a:pt x="17" y="3"/>
                    <a:pt x="15" y="2"/>
                    <a:pt x="13" y="2"/>
                  </a:cubicBezTo>
                  <a:cubicBezTo>
                    <a:pt x="7" y="2"/>
                    <a:pt x="4" y="6"/>
                    <a:pt x="4" y="12"/>
                  </a:cubicBezTo>
                  <a:cubicBezTo>
                    <a:pt x="4" y="18"/>
                    <a:pt x="7" y="22"/>
                    <a:pt x="13" y="22"/>
                  </a:cubicBezTo>
                  <a:cubicBezTo>
                    <a:pt x="15" y="22"/>
                    <a:pt x="17" y="21"/>
                    <a:pt x="18" y="21"/>
                  </a:cubicBezTo>
                  <a:lnTo>
                    <a:pt x="18" y="23"/>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dirty="0">
                <a:solidFill>
                  <a:srgbClr val="000000"/>
                </a:solidFill>
                <a:latin typeface="Calibri Light" panose="020F0302020204030204" pitchFamily="34" charset="0"/>
                <a:cs typeface="Calibri Light" panose="020F0302020204030204" pitchFamily="34" charset="0"/>
              </a:endParaRPr>
            </a:p>
          </p:txBody>
        </p:sp>
        <p:sp>
          <p:nvSpPr>
            <p:cNvPr id="43" name="Freeform 42">
              <a:extLst>
                <a:ext uri="{FF2B5EF4-FFF2-40B4-BE49-F238E27FC236}">
                  <a16:creationId xmlns:a16="http://schemas.microsoft.com/office/drawing/2014/main" id="{E7AA754E-863D-8D4E-880A-9688B2FA106D}"/>
                </a:ext>
              </a:extLst>
            </p:cNvPr>
            <p:cNvSpPr>
              <a:spLocks noEditPoints="1"/>
            </p:cNvSpPr>
            <p:nvPr userDrawn="1"/>
          </p:nvSpPr>
          <p:spPr bwMode="gray">
            <a:xfrm>
              <a:off x="5684838" y="6445250"/>
              <a:ext cx="69850" cy="76200"/>
            </a:xfrm>
            <a:custGeom>
              <a:avLst/>
              <a:gdLst/>
              <a:ahLst/>
              <a:cxnLst>
                <a:cxn ang="0">
                  <a:pos x="11" y="24"/>
                </a:cxn>
                <a:cxn ang="0">
                  <a:pos x="0" y="12"/>
                </a:cxn>
                <a:cxn ang="0">
                  <a:pos x="11" y="0"/>
                </a:cxn>
                <a:cxn ang="0">
                  <a:pos x="22" y="12"/>
                </a:cxn>
                <a:cxn ang="0">
                  <a:pos x="11" y="24"/>
                </a:cxn>
                <a:cxn ang="0">
                  <a:pos x="11" y="22"/>
                </a:cxn>
                <a:cxn ang="0">
                  <a:pos x="19" y="12"/>
                </a:cxn>
                <a:cxn ang="0">
                  <a:pos x="11" y="2"/>
                </a:cxn>
                <a:cxn ang="0">
                  <a:pos x="3" y="12"/>
                </a:cxn>
                <a:cxn ang="0">
                  <a:pos x="11" y="22"/>
                </a:cxn>
              </a:cxnLst>
              <a:rect l="0" t="0" r="r" b="b"/>
              <a:pathLst>
                <a:path w="22" h="24">
                  <a:moveTo>
                    <a:pt x="11" y="24"/>
                  </a:moveTo>
                  <a:cubicBezTo>
                    <a:pt x="4" y="24"/>
                    <a:pt x="0" y="19"/>
                    <a:pt x="0" y="12"/>
                  </a:cubicBezTo>
                  <a:cubicBezTo>
                    <a:pt x="0" y="5"/>
                    <a:pt x="5" y="0"/>
                    <a:pt x="11" y="0"/>
                  </a:cubicBezTo>
                  <a:cubicBezTo>
                    <a:pt x="18" y="0"/>
                    <a:pt x="22" y="5"/>
                    <a:pt x="22" y="12"/>
                  </a:cubicBezTo>
                  <a:cubicBezTo>
                    <a:pt x="22" y="20"/>
                    <a:pt x="17" y="24"/>
                    <a:pt x="11" y="24"/>
                  </a:cubicBezTo>
                  <a:close/>
                  <a:moveTo>
                    <a:pt x="11" y="22"/>
                  </a:moveTo>
                  <a:cubicBezTo>
                    <a:pt x="16" y="22"/>
                    <a:pt x="19" y="17"/>
                    <a:pt x="19" y="12"/>
                  </a:cubicBezTo>
                  <a:cubicBezTo>
                    <a:pt x="19" y="7"/>
                    <a:pt x="16" y="2"/>
                    <a:pt x="11" y="2"/>
                  </a:cubicBezTo>
                  <a:cubicBezTo>
                    <a:pt x="6" y="2"/>
                    <a:pt x="3" y="7"/>
                    <a:pt x="3" y="12"/>
                  </a:cubicBezTo>
                  <a:cubicBezTo>
                    <a:pt x="3" y="17"/>
                    <a:pt x="6" y="22"/>
                    <a:pt x="11" y="22"/>
                  </a:cubicBez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dirty="0">
                <a:solidFill>
                  <a:srgbClr val="000000"/>
                </a:solidFill>
                <a:latin typeface="Calibri Light" panose="020F0302020204030204" pitchFamily="34" charset="0"/>
                <a:cs typeface="Calibri Light" panose="020F0302020204030204" pitchFamily="34" charset="0"/>
              </a:endParaRPr>
            </a:p>
          </p:txBody>
        </p:sp>
        <p:sp>
          <p:nvSpPr>
            <p:cNvPr id="44" name="Freeform 43">
              <a:extLst>
                <a:ext uri="{FF2B5EF4-FFF2-40B4-BE49-F238E27FC236}">
                  <a16:creationId xmlns:a16="http://schemas.microsoft.com/office/drawing/2014/main" id="{84DB7819-658F-A34B-9126-9F2AE4653F96}"/>
                </a:ext>
              </a:extLst>
            </p:cNvPr>
            <p:cNvSpPr>
              <a:spLocks/>
            </p:cNvSpPr>
            <p:nvPr userDrawn="1"/>
          </p:nvSpPr>
          <p:spPr bwMode="gray">
            <a:xfrm>
              <a:off x="5773738" y="6445250"/>
              <a:ext cx="53975" cy="76200"/>
            </a:xfrm>
            <a:custGeom>
              <a:avLst/>
              <a:gdLst/>
              <a:ahLst/>
              <a:cxnLst>
                <a:cxn ang="0">
                  <a:pos x="3" y="0"/>
                </a:cxn>
                <a:cxn ang="0">
                  <a:pos x="3" y="14"/>
                </a:cxn>
                <a:cxn ang="0">
                  <a:pos x="9" y="22"/>
                </a:cxn>
                <a:cxn ang="0">
                  <a:pos x="14" y="14"/>
                </a:cxn>
                <a:cxn ang="0">
                  <a:pos x="14" y="0"/>
                </a:cxn>
                <a:cxn ang="0">
                  <a:pos x="17" y="0"/>
                </a:cxn>
                <a:cxn ang="0">
                  <a:pos x="17" y="14"/>
                </a:cxn>
                <a:cxn ang="0">
                  <a:pos x="8" y="24"/>
                </a:cxn>
                <a:cxn ang="0">
                  <a:pos x="0" y="14"/>
                </a:cxn>
                <a:cxn ang="0">
                  <a:pos x="0" y="0"/>
                </a:cxn>
                <a:cxn ang="0">
                  <a:pos x="3" y="0"/>
                </a:cxn>
              </a:cxnLst>
              <a:rect l="0" t="0" r="r" b="b"/>
              <a:pathLst>
                <a:path w="17" h="24">
                  <a:moveTo>
                    <a:pt x="3" y="0"/>
                  </a:moveTo>
                  <a:cubicBezTo>
                    <a:pt x="3" y="14"/>
                    <a:pt x="3" y="14"/>
                    <a:pt x="3" y="14"/>
                  </a:cubicBezTo>
                  <a:cubicBezTo>
                    <a:pt x="3" y="20"/>
                    <a:pt x="5" y="22"/>
                    <a:pt x="9" y="22"/>
                  </a:cubicBezTo>
                  <a:cubicBezTo>
                    <a:pt x="12" y="22"/>
                    <a:pt x="14" y="19"/>
                    <a:pt x="14" y="14"/>
                  </a:cubicBezTo>
                  <a:cubicBezTo>
                    <a:pt x="14" y="0"/>
                    <a:pt x="14" y="0"/>
                    <a:pt x="14" y="0"/>
                  </a:cubicBezTo>
                  <a:cubicBezTo>
                    <a:pt x="17" y="0"/>
                    <a:pt x="17" y="0"/>
                    <a:pt x="17" y="0"/>
                  </a:cubicBezTo>
                  <a:cubicBezTo>
                    <a:pt x="17" y="14"/>
                    <a:pt x="17" y="14"/>
                    <a:pt x="17" y="14"/>
                  </a:cubicBezTo>
                  <a:cubicBezTo>
                    <a:pt x="17" y="21"/>
                    <a:pt x="14" y="24"/>
                    <a:pt x="8" y="24"/>
                  </a:cubicBezTo>
                  <a:cubicBezTo>
                    <a:pt x="4" y="24"/>
                    <a:pt x="0" y="22"/>
                    <a:pt x="0" y="14"/>
                  </a:cubicBezTo>
                  <a:cubicBezTo>
                    <a:pt x="0" y="0"/>
                    <a:pt x="0" y="0"/>
                    <a:pt x="0" y="0"/>
                  </a:cubicBezTo>
                  <a:lnTo>
                    <a:pt x="3" y="0"/>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dirty="0">
                <a:solidFill>
                  <a:srgbClr val="000000"/>
                </a:solidFill>
                <a:latin typeface="Calibri Light" panose="020F0302020204030204" pitchFamily="34" charset="0"/>
                <a:cs typeface="Calibri Light" panose="020F0302020204030204" pitchFamily="34" charset="0"/>
              </a:endParaRPr>
            </a:p>
          </p:txBody>
        </p:sp>
        <p:sp>
          <p:nvSpPr>
            <p:cNvPr id="45" name="Freeform 44">
              <a:extLst>
                <a:ext uri="{FF2B5EF4-FFF2-40B4-BE49-F238E27FC236}">
                  <a16:creationId xmlns:a16="http://schemas.microsoft.com/office/drawing/2014/main" id="{68F19E23-4072-8643-B801-45EB60AB012F}"/>
                </a:ext>
              </a:extLst>
            </p:cNvPr>
            <p:cNvSpPr>
              <a:spLocks/>
            </p:cNvSpPr>
            <p:nvPr userDrawn="1"/>
          </p:nvSpPr>
          <p:spPr bwMode="gray">
            <a:xfrm>
              <a:off x="5853113" y="6445250"/>
              <a:ext cx="57150" cy="76200"/>
            </a:xfrm>
            <a:custGeom>
              <a:avLst/>
              <a:gdLst/>
              <a:ahLst/>
              <a:cxnLst>
                <a:cxn ang="0">
                  <a:pos x="0" y="24"/>
                </a:cxn>
                <a:cxn ang="0">
                  <a:pos x="0" y="0"/>
                </a:cxn>
                <a:cxn ang="0">
                  <a:pos x="3" y="0"/>
                </a:cxn>
                <a:cxn ang="0">
                  <a:pos x="11" y="12"/>
                </a:cxn>
                <a:cxn ang="0">
                  <a:pos x="15" y="20"/>
                </a:cxn>
                <a:cxn ang="0">
                  <a:pos x="15" y="20"/>
                </a:cxn>
                <a:cxn ang="0">
                  <a:pos x="15" y="10"/>
                </a:cxn>
                <a:cxn ang="0">
                  <a:pos x="15" y="0"/>
                </a:cxn>
                <a:cxn ang="0">
                  <a:pos x="18" y="0"/>
                </a:cxn>
                <a:cxn ang="0">
                  <a:pos x="18" y="24"/>
                </a:cxn>
                <a:cxn ang="0">
                  <a:pos x="15" y="24"/>
                </a:cxn>
                <a:cxn ang="0">
                  <a:pos x="7" y="12"/>
                </a:cxn>
                <a:cxn ang="0">
                  <a:pos x="3" y="4"/>
                </a:cxn>
                <a:cxn ang="0">
                  <a:pos x="3" y="4"/>
                </a:cxn>
                <a:cxn ang="0">
                  <a:pos x="3" y="14"/>
                </a:cxn>
                <a:cxn ang="0">
                  <a:pos x="3" y="24"/>
                </a:cxn>
                <a:cxn ang="0">
                  <a:pos x="0" y="24"/>
                </a:cxn>
              </a:cxnLst>
              <a:rect l="0" t="0" r="r" b="b"/>
              <a:pathLst>
                <a:path w="18" h="24">
                  <a:moveTo>
                    <a:pt x="0" y="24"/>
                  </a:moveTo>
                  <a:cubicBezTo>
                    <a:pt x="0" y="0"/>
                    <a:pt x="0" y="0"/>
                    <a:pt x="0" y="0"/>
                  </a:cubicBezTo>
                  <a:cubicBezTo>
                    <a:pt x="3" y="0"/>
                    <a:pt x="3" y="0"/>
                    <a:pt x="3" y="0"/>
                  </a:cubicBezTo>
                  <a:cubicBezTo>
                    <a:pt x="11" y="12"/>
                    <a:pt x="11" y="12"/>
                    <a:pt x="11" y="12"/>
                  </a:cubicBezTo>
                  <a:cubicBezTo>
                    <a:pt x="13" y="15"/>
                    <a:pt x="14" y="17"/>
                    <a:pt x="15" y="20"/>
                  </a:cubicBezTo>
                  <a:cubicBezTo>
                    <a:pt x="15" y="20"/>
                    <a:pt x="15" y="20"/>
                    <a:pt x="15" y="20"/>
                  </a:cubicBezTo>
                  <a:cubicBezTo>
                    <a:pt x="15" y="17"/>
                    <a:pt x="15" y="14"/>
                    <a:pt x="15" y="10"/>
                  </a:cubicBezTo>
                  <a:cubicBezTo>
                    <a:pt x="15" y="0"/>
                    <a:pt x="15" y="0"/>
                    <a:pt x="15" y="0"/>
                  </a:cubicBezTo>
                  <a:cubicBezTo>
                    <a:pt x="18" y="0"/>
                    <a:pt x="18" y="0"/>
                    <a:pt x="18" y="0"/>
                  </a:cubicBezTo>
                  <a:cubicBezTo>
                    <a:pt x="18" y="24"/>
                    <a:pt x="18" y="24"/>
                    <a:pt x="18" y="24"/>
                  </a:cubicBezTo>
                  <a:cubicBezTo>
                    <a:pt x="15" y="24"/>
                    <a:pt x="15" y="24"/>
                    <a:pt x="15" y="24"/>
                  </a:cubicBezTo>
                  <a:cubicBezTo>
                    <a:pt x="7" y="12"/>
                    <a:pt x="7" y="12"/>
                    <a:pt x="7" y="12"/>
                  </a:cubicBezTo>
                  <a:cubicBezTo>
                    <a:pt x="5" y="9"/>
                    <a:pt x="4" y="6"/>
                    <a:pt x="3" y="4"/>
                  </a:cubicBezTo>
                  <a:cubicBezTo>
                    <a:pt x="3" y="4"/>
                    <a:pt x="3" y="4"/>
                    <a:pt x="3" y="4"/>
                  </a:cubicBezTo>
                  <a:cubicBezTo>
                    <a:pt x="3" y="7"/>
                    <a:pt x="3" y="10"/>
                    <a:pt x="3" y="14"/>
                  </a:cubicBezTo>
                  <a:cubicBezTo>
                    <a:pt x="3" y="24"/>
                    <a:pt x="3" y="24"/>
                    <a:pt x="3" y="24"/>
                  </a:cubicBezTo>
                  <a:lnTo>
                    <a:pt x="0" y="24"/>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dirty="0">
                <a:solidFill>
                  <a:srgbClr val="000000"/>
                </a:solidFill>
                <a:latin typeface="Calibri Light" panose="020F0302020204030204" pitchFamily="34" charset="0"/>
                <a:cs typeface="Calibri Light" panose="020F0302020204030204" pitchFamily="34" charset="0"/>
              </a:endParaRPr>
            </a:p>
          </p:txBody>
        </p:sp>
        <p:sp>
          <p:nvSpPr>
            <p:cNvPr id="46" name="Freeform 45">
              <a:extLst>
                <a:ext uri="{FF2B5EF4-FFF2-40B4-BE49-F238E27FC236}">
                  <a16:creationId xmlns:a16="http://schemas.microsoft.com/office/drawing/2014/main" id="{EDAAEB5A-913B-5149-8D4C-6226360A848C}"/>
                </a:ext>
              </a:extLst>
            </p:cNvPr>
            <p:cNvSpPr>
              <a:spLocks/>
            </p:cNvSpPr>
            <p:nvPr userDrawn="1"/>
          </p:nvSpPr>
          <p:spPr bwMode="gray">
            <a:xfrm>
              <a:off x="5922963" y="6445250"/>
              <a:ext cx="57150" cy="76200"/>
            </a:xfrm>
            <a:custGeom>
              <a:avLst/>
              <a:gdLst/>
              <a:ahLst/>
              <a:cxnLst>
                <a:cxn ang="0">
                  <a:pos x="16" y="6"/>
                </a:cxn>
                <a:cxn ang="0">
                  <a:pos x="0" y="6"/>
                </a:cxn>
                <a:cxn ang="0">
                  <a:pos x="0" y="0"/>
                </a:cxn>
                <a:cxn ang="0">
                  <a:pos x="36" y="0"/>
                </a:cxn>
                <a:cxn ang="0">
                  <a:pos x="36" y="6"/>
                </a:cxn>
                <a:cxn ang="0">
                  <a:pos x="22" y="6"/>
                </a:cxn>
                <a:cxn ang="0">
                  <a:pos x="22" y="48"/>
                </a:cxn>
                <a:cxn ang="0">
                  <a:pos x="16" y="48"/>
                </a:cxn>
                <a:cxn ang="0">
                  <a:pos x="16" y="6"/>
                </a:cxn>
              </a:cxnLst>
              <a:rect l="0" t="0" r="r" b="b"/>
              <a:pathLst>
                <a:path w="36" h="48">
                  <a:moveTo>
                    <a:pt x="16" y="6"/>
                  </a:moveTo>
                  <a:lnTo>
                    <a:pt x="0" y="6"/>
                  </a:lnTo>
                  <a:lnTo>
                    <a:pt x="0" y="0"/>
                  </a:lnTo>
                  <a:lnTo>
                    <a:pt x="36" y="0"/>
                  </a:lnTo>
                  <a:lnTo>
                    <a:pt x="36" y="6"/>
                  </a:lnTo>
                  <a:lnTo>
                    <a:pt x="22" y="6"/>
                  </a:lnTo>
                  <a:lnTo>
                    <a:pt x="22" y="48"/>
                  </a:lnTo>
                  <a:lnTo>
                    <a:pt x="16" y="48"/>
                  </a:lnTo>
                  <a:lnTo>
                    <a:pt x="16" y="6"/>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dirty="0">
                <a:solidFill>
                  <a:srgbClr val="000000"/>
                </a:solidFill>
                <a:latin typeface="Calibri Light" panose="020F0302020204030204" pitchFamily="34" charset="0"/>
                <a:cs typeface="Calibri Light" panose="020F0302020204030204" pitchFamily="34" charset="0"/>
              </a:endParaRPr>
            </a:p>
          </p:txBody>
        </p:sp>
        <p:sp>
          <p:nvSpPr>
            <p:cNvPr id="47" name="Freeform 46">
              <a:extLst>
                <a:ext uri="{FF2B5EF4-FFF2-40B4-BE49-F238E27FC236}">
                  <a16:creationId xmlns:a16="http://schemas.microsoft.com/office/drawing/2014/main" id="{9D6B94BE-F458-EA4C-A6AD-EF06C16D8B5E}"/>
                </a:ext>
              </a:extLst>
            </p:cNvPr>
            <p:cNvSpPr>
              <a:spLocks noEditPoints="1"/>
            </p:cNvSpPr>
            <p:nvPr userDrawn="1"/>
          </p:nvSpPr>
          <p:spPr bwMode="gray">
            <a:xfrm>
              <a:off x="5980113" y="6445250"/>
              <a:ext cx="63500" cy="76200"/>
            </a:xfrm>
            <a:custGeom>
              <a:avLst/>
              <a:gdLst/>
              <a:ahLst/>
              <a:cxnLst>
                <a:cxn ang="0">
                  <a:pos x="6" y="16"/>
                </a:cxn>
                <a:cxn ang="0">
                  <a:pos x="3" y="24"/>
                </a:cxn>
                <a:cxn ang="0">
                  <a:pos x="0" y="24"/>
                </a:cxn>
                <a:cxn ang="0">
                  <a:pos x="8" y="0"/>
                </a:cxn>
                <a:cxn ang="0">
                  <a:pos x="12" y="0"/>
                </a:cxn>
                <a:cxn ang="0">
                  <a:pos x="20" y="24"/>
                </a:cxn>
                <a:cxn ang="0">
                  <a:pos x="17" y="24"/>
                </a:cxn>
                <a:cxn ang="0">
                  <a:pos x="14" y="16"/>
                </a:cxn>
                <a:cxn ang="0">
                  <a:pos x="6" y="16"/>
                </a:cxn>
                <a:cxn ang="0">
                  <a:pos x="14" y="14"/>
                </a:cxn>
                <a:cxn ang="0">
                  <a:pos x="11" y="7"/>
                </a:cxn>
                <a:cxn ang="0">
                  <a:pos x="10" y="3"/>
                </a:cxn>
                <a:cxn ang="0">
                  <a:pos x="10" y="3"/>
                </a:cxn>
                <a:cxn ang="0">
                  <a:pos x="9" y="7"/>
                </a:cxn>
                <a:cxn ang="0">
                  <a:pos x="7" y="14"/>
                </a:cxn>
                <a:cxn ang="0">
                  <a:pos x="14" y="14"/>
                </a:cxn>
              </a:cxnLst>
              <a:rect l="0" t="0" r="r" b="b"/>
              <a:pathLst>
                <a:path w="20" h="24">
                  <a:moveTo>
                    <a:pt x="6" y="16"/>
                  </a:moveTo>
                  <a:cubicBezTo>
                    <a:pt x="3" y="24"/>
                    <a:pt x="3" y="24"/>
                    <a:pt x="3" y="24"/>
                  </a:cubicBezTo>
                  <a:cubicBezTo>
                    <a:pt x="0" y="24"/>
                    <a:pt x="0" y="24"/>
                    <a:pt x="0" y="24"/>
                  </a:cubicBezTo>
                  <a:cubicBezTo>
                    <a:pt x="8" y="0"/>
                    <a:pt x="8" y="0"/>
                    <a:pt x="8" y="0"/>
                  </a:cubicBezTo>
                  <a:cubicBezTo>
                    <a:pt x="12" y="0"/>
                    <a:pt x="12" y="0"/>
                    <a:pt x="12" y="0"/>
                  </a:cubicBezTo>
                  <a:cubicBezTo>
                    <a:pt x="20" y="24"/>
                    <a:pt x="20" y="24"/>
                    <a:pt x="20" y="24"/>
                  </a:cubicBezTo>
                  <a:cubicBezTo>
                    <a:pt x="17" y="24"/>
                    <a:pt x="17" y="24"/>
                    <a:pt x="17" y="24"/>
                  </a:cubicBezTo>
                  <a:cubicBezTo>
                    <a:pt x="14" y="16"/>
                    <a:pt x="14" y="16"/>
                    <a:pt x="14" y="16"/>
                  </a:cubicBezTo>
                  <a:lnTo>
                    <a:pt x="6" y="16"/>
                  </a:lnTo>
                  <a:close/>
                  <a:moveTo>
                    <a:pt x="14" y="14"/>
                  </a:moveTo>
                  <a:cubicBezTo>
                    <a:pt x="11" y="7"/>
                    <a:pt x="11" y="7"/>
                    <a:pt x="11" y="7"/>
                  </a:cubicBezTo>
                  <a:cubicBezTo>
                    <a:pt x="11" y="6"/>
                    <a:pt x="11" y="4"/>
                    <a:pt x="10" y="3"/>
                  </a:cubicBezTo>
                  <a:cubicBezTo>
                    <a:pt x="10" y="3"/>
                    <a:pt x="10" y="3"/>
                    <a:pt x="10" y="3"/>
                  </a:cubicBezTo>
                  <a:cubicBezTo>
                    <a:pt x="10" y="4"/>
                    <a:pt x="9" y="6"/>
                    <a:pt x="9" y="7"/>
                  </a:cubicBezTo>
                  <a:cubicBezTo>
                    <a:pt x="7" y="14"/>
                    <a:pt x="7" y="14"/>
                    <a:pt x="7" y="14"/>
                  </a:cubicBezTo>
                  <a:lnTo>
                    <a:pt x="14" y="14"/>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dirty="0">
                <a:solidFill>
                  <a:srgbClr val="000000"/>
                </a:solidFill>
                <a:latin typeface="Calibri Light" panose="020F0302020204030204" pitchFamily="34" charset="0"/>
                <a:cs typeface="Calibri Light" panose="020F0302020204030204" pitchFamily="34" charset="0"/>
              </a:endParaRPr>
            </a:p>
          </p:txBody>
        </p:sp>
        <p:sp>
          <p:nvSpPr>
            <p:cNvPr id="48" name="Freeform 47">
              <a:extLst>
                <a:ext uri="{FF2B5EF4-FFF2-40B4-BE49-F238E27FC236}">
                  <a16:creationId xmlns:a16="http://schemas.microsoft.com/office/drawing/2014/main" id="{92029383-DF5D-824B-8BAA-7730BD7E9995}"/>
                </a:ext>
              </a:extLst>
            </p:cNvPr>
            <p:cNvSpPr>
              <a:spLocks/>
            </p:cNvSpPr>
            <p:nvPr userDrawn="1"/>
          </p:nvSpPr>
          <p:spPr bwMode="gray">
            <a:xfrm>
              <a:off x="6062663" y="6445250"/>
              <a:ext cx="57150" cy="76200"/>
            </a:xfrm>
            <a:custGeom>
              <a:avLst/>
              <a:gdLst/>
              <a:ahLst/>
              <a:cxnLst>
                <a:cxn ang="0">
                  <a:pos x="0" y="24"/>
                </a:cxn>
                <a:cxn ang="0">
                  <a:pos x="0" y="0"/>
                </a:cxn>
                <a:cxn ang="0">
                  <a:pos x="3" y="0"/>
                </a:cxn>
                <a:cxn ang="0">
                  <a:pos x="11" y="12"/>
                </a:cxn>
                <a:cxn ang="0">
                  <a:pos x="15" y="20"/>
                </a:cxn>
                <a:cxn ang="0">
                  <a:pos x="15" y="20"/>
                </a:cxn>
                <a:cxn ang="0">
                  <a:pos x="15" y="10"/>
                </a:cxn>
                <a:cxn ang="0">
                  <a:pos x="15" y="0"/>
                </a:cxn>
                <a:cxn ang="0">
                  <a:pos x="18" y="0"/>
                </a:cxn>
                <a:cxn ang="0">
                  <a:pos x="18" y="24"/>
                </a:cxn>
                <a:cxn ang="0">
                  <a:pos x="15" y="24"/>
                </a:cxn>
                <a:cxn ang="0">
                  <a:pos x="7" y="12"/>
                </a:cxn>
                <a:cxn ang="0">
                  <a:pos x="3" y="4"/>
                </a:cxn>
                <a:cxn ang="0">
                  <a:pos x="2" y="4"/>
                </a:cxn>
                <a:cxn ang="0">
                  <a:pos x="3" y="14"/>
                </a:cxn>
                <a:cxn ang="0">
                  <a:pos x="3" y="24"/>
                </a:cxn>
                <a:cxn ang="0">
                  <a:pos x="0" y="24"/>
                </a:cxn>
              </a:cxnLst>
              <a:rect l="0" t="0" r="r" b="b"/>
              <a:pathLst>
                <a:path w="18" h="24">
                  <a:moveTo>
                    <a:pt x="0" y="24"/>
                  </a:moveTo>
                  <a:cubicBezTo>
                    <a:pt x="0" y="0"/>
                    <a:pt x="0" y="0"/>
                    <a:pt x="0" y="0"/>
                  </a:cubicBezTo>
                  <a:cubicBezTo>
                    <a:pt x="3" y="0"/>
                    <a:pt x="3" y="0"/>
                    <a:pt x="3" y="0"/>
                  </a:cubicBezTo>
                  <a:cubicBezTo>
                    <a:pt x="11" y="12"/>
                    <a:pt x="11" y="12"/>
                    <a:pt x="11" y="12"/>
                  </a:cubicBezTo>
                  <a:cubicBezTo>
                    <a:pt x="12" y="15"/>
                    <a:pt x="14" y="17"/>
                    <a:pt x="15" y="20"/>
                  </a:cubicBezTo>
                  <a:cubicBezTo>
                    <a:pt x="15" y="20"/>
                    <a:pt x="15" y="20"/>
                    <a:pt x="15" y="20"/>
                  </a:cubicBezTo>
                  <a:cubicBezTo>
                    <a:pt x="15" y="17"/>
                    <a:pt x="15" y="14"/>
                    <a:pt x="15" y="10"/>
                  </a:cubicBezTo>
                  <a:cubicBezTo>
                    <a:pt x="15" y="0"/>
                    <a:pt x="15" y="0"/>
                    <a:pt x="15" y="0"/>
                  </a:cubicBezTo>
                  <a:cubicBezTo>
                    <a:pt x="18" y="0"/>
                    <a:pt x="18" y="0"/>
                    <a:pt x="18" y="0"/>
                  </a:cubicBezTo>
                  <a:cubicBezTo>
                    <a:pt x="18" y="24"/>
                    <a:pt x="18" y="24"/>
                    <a:pt x="18" y="24"/>
                  </a:cubicBezTo>
                  <a:cubicBezTo>
                    <a:pt x="15" y="24"/>
                    <a:pt x="15" y="24"/>
                    <a:pt x="15" y="24"/>
                  </a:cubicBezTo>
                  <a:cubicBezTo>
                    <a:pt x="7" y="12"/>
                    <a:pt x="7" y="12"/>
                    <a:pt x="7" y="12"/>
                  </a:cubicBezTo>
                  <a:cubicBezTo>
                    <a:pt x="5" y="9"/>
                    <a:pt x="4" y="6"/>
                    <a:pt x="3" y="4"/>
                  </a:cubicBezTo>
                  <a:cubicBezTo>
                    <a:pt x="2" y="4"/>
                    <a:pt x="2" y="4"/>
                    <a:pt x="2" y="4"/>
                  </a:cubicBezTo>
                  <a:cubicBezTo>
                    <a:pt x="3" y="7"/>
                    <a:pt x="3" y="10"/>
                    <a:pt x="3" y="14"/>
                  </a:cubicBezTo>
                  <a:cubicBezTo>
                    <a:pt x="3" y="24"/>
                    <a:pt x="3" y="24"/>
                    <a:pt x="3" y="24"/>
                  </a:cubicBezTo>
                  <a:lnTo>
                    <a:pt x="0" y="24"/>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dirty="0">
                <a:solidFill>
                  <a:srgbClr val="000000"/>
                </a:solidFill>
                <a:latin typeface="Calibri Light" panose="020F0302020204030204" pitchFamily="34" charset="0"/>
                <a:cs typeface="Calibri Light" panose="020F0302020204030204" pitchFamily="34" charset="0"/>
              </a:endParaRPr>
            </a:p>
          </p:txBody>
        </p:sp>
        <p:sp>
          <p:nvSpPr>
            <p:cNvPr id="49" name="Freeform 48">
              <a:extLst>
                <a:ext uri="{FF2B5EF4-FFF2-40B4-BE49-F238E27FC236}">
                  <a16:creationId xmlns:a16="http://schemas.microsoft.com/office/drawing/2014/main" id="{5BA3FC7A-DD70-B441-9DD6-BE680E63D1FF}"/>
                </a:ext>
              </a:extLst>
            </p:cNvPr>
            <p:cNvSpPr>
              <a:spLocks/>
            </p:cNvSpPr>
            <p:nvPr userDrawn="1"/>
          </p:nvSpPr>
          <p:spPr bwMode="gray">
            <a:xfrm>
              <a:off x="6132513" y="6445250"/>
              <a:ext cx="57150" cy="76200"/>
            </a:xfrm>
            <a:custGeom>
              <a:avLst/>
              <a:gdLst/>
              <a:ahLst/>
              <a:cxnLst>
                <a:cxn ang="0">
                  <a:pos x="16" y="6"/>
                </a:cxn>
                <a:cxn ang="0">
                  <a:pos x="0" y="6"/>
                </a:cxn>
                <a:cxn ang="0">
                  <a:pos x="0" y="0"/>
                </a:cxn>
                <a:cxn ang="0">
                  <a:pos x="36" y="0"/>
                </a:cxn>
                <a:cxn ang="0">
                  <a:pos x="36" y="6"/>
                </a:cxn>
                <a:cxn ang="0">
                  <a:pos x="22" y="6"/>
                </a:cxn>
                <a:cxn ang="0">
                  <a:pos x="22" y="48"/>
                </a:cxn>
                <a:cxn ang="0">
                  <a:pos x="16" y="48"/>
                </a:cxn>
                <a:cxn ang="0">
                  <a:pos x="16" y="6"/>
                </a:cxn>
              </a:cxnLst>
              <a:rect l="0" t="0" r="r" b="b"/>
              <a:pathLst>
                <a:path w="36" h="48">
                  <a:moveTo>
                    <a:pt x="16" y="6"/>
                  </a:moveTo>
                  <a:lnTo>
                    <a:pt x="0" y="6"/>
                  </a:lnTo>
                  <a:lnTo>
                    <a:pt x="0" y="0"/>
                  </a:lnTo>
                  <a:lnTo>
                    <a:pt x="36" y="0"/>
                  </a:lnTo>
                  <a:lnTo>
                    <a:pt x="36" y="6"/>
                  </a:lnTo>
                  <a:lnTo>
                    <a:pt x="22" y="6"/>
                  </a:lnTo>
                  <a:lnTo>
                    <a:pt x="22" y="48"/>
                  </a:lnTo>
                  <a:lnTo>
                    <a:pt x="16" y="48"/>
                  </a:lnTo>
                  <a:lnTo>
                    <a:pt x="16" y="6"/>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dirty="0">
                <a:solidFill>
                  <a:srgbClr val="000000"/>
                </a:solidFill>
                <a:latin typeface="Calibri Light" panose="020F0302020204030204" pitchFamily="34" charset="0"/>
                <a:cs typeface="Calibri Light" panose="020F0302020204030204" pitchFamily="34" charset="0"/>
              </a:endParaRPr>
            </a:p>
          </p:txBody>
        </p:sp>
        <p:sp>
          <p:nvSpPr>
            <p:cNvPr id="50" name="Freeform 49">
              <a:extLst>
                <a:ext uri="{FF2B5EF4-FFF2-40B4-BE49-F238E27FC236}">
                  <a16:creationId xmlns:a16="http://schemas.microsoft.com/office/drawing/2014/main" id="{C659A941-A4F0-8343-81F4-0281EEF2ADF2}"/>
                </a:ext>
              </a:extLst>
            </p:cNvPr>
            <p:cNvSpPr>
              <a:spLocks/>
            </p:cNvSpPr>
            <p:nvPr userDrawn="1"/>
          </p:nvSpPr>
          <p:spPr bwMode="gray">
            <a:xfrm>
              <a:off x="6199188" y="6445250"/>
              <a:ext cx="47625" cy="76200"/>
            </a:xfrm>
            <a:custGeom>
              <a:avLst/>
              <a:gdLst/>
              <a:ahLst/>
              <a:cxnLst>
                <a:cxn ang="0">
                  <a:pos x="1" y="20"/>
                </a:cxn>
                <a:cxn ang="0">
                  <a:pos x="6" y="22"/>
                </a:cxn>
                <a:cxn ang="0">
                  <a:pos x="11" y="18"/>
                </a:cxn>
                <a:cxn ang="0">
                  <a:pos x="7" y="13"/>
                </a:cxn>
                <a:cxn ang="0">
                  <a:pos x="1" y="6"/>
                </a:cxn>
                <a:cxn ang="0">
                  <a:pos x="8" y="0"/>
                </a:cxn>
                <a:cxn ang="0">
                  <a:pos x="14" y="1"/>
                </a:cxn>
                <a:cxn ang="0">
                  <a:pos x="13" y="3"/>
                </a:cxn>
                <a:cxn ang="0">
                  <a:pos x="8" y="2"/>
                </a:cxn>
                <a:cxn ang="0">
                  <a:pos x="4" y="6"/>
                </a:cxn>
                <a:cxn ang="0">
                  <a:pos x="9" y="10"/>
                </a:cxn>
                <a:cxn ang="0">
                  <a:pos x="15" y="17"/>
                </a:cxn>
                <a:cxn ang="0">
                  <a:pos x="6" y="24"/>
                </a:cxn>
                <a:cxn ang="0">
                  <a:pos x="0" y="23"/>
                </a:cxn>
                <a:cxn ang="0">
                  <a:pos x="1" y="20"/>
                </a:cxn>
              </a:cxnLst>
              <a:rect l="0" t="0" r="r" b="b"/>
              <a:pathLst>
                <a:path w="15" h="24">
                  <a:moveTo>
                    <a:pt x="1" y="20"/>
                  </a:moveTo>
                  <a:cubicBezTo>
                    <a:pt x="2" y="21"/>
                    <a:pt x="4" y="22"/>
                    <a:pt x="6" y="22"/>
                  </a:cubicBezTo>
                  <a:cubicBezTo>
                    <a:pt x="10" y="22"/>
                    <a:pt x="11" y="20"/>
                    <a:pt x="11" y="18"/>
                  </a:cubicBezTo>
                  <a:cubicBezTo>
                    <a:pt x="11" y="15"/>
                    <a:pt x="10" y="14"/>
                    <a:pt x="7" y="13"/>
                  </a:cubicBezTo>
                  <a:cubicBezTo>
                    <a:pt x="3" y="12"/>
                    <a:pt x="1" y="10"/>
                    <a:pt x="1" y="6"/>
                  </a:cubicBezTo>
                  <a:cubicBezTo>
                    <a:pt x="1" y="2"/>
                    <a:pt x="4" y="0"/>
                    <a:pt x="8" y="0"/>
                  </a:cubicBezTo>
                  <a:cubicBezTo>
                    <a:pt x="11" y="0"/>
                    <a:pt x="13" y="0"/>
                    <a:pt x="14" y="1"/>
                  </a:cubicBezTo>
                  <a:cubicBezTo>
                    <a:pt x="13" y="3"/>
                    <a:pt x="13" y="3"/>
                    <a:pt x="13" y="3"/>
                  </a:cubicBezTo>
                  <a:cubicBezTo>
                    <a:pt x="12" y="3"/>
                    <a:pt x="10" y="2"/>
                    <a:pt x="8" y="2"/>
                  </a:cubicBezTo>
                  <a:cubicBezTo>
                    <a:pt x="5" y="2"/>
                    <a:pt x="4" y="4"/>
                    <a:pt x="4" y="6"/>
                  </a:cubicBezTo>
                  <a:cubicBezTo>
                    <a:pt x="4" y="8"/>
                    <a:pt x="5" y="9"/>
                    <a:pt x="9" y="10"/>
                  </a:cubicBezTo>
                  <a:cubicBezTo>
                    <a:pt x="13" y="12"/>
                    <a:pt x="15" y="14"/>
                    <a:pt x="15" y="17"/>
                  </a:cubicBezTo>
                  <a:cubicBezTo>
                    <a:pt x="15" y="21"/>
                    <a:pt x="12" y="24"/>
                    <a:pt x="6" y="24"/>
                  </a:cubicBezTo>
                  <a:cubicBezTo>
                    <a:pt x="4" y="24"/>
                    <a:pt x="1" y="24"/>
                    <a:pt x="0" y="23"/>
                  </a:cubicBezTo>
                  <a:lnTo>
                    <a:pt x="1" y="20"/>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dirty="0">
                <a:solidFill>
                  <a:srgbClr val="000000"/>
                </a:solidFill>
                <a:latin typeface="Calibri Light" panose="020F0302020204030204" pitchFamily="34" charset="0"/>
                <a:cs typeface="Calibri Light" panose="020F0302020204030204" pitchFamily="34" charset="0"/>
              </a:endParaRPr>
            </a:p>
          </p:txBody>
        </p:sp>
      </p:grpSp>
    </p:spTree>
    <p:extLst>
      <p:ext uri="{BB962C8B-B14F-4D97-AF65-F5344CB8AC3E}">
        <p14:creationId xmlns:p14="http://schemas.microsoft.com/office/powerpoint/2010/main" val="39838151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5"/>
                                        </p:tgtEl>
                                        <p:attrNameLst>
                                          <p:attrName>style.visibility</p:attrName>
                                        </p:attrNameLst>
                                      </p:cBhvr>
                                      <p:to>
                                        <p:strVal val="visible"/>
                                      </p:to>
                                    </p:set>
                                    <p:animEffect transition="in" filter="wipe(left)">
                                      <p:cBhvr>
                                        <p:cTn id="7" dur="500"/>
                                        <p:tgtEl>
                                          <p:spTgt spid="9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5" grpId="0" animBg="1"/>
    </p:bldLst>
  </p:timing>
  <p:hf hdr="0" dt="0"/>
  <p:extLst mod="1">
    <p:ext uri="{DCECCB84-F9BA-43D5-87BE-67443E8EF086}">
      <p15:sldGuideLst xmlns:p15="http://schemas.microsoft.com/office/powerpoint/2012/main">
        <p15:guide id="1" orient="horz" pos="1620">
          <p15:clr>
            <a:srgbClr val="FBAE40"/>
          </p15:clr>
        </p15:guide>
        <p15:guide id="2" pos="2880">
          <p15:clr>
            <a:srgbClr val="FBAE40"/>
          </p15:clr>
        </p15:guide>
        <p15:guide id="3" pos="1248">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Process with stages">
    <p:spTree>
      <p:nvGrpSpPr>
        <p:cNvPr id="1" name=""/>
        <p:cNvGrpSpPr/>
        <p:nvPr/>
      </p:nvGrpSpPr>
      <p:grpSpPr>
        <a:xfrm>
          <a:off x="0" y="0"/>
          <a:ext cx="0" cy="0"/>
          <a:chOff x="0" y="0"/>
          <a:chExt cx="0" cy="0"/>
        </a:xfrm>
      </p:grpSpPr>
      <p:sp>
        <p:nvSpPr>
          <p:cNvPr id="16" name="Oval 15">
            <a:extLst>
              <a:ext uri="{FF2B5EF4-FFF2-40B4-BE49-F238E27FC236}">
                <a16:creationId xmlns:a16="http://schemas.microsoft.com/office/drawing/2014/main" id="{28C36F6F-CE01-524B-BD66-AA6BEA11BC5C}"/>
              </a:ext>
            </a:extLst>
          </p:cNvPr>
          <p:cNvSpPr/>
          <p:nvPr/>
        </p:nvSpPr>
        <p:spPr>
          <a:xfrm>
            <a:off x="1786607" y="3165125"/>
            <a:ext cx="319642" cy="319642"/>
          </a:xfrm>
          <a:prstGeom prst="ellipse">
            <a:avLst/>
          </a:prstGeom>
          <a:noFill/>
          <a:ln w="158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4295" tIns="37148" rIns="74295" bIns="37148" numCol="1" spcCol="0" rtlCol="0" fromWordArt="0" anchor="ctr" anchorCtr="0" forceAA="0" compatLnSpc="1">
            <a:prstTxWarp prst="textNoShape">
              <a:avLst/>
            </a:prstTxWarp>
            <a:noAutofit/>
          </a:bodyPr>
          <a:lstStyle/>
          <a:p>
            <a:pPr algn="ctr"/>
            <a:r>
              <a:rPr lang="en-US" sz="975">
                <a:solidFill>
                  <a:schemeClr val="bg1"/>
                </a:solidFill>
                <a:latin typeface="Calibri Light" panose="020F0302020204030204" pitchFamily="34" charset="0"/>
                <a:ea typeface="Lato Light" panose="020F0502020204030203" pitchFamily="34" charset="0"/>
                <a:cs typeface="Calibri Light" panose="020F0302020204030204" pitchFamily="34" charset="0"/>
              </a:rPr>
              <a:t>1</a:t>
            </a:r>
          </a:p>
        </p:txBody>
      </p:sp>
      <p:sp>
        <p:nvSpPr>
          <p:cNvPr id="17" name="Oval 16">
            <a:extLst>
              <a:ext uri="{FF2B5EF4-FFF2-40B4-BE49-F238E27FC236}">
                <a16:creationId xmlns:a16="http://schemas.microsoft.com/office/drawing/2014/main" id="{B2976745-8CC1-F341-B9D2-BE714ABD9DE6}"/>
              </a:ext>
            </a:extLst>
          </p:cNvPr>
          <p:cNvSpPr/>
          <p:nvPr/>
        </p:nvSpPr>
        <p:spPr>
          <a:xfrm>
            <a:off x="3561964" y="3165125"/>
            <a:ext cx="319642" cy="319642"/>
          </a:xfrm>
          <a:prstGeom prst="ellipse">
            <a:avLst/>
          </a:prstGeom>
          <a:noFill/>
          <a:ln w="158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4295" tIns="37148" rIns="74295" bIns="37148" numCol="1" spcCol="0" rtlCol="0" fromWordArt="0" anchor="ctr" anchorCtr="0" forceAA="0" compatLnSpc="1">
            <a:prstTxWarp prst="textNoShape">
              <a:avLst/>
            </a:prstTxWarp>
            <a:noAutofit/>
          </a:bodyPr>
          <a:lstStyle/>
          <a:p>
            <a:pPr algn="ctr"/>
            <a:r>
              <a:rPr lang="en-US" sz="975" dirty="0">
                <a:solidFill>
                  <a:schemeClr val="bg1"/>
                </a:solidFill>
                <a:latin typeface="Calibri Light" panose="020F0302020204030204" pitchFamily="34" charset="0"/>
                <a:ea typeface="Lato Light" panose="020F0502020204030203" pitchFamily="34" charset="0"/>
                <a:cs typeface="Calibri Light" panose="020F0302020204030204" pitchFamily="34" charset="0"/>
              </a:rPr>
              <a:t>2</a:t>
            </a:r>
          </a:p>
        </p:txBody>
      </p:sp>
      <p:sp>
        <p:nvSpPr>
          <p:cNvPr id="18" name="Oval 17">
            <a:extLst>
              <a:ext uri="{FF2B5EF4-FFF2-40B4-BE49-F238E27FC236}">
                <a16:creationId xmlns:a16="http://schemas.microsoft.com/office/drawing/2014/main" id="{B5F4FD25-2F9D-BE45-BAE0-10848A116451}"/>
              </a:ext>
            </a:extLst>
          </p:cNvPr>
          <p:cNvSpPr/>
          <p:nvPr/>
        </p:nvSpPr>
        <p:spPr>
          <a:xfrm>
            <a:off x="5337321" y="3165125"/>
            <a:ext cx="319642" cy="319642"/>
          </a:xfrm>
          <a:prstGeom prst="ellipse">
            <a:avLst/>
          </a:prstGeom>
          <a:noFill/>
          <a:ln w="158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4295" tIns="37148" rIns="74295" bIns="37148" numCol="1" spcCol="0" rtlCol="0" fromWordArt="0" anchor="ctr" anchorCtr="0" forceAA="0" compatLnSpc="1">
            <a:prstTxWarp prst="textNoShape">
              <a:avLst/>
            </a:prstTxWarp>
            <a:noAutofit/>
          </a:bodyPr>
          <a:lstStyle/>
          <a:p>
            <a:pPr algn="ctr"/>
            <a:r>
              <a:rPr lang="en-US" sz="975" dirty="0">
                <a:solidFill>
                  <a:schemeClr val="bg1"/>
                </a:solidFill>
                <a:latin typeface="Calibri Light" panose="020F0302020204030204" pitchFamily="34" charset="0"/>
                <a:ea typeface="Lato Light" panose="020F0502020204030203" pitchFamily="34" charset="0"/>
                <a:cs typeface="Calibri Light" panose="020F0302020204030204" pitchFamily="34" charset="0"/>
              </a:rPr>
              <a:t>3</a:t>
            </a:r>
          </a:p>
        </p:txBody>
      </p:sp>
      <p:sp>
        <p:nvSpPr>
          <p:cNvPr id="22" name="Oval 21">
            <a:extLst>
              <a:ext uri="{FF2B5EF4-FFF2-40B4-BE49-F238E27FC236}">
                <a16:creationId xmlns:a16="http://schemas.microsoft.com/office/drawing/2014/main" id="{D5D149EF-51DC-C645-B704-4494F5886048}"/>
              </a:ext>
            </a:extLst>
          </p:cNvPr>
          <p:cNvSpPr/>
          <p:nvPr/>
        </p:nvSpPr>
        <p:spPr>
          <a:xfrm>
            <a:off x="7112677" y="3165125"/>
            <a:ext cx="319642" cy="319642"/>
          </a:xfrm>
          <a:prstGeom prst="ellipse">
            <a:avLst/>
          </a:prstGeom>
          <a:noFill/>
          <a:ln w="158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4295" tIns="37148" rIns="74295" bIns="37148" numCol="1" spcCol="0" rtlCol="0" fromWordArt="0" anchor="ctr" anchorCtr="0" forceAA="0" compatLnSpc="1">
            <a:prstTxWarp prst="textNoShape">
              <a:avLst/>
            </a:prstTxWarp>
            <a:noAutofit/>
          </a:bodyPr>
          <a:lstStyle/>
          <a:p>
            <a:pPr algn="ctr"/>
            <a:r>
              <a:rPr lang="en-US" sz="975" dirty="0">
                <a:solidFill>
                  <a:schemeClr val="bg1"/>
                </a:solidFill>
                <a:latin typeface="Calibri Light" panose="020F0302020204030204" pitchFamily="34" charset="0"/>
                <a:ea typeface="Lato Light" panose="020F0502020204030203" pitchFamily="34" charset="0"/>
                <a:cs typeface="Calibri Light" panose="020F0302020204030204" pitchFamily="34" charset="0"/>
              </a:rPr>
              <a:t>4</a:t>
            </a:r>
          </a:p>
        </p:txBody>
      </p:sp>
      <p:cxnSp>
        <p:nvCxnSpPr>
          <p:cNvPr id="23" name="Straight Connector 22">
            <a:extLst>
              <a:ext uri="{FF2B5EF4-FFF2-40B4-BE49-F238E27FC236}">
                <a16:creationId xmlns:a16="http://schemas.microsoft.com/office/drawing/2014/main" id="{1FD849DA-9F14-FA47-B218-27817ABF6FD6}"/>
              </a:ext>
            </a:extLst>
          </p:cNvPr>
          <p:cNvCxnSpPr/>
          <p:nvPr/>
        </p:nvCxnSpPr>
        <p:spPr>
          <a:xfrm>
            <a:off x="2147872" y="3329163"/>
            <a:ext cx="1356316" cy="0"/>
          </a:xfrm>
          <a:prstGeom prst="line">
            <a:avLst/>
          </a:prstGeom>
          <a:ln w="63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9D4D1DFC-6238-CC4F-B2F2-CEF0D2C3A614}"/>
              </a:ext>
            </a:extLst>
          </p:cNvPr>
          <p:cNvCxnSpPr/>
          <p:nvPr/>
        </p:nvCxnSpPr>
        <p:spPr>
          <a:xfrm>
            <a:off x="3922668" y="3329163"/>
            <a:ext cx="1356316" cy="0"/>
          </a:xfrm>
          <a:prstGeom prst="line">
            <a:avLst/>
          </a:prstGeom>
          <a:ln w="63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F00CAB22-6D6C-F349-8FC1-0C88470387F7}"/>
              </a:ext>
            </a:extLst>
          </p:cNvPr>
          <p:cNvCxnSpPr/>
          <p:nvPr/>
        </p:nvCxnSpPr>
        <p:spPr>
          <a:xfrm>
            <a:off x="5695888" y="3324945"/>
            <a:ext cx="1356316" cy="0"/>
          </a:xfrm>
          <a:prstGeom prst="line">
            <a:avLst/>
          </a:prstGeom>
          <a:ln w="6350">
            <a:solidFill>
              <a:schemeClr val="bg1"/>
            </a:solidFill>
          </a:ln>
        </p:spPr>
        <p:style>
          <a:lnRef idx="1">
            <a:schemeClr val="accent1"/>
          </a:lnRef>
          <a:fillRef idx="0">
            <a:schemeClr val="accent1"/>
          </a:fillRef>
          <a:effectRef idx="0">
            <a:schemeClr val="accent1"/>
          </a:effectRef>
          <a:fontRef idx="minor">
            <a:schemeClr val="tx1"/>
          </a:fontRef>
        </p:style>
      </p:cxnSp>
      <p:sp>
        <p:nvSpPr>
          <p:cNvPr id="30" name="Text Placeholder 23">
            <a:extLst>
              <a:ext uri="{FF2B5EF4-FFF2-40B4-BE49-F238E27FC236}">
                <a16:creationId xmlns:a16="http://schemas.microsoft.com/office/drawing/2014/main" id="{325DA0C4-9B46-004E-92AD-7F727FA59404}"/>
              </a:ext>
            </a:extLst>
          </p:cNvPr>
          <p:cNvSpPr>
            <a:spLocks noGrp="1"/>
          </p:cNvSpPr>
          <p:nvPr userDrawn="1">
            <p:ph type="body" sz="quarter" idx="10" hasCustomPrompt="1"/>
          </p:nvPr>
        </p:nvSpPr>
        <p:spPr>
          <a:xfrm>
            <a:off x="0" y="1248464"/>
            <a:ext cx="9143999" cy="346503"/>
          </a:xfrm>
          <a:prstGeom prst="rect">
            <a:avLst/>
          </a:prstGeom>
        </p:spPr>
        <p:txBody>
          <a:bodyPr lIns="0" tIns="0" rIns="0" bIns="0"/>
          <a:lstStyle>
            <a:lvl1pPr marL="3175" indent="-3175" algn="ctr">
              <a:buNone/>
              <a:tabLst/>
              <a:defRPr sz="2400" b="0" i="0" spc="600" baseline="0">
                <a:solidFill>
                  <a:schemeClr val="bg1"/>
                </a:solidFill>
                <a:latin typeface="Calibri Light" panose="020F0302020204030204" pitchFamily="34" charset="0"/>
                <a:cs typeface="Calibri Light" panose="020F0302020204030204" pitchFamily="34" charset="0"/>
              </a:defRPr>
            </a:lvl1pPr>
            <a:lvl2pPr>
              <a:buNone/>
              <a:defRPr sz="1600"/>
            </a:lvl2pPr>
            <a:lvl3pPr>
              <a:buNone/>
              <a:defRPr sz="1600"/>
            </a:lvl3pPr>
            <a:lvl4pPr>
              <a:buNone/>
              <a:defRPr sz="1600"/>
            </a:lvl4pPr>
            <a:lvl5pPr>
              <a:buNone/>
              <a:defRPr sz="1600"/>
            </a:lvl5pPr>
          </a:lstStyle>
          <a:p>
            <a:pPr lvl="0"/>
            <a:r>
              <a:rPr lang="en-GB" dirty="0"/>
              <a:t>CLICK TO ADD TITLE</a:t>
            </a:r>
          </a:p>
        </p:txBody>
      </p:sp>
      <p:sp>
        <p:nvSpPr>
          <p:cNvPr id="41" name="Text Placeholder 23">
            <a:extLst>
              <a:ext uri="{FF2B5EF4-FFF2-40B4-BE49-F238E27FC236}">
                <a16:creationId xmlns:a16="http://schemas.microsoft.com/office/drawing/2014/main" id="{14492546-6A5A-CC4C-A7C2-7F84A8639E3E}"/>
              </a:ext>
            </a:extLst>
          </p:cNvPr>
          <p:cNvSpPr>
            <a:spLocks noGrp="1"/>
          </p:cNvSpPr>
          <p:nvPr>
            <p:ph type="body" sz="quarter" idx="24" hasCustomPrompt="1"/>
          </p:nvPr>
        </p:nvSpPr>
        <p:spPr>
          <a:xfrm>
            <a:off x="1211738" y="2273432"/>
            <a:ext cx="1474591" cy="693051"/>
          </a:xfrm>
          <a:prstGeom prst="rect">
            <a:avLst/>
          </a:prstGeom>
        </p:spPr>
        <p:txBody>
          <a:bodyPr lIns="0" tIns="0" rIns="0" bIns="0" numCol="1" spcCol="360000"/>
          <a:lstStyle>
            <a:lvl1pPr marL="3175" indent="-3175" algn="ctr">
              <a:spcBef>
                <a:spcPts val="0"/>
              </a:spcBef>
              <a:buNone/>
              <a:tabLst/>
              <a:defRPr sz="1400" b="0" i="0">
                <a:solidFill>
                  <a:schemeClr val="bg1"/>
                </a:solidFill>
                <a:latin typeface="Calibri Light" panose="020F0302020204030204" pitchFamily="34" charset="0"/>
                <a:cs typeface="Calibri Light" panose="020F0302020204030204" pitchFamily="34" charset="0"/>
              </a:defRPr>
            </a:lvl1pPr>
            <a:lvl2pPr>
              <a:buNone/>
              <a:defRPr sz="1600"/>
            </a:lvl2pPr>
            <a:lvl3pPr>
              <a:buNone/>
              <a:defRPr sz="1600"/>
            </a:lvl3pPr>
            <a:lvl4pPr>
              <a:buNone/>
              <a:defRPr sz="1600"/>
            </a:lvl4pPr>
            <a:lvl5pPr>
              <a:buNone/>
              <a:defRPr sz="1600"/>
            </a:lvl5pPr>
          </a:lstStyle>
          <a:p>
            <a:pPr lvl="0"/>
            <a:r>
              <a:rPr lang="en-GB" dirty="0"/>
              <a:t>Click to add text</a:t>
            </a:r>
          </a:p>
        </p:txBody>
      </p:sp>
      <p:sp>
        <p:nvSpPr>
          <p:cNvPr id="42" name="Text Placeholder 23">
            <a:extLst>
              <a:ext uri="{FF2B5EF4-FFF2-40B4-BE49-F238E27FC236}">
                <a16:creationId xmlns:a16="http://schemas.microsoft.com/office/drawing/2014/main" id="{1545CEFE-ECA5-C44D-820C-1AEE1CB97F44}"/>
              </a:ext>
            </a:extLst>
          </p:cNvPr>
          <p:cNvSpPr>
            <a:spLocks noGrp="1"/>
          </p:cNvSpPr>
          <p:nvPr>
            <p:ph type="body" sz="quarter" idx="25" hasCustomPrompt="1"/>
          </p:nvPr>
        </p:nvSpPr>
        <p:spPr>
          <a:xfrm>
            <a:off x="2984489" y="2273432"/>
            <a:ext cx="1474591" cy="693051"/>
          </a:xfrm>
          <a:prstGeom prst="rect">
            <a:avLst/>
          </a:prstGeom>
        </p:spPr>
        <p:txBody>
          <a:bodyPr lIns="0" tIns="0" rIns="0" bIns="0" numCol="1" spcCol="360000"/>
          <a:lstStyle>
            <a:lvl1pPr marL="3175" indent="-3175" algn="ctr">
              <a:spcBef>
                <a:spcPts val="0"/>
              </a:spcBef>
              <a:buNone/>
              <a:tabLst/>
              <a:defRPr sz="1400" b="0" i="0">
                <a:solidFill>
                  <a:schemeClr val="bg1"/>
                </a:solidFill>
                <a:latin typeface="Calibri Light" panose="020F0302020204030204" pitchFamily="34" charset="0"/>
                <a:cs typeface="Calibri Light" panose="020F0302020204030204" pitchFamily="34" charset="0"/>
              </a:defRPr>
            </a:lvl1pPr>
            <a:lvl2pPr>
              <a:buNone/>
              <a:defRPr sz="1600"/>
            </a:lvl2pPr>
            <a:lvl3pPr>
              <a:buNone/>
              <a:defRPr sz="1600"/>
            </a:lvl3pPr>
            <a:lvl4pPr>
              <a:buNone/>
              <a:defRPr sz="1600"/>
            </a:lvl4pPr>
            <a:lvl5pPr>
              <a:buNone/>
              <a:defRPr sz="1600"/>
            </a:lvl5pPr>
          </a:lstStyle>
          <a:p>
            <a:pPr lvl="0"/>
            <a:r>
              <a:rPr lang="en-GB" dirty="0"/>
              <a:t>Click to add text</a:t>
            </a:r>
          </a:p>
        </p:txBody>
      </p:sp>
      <p:sp>
        <p:nvSpPr>
          <p:cNvPr id="43" name="Text Placeholder 23">
            <a:extLst>
              <a:ext uri="{FF2B5EF4-FFF2-40B4-BE49-F238E27FC236}">
                <a16:creationId xmlns:a16="http://schemas.microsoft.com/office/drawing/2014/main" id="{6DFFE53E-E255-2F4D-8644-6FCA2347EDAE}"/>
              </a:ext>
            </a:extLst>
          </p:cNvPr>
          <p:cNvSpPr>
            <a:spLocks noGrp="1"/>
          </p:cNvSpPr>
          <p:nvPr>
            <p:ph type="body" sz="quarter" idx="26" hasCustomPrompt="1"/>
          </p:nvPr>
        </p:nvSpPr>
        <p:spPr>
          <a:xfrm>
            <a:off x="4757240" y="2273432"/>
            <a:ext cx="1474591" cy="693051"/>
          </a:xfrm>
          <a:prstGeom prst="rect">
            <a:avLst/>
          </a:prstGeom>
        </p:spPr>
        <p:txBody>
          <a:bodyPr lIns="0" tIns="0" rIns="0" bIns="0" numCol="1" spcCol="360000"/>
          <a:lstStyle>
            <a:lvl1pPr marL="3175" indent="-3175" algn="ctr">
              <a:spcBef>
                <a:spcPts val="0"/>
              </a:spcBef>
              <a:buNone/>
              <a:tabLst/>
              <a:defRPr sz="1400" b="0" i="0">
                <a:solidFill>
                  <a:schemeClr val="bg1"/>
                </a:solidFill>
                <a:latin typeface="Calibri Light" panose="020F0302020204030204" pitchFamily="34" charset="0"/>
                <a:cs typeface="Calibri Light" panose="020F0302020204030204" pitchFamily="34" charset="0"/>
              </a:defRPr>
            </a:lvl1pPr>
            <a:lvl2pPr>
              <a:buNone/>
              <a:defRPr sz="1600"/>
            </a:lvl2pPr>
            <a:lvl3pPr>
              <a:buNone/>
              <a:defRPr sz="1600"/>
            </a:lvl3pPr>
            <a:lvl4pPr>
              <a:buNone/>
              <a:defRPr sz="1600"/>
            </a:lvl4pPr>
            <a:lvl5pPr>
              <a:buNone/>
              <a:defRPr sz="1600"/>
            </a:lvl5pPr>
          </a:lstStyle>
          <a:p>
            <a:pPr lvl="0"/>
            <a:r>
              <a:rPr lang="en-GB" dirty="0"/>
              <a:t>Click to add text</a:t>
            </a:r>
          </a:p>
        </p:txBody>
      </p:sp>
      <p:sp>
        <p:nvSpPr>
          <p:cNvPr id="44" name="Text Placeholder 23">
            <a:extLst>
              <a:ext uri="{FF2B5EF4-FFF2-40B4-BE49-F238E27FC236}">
                <a16:creationId xmlns:a16="http://schemas.microsoft.com/office/drawing/2014/main" id="{0B925F43-529A-2642-A7EA-DADB02BE12FC}"/>
              </a:ext>
            </a:extLst>
          </p:cNvPr>
          <p:cNvSpPr>
            <a:spLocks noGrp="1"/>
          </p:cNvSpPr>
          <p:nvPr>
            <p:ph type="body" sz="quarter" idx="27" hasCustomPrompt="1"/>
          </p:nvPr>
        </p:nvSpPr>
        <p:spPr>
          <a:xfrm>
            <a:off x="6529991" y="2273432"/>
            <a:ext cx="1474591" cy="693051"/>
          </a:xfrm>
          <a:prstGeom prst="rect">
            <a:avLst/>
          </a:prstGeom>
        </p:spPr>
        <p:txBody>
          <a:bodyPr lIns="0" tIns="0" rIns="0" bIns="0" numCol="1" spcCol="360000"/>
          <a:lstStyle>
            <a:lvl1pPr marL="3175" indent="-3175" algn="ctr">
              <a:spcBef>
                <a:spcPts val="0"/>
              </a:spcBef>
              <a:buNone/>
              <a:tabLst/>
              <a:defRPr sz="1400" b="0" i="0">
                <a:solidFill>
                  <a:schemeClr val="bg1"/>
                </a:solidFill>
                <a:latin typeface="Calibri Light" panose="020F0302020204030204" pitchFamily="34" charset="0"/>
                <a:cs typeface="Calibri Light" panose="020F0302020204030204" pitchFamily="34" charset="0"/>
              </a:defRPr>
            </a:lvl1pPr>
            <a:lvl2pPr>
              <a:buNone/>
              <a:defRPr sz="1600"/>
            </a:lvl2pPr>
            <a:lvl3pPr>
              <a:buNone/>
              <a:defRPr sz="1600"/>
            </a:lvl3pPr>
            <a:lvl4pPr>
              <a:buNone/>
              <a:defRPr sz="1600"/>
            </a:lvl4pPr>
            <a:lvl5pPr>
              <a:buNone/>
              <a:defRPr sz="1600"/>
            </a:lvl5pPr>
          </a:lstStyle>
          <a:p>
            <a:pPr lvl="0"/>
            <a:r>
              <a:rPr lang="en-GB" dirty="0"/>
              <a:t>Click to add text</a:t>
            </a:r>
          </a:p>
        </p:txBody>
      </p:sp>
      <p:sp>
        <p:nvSpPr>
          <p:cNvPr id="15" name="Title 1">
            <a:extLst>
              <a:ext uri="{FF2B5EF4-FFF2-40B4-BE49-F238E27FC236}">
                <a16:creationId xmlns:a16="http://schemas.microsoft.com/office/drawing/2014/main" id="{638E22A9-C74B-D047-802D-BB8D34879C6D}"/>
              </a:ext>
            </a:extLst>
          </p:cNvPr>
          <p:cNvSpPr txBox="1">
            <a:spLocks/>
          </p:cNvSpPr>
          <p:nvPr userDrawn="1"/>
        </p:nvSpPr>
        <p:spPr bwMode="gray">
          <a:xfrm>
            <a:off x="402191" y="217970"/>
            <a:ext cx="2498764" cy="184301"/>
          </a:xfrm>
          <a:prstGeom prst="rect">
            <a:avLst/>
          </a:prstGeom>
        </p:spPr>
        <p:txBody>
          <a:bodyPr vert="horz" lIns="0" tIns="0" rIns="0" bIns="0" rtlCol="0" anchor="t" anchorCtr="0">
            <a:normAutofit/>
          </a:bodyPr>
          <a:lstStyle>
            <a:lvl1pPr algn="l" defTabSz="685800" rtl="0" eaLnBrk="1" latinLnBrk="0" hangingPunct="1">
              <a:spcBef>
                <a:spcPct val="0"/>
              </a:spcBef>
              <a:buNone/>
              <a:defRPr lang="en-GB" sz="4000" kern="1200" dirty="0">
                <a:solidFill>
                  <a:srgbClr val="00766B"/>
                </a:solidFill>
                <a:latin typeface="+mn-lt"/>
                <a:ea typeface="Arial" charset="0"/>
                <a:cs typeface="Arial" charset="0"/>
              </a:defRPr>
            </a:lvl1pPr>
          </a:lstStyle>
          <a:p>
            <a:pPr defTabSz="913271">
              <a:lnSpc>
                <a:spcPct val="90000"/>
              </a:lnSpc>
              <a:spcBef>
                <a:spcPts val="1000"/>
              </a:spcBef>
              <a:buFont typeface="Arial" panose="020B0604020202020204" pitchFamily="34" charset="0"/>
              <a:buNone/>
            </a:pPr>
            <a:r>
              <a:rPr lang="en-GB" sz="750" dirty="0">
                <a:solidFill>
                  <a:schemeClr val="bg1"/>
                </a:solidFill>
                <a:latin typeface="Calibri Light" panose="020F0302020204030204" pitchFamily="34" charset="0"/>
                <a:cs typeface="Calibri Light" panose="020F0302020204030204" pitchFamily="34" charset="0"/>
              </a:rPr>
              <a:t>Page </a:t>
            </a:r>
            <a:fld id="{53E7601D-6FDA-7B44-B5BA-3778DAD9E216}" type="slidenum">
              <a:rPr lang="en-GB" sz="750" smtClean="0">
                <a:solidFill>
                  <a:schemeClr val="bg1"/>
                </a:solidFill>
                <a:latin typeface="Calibri Light" panose="020F0302020204030204" pitchFamily="34" charset="0"/>
                <a:cs typeface="Calibri Light" panose="020F0302020204030204" pitchFamily="34" charset="0"/>
              </a:rPr>
              <a:t>‹#›</a:t>
            </a:fld>
            <a:endParaRPr lang="en-GB" sz="750" dirty="0">
              <a:solidFill>
                <a:schemeClr val="bg1"/>
              </a:solidFill>
              <a:latin typeface="Calibri Light" panose="020F0302020204030204" pitchFamily="34" charset="0"/>
              <a:cs typeface="Calibri Light" panose="020F0302020204030204" pitchFamily="34" charset="0"/>
            </a:endParaRPr>
          </a:p>
        </p:txBody>
      </p:sp>
      <p:sp>
        <p:nvSpPr>
          <p:cNvPr id="19" name="Rectangle 18">
            <a:extLst>
              <a:ext uri="{FF2B5EF4-FFF2-40B4-BE49-F238E27FC236}">
                <a16:creationId xmlns:a16="http://schemas.microsoft.com/office/drawing/2014/main" id="{6F8F950C-AD59-D54D-A8BF-83AE3F044714}"/>
              </a:ext>
            </a:extLst>
          </p:cNvPr>
          <p:cNvSpPr/>
          <p:nvPr userDrawn="1"/>
        </p:nvSpPr>
        <p:spPr>
          <a:xfrm rot="16200000">
            <a:off x="594713" y="-193605"/>
            <a:ext cx="98580" cy="48579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solidFill>
                <a:schemeClr val="bg1"/>
              </a:solidFill>
              <a:latin typeface="Calibri Light" panose="020F0302020204030204" pitchFamily="34" charset="0"/>
              <a:cs typeface="Calibri Light" panose="020F0302020204030204" pitchFamily="34" charset="0"/>
            </a:endParaRPr>
          </a:p>
        </p:txBody>
      </p:sp>
      <p:grpSp>
        <p:nvGrpSpPr>
          <p:cNvPr id="20" name="Group 19">
            <a:extLst>
              <a:ext uri="{FF2B5EF4-FFF2-40B4-BE49-F238E27FC236}">
                <a16:creationId xmlns:a16="http://schemas.microsoft.com/office/drawing/2014/main" id="{38773A36-8220-0740-B96C-83A5F83F77D1}"/>
              </a:ext>
            </a:extLst>
          </p:cNvPr>
          <p:cNvGrpSpPr>
            <a:grpSpLocks noChangeAspect="1"/>
          </p:cNvGrpSpPr>
          <p:nvPr userDrawn="1"/>
        </p:nvGrpSpPr>
        <p:grpSpPr bwMode="gray">
          <a:xfrm>
            <a:off x="7974612" y="291900"/>
            <a:ext cx="792000" cy="153571"/>
            <a:chOff x="4375150" y="6157913"/>
            <a:chExt cx="1874838" cy="363537"/>
          </a:xfrm>
        </p:grpSpPr>
        <p:sp>
          <p:nvSpPr>
            <p:cNvPr id="26" name="Freeform 25">
              <a:extLst>
                <a:ext uri="{FF2B5EF4-FFF2-40B4-BE49-F238E27FC236}">
                  <a16:creationId xmlns:a16="http://schemas.microsoft.com/office/drawing/2014/main" id="{CB15671B-C3EC-E245-80C2-28031C15E97D}"/>
                </a:ext>
              </a:extLst>
            </p:cNvPr>
            <p:cNvSpPr>
              <a:spLocks noEditPoints="1"/>
            </p:cNvSpPr>
            <p:nvPr userDrawn="1"/>
          </p:nvSpPr>
          <p:spPr bwMode="gray">
            <a:xfrm>
              <a:off x="4375150" y="6176963"/>
              <a:ext cx="193675" cy="341312"/>
            </a:xfrm>
            <a:custGeom>
              <a:avLst/>
              <a:gdLst/>
              <a:ahLst/>
              <a:cxnLst>
                <a:cxn ang="0">
                  <a:pos x="0" y="0"/>
                </a:cxn>
                <a:cxn ang="0">
                  <a:pos x="0" y="108"/>
                </a:cxn>
                <a:cxn ang="0">
                  <a:pos x="61" y="108"/>
                </a:cxn>
                <a:cxn ang="0">
                  <a:pos x="61" y="0"/>
                </a:cxn>
                <a:cxn ang="0">
                  <a:pos x="0" y="0"/>
                </a:cxn>
                <a:cxn ang="0">
                  <a:pos x="33" y="71"/>
                </a:cxn>
                <a:cxn ang="0">
                  <a:pos x="20" y="64"/>
                </a:cxn>
                <a:cxn ang="0">
                  <a:pos x="19" y="87"/>
                </a:cxn>
                <a:cxn ang="0">
                  <a:pos x="28" y="90"/>
                </a:cxn>
                <a:cxn ang="0">
                  <a:pos x="28" y="91"/>
                </a:cxn>
                <a:cxn ang="0">
                  <a:pos x="6" y="91"/>
                </a:cxn>
                <a:cxn ang="0">
                  <a:pos x="6" y="90"/>
                </a:cxn>
                <a:cxn ang="0">
                  <a:pos x="12" y="87"/>
                </a:cxn>
                <a:cxn ang="0">
                  <a:pos x="11" y="21"/>
                </a:cxn>
                <a:cxn ang="0">
                  <a:pos x="5" y="21"/>
                </a:cxn>
                <a:cxn ang="0">
                  <a:pos x="5" y="19"/>
                </a:cxn>
                <a:cxn ang="0">
                  <a:pos x="20" y="16"/>
                </a:cxn>
                <a:cxn ang="0">
                  <a:pos x="20" y="44"/>
                </a:cxn>
                <a:cxn ang="0">
                  <a:pos x="42" y="16"/>
                </a:cxn>
                <a:cxn ang="0">
                  <a:pos x="54" y="36"/>
                </a:cxn>
                <a:cxn ang="0">
                  <a:pos x="33" y="71"/>
                </a:cxn>
              </a:cxnLst>
              <a:rect l="0" t="0" r="r" b="b"/>
              <a:pathLst>
                <a:path w="61" h="108">
                  <a:moveTo>
                    <a:pt x="0" y="0"/>
                  </a:moveTo>
                  <a:cubicBezTo>
                    <a:pt x="0" y="108"/>
                    <a:pt x="0" y="108"/>
                    <a:pt x="0" y="108"/>
                  </a:cubicBezTo>
                  <a:cubicBezTo>
                    <a:pt x="61" y="108"/>
                    <a:pt x="61" y="108"/>
                    <a:pt x="61" y="108"/>
                  </a:cubicBezTo>
                  <a:cubicBezTo>
                    <a:pt x="61" y="0"/>
                    <a:pt x="61" y="0"/>
                    <a:pt x="61" y="0"/>
                  </a:cubicBezTo>
                  <a:lnTo>
                    <a:pt x="0" y="0"/>
                  </a:lnTo>
                  <a:close/>
                  <a:moveTo>
                    <a:pt x="33" y="71"/>
                  </a:moveTo>
                  <a:cubicBezTo>
                    <a:pt x="23" y="71"/>
                    <a:pt x="20" y="64"/>
                    <a:pt x="20" y="64"/>
                  </a:cubicBezTo>
                  <a:cubicBezTo>
                    <a:pt x="19" y="87"/>
                    <a:pt x="19" y="87"/>
                    <a:pt x="19" y="87"/>
                  </a:cubicBezTo>
                  <a:cubicBezTo>
                    <a:pt x="28" y="90"/>
                    <a:pt x="28" y="90"/>
                    <a:pt x="28" y="90"/>
                  </a:cubicBezTo>
                  <a:cubicBezTo>
                    <a:pt x="28" y="91"/>
                    <a:pt x="28" y="91"/>
                    <a:pt x="28" y="91"/>
                  </a:cubicBezTo>
                  <a:cubicBezTo>
                    <a:pt x="6" y="91"/>
                    <a:pt x="6" y="91"/>
                    <a:pt x="6" y="91"/>
                  </a:cubicBezTo>
                  <a:cubicBezTo>
                    <a:pt x="6" y="90"/>
                    <a:pt x="6" y="90"/>
                    <a:pt x="6" y="90"/>
                  </a:cubicBezTo>
                  <a:cubicBezTo>
                    <a:pt x="12" y="87"/>
                    <a:pt x="12" y="87"/>
                    <a:pt x="12" y="87"/>
                  </a:cubicBezTo>
                  <a:cubicBezTo>
                    <a:pt x="11" y="21"/>
                    <a:pt x="11" y="21"/>
                    <a:pt x="11" y="21"/>
                  </a:cubicBezTo>
                  <a:cubicBezTo>
                    <a:pt x="5" y="21"/>
                    <a:pt x="5" y="21"/>
                    <a:pt x="5" y="21"/>
                  </a:cubicBezTo>
                  <a:cubicBezTo>
                    <a:pt x="5" y="21"/>
                    <a:pt x="5" y="19"/>
                    <a:pt x="5" y="19"/>
                  </a:cubicBezTo>
                  <a:cubicBezTo>
                    <a:pt x="20" y="16"/>
                    <a:pt x="20" y="16"/>
                    <a:pt x="20" y="16"/>
                  </a:cubicBezTo>
                  <a:cubicBezTo>
                    <a:pt x="20" y="44"/>
                    <a:pt x="20" y="44"/>
                    <a:pt x="20" y="44"/>
                  </a:cubicBezTo>
                  <a:cubicBezTo>
                    <a:pt x="26" y="23"/>
                    <a:pt x="36" y="16"/>
                    <a:pt x="42" y="16"/>
                  </a:cubicBezTo>
                  <a:cubicBezTo>
                    <a:pt x="47" y="16"/>
                    <a:pt x="54" y="19"/>
                    <a:pt x="54" y="36"/>
                  </a:cubicBezTo>
                  <a:cubicBezTo>
                    <a:pt x="54" y="67"/>
                    <a:pt x="38" y="71"/>
                    <a:pt x="33" y="71"/>
                  </a:cubicBez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dirty="0">
                <a:solidFill>
                  <a:srgbClr val="000000"/>
                </a:solidFill>
                <a:latin typeface="Calibri Light" panose="020F0302020204030204" pitchFamily="34" charset="0"/>
                <a:cs typeface="Calibri Light" panose="020F0302020204030204" pitchFamily="34" charset="0"/>
              </a:endParaRPr>
            </a:p>
          </p:txBody>
        </p:sp>
        <p:sp>
          <p:nvSpPr>
            <p:cNvPr id="27" name="Freeform 26">
              <a:extLst>
                <a:ext uri="{FF2B5EF4-FFF2-40B4-BE49-F238E27FC236}">
                  <a16:creationId xmlns:a16="http://schemas.microsoft.com/office/drawing/2014/main" id="{846EF31E-3418-7A49-80B5-9483B5C07B34}"/>
                </a:ext>
              </a:extLst>
            </p:cNvPr>
            <p:cNvSpPr>
              <a:spLocks/>
            </p:cNvSpPr>
            <p:nvPr userDrawn="1"/>
          </p:nvSpPr>
          <p:spPr bwMode="gray">
            <a:xfrm>
              <a:off x="4435475" y="6246813"/>
              <a:ext cx="82550" cy="147637"/>
            </a:xfrm>
            <a:custGeom>
              <a:avLst/>
              <a:gdLst/>
              <a:ahLst/>
              <a:cxnLst>
                <a:cxn ang="0">
                  <a:pos x="19" y="0"/>
                </a:cxn>
                <a:cxn ang="0">
                  <a:pos x="0" y="33"/>
                </a:cxn>
                <a:cxn ang="0">
                  <a:pos x="14" y="47"/>
                </a:cxn>
                <a:cxn ang="0">
                  <a:pos x="26" y="17"/>
                </a:cxn>
                <a:cxn ang="0">
                  <a:pos x="19" y="0"/>
                </a:cxn>
              </a:cxnLst>
              <a:rect l="0" t="0" r="r" b="b"/>
              <a:pathLst>
                <a:path w="26" h="47">
                  <a:moveTo>
                    <a:pt x="19" y="0"/>
                  </a:moveTo>
                  <a:cubicBezTo>
                    <a:pt x="9" y="0"/>
                    <a:pt x="0" y="28"/>
                    <a:pt x="0" y="33"/>
                  </a:cubicBezTo>
                  <a:cubicBezTo>
                    <a:pt x="0" y="34"/>
                    <a:pt x="4" y="47"/>
                    <a:pt x="14" y="47"/>
                  </a:cubicBezTo>
                  <a:cubicBezTo>
                    <a:pt x="24" y="47"/>
                    <a:pt x="26" y="27"/>
                    <a:pt x="26" y="17"/>
                  </a:cubicBezTo>
                  <a:cubicBezTo>
                    <a:pt x="26" y="7"/>
                    <a:pt x="23" y="0"/>
                    <a:pt x="19" y="0"/>
                  </a:cubicBez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dirty="0">
                <a:solidFill>
                  <a:srgbClr val="000000"/>
                </a:solidFill>
                <a:latin typeface="Calibri Light" panose="020F0302020204030204" pitchFamily="34" charset="0"/>
                <a:cs typeface="Calibri Light" panose="020F0302020204030204" pitchFamily="34" charset="0"/>
              </a:endParaRPr>
            </a:p>
          </p:txBody>
        </p:sp>
        <p:sp>
          <p:nvSpPr>
            <p:cNvPr id="28" name="Freeform 27">
              <a:extLst>
                <a:ext uri="{FF2B5EF4-FFF2-40B4-BE49-F238E27FC236}">
                  <a16:creationId xmlns:a16="http://schemas.microsoft.com/office/drawing/2014/main" id="{D4A5FD6C-ACBD-E648-8CC6-4D14A371C5CE}"/>
                </a:ext>
              </a:extLst>
            </p:cNvPr>
            <p:cNvSpPr>
              <a:spLocks/>
            </p:cNvSpPr>
            <p:nvPr userDrawn="1"/>
          </p:nvSpPr>
          <p:spPr bwMode="gray">
            <a:xfrm>
              <a:off x="4625975" y="6300788"/>
              <a:ext cx="98425" cy="144462"/>
            </a:xfrm>
            <a:custGeom>
              <a:avLst/>
              <a:gdLst/>
              <a:ahLst/>
              <a:cxnLst>
                <a:cxn ang="0">
                  <a:pos x="18" y="0"/>
                </a:cxn>
                <a:cxn ang="0">
                  <a:pos x="7" y="22"/>
                </a:cxn>
                <a:cxn ang="0">
                  <a:pos x="23" y="46"/>
                </a:cxn>
                <a:cxn ang="0">
                  <a:pos x="31" y="27"/>
                </a:cxn>
                <a:cxn ang="0">
                  <a:pos x="18" y="0"/>
                </a:cxn>
              </a:cxnLst>
              <a:rect l="0" t="0" r="r" b="b"/>
              <a:pathLst>
                <a:path w="31" h="46">
                  <a:moveTo>
                    <a:pt x="18" y="0"/>
                  </a:moveTo>
                  <a:cubicBezTo>
                    <a:pt x="17" y="0"/>
                    <a:pt x="0" y="4"/>
                    <a:pt x="7" y="22"/>
                  </a:cubicBezTo>
                  <a:cubicBezTo>
                    <a:pt x="15" y="46"/>
                    <a:pt x="22" y="46"/>
                    <a:pt x="23" y="46"/>
                  </a:cubicBezTo>
                  <a:cubicBezTo>
                    <a:pt x="25" y="46"/>
                    <a:pt x="31" y="45"/>
                    <a:pt x="31" y="27"/>
                  </a:cubicBezTo>
                  <a:cubicBezTo>
                    <a:pt x="30" y="8"/>
                    <a:pt x="25" y="0"/>
                    <a:pt x="18" y="0"/>
                  </a:cubicBez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dirty="0">
                <a:solidFill>
                  <a:srgbClr val="000000"/>
                </a:solidFill>
                <a:latin typeface="Calibri Light" panose="020F0302020204030204" pitchFamily="34" charset="0"/>
                <a:cs typeface="Calibri Light" panose="020F0302020204030204" pitchFamily="34" charset="0"/>
              </a:endParaRPr>
            </a:p>
          </p:txBody>
        </p:sp>
        <p:sp>
          <p:nvSpPr>
            <p:cNvPr id="29" name="Freeform 28">
              <a:extLst>
                <a:ext uri="{FF2B5EF4-FFF2-40B4-BE49-F238E27FC236}">
                  <a16:creationId xmlns:a16="http://schemas.microsoft.com/office/drawing/2014/main" id="{C5C25555-2E21-0C4E-BB50-D3BD5936928B}"/>
                </a:ext>
              </a:extLst>
            </p:cNvPr>
            <p:cNvSpPr>
              <a:spLocks noEditPoints="1"/>
            </p:cNvSpPr>
            <p:nvPr userDrawn="1"/>
          </p:nvSpPr>
          <p:spPr bwMode="gray">
            <a:xfrm>
              <a:off x="4581525" y="6176963"/>
              <a:ext cx="193675" cy="341312"/>
            </a:xfrm>
            <a:custGeom>
              <a:avLst/>
              <a:gdLst/>
              <a:ahLst/>
              <a:cxnLst>
                <a:cxn ang="0">
                  <a:pos x="0" y="0"/>
                </a:cxn>
                <a:cxn ang="0">
                  <a:pos x="0" y="108"/>
                </a:cxn>
                <a:cxn ang="0">
                  <a:pos x="61" y="108"/>
                </a:cxn>
                <a:cxn ang="0">
                  <a:pos x="61" y="0"/>
                </a:cxn>
                <a:cxn ang="0">
                  <a:pos x="0" y="0"/>
                </a:cxn>
                <a:cxn ang="0">
                  <a:pos x="42" y="91"/>
                </a:cxn>
                <a:cxn ang="0">
                  <a:pos x="19" y="63"/>
                </a:cxn>
                <a:cxn ang="0">
                  <a:pos x="20" y="91"/>
                </a:cxn>
                <a:cxn ang="0">
                  <a:pos x="5" y="88"/>
                </a:cxn>
                <a:cxn ang="0">
                  <a:pos x="4" y="86"/>
                </a:cxn>
                <a:cxn ang="0">
                  <a:pos x="11" y="86"/>
                </a:cxn>
                <a:cxn ang="0">
                  <a:pos x="11" y="19"/>
                </a:cxn>
                <a:cxn ang="0">
                  <a:pos x="6" y="17"/>
                </a:cxn>
                <a:cxn ang="0">
                  <a:pos x="5" y="16"/>
                </a:cxn>
                <a:cxn ang="0">
                  <a:pos x="28" y="16"/>
                </a:cxn>
                <a:cxn ang="0">
                  <a:pos x="27" y="18"/>
                </a:cxn>
                <a:cxn ang="0">
                  <a:pos x="19" y="19"/>
                </a:cxn>
                <a:cxn ang="0">
                  <a:pos x="19" y="43"/>
                </a:cxn>
                <a:cxn ang="0">
                  <a:pos x="32" y="37"/>
                </a:cxn>
                <a:cxn ang="0">
                  <a:pos x="53" y="70"/>
                </a:cxn>
                <a:cxn ang="0">
                  <a:pos x="42" y="91"/>
                </a:cxn>
              </a:cxnLst>
              <a:rect l="0" t="0" r="r" b="b"/>
              <a:pathLst>
                <a:path w="61" h="108">
                  <a:moveTo>
                    <a:pt x="0" y="0"/>
                  </a:moveTo>
                  <a:cubicBezTo>
                    <a:pt x="0" y="108"/>
                    <a:pt x="0" y="108"/>
                    <a:pt x="0" y="108"/>
                  </a:cubicBezTo>
                  <a:cubicBezTo>
                    <a:pt x="61" y="108"/>
                    <a:pt x="61" y="108"/>
                    <a:pt x="61" y="108"/>
                  </a:cubicBezTo>
                  <a:cubicBezTo>
                    <a:pt x="61" y="0"/>
                    <a:pt x="61" y="0"/>
                    <a:pt x="61" y="0"/>
                  </a:cubicBezTo>
                  <a:lnTo>
                    <a:pt x="0" y="0"/>
                  </a:lnTo>
                  <a:close/>
                  <a:moveTo>
                    <a:pt x="42" y="91"/>
                  </a:moveTo>
                  <a:cubicBezTo>
                    <a:pt x="26" y="91"/>
                    <a:pt x="19" y="63"/>
                    <a:pt x="19" y="63"/>
                  </a:cubicBezTo>
                  <a:cubicBezTo>
                    <a:pt x="20" y="91"/>
                    <a:pt x="20" y="91"/>
                    <a:pt x="20" y="91"/>
                  </a:cubicBezTo>
                  <a:cubicBezTo>
                    <a:pt x="20" y="91"/>
                    <a:pt x="6" y="89"/>
                    <a:pt x="5" y="88"/>
                  </a:cubicBezTo>
                  <a:cubicBezTo>
                    <a:pt x="4" y="88"/>
                    <a:pt x="4" y="86"/>
                    <a:pt x="4" y="86"/>
                  </a:cubicBezTo>
                  <a:cubicBezTo>
                    <a:pt x="11" y="86"/>
                    <a:pt x="11" y="86"/>
                    <a:pt x="11" y="86"/>
                  </a:cubicBezTo>
                  <a:cubicBezTo>
                    <a:pt x="11" y="86"/>
                    <a:pt x="12" y="21"/>
                    <a:pt x="11" y="19"/>
                  </a:cubicBezTo>
                  <a:cubicBezTo>
                    <a:pt x="11" y="18"/>
                    <a:pt x="6" y="17"/>
                    <a:pt x="6" y="17"/>
                  </a:cubicBezTo>
                  <a:cubicBezTo>
                    <a:pt x="5" y="16"/>
                    <a:pt x="5" y="16"/>
                    <a:pt x="5" y="16"/>
                  </a:cubicBezTo>
                  <a:cubicBezTo>
                    <a:pt x="28" y="16"/>
                    <a:pt x="28" y="16"/>
                    <a:pt x="28" y="16"/>
                  </a:cubicBezTo>
                  <a:cubicBezTo>
                    <a:pt x="27" y="18"/>
                    <a:pt x="27" y="18"/>
                    <a:pt x="27" y="18"/>
                  </a:cubicBezTo>
                  <a:cubicBezTo>
                    <a:pt x="24" y="18"/>
                    <a:pt x="19" y="19"/>
                    <a:pt x="19" y="19"/>
                  </a:cubicBezTo>
                  <a:cubicBezTo>
                    <a:pt x="19" y="43"/>
                    <a:pt x="19" y="43"/>
                    <a:pt x="19" y="43"/>
                  </a:cubicBezTo>
                  <a:cubicBezTo>
                    <a:pt x="19" y="43"/>
                    <a:pt x="24" y="37"/>
                    <a:pt x="32" y="37"/>
                  </a:cubicBezTo>
                  <a:cubicBezTo>
                    <a:pt x="53" y="37"/>
                    <a:pt x="53" y="67"/>
                    <a:pt x="53" y="70"/>
                  </a:cubicBezTo>
                  <a:cubicBezTo>
                    <a:pt x="53" y="73"/>
                    <a:pt x="54" y="91"/>
                    <a:pt x="42" y="91"/>
                  </a:cubicBez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dirty="0">
                <a:solidFill>
                  <a:srgbClr val="000000"/>
                </a:solidFill>
                <a:latin typeface="Calibri Light" panose="020F0302020204030204" pitchFamily="34" charset="0"/>
                <a:cs typeface="Calibri Light" panose="020F0302020204030204" pitchFamily="34" charset="0"/>
              </a:endParaRPr>
            </a:p>
          </p:txBody>
        </p:sp>
        <p:sp>
          <p:nvSpPr>
            <p:cNvPr id="31" name="Freeform 30">
              <a:extLst>
                <a:ext uri="{FF2B5EF4-FFF2-40B4-BE49-F238E27FC236}">
                  <a16:creationId xmlns:a16="http://schemas.microsoft.com/office/drawing/2014/main" id="{B5000CB5-8FA5-3B48-8335-EAB6EDA5BE77}"/>
                </a:ext>
              </a:extLst>
            </p:cNvPr>
            <p:cNvSpPr>
              <a:spLocks noEditPoints="1"/>
            </p:cNvSpPr>
            <p:nvPr userDrawn="1"/>
          </p:nvSpPr>
          <p:spPr bwMode="gray">
            <a:xfrm>
              <a:off x="4816475" y="6176963"/>
              <a:ext cx="139700" cy="193675"/>
            </a:xfrm>
            <a:custGeom>
              <a:avLst/>
              <a:gdLst/>
              <a:ahLst/>
              <a:cxnLst>
                <a:cxn ang="0">
                  <a:pos x="18" y="35"/>
                </a:cxn>
                <a:cxn ang="0">
                  <a:pos x="14" y="33"/>
                </a:cxn>
                <a:cxn ang="0">
                  <a:pos x="15" y="3"/>
                </a:cxn>
                <a:cxn ang="0">
                  <a:pos x="20" y="1"/>
                </a:cxn>
                <a:cxn ang="0">
                  <a:pos x="35" y="17"/>
                </a:cxn>
                <a:cxn ang="0">
                  <a:pos x="18" y="35"/>
                </a:cxn>
                <a:cxn ang="0">
                  <a:pos x="5" y="3"/>
                </a:cxn>
                <a:cxn ang="0">
                  <a:pos x="6" y="4"/>
                </a:cxn>
                <a:cxn ang="0">
                  <a:pos x="6" y="29"/>
                </a:cxn>
                <a:cxn ang="0">
                  <a:pos x="7" y="57"/>
                </a:cxn>
                <a:cxn ang="0">
                  <a:pos x="5" y="59"/>
                </a:cxn>
                <a:cxn ang="0">
                  <a:pos x="1" y="60"/>
                </a:cxn>
                <a:cxn ang="0">
                  <a:pos x="1" y="61"/>
                </a:cxn>
                <a:cxn ang="0">
                  <a:pos x="1" y="61"/>
                </a:cxn>
                <a:cxn ang="0">
                  <a:pos x="10" y="61"/>
                </a:cxn>
                <a:cxn ang="0">
                  <a:pos x="22" y="61"/>
                </a:cxn>
                <a:cxn ang="0">
                  <a:pos x="22" y="61"/>
                </a:cxn>
                <a:cxn ang="0">
                  <a:pos x="22" y="60"/>
                </a:cxn>
                <a:cxn ang="0">
                  <a:pos x="15" y="58"/>
                </a:cxn>
                <a:cxn ang="0">
                  <a:pos x="14" y="57"/>
                </a:cxn>
                <a:cxn ang="0">
                  <a:pos x="14" y="36"/>
                </a:cxn>
                <a:cxn ang="0">
                  <a:pos x="19" y="36"/>
                </a:cxn>
                <a:cxn ang="0">
                  <a:pos x="44" y="16"/>
                </a:cxn>
                <a:cxn ang="0">
                  <a:pos x="21" y="0"/>
                </a:cxn>
                <a:cxn ang="0">
                  <a:pos x="0" y="1"/>
                </a:cxn>
                <a:cxn ang="0">
                  <a:pos x="0" y="1"/>
                </a:cxn>
                <a:cxn ang="0">
                  <a:pos x="1" y="2"/>
                </a:cxn>
                <a:cxn ang="0">
                  <a:pos x="5" y="3"/>
                </a:cxn>
              </a:cxnLst>
              <a:rect l="0" t="0" r="r" b="b"/>
              <a:pathLst>
                <a:path w="44" h="61">
                  <a:moveTo>
                    <a:pt x="18" y="35"/>
                  </a:moveTo>
                  <a:cubicBezTo>
                    <a:pt x="16" y="35"/>
                    <a:pt x="14" y="34"/>
                    <a:pt x="14" y="33"/>
                  </a:cubicBezTo>
                  <a:cubicBezTo>
                    <a:pt x="14" y="31"/>
                    <a:pt x="14" y="13"/>
                    <a:pt x="15" y="3"/>
                  </a:cubicBezTo>
                  <a:cubicBezTo>
                    <a:pt x="15" y="2"/>
                    <a:pt x="16" y="1"/>
                    <a:pt x="20" y="1"/>
                  </a:cubicBezTo>
                  <a:cubicBezTo>
                    <a:pt x="29" y="1"/>
                    <a:pt x="35" y="8"/>
                    <a:pt x="35" y="17"/>
                  </a:cubicBezTo>
                  <a:cubicBezTo>
                    <a:pt x="35" y="28"/>
                    <a:pt x="27" y="35"/>
                    <a:pt x="18" y="35"/>
                  </a:cubicBezTo>
                  <a:close/>
                  <a:moveTo>
                    <a:pt x="5" y="3"/>
                  </a:moveTo>
                  <a:cubicBezTo>
                    <a:pt x="6" y="3"/>
                    <a:pt x="6" y="3"/>
                    <a:pt x="6" y="4"/>
                  </a:cubicBezTo>
                  <a:cubicBezTo>
                    <a:pt x="6" y="7"/>
                    <a:pt x="6" y="25"/>
                    <a:pt x="6" y="29"/>
                  </a:cubicBezTo>
                  <a:cubicBezTo>
                    <a:pt x="6" y="34"/>
                    <a:pt x="7" y="54"/>
                    <a:pt x="7" y="57"/>
                  </a:cubicBezTo>
                  <a:cubicBezTo>
                    <a:pt x="7" y="58"/>
                    <a:pt x="6" y="58"/>
                    <a:pt x="5" y="59"/>
                  </a:cubicBezTo>
                  <a:cubicBezTo>
                    <a:pt x="1" y="60"/>
                    <a:pt x="1" y="60"/>
                    <a:pt x="1" y="60"/>
                  </a:cubicBezTo>
                  <a:cubicBezTo>
                    <a:pt x="1" y="60"/>
                    <a:pt x="1" y="60"/>
                    <a:pt x="1" y="61"/>
                  </a:cubicBezTo>
                  <a:cubicBezTo>
                    <a:pt x="1" y="61"/>
                    <a:pt x="1" y="61"/>
                    <a:pt x="1" y="61"/>
                  </a:cubicBezTo>
                  <a:cubicBezTo>
                    <a:pt x="3" y="61"/>
                    <a:pt x="7" y="61"/>
                    <a:pt x="10" y="61"/>
                  </a:cubicBezTo>
                  <a:cubicBezTo>
                    <a:pt x="14" y="61"/>
                    <a:pt x="18" y="61"/>
                    <a:pt x="22" y="61"/>
                  </a:cubicBezTo>
                  <a:cubicBezTo>
                    <a:pt x="22" y="61"/>
                    <a:pt x="22" y="61"/>
                    <a:pt x="22" y="61"/>
                  </a:cubicBezTo>
                  <a:cubicBezTo>
                    <a:pt x="22" y="60"/>
                    <a:pt x="22" y="60"/>
                    <a:pt x="22" y="60"/>
                  </a:cubicBezTo>
                  <a:cubicBezTo>
                    <a:pt x="15" y="58"/>
                    <a:pt x="15" y="58"/>
                    <a:pt x="15" y="58"/>
                  </a:cubicBezTo>
                  <a:cubicBezTo>
                    <a:pt x="14" y="58"/>
                    <a:pt x="14" y="58"/>
                    <a:pt x="14" y="57"/>
                  </a:cubicBezTo>
                  <a:cubicBezTo>
                    <a:pt x="14" y="55"/>
                    <a:pt x="14" y="39"/>
                    <a:pt x="14" y="36"/>
                  </a:cubicBezTo>
                  <a:cubicBezTo>
                    <a:pt x="15" y="36"/>
                    <a:pt x="17" y="36"/>
                    <a:pt x="19" y="36"/>
                  </a:cubicBezTo>
                  <a:cubicBezTo>
                    <a:pt x="34" y="36"/>
                    <a:pt x="44" y="27"/>
                    <a:pt x="44" y="16"/>
                  </a:cubicBezTo>
                  <a:cubicBezTo>
                    <a:pt x="44" y="6"/>
                    <a:pt x="37" y="0"/>
                    <a:pt x="21" y="0"/>
                  </a:cubicBezTo>
                  <a:cubicBezTo>
                    <a:pt x="13" y="0"/>
                    <a:pt x="3" y="1"/>
                    <a:pt x="0" y="1"/>
                  </a:cubicBezTo>
                  <a:cubicBezTo>
                    <a:pt x="0" y="1"/>
                    <a:pt x="0" y="1"/>
                    <a:pt x="0" y="1"/>
                  </a:cubicBezTo>
                  <a:cubicBezTo>
                    <a:pt x="0" y="2"/>
                    <a:pt x="0" y="2"/>
                    <a:pt x="1" y="2"/>
                  </a:cubicBezTo>
                  <a:lnTo>
                    <a:pt x="5" y="3"/>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dirty="0">
                <a:solidFill>
                  <a:srgbClr val="000000"/>
                </a:solidFill>
                <a:latin typeface="Calibri Light" panose="020F0302020204030204" pitchFamily="34" charset="0"/>
                <a:cs typeface="Calibri Light" panose="020F0302020204030204" pitchFamily="34" charset="0"/>
              </a:endParaRPr>
            </a:p>
          </p:txBody>
        </p:sp>
        <p:sp>
          <p:nvSpPr>
            <p:cNvPr id="32" name="Freeform 31">
              <a:extLst>
                <a:ext uri="{FF2B5EF4-FFF2-40B4-BE49-F238E27FC236}">
                  <a16:creationId xmlns:a16="http://schemas.microsoft.com/office/drawing/2014/main" id="{8079FB22-5781-BE4B-8072-1501CD47DFAA}"/>
                </a:ext>
              </a:extLst>
            </p:cNvPr>
            <p:cNvSpPr>
              <a:spLocks/>
            </p:cNvSpPr>
            <p:nvPr userDrawn="1"/>
          </p:nvSpPr>
          <p:spPr bwMode="gray">
            <a:xfrm>
              <a:off x="4972050" y="6224588"/>
              <a:ext cx="117475" cy="146050"/>
            </a:xfrm>
            <a:custGeom>
              <a:avLst/>
              <a:gdLst/>
              <a:ahLst/>
              <a:cxnLst>
                <a:cxn ang="0">
                  <a:pos x="14" y="26"/>
                </a:cxn>
                <a:cxn ang="0">
                  <a:pos x="15" y="23"/>
                </a:cxn>
                <a:cxn ang="0">
                  <a:pos x="33" y="0"/>
                </a:cxn>
                <a:cxn ang="0">
                  <a:pos x="36" y="1"/>
                </a:cxn>
                <a:cxn ang="0">
                  <a:pos x="36" y="2"/>
                </a:cxn>
                <a:cxn ang="0">
                  <a:pos x="37" y="13"/>
                </a:cxn>
                <a:cxn ang="0">
                  <a:pos x="36" y="14"/>
                </a:cxn>
                <a:cxn ang="0">
                  <a:pos x="36" y="13"/>
                </a:cxn>
                <a:cxn ang="0">
                  <a:pos x="33" y="7"/>
                </a:cxn>
                <a:cxn ang="0">
                  <a:pos x="30" y="5"/>
                </a:cxn>
                <a:cxn ang="0">
                  <a:pos x="15" y="33"/>
                </a:cxn>
                <a:cxn ang="0">
                  <a:pos x="14" y="42"/>
                </a:cxn>
                <a:cxn ang="0">
                  <a:pos x="15" y="44"/>
                </a:cxn>
                <a:cxn ang="0">
                  <a:pos x="22" y="45"/>
                </a:cxn>
                <a:cxn ang="0">
                  <a:pos x="23" y="46"/>
                </a:cxn>
                <a:cxn ang="0">
                  <a:pos x="23" y="46"/>
                </a:cxn>
                <a:cxn ang="0">
                  <a:pos x="11" y="46"/>
                </a:cxn>
                <a:cxn ang="0">
                  <a:pos x="1" y="46"/>
                </a:cxn>
                <a:cxn ang="0">
                  <a:pos x="1" y="46"/>
                </a:cxn>
                <a:cxn ang="0">
                  <a:pos x="2" y="45"/>
                </a:cxn>
                <a:cxn ang="0">
                  <a:pos x="6" y="44"/>
                </a:cxn>
                <a:cxn ang="0">
                  <a:pos x="7" y="43"/>
                </a:cxn>
                <a:cxn ang="0">
                  <a:pos x="7" y="23"/>
                </a:cxn>
                <a:cxn ang="0">
                  <a:pos x="7" y="6"/>
                </a:cxn>
                <a:cxn ang="0">
                  <a:pos x="6" y="4"/>
                </a:cxn>
                <a:cxn ang="0">
                  <a:pos x="1" y="4"/>
                </a:cxn>
                <a:cxn ang="0">
                  <a:pos x="0" y="3"/>
                </a:cxn>
                <a:cxn ang="0">
                  <a:pos x="1" y="3"/>
                </a:cxn>
                <a:cxn ang="0">
                  <a:pos x="14" y="0"/>
                </a:cxn>
                <a:cxn ang="0">
                  <a:pos x="15" y="1"/>
                </a:cxn>
                <a:cxn ang="0">
                  <a:pos x="14" y="22"/>
                </a:cxn>
                <a:cxn ang="0">
                  <a:pos x="14" y="26"/>
                </a:cxn>
              </a:cxnLst>
              <a:rect l="0" t="0" r="r" b="b"/>
              <a:pathLst>
                <a:path w="37" h="46">
                  <a:moveTo>
                    <a:pt x="14" y="26"/>
                  </a:moveTo>
                  <a:cubicBezTo>
                    <a:pt x="15" y="25"/>
                    <a:pt x="15" y="24"/>
                    <a:pt x="15" y="23"/>
                  </a:cubicBezTo>
                  <a:cubicBezTo>
                    <a:pt x="17" y="14"/>
                    <a:pt x="23" y="0"/>
                    <a:pt x="33" y="0"/>
                  </a:cubicBezTo>
                  <a:cubicBezTo>
                    <a:pt x="34" y="0"/>
                    <a:pt x="35" y="0"/>
                    <a:pt x="36" y="1"/>
                  </a:cubicBezTo>
                  <a:cubicBezTo>
                    <a:pt x="36" y="1"/>
                    <a:pt x="36" y="1"/>
                    <a:pt x="36" y="2"/>
                  </a:cubicBezTo>
                  <a:cubicBezTo>
                    <a:pt x="37" y="13"/>
                    <a:pt x="37" y="13"/>
                    <a:pt x="37" y="13"/>
                  </a:cubicBezTo>
                  <a:cubicBezTo>
                    <a:pt x="37" y="13"/>
                    <a:pt x="36" y="14"/>
                    <a:pt x="36" y="14"/>
                  </a:cubicBezTo>
                  <a:cubicBezTo>
                    <a:pt x="36" y="14"/>
                    <a:pt x="36" y="13"/>
                    <a:pt x="36" y="13"/>
                  </a:cubicBezTo>
                  <a:cubicBezTo>
                    <a:pt x="35" y="11"/>
                    <a:pt x="34" y="9"/>
                    <a:pt x="33" y="7"/>
                  </a:cubicBezTo>
                  <a:cubicBezTo>
                    <a:pt x="32" y="6"/>
                    <a:pt x="31" y="5"/>
                    <a:pt x="30" y="5"/>
                  </a:cubicBezTo>
                  <a:cubicBezTo>
                    <a:pt x="22" y="5"/>
                    <a:pt x="17" y="21"/>
                    <a:pt x="15" y="33"/>
                  </a:cubicBezTo>
                  <a:cubicBezTo>
                    <a:pt x="14" y="36"/>
                    <a:pt x="14" y="41"/>
                    <a:pt x="14" y="42"/>
                  </a:cubicBezTo>
                  <a:cubicBezTo>
                    <a:pt x="14" y="43"/>
                    <a:pt x="14" y="43"/>
                    <a:pt x="15" y="44"/>
                  </a:cubicBezTo>
                  <a:cubicBezTo>
                    <a:pt x="22" y="45"/>
                    <a:pt x="22" y="45"/>
                    <a:pt x="22" y="45"/>
                  </a:cubicBezTo>
                  <a:cubicBezTo>
                    <a:pt x="23" y="45"/>
                    <a:pt x="23" y="45"/>
                    <a:pt x="23" y="46"/>
                  </a:cubicBezTo>
                  <a:cubicBezTo>
                    <a:pt x="23" y="46"/>
                    <a:pt x="23" y="46"/>
                    <a:pt x="23" y="46"/>
                  </a:cubicBezTo>
                  <a:cubicBezTo>
                    <a:pt x="21" y="46"/>
                    <a:pt x="16" y="46"/>
                    <a:pt x="11" y="46"/>
                  </a:cubicBezTo>
                  <a:cubicBezTo>
                    <a:pt x="6" y="46"/>
                    <a:pt x="3" y="46"/>
                    <a:pt x="1" y="46"/>
                  </a:cubicBezTo>
                  <a:cubicBezTo>
                    <a:pt x="1" y="46"/>
                    <a:pt x="1" y="46"/>
                    <a:pt x="1" y="46"/>
                  </a:cubicBezTo>
                  <a:cubicBezTo>
                    <a:pt x="1" y="45"/>
                    <a:pt x="1" y="45"/>
                    <a:pt x="2" y="45"/>
                  </a:cubicBezTo>
                  <a:cubicBezTo>
                    <a:pt x="6" y="44"/>
                    <a:pt x="6" y="44"/>
                    <a:pt x="6" y="44"/>
                  </a:cubicBezTo>
                  <a:cubicBezTo>
                    <a:pt x="7" y="43"/>
                    <a:pt x="7" y="43"/>
                    <a:pt x="7" y="43"/>
                  </a:cubicBezTo>
                  <a:cubicBezTo>
                    <a:pt x="7" y="40"/>
                    <a:pt x="7" y="28"/>
                    <a:pt x="7" y="23"/>
                  </a:cubicBezTo>
                  <a:cubicBezTo>
                    <a:pt x="7" y="18"/>
                    <a:pt x="7" y="8"/>
                    <a:pt x="7" y="6"/>
                  </a:cubicBezTo>
                  <a:cubicBezTo>
                    <a:pt x="7" y="5"/>
                    <a:pt x="6" y="4"/>
                    <a:pt x="6" y="4"/>
                  </a:cubicBezTo>
                  <a:cubicBezTo>
                    <a:pt x="1" y="4"/>
                    <a:pt x="1" y="4"/>
                    <a:pt x="1" y="4"/>
                  </a:cubicBezTo>
                  <a:cubicBezTo>
                    <a:pt x="0" y="4"/>
                    <a:pt x="0" y="3"/>
                    <a:pt x="0" y="3"/>
                  </a:cubicBezTo>
                  <a:cubicBezTo>
                    <a:pt x="0" y="3"/>
                    <a:pt x="0" y="3"/>
                    <a:pt x="1" y="3"/>
                  </a:cubicBezTo>
                  <a:cubicBezTo>
                    <a:pt x="14" y="0"/>
                    <a:pt x="14" y="0"/>
                    <a:pt x="14" y="0"/>
                  </a:cubicBezTo>
                  <a:cubicBezTo>
                    <a:pt x="15" y="0"/>
                    <a:pt x="15" y="0"/>
                    <a:pt x="15" y="1"/>
                  </a:cubicBezTo>
                  <a:cubicBezTo>
                    <a:pt x="15" y="3"/>
                    <a:pt x="14" y="17"/>
                    <a:pt x="14" y="22"/>
                  </a:cubicBezTo>
                  <a:cubicBezTo>
                    <a:pt x="14" y="24"/>
                    <a:pt x="14" y="25"/>
                    <a:pt x="14" y="26"/>
                  </a:cubicBez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dirty="0">
                <a:solidFill>
                  <a:srgbClr val="000000"/>
                </a:solidFill>
                <a:latin typeface="Calibri Light" panose="020F0302020204030204" pitchFamily="34" charset="0"/>
                <a:cs typeface="Calibri Light" panose="020F0302020204030204" pitchFamily="34" charset="0"/>
              </a:endParaRPr>
            </a:p>
          </p:txBody>
        </p:sp>
        <p:sp>
          <p:nvSpPr>
            <p:cNvPr id="33" name="Freeform 32">
              <a:extLst>
                <a:ext uri="{FF2B5EF4-FFF2-40B4-BE49-F238E27FC236}">
                  <a16:creationId xmlns:a16="http://schemas.microsoft.com/office/drawing/2014/main" id="{F37F23CE-F62C-A547-B89F-C7CC061F66CE}"/>
                </a:ext>
              </a:extLst>
            </p:cNvPr>
            <p:cNvSpPr>
              <a:spLocks noEditPoints="1"/>
            </p:cNvSpPr>
            <p:nvPr userDrawn="1"/>
          </p:nvSpPr>
          <p:spPr bwMode="gray">
            <a:xfrm>
              <a:off x="5099050" y="6176963"/>
              <a:ext cx="66675" cy="193675"/>
            </a:xfrm>
            <a:custGeom>
              <a:avLst/>
              <a:gdLst/>
              <a:ahLst/>
              <a:cxnLst>
                <a:cxn ang="0">
                  <a:pos x="10" y="0"/>
                </a:cxn>
                <a:cxn ang="0">
                  <a:pos x="14" y="4"/>
                </a:cxn>
                <a:cxn ang="0">
                  <a:pos x="10" y="9"/>
                </a:cxn>
                <a:cxn ang="0">
                  <a:pos x="5" y="4"/>
                </a:cxn>
                <a:cxn ang="0">
                  <a:pos x="10" y="0"/>
                </a:cxn>
                <a:cxn ang="0">
                  <a:pos x="14" y="15"/>
                </a:cxn>
                <a:cxn ang="0">
                  <a:pos x="15" y="16"/>
                </a:cxn>
                <a:cxn ang="0">
                  <a:pos x="14" y="39"/>
                </a:cxn>
                <a:cxn ang="0">
                  <a:pos x="14" y="58"/>
                </a:cxn>
                <a:cxn ang="0">
                  <a:pos x="15" y="59"/>
                </a:cxn>
                <a:cxn ang="0">
                  <a:pos x="20" y="60"/>
                </a:cxn>
                <a:cxn ang="0">
                  <a:pos x="21" y="61"/>
                </a:cxn>
                <a:cxn ang="0">
                  <a:pos x="20" y="61"/>
                </a:cxn>
                <a:cxn ang="0">
                  <a:pos x="11" y="61"/>
                </a:cxn>
                <a:cxn ang="0">
                  <a:pos x="1" y="61"/>
                </a:cxn>
                <a:cxn ang="0">
                  <a:pos x="1" y="61"/>
                </a:cxn>
                <a:cxn ang="0">
                  <a:pos x="1" y="60"/>
                </a:cxn>
                <a:cxn ang="0">
                  <a:pos x="6" y="59"/>
                </a:cxn>
                <a:cxn ang="0">
                  <a:pos x="7" y="58"/>
                </a:cxn>
                <a:cxn ang="0">
                  <a:pos x="7" y="38"/>
                </a:cxn>
                <a:cxn ang="0">
                  <a:pos x="7" y="21"/>
                </a:cxn>
                <a:cxn ang="0">
                  <a:pos x="6" y="19"/>
                </a:cxn>
                <a:cxn ang="0">
                  <a:pos x="1" y="19"/>
                </a:cxn>
                <a:cxn ang="0">
                  <a:pos x="0" y="18"/>
                </a:cxn>
                <a:cxn ang="0">
                  <a:pos x="0" y="18"/>
                </a:cxn>
                <a:cxn ang="0">
                  <a:pos x="14" y="15"/>
                </a:cxn>
              </a:cxnLst>
              <a:rect l="0" t="0" r="r" b="b"/>
              <a:pathLst>
                <a:path w="21" h="61">
                  <a:moveTo>
                    <a:pt x="10" y="0"/>
                  </a:moveTo>
                  <a:cubicBezTo>
                    <a:pt x="13" y="0"/>
                    <a:pt x="14" y="2"/>
                    <a:pt x="14" y="4"/>
                  </a:cubicBezTo>
                  <a:cubicBezTo>
                    <a:pt x="14" y="7"/>
                    <a:pt x="12" y="9"/>
                    <a:pt x="10" y="9"/>
                  </a:cubicBezTo>
                  <a:cubicBezTo>
                    <a:pt x="8" y="9"/>
                    <a:pt x="5" y="7"/>
                    <a:pt x="5" y="4"/>
                  </a:cubicBezTo>
                  <a:cubicBezTo>
                    <a:pt x="5" y="2"/>
                    <a:pt x="7" y="0"/>
                    <a:pt x="10" y="0"/>
                  </a:cubicBezTo>
                  <a:close/>
                  <a:moveTo>
                    <a:pt x="14" y="15"/>
                  </a:moveTo>
                  <a:cubicBezTo>
                    <a:pt x="15" y="15"/>
                    <a:pt x="15" y="15"/>
                    <a:pt x="15" y="16"/>
                  </a:cubicBezTo>
                  <a:cubicBezTo>
                    <a:pt x="15" y="20"/>
                    <a:pt x="14" y="34"/>
                    <a:pt x="14" y="39"/>
                  </a:cubicBezTo>
                  <a:cubicBezTo>
                    <a:pt x="14" y="43"/>
                    <a:pt x="14" y="55"/>
                    <a:pt x="14" y="58"/>
                  </a:cubicBezTo>
                  <a:cubicBezTo>
                    <a:pt x="14" y="58"/>
                    <a:pt x="14" y="59"/>
                    <a:pt x="15" y="59"/>
                  </a:cubicBezTo>
                  <a:cubicBezTo>
                    <a:pt x="20" y="60"/>
                    <a:pt x="20" y="60"/>
                    <a:pt x="20" y="60"/>
                  </a:cubicBezTo>
                  <a:cubicBezTo>
                    <a:pt x="20" y="60"/>
                    <a:pt x="21" y="60"/>
                    <a:pt x="21" y="61"/>
                  </a:cubicBezTo>
                  <a:cubicBezTo>
                    <a:pt x="21" y="61"/>
                    <a:pt x="20" y="61"/>
                    <a:pt x="20" y="61"/>
                  </a:cubicBezTo>
                  <a:cubicBezTo>
                    <a:pt x="18" y="61"/>
                    <a:pt x="15" y="61"/>
                    <a:pt x="11" y="61"/>
                  </a:cubicBezTo>
                  <a:cubicBezTo>
                    <a:pt x="7" y="61"/>
                    <a:pt x="3" y="61"/>
                    <a:pt x="1" y="61"/>
                  </a:cubicBezTo>
                  <a:cubicBezTo>
                    <a:pt x="1" y="61"/>
                    <a:pt x="1" y="61"/>
                    <a:pt x="1" y="61"/>
                  </a:cubicBezTo>
                  <a:cubicBezTo>
                    <a:pt x="1" y="60"/>
                    <a:pt x="1" y="60"/>
                    <a:pt x="1" y="60"/>
                  </a:cubicBezTo>
                  <a:cubicBezTo>
                    <a:pt x="6" y="59"/>
                    <a:pt x="6" y="59"/>
                    <a:pt x="6" y="59"/>
                  </a:cubicBezTo>
                  <a:cubicBezTo>
                    <a:pt x="7" y="58"/>
                    <a:pt x="7" y="58"/>
                    <a:pt x="7" y="58"/>
                  </a:cubicBezTo>
                  <a:cubicBezTo>
                    <a:pt x="7" y="55"/>
                    <a:pt x="7" y="43"/>
                    <a:pt x="7" y="38"/>
                  </a:cubicBezTo>
                  <a:cubicBezTo>
                    <a:pt x="7" y="34"/>
                    <a:pt x="7" y="23"/>
                    <a:pt x="7" y="21"/>
                  </a:cubicBezTo>
                  <a:cubicBezTo>
                    <a:pt x="6" y="20"/>
                    <a:pt x="6" y="19"/>
                    <a:pt x="6" y="19"/>
                  </a:cubicBezTo>
                  <a:cubicBezTo>
                    <a:pt x="1" y="19"/>
                    <a:pt x="1" y="19"/>
                    <a:pt x="1" y="19"/>
                  </a:cubicBezTo>
                  <a:cubicBezTo>
                    <a:pt x="0" y="19"/>
                    <a:pt x="0" y="18"/>
                    <a:pt x="0" y="18"/>
                  </a:cubicBezTo>
                  <a:cubicBezTo>
                    <a:pt x="0" y="18"/>
                    <a:pt x="0" y="18"/>
                    <a:pt x="0" y="18"/>
                  </a:cubicBezTo>
                  <a:lnTo>
                    <a:pt x="14" y="15"/>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dirty="0">
                <a:solidFill>
                  <a:srgbClr val="000000"/>
                </a:solidFill>
                <a:latin typeface="Calibri Light" panose="020F0302020204030204" pitchFamily="34" charset="0"/>
                <a:cs typeface="Calibri Light" panose="020F0302020204030204" pitchFamily="34" charset="0"/>
              </a:endParaRPr>
            </a:p>
          </p:txBody>
        </p:sp>
        <p:sp>
          <p:nvSpPr>
            <p:cNvPr id="34" name="Freeform 33">
              <a:extLst>
                <a:ext uri="{FF2B5EF4-FFF2-40B4-BE49-F238E27FC236}">
                  <a16:creationId xmlns:a16="http://schemas.microsoft.com/office/drawing/2014/main" id="{77AD480E-49FF-AD4A-A91A-69E44C369372}"/>
                </a:ext>
              </a:extLst>
            </p:cNvPr>
            <p:cNvSpPr>
              <a:spLocks/>
            </p:cNvSpPr>
            <p:nvPr userDrawn="1"/>
          </p:nvSpPr>
          <p:spPr bwMode="gray">
            <a:xfrm>
              <a:off x="5181600" y="6224588"/>
              <a:ext cx="111125" cy="146050"/>
            </a:xfrm>
            <a:custGeom>
              <a:avLst/>
              <a:gdLst/>
              <a:ahLst/>
              <a:cxnLst>
                <a:cxn ang="0">
                  <a:pos x="0" y="27"/>
                </a:cxn>
                <a:cxn ang="0">
                  <a:pos x="9" y="6"/>
                </a:cxn>
                <a:cxn ang="0">
                  <a:pos x="25" y="0"/>
                </a:cxn>
                <a:cxn ang="0">
                  <a:pos x="33" y="1"/>
                </a:cxn>
                <a:cxn ang="0">
                  <a:pos x="33" y="2"/>
                </a:cxn>
                <a:cxn ang="0">
                  <a:pos x="34" y="12"/>
                </a:cxn>
                <a:cxn ang="0">
                  <a:pos x="33" y="13"/>
                </a:cxn>
                <a:cxn ang="0">
                  <a:pos x="33" y="13"/>
                </a:cxn>
                <a:cxn ang="0">
                  <a:pos x="29" y="5"/>
                </a:cxn>
                <a:cxn ang="0">
                  <a:pos x="28" y="3"/>
                </a:cxn>
                <a:cxn ang="0">
                  <a:pos x="24" y="2"/>
                </a:cxn>
                <a:cxn ang="0">
                  <a:pos x="12" y="10"/>
                </a:cxn>
                <a:cxn ang="0">
                  <a:pos x="8" y="27"/>
                </a:cxn>
                <a:cxn ang="0">
                  <a:pos x="21" y="43"/>
                </a:cxn>
                <a:cxn ang="0">
                  <a:pos x="27" y="43"/>
                </a:cxn>
                <a:cxn ang="0">
                  <a:pos x="35" y="39"/>
                </a:cxn>
                <a:cxn ang="0">
                  <a:pos x="35" y="40"/>
                </a:cxn>
                <a:cxn ang="0">
                  <a:pos x="35" y="41"/>
                </a:cxn>
                <a:cxn ang="0">
                  <a:pos x="25" y="46"/>
                </a:cxn>
                <a:cxn ang="0">
                  <a:pos x="18" y="46"/>
                </a:cxn>
                <a:cxn ang="0">
                  <a:pos x="0" y="27"/>
                </a:cxn>
              </a:cxnLst>
              <a:rect l="0" t="0" r="r" b="b"/>
              <a:pathLst>
                <a:path w="35" h="46">
                  <a:moveTo>
                    <a:pt x="0" y="27"/>
                  </a:moveTo>
                  <a:cubicBezTo>
                    <a:pt x="0" y="20"/>
                    <a:pt x="3" y="12"/>
                    <a:pt x="9" y="6"/>
                  </a:cubicBezTo>
                  <a:cubicBezTo>
                    <a:pt x="13" y="2"/>
                    <a:pt x="19" y="0"/>
                    <a:pt x="25" y="0"/>
                  </a:cubicBezTo>
                  <a:cubicBezTo>
                    <a:pt x="29" y="0"/>
                    <a:pt x="31" y="1"/>
                    <a:pt x="33" y="1"/>
                  </a:cubicBezTo>
                  <a:cubicBezTo>
                    <a:pt x="33" y="2"/>
                    <a:pt x="33" y="2"/>
                    <a:pt x="33" y="2"/>
                  </a:cubicBezTo>
                  <a:cubicBezTo>
                    <a:pt x="34" y="12"/>
                    <a:pt x="34" y="12"/>
                    <a:pt x="34" y="12"/>
                  </a:cubicBezTo>
                  <a:cubicBezTo>
                    <a:pt x="34" y="13"/>
                    <a:pt x="33" y="13"/>
                    <a:pt x="33" y="13"/>
                  </a:cubicBezTo>
                  <a:cubicBezTo>
                    <a:pt x="33" y="13"/>
                    <a:pt x="33" y="13"/>
                    <a:pt x="33" y="13"/>
                  </a:cubicBezTo>
                  <a:cubicBezTo>
                    <a:pt x="31" y="10"/>
                    <a:pt x="30" y="8"/>
                    <a:pt x="29" y="5"/>
                  </a:cubicBezTo>
                  <a:cubicBezTo>
                    <a:pt x="29" y="4"/>
                    <a:pt x="28" y="4"/>
                    <a:pt x="28" y="3"/>
                  </a:cubicBezTo>
                  <a:cubicBezTo>
                    <a:pt x="27" y="3"/>
                    <a:pt x="25" y="2"/>
                    <a:pt x="24" y="2"/>
                  </a:cubicBezTo>
                  <a:cubicBezTo>
                    <a:pt x="19" y="2"/>
                    <a:pt x="15" y="5"/>
                    <a:pt x="12" y="10"/>
                  </a:cubicBezTo>
                  <a:cubicBezTo>
                    <a:pt x="10" y="14"/>
                    <a:pt x="8" y="20"/>
                    <a:pt x="8" y="27"/>
                  </a:cubicBezTo>
                  <a:cubicBezTo>
                    <a:pt x="8" y="38"/>
                    <a:pt x="14" y="43"/>
                    <a:pt x="21" y="43"/>
                  </a:cubicBezTo>
                  <a:cubicBezTo>
                    <a:pt x="24" y="43"/>
                    <a:pt x="26" y="43"/>
                    <a:pt x="27" y="43"/>
                  </a:cubicBezTo>
                  <a:cubicBezTo>
                    <a:pt x="30" y="42"/>
                    <a:pt x="32" y="41"/>
                    <a:pt x="35" y="39"/>
                  </a:cubicBezTo>
                  <a:cubicBezTo>
                    <a:pt x="35" y="39"/>
                    <a:pt x="35" y="40"/>
                    <a:pt x="35" y="40"/>
                  </a:cubicBezTo>
                  <a:cubicBezTo>
                    <a:pt x="35" y="40"/>
                    <a:pt x="35" y="41"/>
                    <a:pt x="35" y="41"/>
                  </a:cubicBezTo>
                  <a:cubicBezTo>
                    <a:pt x="33" y="42"/>
                    <a:pt x="29" y="44"/>
                    <a:pt x="25" y="46"/>
                  </a:cubicBezTo>
                  <a:cubicBezTo>
                    <a:pt x="24" y="46"/>
                    <a:pt x="22" y="46"/>
                    <a:pt x="18" y="46"/>
                  </a:cubicBezTo>
                  <a:cubicBezTo>
                    <a:pt x="7" y="46"/>
                    <a:pt x="0" y="40"/>
                    <a:pt x="0" y="27"/>
                  </a:cubicBez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dirty="0">
                <a:solidFill>
                  <a:srgbClr val="000000"/>
                </a:solidFill>
                <a:latin typeface="Calibri Light" panose="020F0302020204030204" pitchFamily="34" charset="0"/>
                <a:cs typeface="Calibri Light" panose="020F0302020204030204" pitchFamily="34" charset="0"/>
              </a:endParaRPr>
            </a:p>
          </p:txBody>
        </p:sp>
        <p:sp>
          <p:nvSpPr>
            <p:cNvPr id="35" name="Freeform 34">
              <a:extLst>
                <a:ext uri="{FF2B5EF4-FFF2-40B4-BE49-F238E27FC236}">
                  <a16:creationId xmlns:a16="http://schemas.microsoft.com/office/drawing/2014/main" id="{EBC727E0-F742-6B45-B468-6E1A28AB6550}"/>
                </a:ext>
              </a:extLst>
            </p:cNvPr>
            <p:cNvSpPr>
              <a:spLocks noEditPoints="1"/>
            </p:cNvSpPr>
            <p:nvPr userDrawn="1"/>
          </p:nvSpPr>
          <p:spPr bwMode="gray">
            <a:xfrm>
              <a:off x="5308600" y="6224588"/>
              <a:ext cx="119063" cy="146050"/>
            </a:xfrm>
            <a:custGeom>
              <a:avLst/>
              <a:gdLst/>
              <a:ahLst/>
              <a:cxnLst>
                <a:cxn ang="0">
                  <a:pos x="20" y="2"/>
                </a:cxn>
                <a:cxn ang="0">
                  <a:pos x="29" y="18"/>
                </a:cxn>
                <a:cxn ang="0">
                  <a:pos x="27" y="21"/>
                </a:cxn>
                <a:cxn ang="0">
                  <a:pos x="9" y="21"/>
                </a:cxn>
                <a:cxn ang="0">
                  <a:pos x="20" y="2"/>
                </a:cxn>
                <a:cxn ang="0">
                  <a:pos x="38" y="20"/>
                </a:cxn>
                <a:cxn ang="0">
                  <a:pos x="21" y="0"/>
                </a:cxn>
                <a:cxn ang="0">
                  <a:pos x="0" y="27"/>
                </a:cxn>
                <a:cxn ang="0">
                  <a:pos x="19" y="46"/>
                </a:cxn>
                <a:cxn ang="0">
                  <a:pos x="26" y="45"/>
                </a:cxn>
                <a:cxn ang="0">
                  <a:pos x="37" y="40"/>
                </a:cxn>
                <a:cxn ang="0">
                  <a:pos x="37" y="40"/>
                </a:cxn>
                <a:cxn ang="0">
                  <a:pos x="37" y="39"/>
                </a:cxn>
                <a:cxn ang="0">
                  <a:pos x="29" y="42"/>
                </a:cxn>
                <a:cxn ang="0">
                  <a:pos x="22" y="43"/>
                </a:cxn>
                <a:cxn ang="0">
                  <a:pos x="9" y="29"/>
                </a:cxn>
                <a:cxn ang="0">
                  <a:pos x="9" y="23"/>
                </a:cxn>
                <a:cxn ang="0">
                  <a:pos x="35" y="22"/>
                </a:cxn>
                <a:cxn ang="0">
                  <a:pos x="38" y="20"/>
                </a:cxn>
              </a:cxnLst>
              <a:rect l="0" t="0" r="r" b="b"/>
              <a:pathLst>
                <a:path w="38" h="46">
                  <a:moveTo>
                    <a:pt x="20" y="2"/>
                  </a:moveTo>
                  <a:cubicBezTo>
                    <a:pt x="26" y="2"/>
                    <a:pt x="29" y="13"/>
                    <a:pt x="29" y="18"/>
                  </a:cubicBezTo>
                  <a:cubicBezTo>
                    <a:pt x="29" y="20"/>
                    <a:pt x="28" y="20"/>
                    <a:pt x="27" y="21"/>
                  </a:cubicBezTo>
                  <a:cubicBezTo>
                    <a:pt x="24" y="21"/>
                    <a:pt x="15" y="22"/>
                    <a:pt x="9" y="21"/>
                  </a:cubicBezTo>
                  <a:cubicBezTo>
                    <a:pt x="9" y="9"/>
                    <a:pt x="14" y="2"/>
                    <a:pt x="20" y="2"/>
                  </a:cubicBezTo>
                  <a:close/>
                  <a:moveTo>
                    <a:pt x="38" y="20"/>
                  </a:moveTo>
                  <a:cubicBezTo>
                    <a:pt x="38" y="11"/>
                    <a:pt x="33" y="0"/>
                    <a:pt x="21" y="0"/>
                  </a:cubicBezTo>
                  <a:cubicBezTo>
                    <a:pt x="9" y="0"/>
                    <a:pt x="0" y="14"/>
                    <a:pt x="0" y="27"/>
                  </a:cubicBezTo>
                  <a:cubicBezTo>
                    <a:pt x="0" y="40"/>
                    <a:pt x="8" y="46"/>
                    <a:pt x="19" y="46"/>
                  </a:cubicBezTo>
                  <a:cubicBezTo>
                    <a:pt x="22" y="46"/>
                    <a:pt x="25" y="46"/>
                    <a:pt x="26" y="45"/>
                  </a:cubicBezTo>
                  <a:cubicBezTo>
                    <a:pt x="30" y="44"/>
                    <a:pt x="35" y="42"/>
                    <a:pt x="37" y="40"/>
                  </a:cubicBezTo>
                  <a:cubicBezTo>
                    <a:pt x="37" y="40"/>
                    <a:pt x="37" y="40"/>
                    <a:pt x="37" y="40"/>
                  </a:cubicBezTo>
                  <a:cubicBezTo>
                    <a:pt x="37" y="39"/>
                    <a:pt x="37" y="39"/>
                    <a:pt x="37" y="39"/>
                  </a:cubicBezTo>
                  <a:cubicBezTo>
                    <a:pt x="34" y="40"/>
                    <a:pt x="31" y="41"/>
                    <a:pt x="29" y="42"/>
                  </a:cubicBezTo>
                  <a:cubicBezTo>
                    <a:pt x="27" y="43"/>
                    <a:pt x="25" y="43"/>
                    <a:pt x="22" y="43"/>
                  </a:cubicBezTo>
                  <a:cubicBezTo>
                    <a:pt x="16" y="43"/>
                    <a:pt x="10" y="38"/>
                    <a:pt x="9" y="29"/>
                  </a:cubicBezTo>
                  <a:cubicBezTo>
                    <a:pt x="9" y="27"/>
                    <a:pt x="9" y="25"/>
                    <a:pt x="9" y="23"/>
                  </a:cubicBezTo>
                  <a:cubicBezTo>
                    <a:pt x="13" y="23"/>
                    <a:pt x="31" y="23"/>
                    <a:pt x="35" y="22"/>
                  </a:cubicBezTo>
                  <a:cubicBezTo>
                    <a:pt x="37" y="22"/>
                    <a:pt x="38" y="21"/>
                    <a:pt x="38" y="20"/>
                  </a:cubicBez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dirty="0">
                <a:solidFill>
                  <a:srgbClr val="000000"/>
                </a:solidFill>
                <a:latin typeface="Calibri Light" panose="020F0302020204030204" pitchFamily="34" charset="0"/>
                <a:cs typeface="Calibri Light" panose="020F0302020204030204" pitchFamily="34" charset="0"/>
              </a:endParaRPr>
            </a:p>
          </p:txBody>
        </p:sp>
        <p:sp>
          <p:nvSpPr>
            <p:cNvPr id="36" name="Freeform 35">
              <a:extLst>
                <a:ext uri="{FF2B5EF4-FFF2-40B4-BE49-F238E27FC236}">
                  <a16:creationId xmlns:a16="http://schemas.microsoft.com/office/drawing/2014/main" id="{E6DDB773-26B3-EC4C-9477-74CE4F904CFC}"/>
                </a:ext>
              </a:extLst>
            </p:cNvPr>
            <p:cNvSpPr>
              <a:spLocks noEditPoints="1"/>
            </p:cNvSpPr>
            <p:nvPr userDrawn="1"/>
          </p:nvSpPr>
          <p:spPr bwMode="gray">
            <a:xfrm>
              <a:off x="5503863" y="6176963"/>
              <a:ext cx="146050" cy="193675"/>
            </a:xfrm>
            <a:custGeom>
              <a:avLst/>
              <a:gdLst/>
              <a:ahLst/>
              <a:cxnLst>
                <a:cxn ang="0">
                  <a:pos x="19" y="1"/>
                </a:cxn>
                <a:cxn ang="0">
                  <a:pos x="34" y="14"/>
                </a:cxn>
                <a:cxn ang="0">
                  <a:pos x="16" y="29"/>
                </a:cxn>
                <a:cxn ang="0">
                  <a:pos x="14" y="28"/>
                </a:cxn>
                <a:cxn ang="0">
                  <a:pos x="15" y="3"/>
                </a:cxn>
                <a:cxn ang="0">
                  <a:pos x="19" y="1"/>
                </a:cxn>
                <a:cxn ang="0">
                  <a:pos x="28" y="28"/>
                </a:cxn>
                <a:cxn ang="0">
                  <a:pos x="30" y="28"/>
                </a:cxn>
                <a:cxn ang="0">
                  <a:pos x="43" y="14"/>
                </a:cxn>
                <a:cxn ang="0">
                  <a:pos x="20" y="0"/>
                </a:cxn>
                <a:cxn ang="0">
                  <a:pos x="0" y="1"/>
                </a:cxn>
                <a:cxn ang="0">
                  <a:pos x="0" y="1"/>
                </a:cxn>
                <a:cxn ang="0">
                  <a:pos x="0" y="2"/>
                </a:cxn>
                <a:cxn ang="0">
                  <a:pos x="5" y="3"/>
                </a:cxn>
                <a:cxn ang="0">
                  <a:pos x="6" y="4"/>
                </a:cxn>
                <a:cxn ang="0">
                  <a:pos x="6" y="30"/>
                </a:cxn>
                <a:cxn ang="0">
                  <a:pos x="6" y="57"/>
                </a:cxn>
                <a:cxn ang="0">
                  <a:pos x="5" y="59"/>
                </a:cxn>
                <a:cxn ang="0">
                  <a:pos x="1" y="60"/>
                </a:cxn>
                <a:cxn ang="0">
                  <a:pos x="0" y="61"/>
                </a:cxn>
                <a:cxn ang="0">
                  <a:pos x="0" y="61"/>
                </a:cxn>
                <a:cxn ang="0">
                  <a:pos x="9" y="61"/>
                </a:cxn>
                <a:cxn ang="0">
                  <a:pos x="17" y="61"/>
                </a:cxn>
                <a:cxn ang="0">
                  <a:pos x="46" y="44"/>
                </a:cxn>
                <a:cxn ang="0">
                  <a:pos x="30" y="29"/>
                </a:cxn>
                <a:cxn ang="0">
                  <a:pos x="28" y="29"/>
                </a:cxn>
                <a:cxn ang="0">
                  <a:pos x="28" y="28"/>
                </a:cxn>
                <a:cxn ang="0">
                  <a:pos x="37" y="45"/>
                </a:cxn>
                <a:cxn ang="0">
                  <a:pos x="18" y="59"/>
                </a:cxn>
                <a:cxn ang="0">
                  <a:pos x="13" y="57"/>
                </a:cxn>
                <a:cxn ang="0">
                  <a:pos x="14" y="31"/>
                </a:cxn>
                <a:cxn ang="0">
                  <a:pos x="19" y="30"/>
                </a:cxn>
                <a:cxn ang="0">
                  <a:pos x="37" y="45"/>
                </a:cxn>
              </a:cxnLst>
              <a:rect l="0" t="0" r="r" b="b"/>
              <a:pathLst>
                <a:path w="46" h="61">
                  <a:moveTo>
                    <a:pt x="19" y="1"/>
                  </a:moveTo>
                  <a:cubicBezTo>
                    <a:pt x="29" y="1"/>
                    <a:pt x="34" y="6"/>
                    <a:pt x="34" y="14"/>
                  </a:cubicBezTo>
                  <a:cubicBezTo>
                    <a:pt x="34" y="24"/>
                    <a:pt x="25" y="29"/>
                    <a:pt x="16" y="29"/>
                  </a:cubicBezTo>
                  <a:cubicBezTo>
                    <a:pt x="15" y="29"/>
                    <a:pt x="14" y="28"/>
                    <a:pt x="14" y="28"/>
                  </a:cubicBezTo>
                  <a:cubicBezTo>
                    <a:pt x="14" y="26"/>
                    <a:pt x="14" y="10"/>
                    <a:pt x="15" y="3"/>
                  </a:cubicBezTo>
                  <a:cubicBezTo>
                    <a:pt x="15" y="2"/>
                    <a:pt x="16" y="1"/>
                    <a:pt x="19" y="1"/>
                  </a:cubicBezTo>
                  <a:close/>
                  <a:moveTo>
                    <a:pt x="28" y="28"/>
                  </a:moveTo>
                  <a:cubicBezTo>
                    <a:pt x="28" y="28"/>
                    <a:pt x="29" y="28"/>
                    <a:pt x="30" y="28"/>
                  </a:cubicBezTo>
                  <a:cubicBezTo>
                    <a:pt x="36" y="26"/>
                    <a:pt x="43" y="21"/>
                    <a:pt x="43" y="14"/>
                  </a:cubicBezTo>
                  <a:cubicBezTo>
                    <a:pt x="43" y="5"/>
                    <a:pt x="36" y="0"/>
                    <a:pt x="20" y="0"/>
                  </a:cubicBezTo>
                  <a:cubicBezTo>
                    <a:pt x="12" y="0"/>
                    <a:pt x="4" y="0"/>
                    <a:pt x="0" y="1"/>
                  </a:cubicBezTo>
                  <a:cubicBezTo>
                    <a:pt x="0" y="1"/>
                    <a:pt x="0" y="1"/>
                    <a:pt x="0" y="1"/>
                  </a:cubicBezTo>
                  <a:cubicBezTo>
                    <a:pt x="0" y="2"/>
                    <a:pt x="0" y="2"/>
                    <a:pt x="0" y="2"/>
                  </a:cubicBezTo>
                  <a:cubicBezTo>
                    <a:pt x="5" y="3"/>
                    <a:pt x="5" y="3"/>
                    <a:pt x="5" y="3"/>
                  </a:cubicBezTo>
                  <a:cubicBezTo>
                    <a:pt x="6" y="3"/>
                    <a:pt x="6" y="3"/>
                    <a:pt x="6" y="4"/>
                  </a:cubicBezTo>
                  <a:cubicBezTo>
                    <a:pt x="6" y="9"/>
                    <a:pt x="6" y="24"/>
                    <a:pt x="6" y="30"/>
                  </a:cubicBezTo>
                  <a:cubicBezTo>
                    <a:pt x="6" y="34"/>
                    <a:pt x="7" y="54"/>
                    <a:pt x="6" y="57"/>
                  </a:cubicBezTo>
                  <a:cubicBezTo>
                    <a:pt x="6" y="58"/>
                    <a:pt x="6" y="58"/>
                    <a:pt x="5" y="59"/>
                  </a:cubicBezTo>
                  <a:cubicBezTo>
                    <a:pt x="1" y="60"/>
                    <a:pt x="1" y="60"/>
                    <a:pt x="1" y="60"/>
                  </a:cubicBezTo>
                  <a:cubicBezTo>
                    <a:pt x="0" y="60"/>
                    <a:pt x="0" y="60"/>
                    <a:pt x="0" y="61"/>
                  </a:cubicBezTo>
                  <a:cubicBezTo>
                    <a:pt x="0" y="61"/>
                    <a:pt x="0" y="61"/>
                    <a:pt x="0" y="61"/>
                  </a:cubicBezTo>
                  <a:cubicBezTo>
                    <a:pt x="3" y="61"/>
                    <a:pt x="7" y="61"/>
                    <a:pt x="9" y="61"/>
                  </a:cubicBezTo>
                  <a:cubicBezTo>
                    <a:pt x="11" y="61"/>
                    <a:pt x="15" y="61"/>
                    <a:pt x="17" y="61"/>
                  </a:cubicBezTo>
                  <a:cubicBezTo>
                    <a:pt x="33" y="61"/>
                    <a:pt x="46" y="56"/>
                    <a:pt x="46" y="44"/>
                  </a:cubicBezTo>
                  <a:cubicBezTo>
                    <a:pt x="46" y="36"/>
                    <a:pt x="39" y="30"/>
                    <a:pt x="30" y="29"/>
                  </a:cubicBezTo>
                  <a:cubicBezTo>
                    <a:pt x="29" y="29"/>
                    <a:pt x="28" y="29"/>
                    <a:pt x="28" y="29"/>
                  </a:cubicBezTo>
                  <a:lnTo>
                    <a:pt x="28" y="28"/>
                  </a:lnTo>
                  <a:close/>
                  <a:moveTo>
                    <a:pt x="37" y="45"/>
                  </a:moveTo>
                  <a:cubicBezTo>
                    <a:pt x="37" y="55"/>
                    <a:pt x="28" y="59"/>
                    <a:pt x="18" y="59"/>
                  </a:cubicBezTo>
                  <a:cubicBezTo>
                    <a:pt x="16" y="59"/>
                    <a:pt x="13" y="58"/>
                    <a:pt x="13" y="57"/>
                  </a:cubicBezTo>
                  <a:cubicBezTo>
                    <a:pt x="13" y="56"/>
                    <a:pt x="14" y="33"/>
                    <a:pt x="14" y="31"/>
                  </a:cubicBezTo>
                  <a:cubicBezTo>
                    <a:pt x="14" y="30"/>
                    <a:pt x="16" y="30"/>
                    <a:pt x="19" y="30"/>
                  </a:cubicBezTo>
                  <a:cubicBezTo>
                    <a:pt x="30" y="30"/>
                    <a:pt x="37" y="37"/>
                    <a:pt x="37" y="45"/>
                  </a:cubicBez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dirty="0">
                <a:solidFill>
                  <a:srgbClr val="000000"/>
                </a:solidFill>
                <a:latin typeface="Calibri Light" panose="020F0302020204030204" pitchFamily="34" charset="0"/>
                <a:cs typeface="Calibri Light" panose="020F0302020204030204" pitchFamily="34" charset="0"/>
              </a:endParaRPr>
            </a:p>
          </p:txBody>
        </p:sp>
        <p:sp>
          <p:nvSpPr>
            <p:cNvPr id="37" name="Freeform 36">
              <a:extLst>
                <a:ext uri="{FF2B5EF4-FFF2-40B4-BE49-F238E27FC236}">
                  <a16:creationId xmlns:a16="http://schemas.microsoft.com/office/drawing/2014/main" id="{2ED4ABDA-23FE-4A44-8CA1-396D7262AABB}"/>
                </a:ext>
              </a:extLst>
            </p:cNvPr>
            <p:cNvSpPr>
              <a:spLocks noEditPoints="1"/>
            </p:cNvSpPr>
            <p:nvPr userDrawn="1"/>
          </p:nvSpPr>
          <p:spPr bwMode="gray">
            <a:xfrm>
              <a:off x="5672138" y="6224588"/>
              <a:ext cx="136525" cy="146050"/>
            </a:xfrm>
            <a:custGeom>
              <a:avLst/>
              <a:gdLst/>
              <a:ahLst/>
              <a:cxnLst>
                <a:cxn ang="0">
                  <a:pos x="16" y="43"/>
                </a:cxn>
                <a:cxn ang="0">
                  <a:pos x="8" y="32"/>
                </a:cxn>
                <a:cxn ang="0">
                  <a:pos x="18" y="18"/>
                </a:cxn>
                <a:cxn ang="0">
                  <a:pos x="29" y="25"/>
                </a:cxn>
                <a:cxn ang="0">
                  <a:pos x="30" y="27"/>
                </a:cxn>
                <a:cxn ang="0">
                  <a:pos x="29" y="29"/>
                </a:cxn>
                <a:cxn ang="0">
                  <a:pos x="16" y="43"/>
                </a:cxn>
                <a:cxn ang="0">
                  <a:pos x="29" y="21"/>
                </a:cxn>
                <a:cxn ang="0">
                  <a:pos x="28" y="20"/>
                </a:cxn>
                <a:cxn ang="0">
                  <a:pos x="17" y="16"/>
                </a:cxn>
                <a:cxn ang="0">
                  <a:pos x="0" y="34"/>
                </a:cxn>
                <a:cxn ang="0">
                  <a:pos x="11" y="46"/>
                </a:cxn>
                <a:cxn ang="0">
                  <a:pos x="28" y="35"/>
                </a:cxn>
                <a:cxn ang="0">
                  <a:pos x="30" y="33"/>
                </a:cxn>
                <a:cxn ang="0">
                  <a:pos x="30" y="33"/>
                </a:cxn>
                <a:cxn ang="0">
                  <a:pos x="30" y="36"/>
                </a:cxn>
                <a:cxn ang="0">
                  <a:pos x="30" y="45"/>
                </a:cxn>
                <a:cxn ang="0">
                  <a:pos x="31" y="46"/>
                </a:cxn>
                <a:cxn ang="0">
                  <a:pos x="36" y="46"/>
                </a:cxn>
                <a:cxn ang="0">
                  <a:pos x="43" y="46"/>
                </a:cxn>
                <a:cxn ang="0">
                  <a:pos x="43" y="45"/>
                </a:cxn>
                <a:cxn ang="0">
                  <a:pos x="42" y="45"/>
                </a:cxn>
                <a:cxn ang="0">
                  <a:pos x="38" y="43"/>
                </a:cxn>
                <a:cxn ang="0">
                  <a:pos x="37" y="42"/>
                </a:cxn>
                <a:cxn ang="0">
                  <a:pos x="37" y="31"/>
                </a:cxn>
                <a:cxn ang="0">
                  <a:pos x="37" y="20"/>
                </a:cxn>
                <a:cxn ang="0">
                  <a:pos x="24" y="0"/>
                </a:cxn>
                <a:cxn ang="0">
                  <a:pos x="4" y="10"/>
                </a:cxn>
                <a:cxn ang="0">
                  <a:pos x="5" y="12"/>
                </a:cxn>
                <a:cxn ang="0">
                  <a:pos x="5" y="12"/>
                </a:cxn>
                <a:cxn ang="0">
                  <a:pos x="20" y="4"/>
                </a:cxn>
                <a:cxn ang="0">
                  <a:pos x="29" y="14"/>
                </a:cxn>
                <a:cxn ang="0">
                  <a:pos x="30" y="21"/>
                </a:cxn>
                <a:cxn ang="0">
                  <a:pos x="29" y="21"/>
                </a:cxn>
              </a:cxnLst>
              <a:rect l="0" t="0" r="r" b="b"/>
              <a:pathLst>
                <a:path w="43" h="46">
                  <a:moveTo>
                    <a:pt x="16" y="43"/>
                  </a:moveTo>
                  <a:cubicBezTo>
                    <a:pt x="11" y="43"/>
                    <a:pt x="8" y="39"/>
                    <a:pt x="8" y="32"/>
                  </a:cubicBezTo>
                  <a:cubicBezTo>
                    <a:pt x="8" y="25"/>
                    <a:pt x="12" y="18"/>
                    <a:pt x="18" y="18"/>
                  </a:cubicBezTo>
                  <a:cubicBezTo>
                    <a:pt x="24" y="18"/>
                    <a:pt x="27" y="22"/>
                    <a:pt x="29" y="25"/>
                  </a:cubicBezTo>
                  <a:cubicBezTo>
                    <a:pt x="29" y="26"/>
                    <a:pt x="30" y="27"/>
                    <a:pt x="30" y="27"/>
                  </a:cubicBezTo>
                  <a:cubicBezTo>
                    <a:pt x="30" y="28"/>
                    <a:pt x="29" y="29"/>
                    <a:pt x="29" y="29"/>
                  </a:cubicBezTo>
                  <a:cubicBezTo>
                    <a:pt x="27" y="37"/>
                    <a:pt x="21" y="43"/>
                    <a:pt x="16" y="43"/>
                  </a:cubicBezTo>
                  <a:close/>
                  <a:moveTo>
                    <a:pt x="29" y="21"/>
                  </a:moveTo>
                  <a:cubicBezTo>
                    <a:pt x="29" y="21"/>
                    <a:pt x="28" y="20"/>
                    <a:pt x="28" y="20"/>
                  </a:cubicBezTo>
                  <a:cubicBezTo>
                    <a:pt x="26" y="18"/>
                    <a:pt x="22" y="16"/>
                    <a:pt x="17" y="16"/>
                  </a:cubicBezTo>
                  <a:cubicBezTo>
                    <a:pt x="5" y="16"/>
                    <a:pt x="0" y="26"/>
                    <a:pt x="0" y="34"/>
                  </a:cubicBezTo>
                  <a:cubicBezTo>
                    <a:pt x="0" y="42"/>
                    <a:pt x="5" y="46"/>
                    <a:pt x="11" y="46"/>
                  </a:cubicBezTo>
                  <a:cubicBezTo>
                    <a:pt x="20" y="46"/>
                    <a:pt x="26" y="40"/>
                    <a:pt x="28" y="35"/>
                  </a:cubicBezTo>
                  <a:cubicBezTo>
                    <a:pt x="29" y="34"/>
                    <a:pt x="29" y="33"/>
                    <a:pt x="30" y="33"/>
                  </a:cubicBezTo>
                  <a:cubicBezTo>
                    <a:pt x="30" y="33"/>
                    <a:pt x="30" y="33"/>
                    <a:pt x="30" y="33"/>
                  </a:cubicBezTo>
                  <a:cubicBezTo>
                    <a:pt x="30" y="34"/>
                    <a:pt x="30" y="35"/>
                    <a:pt x="30" y="36"/>
                  </a:cubicBezTo>
                  <a:cubicBezTo>
                    <a:pt x="30" y="38"/>
                    <a:pt x="30" y="44"/>
                    <a:pt x="30" y="45"/>
                  </a:cubicBezTo>
                  <a:cubicBezTo>
                    <a:pt x="30" y="45"/>
                    <a:pt x="30" y="46"/>
                    <a:pt x="31" y="46"/>
                  </a:cubicBezTo>
                  <a:cubicBezTo>
                    <a:pt x="32" y="46"/>
                    <a:pt x="34" y="46"/>
                    <a:pt x="36" y="46"/>
                  </a:cubicBezTo>
                  <a:cubicBezTo>
                    <a:pt x="39" y="46"/>
                    <a:pt x="42" y="46"/>
                    <a:pt x="43" y="46"/>
                  </a:cubicBezTo>
                  <a:cubicBezTo>
                    <a:pt x="43" y="46"/>
                    <a:pt x="43" y="46"/>
                    <a:pt x="43" y="45"/>
                  </a:cubicBezTo>
                  <a:cubicBezTo>
                    <a:pt x="43" y="45"/>
                    <a:pt x="43" y="45"/>
                    <a:pt x="42" y="45"/>
                  </a:cubicBezTo>
                  <a:cubicBezTo>
                    <a:pt x="38" y="43"/>
                    <a:pt x="38" y="43"/>
                    <a:pt x="38" y="43"/>
                  </a:cubicBezTo>
                  <a:cubicBezTo>
                    <a:pt x="37" y="43"/>
                    <a:pt x="37" y="43"/>
                    <a:pt x="37" y="42"/>
                  </a:cubicBezTo>
                  <a:cubicBezTo>
                    <a:pt x="37" y="40"/>
                    <a:pt x="37" y="34"/>
                    <a:pt x="37" y="31"/>
                  </a:cubicBezTo>
                  <a:cubicBezTo>
                    <a:pt x="37" y="28"/>
                    <a:pt x="37" y="22"/>
                    <a:pt x="37" y="20"/>
                  </a:cubicBezTo>
                  <a:cubicBezTo>
                    <a:pt x="37" y="10"/>
                    <a:pt x="35" y="0"/>
                    <a:pt x="24" y="0"/>
                  </a:cubicBezTo>
                  <a:cubicBezTo>
                    <a:pt x="15" y="0"/>
                    <a:pt x="9" y="4"/>
                    <a:pt x="4" y="10"/>
                  </a:cubicBezTo>
                  <a:cubicBezTo>
                    <a:pt x="4" y="11"/>
                    <a:pt x="4" y="12"/>
                    <a:pt x="5" y="12"/>
                  </a:cubicBezTo>
                  <a:cubicBezTo>
                    <a:pt x="5" y="12"/>
                    <a:pt x="5" y="12"/>
                    <a:pt x="5" y="12"/>
                  </a:cubicBezTo>
                  <a:cubicBezTo>
                    <a:pt x="9" y="7"/>
                    <a:pt x="14" y="4"/>
                    <a:pt x="20" y="4"/>
                  </a:cubicBezTo>
                  <a:cubicBezTo>
                    <a:pt x="25" y="4"/>
                    <a:pt x="28" y="8"/>
                    <a:pt x="29" y="14"/>
                  </a:cubicBezTo>
                  <a:cubicBezTo>
                    <a:pt x="29" y="16"/>
                    <a:pt x="29" y="19"/>
                    <a:pt x="30" y="21"/>
                  </a:cubicBezTo>
                  <a:lnTo>
                    <a:pt x="29" y="21"/>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dirty="0">
                <a:solidFill>
                  <a:srgbClr val="000000"/>
                </a:solidFill>
                <a:latin typeface="Calibri Light" panose="020F0302020204030204" pitchFamily="34" charset="0"/>
                <a:cs typeface="Calibri Light" panose="020F0302020204030204" pitchFamily="34" charset="0"/>
              </a:endParaRPr>
            </a:p>
          </p:txBody>
        </p:sp>
        <p:sp>
          <p:nvSpPr>
            <p:cNvPr id="38" name="Freeform 37">
              <a:extLst>
                <a:ext uri="{FF2B5EF4-FFF2-40B4-BE49-F238E27FC236}">
                  <a16:creationId xmlns:a16="http://schemas.microsoft.com/office/drawing/2014/main" id="{04A122A7-509A-BC43-A647-BE0C1AD19D35}"/>
                </a:ext>
              </a:extLst>
            </p:cNvPr>
            <p:cNvSpPr>
              <a:spLocks noEditPoints="1"/>
            </p:cNvSpPr>
            <p:nvPr userDrawn="1"/>
          </p:nvSpPr>
          <p:spPr bwMode="gray">
            <a:xfrm>
              <a:off x="5818188" y="6176963"/>
              <a:ext cx="63500" cy="193675"/>
            </a:xfrm>
            <a:custGeom>
              <a:avLst/>
              <a:gdLst/>
              <a:ahLst/>
              <a:cxnLst>
                <a:cxn ang="0">
                  <a:pos x="10" y="0"/>
                </a:cxn>
                <a:cxn ang="0">
                  <a:pos x="14" y="4"/>
                </a:cxn>
                <a:cxn ang="0">
                  <a:pos x="10" y="9"/>
                </a:cxn>
                <a:cxn ang="0">
                  <a:pos x="5" y="4"/>
                </a:cxn>
                <a:cxn ang="0">
                  <a:pos x="10" y="0"/>
                </a:cxn>
                <a:cxn ang="0">
                  <a:pos x="14" y="15"/>
                </a:cxn>
                <a:cxn ang="0">
                  <a:pos x="15" y="16"/>
                </a:cxn>
                <a:cxn ang="0">
                  <a:pos x="14" y="39"/>
                </a:cxn>
                <a:cxn ang="0">
                  <a:pos x="14" y="58"/>
                </a:cxn>
                <a:cxn ang="0">
                  <a:pos x="15" y="59"/>
                </a:cxn>
                <a:cxn ang="0">
                  <a:pos x="20" y="60"/>
                </a:cxn>
                <a:cxn ang="0">
                  <a:pos x="20" y="61"/>
                </a:cxn>
                <a:cxn ang="0">
                  <a:pos x="20" y="61"/>
                </a:cxn>
                <a:cxn ang="0">
                  <a:pos x="10" y="61"/>
                </a:cxn>
                <a:cxn ang="0">
                  <a:pos x="1" y="61"/>
                </a:cxn>
                <a:cxn ang="0">
                  <a:pos x="1" y="61"/>
                </a:cxn>
                <a:cxn ang="0">
                  <a:pos x="1" y="60"/>
                </a:cxn>
                <a:cxn ang="0">
                  <a:pos x="6" y="59"/>
                </a:cxn>
                <a:cxn ang="0">
                  <a:pos x="7" y="58"/>
                </a:cxn>
                <a:cxn ang="0">
                  <a:pos x="7" y="38"/>
                </a:cxn>
                <a:cxn ang="0">
                  <a:pos x="6" y="21"/>
                </a:cxn>
                <a:cxn ang="0">
                  <a:pos x="5" y="19"/>
                </a:cxn>
                <a:cxn ang="0">
                  <a:pos x="0" y="19"/>
                </a:cxn>
                <a:cxn ang="0">
                  <a:pos x="0" y="18"/>
                </a:cxn>
                <a:cxn ang="0">
                  <a:pos x="0" y="18"/>
                </a:cxn>
                <a:cxn ang="0">
                  <a:pos x="14" y="15"/>
                </a:cxn>
              </a:cxnLst>
              <a:rect l="0" t="0" r="r" b="b"/>
              <a:pathLst>
                <a:path w="20" h="61">
                  <a:moveTo>
                    <a:pt x="10" y="0"/>
                  </a:moveTo>
                  <a:cubicBezTo>
                    <a:pt x="12" y="0"/>
                    <a:pt x="14" y="2"/>
                    <a:pt x="14" y="4"/>
                  </a:cubicBezTo>
                  <a:cubicBezTo>
                    <a:pt x="14" y="7"/>
                    <a:pt x="12" y="9"/>
                    <a:pt x="10" y="9"/>
                  </a:cubicBezTo>
                  <a:cubicBezTo>
                    <a:pt x="7" y="9"/>
                    <a:pt x="5" y="7"/>
                    <a:pt x="5" y="4"/>
                  </a:cubicBezTo>
                  <a:cubicBezTo>
                    <a:pt x="5" y="2"/>
                    <a:pt x="7" y="0"/>
                    <a:pt x="10" y="0"/>
                  </a:cubicBezTo>
                  <a:close/>
                  <a:moveTo>
                    <a:pt x="14" y="15"/>
                  </a:moveTo>
                  <a:cubicBezTo>
                    <a:pt x="15" y="15"/>
                    <a:pt x="15" y="15"/>
                    <a:pt x="15" y="16"/>
                  </a:cubicBezTo>
                  <a:cubicBezTo>
                    <a:pt x="15" y="20"/>
                    <a:pt x="14" y="34"/>
                    <a:pt x="14" y="39"/>
                  </a:cubicBezTo>
                  <a:cubicBezTo>
                    <a:pt x="14" y="43"/>
                    <a:pt x="14" y="55"/>
                    <a:pt x="14" y="58"/>
                  </a:cubicBezTo>
                  <a:cubicBezTo>
                    <a:pt x="14" y="58"/>
                    <a:pt x="14" y="59"/>
                    <a:pt x="15" y="59"/>
                  </a:cubicBezTo>
                  <a:cubicBezTo>
                    <a:pt x="20" y="60"/>
                    <a:pt x="20" y="60"/>
                    <a:pt x="20" y="60"/>
                  </a:cubicBezTo>
                  <a:cubicBezTo>
                    <a:pt x="20" y="60"/>
                    <a:pt x="20" y="60"/>
                    <a:pt x="20" y="61"/>
                  </a:cubicBezTo>
                  <a:cubicBezTo>
                    <a:pt x="20" y="61"/>
                    <a:pt x="20" y="61"/>
                    <a:pt x="20" y="61"/>
                  </a:cubicBezTo>
                  <a:cubicBezTo>
                    <a:pt x="18" y="61"/>
                    <a:pt x="15" y="61"/>
                    <a:pt x="10" y="61"/>
                  </a:cubicBezTo>
                  <a:cubicBezTo>
                    <a:pt x="6" y="61"/>
                    <a:pt x="3" y="61"/>
                    <a:pt x="1" y="61"/>
                  </a:cubicBezTo>
                  <a:cubicBezTo>
                    <a:pt x="1" y="61"/>
                    <a:pt x="1" y="61"/>
                    <a:pt x="1" y="61"/>
                  </a:cubicBezTo>
                  <a:cubicBezTo>
                    <a:pt x="1" y="60"/>
                    <a:pt x="1" y="60"/>
                    <a:pt x="1" y="60"/>
                  </a:cubicBezTo>
                  <a:cubicBezTo>
                    <a:pt x="6" y="59"/>
                    <a:pt x="6" y="59"/>
                    <a:pt x="6" y="59"/>
                  </a:cubicBezTo>
                  <a:cubicBezTo>
                    <a:pt x="7" y="58"/>
                    <a:pt x="7" y="58"/>
                    <a:pt x="7" y="58"/>
                  </a:cubicBezTo>
                  <a:cubicBezTo>
                    <a:pt x="7" y="55"/>
                    <a:pt x="7" y="43"/>
                    <a:pt x="7" y="38"/>
                  </a:cubicBezTo>
                  <a:cubicBezTo>
                    <a:pt x="7" y="34"/>
                    <a:pt x="6" y="23"/>
                    <a:pt x="6" y="21"/>
                  </a:cubicBezTo>
                  <a:cubicBezTo>
                    <a:pt x="6" y="20"/>
                    <a:pt x="6" y="19"/>
                    <a:pt x="5" y="19"/>
                  </a:cubicBezTo>
                  <a:cubicBezTo>
                    <a:pt x="0" y="19"/>
                    <a:pt x="0" y="19"/>
                    <a:pt x="0" y="19"/>
                  </a:cubicBezTo>
                  <a:cubicBezTo>
                    <a:pt x="0" y="19"/>
                    <a:pt x="0" y="18"/>
                    <a:pt x="0" y="18"/>
                  </a:cubicBezTo>
                  <a:cubicBezTo>
                    <a:pt x="0" y="18"/>
                    <a:pt x="0" y="18"/>
                    <a:pt x="0" y="18"/>
                  </a:cubicBezTo>
                  <a:lnTo>
                    <a:pt x="14" y="15"/>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dirty="0">
                <a:solidFill>
                  <a:srgbClr val="000000"/>
                </a:solidFill>
                <a:latin typeface="Calibri Light" panose="020F0302020204030204" pitchFamily="34" charset="0"/>
                <a:cs typeface="Calibri Light" panose="020F0302020204030204" pitchFamily="34" charset="0"/>
              </a:endParaRPr>
            </a:p>
          </p:txBody>
        </p:sp>
        <p:sp>
          <p:nvSpPr>
            <p:cNvPr id="39" name="Freeform 38">
              <a:extLst>
                <a:ext uri="{FF2B5EF4-FFF2-40B4-BE49-F238E27FC236}">
                  <a16:creationId xmlns:a16="http://schemas.microsoft.com/office/drawing/2014/main" id="{F5D4C3C2-F5EE-3244-9BE4-0FD99AB5841E}"/>
                </a:ext>
              </a:extLst>
            </p:cNvPr>
            <p:cNvSpPr>
              <a:spLocks/>
            </p:cNvSpPr>
            <p:nvPr userDrawn="1"/>
          </p:nvSpPr>
          <p:spPr bwMode="gray">
            <a:xfrm>
              <a:off x="5891213" y="6157913"/>
              <a:ext cx="66675" cy="212725"/>
            </a:xfrm>
            <a:custGeom>
              <a:avLst/>
              <a:gdLst/>
              <a:ahLst/>
              <a:cxnLst>
                <a:cxn ang="0">
                  <a:pos x="15" y="0"/>
                </a:cxn>
                <a:cxn ang="0">
                  <a:pos x="16" y="1"/>
                </a:cxn>
                <a:cxn ang="0">
                  <a:pos x="15" y="33"/>
                </a:cxn>
                <a:cxn ang="0">
                  <a:pos x="14" y="64"/>
                </a:cxn>
                <a:cxn ang="0">
                  <a:pos x="15" y="65"/>
                </a:cxn>
                <a:cxn ang="0">
                  <a:pos x="21" y="66"/>
                </a:cxn>
                <a:cxn ang="0">
                  <a:pos x="21" y="67"/>
                </a:cxn>
                <a:cxn ang="0">
                  <a:pos x="21" y="67"/>
                </a:cxn>
                <a:cxn ang="0">
                  <a:pos x="11" y="67"/>
                </a:cxn>
                <a:cxn ang="0">
                  <a:pos x="2" y="67"/>
                </a:cxn>
                <a:cxn ang="0">
                  <a:pos x="2" y="67"/>
                </a:cxn>
                <a:cxn ang="0">
                  <a:pos x="2" y="66"/>
                </a:cxn>
                <a:cxn ang="0">
                  <a:pos x="7" y="65"/>
                </a:cxn>
                <a:cxn ang="0">
                  <a:pos x="8" y="64"/>
                </a:cxn>
                <a:cxn ang="0">
                  <a:pos x="8" y="33"/>
                </a:cxn>
                <a:cxn ang="0">
                  <a:pos x="7" y="5"/>
                </a:cxn>
                <a:cxn ang="0">
                  <a:pos x="6" y="3"/>
                </a:cxn>
                <a:cxn ang="0">
                  <a:pos x="0" y="3"/>
                </a:cxn>
                <a:cxn ang="0">
                  <a:pos x="0" y="2"/>
                </a:cxn>
                <a:cxn ang="0">
                  <a:pos x="0" y="2"/>
                </a:cxn>
                <a:cxn ang="0">
                  <a:pos x="15" y="0"/>
                </a:cxn>
              </a:cxnLst>
              <a:rect l="0" t="0" r="r" b="b"/>
              <a:pathLst>
                <a:path w="21" h="67">
                  <a:moveTo>
                    <a:pt x="15" y="0"/>
                  </a:moveTo>
                  <a:cubicBezTo>
                    <a:pt x="16" y="0"/>
                    <a:pt x="16" y="0"/>
                    <a:pt x="16" y="1"/>
                  </a:cubicBezTo>
                  <a:cubicBezTo>
                    <a:pt x="16" y="2"/>
                    <a:pt x="15" y="22"/>
                    <a:pt x="15" y="33"/>
                  </a:cubicBezTo>
                  <a:cubicBezTo>
                    <a:pt x="15" y="40"/>
                    <a:pt x="14" y="62"/>
                    <a:pt x="14" y="64"/>
                  </a:cubicBezTo>
                  <a:cubicBezTo>
                    <a:pt x="14" y="64"/>
                    <a:pt x="15" y="64"/>
                    <a:pt x="15" y="65"/>
                  </a:cubicBezTo>
                  <a:cubicBezTo>
                    <a:pt x="21" y="66"/>
                    <a:pt x="21" y="66"/>
                    <a:pt x="21" y="66"/>
                  </a:cubicBezTo>
                  <a:cubicBezTo>
                    <a:pt x="21" y="66"/>
                    <a:pt x="21" y="66"/>
                    <a:pt x="21" y="67"/>
                  </a:cubicBezTo>
                  <a:cubicBezTo>
                    <a:pt x="21" y="67"/>
                    <a:pt x="21" y="67"/>
                    <a:pt x="21" y="67"/>
                  </a:cubicBezTo>
                  <a:cubicBezTo>
                    <a:pt x="19" y="67"/>
                    <a:pt x="15" y="67"/>
                    <a:pt x="11" y="67"/>
                  </a:cubicBezTo>
                  <a:cubicBezTo>
                    <a:pt x="7" y="67"/>
                    <a:pt x="4" y="67"/>
                    <a:pt x="2" y="67"/>
                  </a:cubicBezTo>
                  <a:cubicBezTo>
                    <a:pt x="2" y="67"/>
                    <a:pt x="2" y="67"/>
                    <a:pt x="2" y="67"/>
                  </a:cubicBezTo>
                  <a:cubicBezTo>
                    <a:pt x="2" y="66"/>
                    <a:pt x="2" y="66"/>
                    <a:pt x="2" y="66"/>
                  </a:cubicBezTo>
                  <a:cubicBezTo>
                    <a:pt x="7" y="65"/>
                    <a:pt x="7" y="65"/>
                    <a:pt x="7" y="65"/>
                  </a:cubicBezTo>
                  <a:cubicBezTo>
                    <a:pt x="7" y="65"/>
                    <a:pt x="8" y="64"/>
                    <a:pt x="8" y="64"/>
                  </a:cubicBezTo>
                  <a:cubicBezTo>
                    <a:pt x="8" y="61"/>
                    <a:pt x="8" y="38"/>
                    <a:pt x="8" y="33"/>
                  </a:cubicBezTo>
                  <a:cubicBezTo>
                    <a:pt x="8" y="28"/>
                    <a:pt x="7" y="8"/>
                    <a:pt x="7" y="5"/>
                  </a:cubicBezTo>
                  <a:cubicBezTo>
                    <a:pt x="7" y="4"/>
                    <a:pt x="7" y="3"/>
                    <a:pt x="6" y="3"/>
                  </a:cubicBezTo>
                  <a:cubicBezTo>
                    <a:pt x="0" y="3"/>
                    <a:pt x="0" y="3"/>
                    <a:pt x="0" y="3"/>
                  </a:cubicBezTo>
                  <a:cubicBezTo>
                    <a:pt x="0" y="3"/>
                    <a:pt x="0" y="2"/>
                    <a:pt x="0" y="2"/>
                  </a:cubicBezTo>
                  <a:cubicBezTo>
                    <a:pt x="0" y="2"/>
                    <a:pt x="0" y="2"/>
                    <a:pt x="0" y="2"/>
                  </a:cubicBezTo>
                  <a:lnTo>
                    <a:pt x="15" y="0"/>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dirty="0">
                <a:solidFill>
                  <a:srgbClr val="000000"/>
                </a:solidFill>
                <a:latin typeface="Calibri Light" panose="020F0302020204030204" pitchFamily="34" charset="0"/>
                <a:cs typeface="Calibri Light" panose="020F0302020204030204" pitchFamily="34" charset="0"/>
              </a:endParaRPr>
            </a:p>
          </p:txBody>
        </p:sp>
        <p:sp>
          <p:nvSpPr>
            <p:cNvPr id="40" name="Freeform 39">
              <a:extLst>
                <a:ext uri="{FF2B5EF4-FFF2-40B4-BE49-F238E27FC236}">
                  <a16:creationId xmlns:a16="http://schemas.microsoft.com/office/drawing/2014/main" id="{9443B11F-71F4-8E49-BE90-4CB4DB1BA1D9}"/>
                </a:ext>
              </a:extLst>
            </p:cNvPr>
            <p:cNvSpPr>
              <a:spLocks noEditPoints="1"/>
            </p:cNvSpPr>
            <p:nvPr userDrawn="1"/>
          </p:nvSpPr>
          <p:spPr bwMode="gray">
            <a:xfrm>
              <a:off x="5973763" y="6224588"/>
              <a:ext cx="117475" cy="146050"/>
            </a:xfrm>
            <a:custGeom>
              <a:avLst/>
              <a:gdLst/>
              <a:ahLst/>
              <a:cxnLst>
                <a:cxn ang="0">
                  <a:pos x="20" y="2"/>
                </a:cxn>
                <a:cxn ang="0">
                  <a:pos x="29" y="18"/>
                </a:cxn>
                <a:cxn ang="0">
                  <a:pos x="27" y="21"/>
                </a:cxn>
                <a:cxn ang="0">
                  <a:pos x="9" y="21"/>
                </a:cxn>
                <a:cxn ang="0">
                  <a:pos x="20" y="2"/>
                </a:cxn>
                <a:cxn ang="0">
                  <a:pos x="37" y="20"/>
                </a:cxn>
                <a:cxn ang="0">
                  <a:pos x="21" y="0"/>
                </a:cxn>
                <a:cxn ang="0">
                  <a:pos x="0" y="27"/>
                </a:cxn>
                <a:cxn ang="0">
                  <a:pos x="19" y="46"/>
                </a:cxn>
                <a:cxn ang="0">
                  <a:pos x="26" y="45"/>
                </a:cxn>
                <a:cxn ang="0">
                  <a:pos x="37" y="40"/>
                </a:cxn>
                <a:cxn ang="0">
                  <a:pos x="37" y="40"/>
                </a:cxn>
                <a:cxn ang="0">
                  <a:pos x="36" y="39"/>
                </a:cxn>
                <a:cxn ang="0">
                  <a:pos x="28" y="42"/>
                </a:cxn>
                <a:cxn ang="0">
                  <a:pos x="22" y="43"/>
                </a:cxn>
                <a:cxn ang="0">
                  <a:pos x="9" y="29"/>
                </a:cxn>
                <a:cxn ang="0">
                  <a:pos x="9" y="23"/>
                </a:cxn>
                <a:cxn ang="0">
                  <a:pos x="35" y="22"/>
                </a:cxn>
                <a:cxn ang="0">
                  <a:pos x="37" y="20"/>
                </a:cxn>
              </a:cxnLst>
              <a:rect l="0" t="0" r="r" b="b"/>
              <a:pathLst>
                <a:path w="37" h="46">
                  <a:moveTo>
                    <a:pt x="20" y="2"/>
                  </a:moveTo>
                  <a:cubicBezTo>
                    <a:pt x="26" y="2"/>
                    <a:pt x="29" y="13"/>
                    <a:pt x="29" y="18"/>
                  </a:cubicBezTo>
                  <a:cubicBezTo>
                    <a:pt x="29" y="20"/>
                    <a:pt x="28" y="20"/>
                    <a:pt x="27" y="21"/>
                  </a:cubicBezTo>
                  <a:cubicBezTo>
                    <a:pt x="24" y="21"/>
                    <a:pt x="14" y="22"/>
                    <a:pt x="9" y="21"/>
                  </a:cubicBezTo>
                  <a:cubicBezTo>
                    <a:pt x="9" y="9"/>
                    <a:pt x="14" y="2"/>
                    <a:pt x="20" y="2"/>
                  </a:cubicBezTo>
                  <a:close/>
                  <a:moveTo>
                    <a:pt x="37" y="20"/>
                  </a:moveTo>
                  <a:cubicBezTo>
                    <a:pt x="37" y="11"/>
                    <a:pt x="32" y="0"/>
                    <a:pt x="21" y="0"/>
                  </a:cubicBezTo>
                  <a:cubicBezTo>
                    <a:pt x="9" y="0"/>
                    <a:pt x="0" y="14"/>
                    <a:pt x="0" y="27"/>
                  </a:cubicBezTo>
                  <a:cubicBezTo>
                    <a:pt x="0" y="40"/>
                    <a:pt x="8" y="46"/>
                    <a:pt x="19" y="46"/>
                  </a:cubicBezTo>
                  <a:cubicBezTo>
                    <a:pt x="22" y="46"/>
                    <a:pt x="25" y="46"/>
                    <a:pt x="26" y="45"/>
                  </a:cubicBezTo>
                  <a:cubicBezTo>
                    <a:pt x="30" y="44"/>
                    <a:pt x="34" y="42"/>
                    <a:pt x="37" y="40"/>
                  </a:cubicBezTo>
                  <a:cubicBezTo>
                    <a:pt x="37" y="40"/>
                    <a:pt x="37" y="40"/>
                    <a:pt x="37" y="40"/>
                  </a:cubicBezTo>
                  <a:cubicBezTo>
                    <a:pt x="37" y="39"/>
                    <a:pt x="37" y="39"/>
                    <a:pt x="36" y="39"/>
                  </a:cubicBezTo>
                  <a:cubicBezTo>
                    <a:pt x="34" y="40"/>
                    <a:pt x="31" y="41"/>
                    <a:pt x="28" y="42"/>
                  </a:cubicBezTo>
                  <a:cubicBezTo>
                    <a:pt x="27" y="43"/>
                    <a:pt x="25" y="43"/>
                    <a:pt x="22" y="43"/>
                  </a:cubicBezTo>
                  <a:cubicBezTo>
                    <a:pt x="15" y="43"/>
                    <a:pt x="10" y="38"/>
                    <a:pt x="9" y="29"/>
                  </a:cubicBezTo>
                  <a:cubicBezTo>
                    <a:pt x="9" y="27"/>
                    <a:pt x="9" y="25"/>
                    <a:pt x="9" y="23"/>
                  </a:cubicBezTo>
                  <a:cubicBezTo>
                    <a:pt x="13" y="23"/>
                    <a:pt x="31" y="23"/>
                    <a:pt x="35" y="22"/>
                  </a:cubicBezTo>
                  <a:cubicBezTo>
                    <a:pt x="36" y="22"/>
                    <a:pt x="37" y="21"/>
                    <a:pt x="37" y="20"/>
                  </a:cubicBez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dirty="0">
                <a:solidFill>
                  <a:srgbClr val="000000"/>
                </a:solidFill>
                <a:latin typeface="Calibri Light" panose="020F0302020204030204" pitchFamily="34" charset="0"/>
                <a:cs typeface="Calibri Light" panose="020F0302020204030204" pitchFamily="34" charset="0"/>
              </a:endParaRPr>
            </a:p>
          </p:txBody>
        </p:sp>
        <p:sp>
          <p:nvSpPr>
            <p:cNvPr id="45" name="Freeform 44">
              <a:extLst>
                <a:ext uri="{FF2B5EF4-FFF2-40B4-BE49-F238E27FC236}">
                  <a16:creationId xmlns:a16="http://schemas.microsoft.com/office/drawing/2014/main" id="{51017DC1-24EA-4D40-856A-036B0F212E0D}"/>
                </a:ext>
              </a:extLst>
            </p:cNvPr>
            <p:cNvSpPr>
              <a:spLocks/>
            </p:cNvSpPr>
            <p:nvPr userDrawn="1"/>
          </p:nvSpPr>
          <p:spPr bwMode="gray">
            <a:xfrm>
              <a:off x="6097588" y="6227763"/>
              <a:ext cx="152400" cy="201612"/>
            </a:xfrm>
            <a:custGeom>
              <a:avLst/>
              <a:gdLst/>
              <a:ahLst/>
              <a:cxnLst>
                <a:cxn ang="0">
                  <a:pos x="48" y="0"/>
                </a:cxn>
                <a:cxn ang="0">
                  <a:pos x="48" y="0"/>
                </a:cxn>
                <a:cxn ang="0">
                  <a:pos x="47" y="1"/>
                </a:cxn>
                <a:cxn ang="0">
                  <a:pos x="45" y="2"/>
                </a:cxn>
                <a:cxn ang="0">
                  <a:pos x="44" y="4"/>
                </a:cxn>
                <a:cxn ang="0">
                  <a:pos x="27" y="43"/>
                </a:cxn>
                <a:cxn ang="0">
                  <a:pos x="6" y="64"/>
                </a:cxn>
                <a:cxn ang="0">
                  <a:pos x="3" y="63"/>
                </a:cxn>
                <a:cxn ang="0">
                  <a:pos x="0" y="54"/>
                </a:cxn>
                <a:cxn ang="0">
                  <a:pos x="1" y="53"/>
                </a:cxn>
                <a:cxn ang="0">
                  <a:pos x="2" y="53"/>
                </a:cxn>
                <a:cxn ang="0">
                  <a:pos x="5" y="57"/>
                </a:cxn>
                <a:cxn ang="0">
                  <a:pos x="7" y="59"/>
                </a:cxn>
                <a:cxn ang="0">
                  <a:pos x="21" y="48"/>
                </a:cxn>
                <a:cxn ang="0">
                  <a:pos x="21" y="45"/>
                </a:cxn>
                <a:cxn ang="0">
                  <a:pos x="6" y="3"/>
                </a:cxn>
                <a:cxn ang="0">
                  <a:pos x="5" y="2"/>
                </a:cxn>
                <a:cxn ang="0">
                  <a:pos x="2" y="1"/>
                </a:cxn>
                <a:cxn ang="0">
                  <a:pos x="1" y="0"/>
                </a:cxn>
                <a:cxn ang="0">
                  <a:pos x="1" y="0"/>
                </a:cxn>
                <a:cxn ang="0">
                  <a:pos x="21" y="0"/>
                </a:cxn>
                <a:cxn ang="0">
                  <a:pos x="21" y="0"/>
                </a:cxn>
                <a:cxn ang="0">
                  <a:pos x="21" y="1"/>
                </a:cxn>
                <a:cxn ang="0">
                  <a:pos x="16" y="2"/>
                </a:cxn>
                <a:cxn ang="0">
                  <a:pos x="15" y="3"/>
                </a:cxn>
                <a:cxn ang="0">
                  <a:pos x="25" y="37"/>
                </a:cxn>
                <a:cxn ang="0">
                  <a:pos x="26" y="40"/>
                </a:cxn>
                <a:cxn ang="0">
                  <a:pos x="27" y="40"/>
                </a:cxn>
                <a:cxn ang="0">
                  <a:pos x="28" y="37"/>
                </a:cxn>
                <a:cxn ang="0">
                  <a:pos x="38" y="4"/>
                </a:cxn>
                <a:cxn ang="0">
                  <a:pos x="37" y="2"/>
                </a:cxn>
                <a:cxn ang="0">
                  <a:pos x="33" y="1"/>
                </a:cxn>
                <a:cxn ang="0">
                  <a:pos x="32" y="0"/>
                </a:cxn>
                <a:cxn ang="0">
                  <a:pos x="32" y="0"/>
                </a:cxn>
                <a:cxn ang="0">
                  <a:pos x="48" y="0"/>
                </a:cxn>
              </a:cxnLst>
              <a:rect l="0" t="0" r="r" b="b"/>
              <a:pathLst>
                <a:path w="48" h="64">
                  <a:moveTo>
                    <a:pt x="48" y="0"/>
                  </a:moveTo>
                  <a:cubicBezTo>
                    <a:pt x="48" y="0"/>
                    <a:pt x="48" y="0"/>
                    <a:pt x="48" y="0"/>
                  </a:cubicBezTo>
                  <a:cubicBezTo>
                    <a:pt x="48" y="1"/>
                    <a:pt x="48" y="1"/>
                    <a:pt x="47" y="1"/>
                  </a:cubicBezTo>
                  <a:cubicBezTo>
                    <a:pt x="45" y="2"/>
                    <a:pt x="45" y="2"/>
                    <a:pt x="45" y="2"/>
                  </a:cubicBezTo>
                  <a:cubicBezTo>
                    <a:pt x="45" y="2"/>
                    <a:pt x="44" y="3"/>
                    <a:pt x="44" y="4"/>
                  </a:cubicBezTo>
                  <a:cubicBezTo>
                    <a:pt x="42" y="10"/>
                    <a:pt x="33" y="33"/>
                    <a:pt x="27" y="43"/>
                  </a:cubicBezTo>
                  <a:cubicBezTo>
                    <a:pt x="22" y="52"/>
                    <a:pt x="14" y="64"/>
                    <a:pt x="6" y="64"/>
                  </a:cubicBezTo>
                  <a:cubicBezTo>
                    <a:pt x="3" y="64"/>
                    <a:pt x="3" y="63"/>
                    <a:pt x="3" y="63"/>
                  </a:cubicBezTo>
                  <a:cubicBezTo>
                    <a:pt x="0" y="54"/>
                    <a:pt x="0" y="54"/>
                    <a:pt x="0" y="54"/>
                  </a:cubicBezTo>
                  <a:cubicBezTo>
                    <a:pt x="0" y="53"/>
                    <a:pt x="1" y="53"/>
                    <a:pt x="1" y="53"/>
                  </a:cubicBezTo>
                  <a:cubicBezTo>
                    <a:pt x="1" y="53"/>
                    <a:pt x="1" y="53"/>
                    <a:pt x="2" y="53"/>
                  </a:cubicBezTo>
                  <a:cubicBezTo>
                    <a:pt x="5" y="57"/>
                    <a:pt x="5" y="57"/>
                    <a:pt x="5" y="57"/>
                  </a:cubicBezTo>
                  <a:cubicBezTo>
                    <a:pt x="5" y="58"/>
                    <a:pt x="6" y="59"/>
                    <a:pt x="7" y="59"/>
                  </a:cubicBezTo>
                  <a:cubicBezTo>
                    <a:pt x="11" y="59"/>
                    <a:pt x="17" y="54"/>
                    <a:pt x="21" y="48"/>
                  </a:cubicBezTo>
                  <a:cubicBezTo>
                    <a:pt x="22" y="47"/>
                    <a:pt x="22" y="46"/>
                    <a:pt x="21" y="45"/>
                  </a:cubicBezTo>
                  <a:cubicBezTo>
                    <a:pt x="18" y="37"/>
                    <a:pt x="9" y="13"/>
                    <a:pt x="6" y="3"/>
                  </a:cubicBezTo>
                  <a:cubicBezTo>
                    <a:pt x="5" y="3"/>
                    <a:pt x="5" y="2"/>
                    <a:pt x="5" y="2"/>
                  </a:cubicBezTo>
                  <a:cubicBezTo>
                    <a:pt x="2" y="1"/>
                    <a:pt x="2" y="1"/>
                    <a:pt x="2" y="1"/>
                  </a:cubicBezTo>
                  <a:cubicBezTo>
                    <a:pt x="1" y="1"/>
                    <a:pt x="1" y="1"/>
                    <a:pt x="1" y="0"/>
                  </a:cubicBezTo>
                  <a:cubicBezTo>
                    <a:pt x="1" y="0"/>
                    <a:pt x="1" y="0"/>
                    <a:pt x="1" y="0"/>
                  </a:cubicBezTo>
                  <a:cubicBezTo>
                    <a:pt x="21" y="0"/>
                    <a:pt x="21" y="0"/>
                    <a:pt x="21" y="0"/>
                  </a:cubicBezTo>
                  <a:cubicBezTo>
                    <a:pt x="21" y="0"/>
                    <a:pt x="21" y="0"/>
                    <a:pt x="21" y="0"/>
                  </a:cubicBezTo>
                  <a:cubicBezTo>
                    <a:pt x="21" y="1"/>
                    <a:pt x="21" y="1"/>
                    <a:pt x="21" y="1"/>
                  </a:cubicBezTo>
                  <a:cubicBezTo>
                    <a:pt x="16" y="2"/>
                    <a:pt x="16" y="2"/>
                    <a:pt x="16" y="2"/>
                  </a:cubicBezTo>
                  <a:cubicBezTo>
                    <a:pt x="15" y="2"/>
                    <a:pt x="15" y="3"/>
                    <a:pt x="15" y="3"/>
                  </a:cubicBezTo>
                  <a:cubicBezTo>
                    <a:pt x="17" y="11"/>
                    <a:pt x="23" y="29"/>
                    <a:pt x="25" y="37"/>
                  </a:cubicBezTo>
                  <a:cubicBezTo>
                    <a:pt x="26" y="38"/>
                    <a:pt x="26" y="39"/>
                    <a:pt x="26" y="40"/>
                  </a:cubicBezTo>
                  <a:cubicBezTo>
                    <a:pt x="27" y="40"/>
                    <a:pt x="27" y="40"/>
                    <a:pt x="27" y="40"/>
                  </a:cubicBezTo>
                  <a:cubicBezTo>
                    <a:pt x="27" y="39"/>
                    <a:pt x="28" y="38"/>
                    <a:pt x="28" y="37"/>
                  </a:cubicBezTo>
                  <a:cubicBezTo>
                    <a:pt x="31" y="29"/>
                    <a:pt x="36" y="13"/>
                    <a:pt x="38" y="4"/>
                  </a:cubicBezTo>
                  <a:cubicBezTo>
                    <a:pt x="38" y="2"/>
                    <a:pt x="38" y="2"/>
                    <a:pt x="37" y="2"/>
                  </a:cubicBezTo>
                  <a:cubicBezTo>
                    <a:pt x="33" y="1"/>
                    <a:pt x="33" y="1"/>
                    <a:pt x="33" y="1"/>
                  </a:cubicBezTo>
                  <a:cubicBezTo>
                    <a:pt x="32" y="1"/>
                    <a:pt x="32" y="1"/>
                    <a:pt x="32" y="0"/>
                  </a:cubicBezTo>
                  <a:cubicBezTo>
                    <a:pt x="32" y="0"/>
                    <a:pt x="32" y="0"/>
                    <a:pt x="32" y="0"/>
                  </a:cubicBezTo>
                  <a:lnTo>
                    <a:pt x="48" y="0"/>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dirty="0">
                <a:solidFill>
                  <a:srgbClr val="000000"/>
                </a:solidFill>
                <a:latin typeface="Calibri Light" panose="020F0302020204030204" pitchFamily="34" charset="0"/>
                <a:cs typeface="Calibri Light" panose="020F0302020204030204" pitchFamily="34" charset="0"/>
              </a:endParaRPr>
            </a:p>
          </p:txBody>
        </p:sp>
        <p:sp>
          <p:nvSpPr>
            <p:cNvPr id="46" name="Freeform 45">
              <a:extLst>
                <a:ext uri="{FF2B5EF4-FFF2-40B4-BE49-F238E27FC236}">
                  <a16:creationId xmlns:a16="http://schemas.microsoft.com/office/drawing/2014/main" id="{04BBAE89-31B8-D74D-B9A0-6A709319630D}"/>
                </a:ext>
              </a:extLst>
            </p:cNvPr>
            <p:cNvSpPr>
              <a:spLocks/>
            </p:cNvSpPr>
            <p:nvPr userDrawn="1"/>
          </p:nvSpPr>
          <p:spPr bwMode="gray">
            <a:xfrm>
              <a:off x="4816475" y="6445250"/>
              <a:ext cx="57150" cy="76200"/>
            </a:xfrm>
            <a:custGeom>
              <a:avLst/>
              <a:gdLst/>
              <a:ahLst/>
              <a:cxnLst>
                <a:cxn ang="0">
                  <a:pos x="18" y="23"/>
                </a:cxn>
                <a:cxn ang="0">
                  <a:pos x="12" y="24"/>
                </a:cxn>
                <a:cxn ang="0">
                  <a:pos x="0" y="12"/>
                </a:cxn>
                <a:cxn ang="0">
                  <a:pos x="13" y="0"/>
                </a:cxn>
                <a:cxn ang="0">
                  <a:pos x="18" y="1"/>
                </a:cxn>
                <a:cxn ang="0">
                  <a:pos x="18" y="3"/>
                </a:cxn>
                <a:cxn ang="0">
                  <a:pos x="13" y="2"/>
                </a:cxn>
                <a:cxn ang="0">
                  <a:pos x="4" y="12"/>
                </a:cxn>
                <a:cxn ang="0">
                  <a:pos x="13" y="22"/>
                </a:cxn>
                <a:cxn ang="0">
                  <a:pos x="18" y="21"/>
                </a:cxn>
                <a:cxn ang="0">
                  <a:pos x="18" y="23"/>
                </a:cxn>
              </a:cxnLst>
              <a:rect l="0" t="0" r="r" b="b"/>
              <a:pathLst>
                <a:path w="18" h="24">
                  <a:moveTo>
                    <a:pt x="18" y="23"/>
                  </a:moveTo>
                  <a:cubicBezTo>
                    <a:pt x="17" y="24"/>
                    <a:pt x="15" y="24"/>
                    <a:pt x="12" y="24"/>
                  </a:cubicBezTo>
                  <a:cubicBezTo>
                    <a:pt x="5" y="24"/>
                    <a:pt x="0" y="20"/>
                    <a:pt x="0" y="12"/>
                  </a:cubicBezTo>
                  <a:cubicBezTo>
                    <a:pt x="0" y="5"/>
                    <a:pt x="5" y="0"/>
                    <a:pt x="13" y="0"/>
                  </a:cubicBezTo>
                  <a:cubicBezTo>
                    <a:pt x="16" y="0"/>
                    <a:pt x="18" y="0"/>
                    <a:pt x="18" y="1"/>
                  </a:cubicBezTo>
                  <a:cubicBezTo>
                    <a:pt x="18" y="3"/>
                    <a:pt x="18" y="3"/>
                    <a:pt x="18" y="3"/>
                  </a:cubicBezTo>
                  <a:cubicBezTo>
                    <a:pt x="16" y="3"/>
                    <a:pt x="15" y="2"/>
                    <a:pt x="13" y="2"/>
                  </a:cubicBezTo>
                  <a:cubicBezTo>
                    <a:pt x="7" y="2"/>
                    <a:pt x="4" y="6"/>
                    <a:pt x="4" y="12"/>
                  </a:cubicBezTo>
                  <a:cubicBezTo>
                    <a:pt x="4" y="18"/>
                    <a:pt x="7" y="22"/>
                    <a:pt x="13" y="22"/>
                  </a:cubicBezTo>
                  <a:cubicBezTo>
                    <a:pt x="15" y="22"/>
                    <a:pt x="16" y="21"/>
                    <a:pt x="18" y="21"/>
                  </a:cubicBezTo>
                  <a:lnTo>
                    <a:pt x="18" y="23"/>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dirty="0">
                <a:solidFill>
                  <a:srgbClr val="000000"/>
                </a:solidFill>
                <a:latin typeface="Calibri Light" panose="020F0302020204030204" pitchFamily="34" charset="0"/>
                <a:cs typeface="Calibri Light" panose="020F0302020204030204" pitchFamily="34" charset="0"/>
              </a:endParaRPr>
            </a:p>
          </p:txBody>
        </p:sp>
        <p:sp>
          <p:nvSpPr>
            <p:cNvPr id="47" name="Freeform 46">
              <a:extLst>
                <a:ext uri="{FF2B5EF4-FFF2-40B4-BE49-F238E27FC236}">
                  <a16:creationId xmlns:a16="http://schemas.microsoft.com/office/drawing/2014/main" id="{F6BF25AA-3B89-114F-9520-60CA93016612}"/>
                </a:ext>
              </a:extLst>
            </p:cNvPr>
            <p:cNvSpPr>
              <a:spLocks/>
            </p:cNvSpPr>
            <p:nvPr userDrawn="1"/>
          </p:nvSpPr>
          <p:spPr bwMode="gray">
            <a:xfrm>
              <a:off x="4892675" y="6445250"/>
              <a:ext cx="57150" cy="76200"/>
            </a:xfrm>
            <a:custGeom>
              <a:avLst/>
              <a:gdLst/>
              <a:ahLst/>
              <a:cxnLst>
                <a:cxn ang="0">
                  <a:pos x="6" y="0"/>
                </a:cxn>
                <a:cxn ang="0">
                  <a:pos x="6" y="20"/>
                </a:cxn>
                <a:cxn ang="0">
                  <a:pos x="30" y="20"/>
                </a:cxn>
                <a:cxn ang="0">
                  <a:pos x="30" y="0"/>
                </a:cxn>
                <a:cxn ang="0">
                  <a:pos x="36" y="0"/>
                </a:cxn>
                <a:cxn ang="0">
                  <a:pos x="36" y="48"/>
                </a:cxn>
                <a:cxn ang="0">
                  <a:pos x="30" y="48"/>
                </a:cxn>
                <a:cxn ang="0">
                  <a:pos x="30" y="26"/>
                </a:cxn>
                <a:cxn ang="0">
                  <a:pos x="6" y="26"/>
                </a:cxn>
                <a:cxn ang="0">
                  <a:pos x="6" y="48"/>
                </a:cxn>
                <a:cxn ang="0">
                  <a:pos x="0" y="48"/>
                </a:cxn>
                <a:cxn ang="0">
                  <a:pos x="0" y="0"/>
                </a:cxn>
                <a:cxn ang="0">
                  <a:pos x="6" y="0"/>
                </a:cxn>
              </a:cxnLst>
              <a:rect l="0" t="0" r="r" b="b"/>
              <a:pathLst>
                <a:path w="36" h="48">
                  <a:moveTo>
                    <a:pt x="6" y="0"/>
                  </a:moveTo>
                  <a:lnTo>
                    <a:pt x="6" y="20"/>
                  </a:lnTo>
                  <a:lnTo>
                    <a:pt x="30" y="20"/>
                  </a:lnTo>
                  <a:lnTo>
                    <a:pt x="30" y="0"/>
                  </a:lnTo>
                  <a:lnTo>
                    <a:pt x="36" y="0"/>
                  </a:lnTo>
                  <a:lnTo>
                    <a:pt x="36" y="48"/>
                  </a:lnTo>
                  <a:lnTo>
                    <a:pt x="30" y="48"/>
                  </a:lnTo>
                  <a:lnTo>
                    <a:pt x="30" y="26"/>
                  </a:lnTo>
                  <a:lnTo>
                    <a:pt x="6" y="26"/>
                  </a:lnTo>
                  <a:lnTo>
                    <a:pt x="6" y="48"/>
                  </a:lnTo>
                  <a:lnTo>
                    <a:pt x="0" y="48"/>
                  </a:lnTo>
                  <a:lnTo>
                    <a:pt x="0" y="0"/>
                  </a:lnTo>
                  <a:lnTo>
                    <a:pt x="6" y="0"/>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dirty="0">
                <a:solidFill>
                  <a:srgbClr val="000000"/>
                </a:solidFill>
                <a:latin typeface="Calibri Light" panose="020F0302020204030204" pitchFamily="34" charset="0"/>
                <a:cs typeface="Calibri Light" panose="020F0302020204030204" pitchFamily="34" charset="0"/>
              </a:endParaRPr>
            </a:p>
          </p:txBody>
        </p:sp>
        <p:sp>
          <p:nvSpPr>
            <p:cNvPr id="48" name="Freeform 47">
              <a:extLst>
                <a:ext uri="{FF2B5EF4-FFF2-40B4-BE49-F238E27FC236}">
                  <a16:creationId xmlns:a16="http://schemas.microsoft.com/office/drawing/2014/main" id="{36D67D9C-2509-B443-8CDE-EE726599A4EA}"/>
                </a:ext>
              </a:extLst>
            </p:cNvPr>
            <p:cNvSpPr>
              <a:spLocks noEditPoints="1"/>
            </p:cNvSpPr>
            <p:nvPr userDrawn="1"/>
          </p:nvSpPr>
          <p:spPr bwMode="gray">
            <a:xfrm>
              <a:off x="4965700" y="6445250"/>
              <a:ext cx="63500" cy="76200"/>
            </a:xfrm>
            <a:custGeom>
              <a:avLst/>
              <a:gdLst/>
              <a:ahLst/>
              <a:cxnLst>
                <a:cxn ang="0">
                  <a:pos x="6" y="16"/>
                </a:cxn>
                <a:cxn ang="0">
                  <a:pos x="4" y="24"/>
                </a:cxn>
                <a:cxn ang="0">
                  <a:pos x="0" y="24"/>
                </a:cxn>
                <a:cxn ang="0">
                  <a:pos x="9" y="0"/>
                </a:cxn>
                <a:cxn ang="0">
                  <a:pos x="12" y="0"/>
                </a:cxn>
                <a:cxn ang="0">
                  <a:pos x="20" y="24"/>
                </a:cxn>
                <a:cxn ang="0">
                  <a:pos x="17" y="24"/>
                </a:cxn>
                <a:cxn ang="0">
                  <a:pos x="15" y="16"/>
                </a:cxn>
                <a:cxn ang="0">
                  <a:pos x="6" y="16"/>
                </a:cxn>
                <a:cxn ang="0">
                  <a:pos x="14" y="14"/>
                </a:cxn>
                <a:cxn ang="0">
                  <a:pos x="12" y="7"/>
                </a:cxn>
                <a:cxn ang="0">
                  <a:pos x="10" y="3"/>
                </a:cxn>
                <a:cxn ang="0">
                  <a:pos x="10" y="3"/>
                </a:cxn>
                <a:cxn ang="0">
                  <a:pos x="9" y="7"/>
                </a:cxn>
                <a:cxn ang="0">
                  <a:pos x="7" y="14"/>
                </a:cxn>
                <a:cxn ang="0">
                  <a:pos x="14" y="14"/>
                </a:cxn>
              </a:cxnLst>
              <a:rect l="0" t="0" r="r" b="b"/>
              <a:pathLst>
                <a:path w="20" h="24">
                  <a:moveTo>
                    <a:pt x="6" y="16"/>
                  </a:moveTo>
                  <a:cubicBezTo>
                    <a:pt x="4" y="24"/>
                    <a:pt x="4" y="24"/>
                    <a:pt x="4" y="24"/>
                  </a:cubicBezTo>
                  <a:cubicBezTo>
                    <a:pt x="0" y="24"/>
                    <a:pt x="0" y="24"/>
                    <a:pt x="0" y="24"/>
                  </a:cubicBezTo>
                  <a:cubicBezTo>
                    <a:pt x="9" y="0"/>
                    <a:pt x="9" y="0"/>
                    <a:pt x="9" y="0"/>
                  </a:cubicBezTo>
                  <a:cubicBezTo>
                    <a:pt x="12" y="0"/>
                    <a:pt x="12" y="0"/>
                    <a:pt x="12" y="0"/>
                  </a:cubicBezTo>
                  <a:cubicBezTo>
                    <a:pt x="20" y="24"/>
                    <a:pt x="20" y="24"/>
                    <a:pt x="20" y="24"/>
                  </a:cubicBezTo>
                  <a:cubicBezTo>
                    <a:pt x="17" y="24"/>
                    <a:pt x="17" y="24"/>
                    <a:pt x="17" y="24"/>
                  </a:cubicBezTo>
                  <a:cubicBezTo>
                    <a:pt x="15" y="16"/>
                    <a:pt x="15" y="16"/>
                    <a:pt x="15" y="16"/>
                  </a:cubicBezTo>
                  <a:lnTo>
                    <a:pt x="6" y="16"/>
                  </a:lnTo>
                  <a:close/>
                  <a:moveTo>
                    <a:pt x="14" y="14"/>
                  </a:moveTo>
                  <a:cubicBezTo>
                    <a:pt x="12" y="7"/>
                    <a:pt x="12" y="7"/>
                    <a:pt x="12" y="7"/>
                  </a:cubicBezTo>
                  <a:cubicBezTo>
                    <a:pt x="11" y="6"/>
                    <a:pt x="11" y="4"/>
                    <a:pt x="10" y="3"/>
                  </a:cubicBezTo>
                  <a:cubicBezTo>
                    <a:pt x="10" y="3"/>
                    <a:pt x="10" y="3"/>
                    <a:pt x="10" y="3"/>
                  </a:cubicBezTo>
                  <a:cubicBezTo>
                    <a:pt x="10" y="4"/>
                    <a:pt x="10" y="6"/>
                    <a:pt x="9" y="7"/>
                  </a:cubicBezTo>
                  <a:cubicBezTo>
                    <a:pt x="7" y="14"/>
                    <a:pt x="7" y="14"/>
                    <a:pt x="7" y="14"/>
                  </a:cubicBezTo>
                  <a:lnTo>
                    <a:pt x="14" y="14"/>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dirty="0">
                <a:solidFill>
                  <a:srgbClr val="000000"/>
                </a:solidFill>
                <a:latin typeface="Calibri Light" panose="020F0302020204030204" pitchFamily="34" charset="0"/>
                <a:cs typeface="Calibri Light" panose="020F0302020204030204" pitchFamily="34" charset="0"/>
              </a:endParaRPr>
            </a:p>
          </p:txBody>
        </p:sp>
        <p:sp>
          <p:nvSpPr>
            <p:cNvPr id="49" name="Freeform 48">
              <a:extLst>
                <a:ext uri="{FF2B5EF4-FFF2-40B4-BE49-F238E27FC236}">
                  <a16:creationId xmlns:a16="http://schemas.microsoft.com/office/drawing/2014/main" id="{B72926B1-9759-B34D-AA74-F3DBDCDA1EAE}"/>
                </a:ext>
              </a:extLst>
            </p:cNvPr>
            <p:cNvSpPr>
              <a:spLocks noEditPoints="1"/>
            </p:cNvSpPr>
            <p:nvPr userDrawn="1"/>
          </p:nvSpPr>
          <p:spPr bwMode="gray">
            <a:xfrm>
              <a:off x="5048250" y="6445250"/>
              <a:ext cx="47625" cy="76200"/>
            </a:xfrm>
            <a:custGeom>
              <a:avLst/>
              <a:gdLst/>
              <a:ahLst/>
              <a:cxnLst>
                <a:cxn ang="0">
                  <a:pos x="0" y="0"/>
                </a:cxn>
                <a:cxn ang="0">
                  <a:pos x="6" y="0"/>
                </a:cxn>
                <a:cxn ang="0">
                  <a:pos x="13" y="2"/>
                </a:cxn>
                <a:cxn ang="0">
                  <a:pos x="15" y="6"/>
                </a:cxn>
                <a:cxn ang="0">
                  <a:pos x="10" y="12"/>
                </a:cxn>
                <a:cxn ang="0">
                  <a:pos x="10" y="13"/>
                </a:cxn>
                <a:cxn ang="0">
                  <a:pos x="14" y="17"/>
                </a:cxn>
                <a:cxn ang="0">
                  <a:pos x="15" y="24"/>
                </a:cxn>
                <a:cxn ang="0">
                  <a:pos x="12" y="24"/>
                </a:cxn>
                <a:cxn ang="0">
                  <a:pos x="11" y="18"/>
                </a:cxn>
                <a:cxn ang="0">
                  <a:pos x="6" y="14"/>
                </a:cxn>
                <a:cxn ang="0">
                  <a:pos x="3" y="14"/>
                </a:cxn>
                <a:cxn ang="0">
                  <a:pos x="3" y="24"/>
                </a:cxn>
                <a:cxn ang="0">
                  <a:pos x="0" y="24"/>
                </a:cxn>
                <a:cxn ang="0">
                  <a:pos x="0" y="0"/>
                </a:cxn>
                <a:cxn ang="0">
                  <a:pos x="3" y="11"/>
                </a:cxn>
                <a:cxn ang="0">
                  <a:pos x="6" y="11"/>
                </a:cxn>
                <a:cxn ang="0">
                  <a:pos x="11" y="7"/>
                </a:cxn>
                <a:cxn ang="0">
                  <a:pos x="6" y="2"/>
                </a:cxn>
                <a:cxn ang="0">
                  <a:pos x="3" y="3"/>
                </a:cxn>
                <a:cxn ang="0">
                  <a:pos x="3" y="11"/>
                </a:cxn>
              </a:cxnLst>
              <a:rect l="0" t="0" r="r" b="b"/>
              <a:pathLst>
                <a:path w="15" h="24">
                  <a:moveTo>
                    <a:pt x="0" y="0"/>
                  </a:moveTo>
                  <a:cubicBezTo>
                    <a:pt x="1" y="0"/>
                    <a:pt x="4" y="0"/>
                    <a:pt x="6" y="0"/>
                  </a:cubicBezTo>
                  <a:cubicBezTo>
                    <a:pt x="9" y="0"/>
                    <a:pt x="11" y="1"/>
                    <a:pt x="13" y="2"/>
                  </a:cubicBezTo>
                  <a:cubicBezTo>
                    <a:pt x="14" y="3"/>
                    <a:pt x="15" y="5"/>
                    <a:pt x="15" y="6"/>
                  </a:cubicBezTo>
                  <a:cubicBezTo>
                    <a:pt x="15" y="10"/>
                    <a:pt x="13" y="12"/>
                    <a:pt x="10" y="12"/>
                  </a:cubicBezTo>
                  <a:cubicBezTo>
                    <a:pt x="10" y="13"/>
                    <a:pt x="10" y="13"/>
                    <a:pt x="10" y="13"/>
                  </a:cubicBezTo>
                  <a:cubicBezTo>
                    <a:pt x="12" y="13"/>
                    <a:pt x="13" y="15"/>
                    <a:pt x="14" y="17"/>
                  </a:cubicBezTo>
                  <a:cubicBezTo>
                    <a:pt x="14" y="21"/>
                    <a:pt x="15" y="23"/>
                    <a:pt x="15" y="24"/>
                  </a:cubicBezTo>
                  <a:cubicBezTo>
                    <a:pt x="12" y="24"/>
                    <a:pt x="12" y="24"/>
                    <a:pt x="12" y="24"/>
                  </a:cubicBezTo>
                  <a:cubicBezTo>
                    <a:pt x="12" y="23"/>
                    <a:pt x="11" y="21"/>
                    <a:pt x="11" y="18"/>
                  </a:cubicBezTo>
                  <a:cubicBezTo>
                    <a:pt x="10" y="15"/>
                    <a:pt x="9" y="14"/>
                    <a:pt x="6" y="14"/>
                  </a:cubicBezTo>
                  <a:cubicBezTo>
                    <a:pt x="3" y="14"/>
                    <a:pt x="3" y="14"/>
                    <a:pt x="3" y="14"/>
                  </a:cubicBezTo>
                  <a:cubicBezTo>
                    <a:pt x="3" y="24"/>
                    <a:pt x="3" y="24"/>
                    <a:pt x="3" y="24"/>
                  </a:cubicBezTo>
                  <a:cubicBezTo>
                    <a:pt x="0" y="24"/>
                    <a:pt x="0" y="24"/>
                    <a:pt x="0" y="24"/>
                  </a:cubicBezTo>
                  <a:lnTo>
                    <a:pt x="0" y="0"/>
                  </a:lnTo>
                  <a:close/>
                  <a:moveTo>
                    <a:pt x="3" y="11"/>
                  </a:moveTo>
                  <a:cubicBezTo>
                    <a:pt x="6" y="11"/>
                    <a:pt x="6" y="11"/>
                    <a:pt x="6" y="11"/>
                  </a:cubicBezTo>
                  <a:cubicBezTo>
                    <a:pt x="9" y="11"/>
                    <a:pt x="11" y="9"/>
                    <a:pt x="11" y="7"/>
                  </a:cubicBezTo>
                  <a:cubicBezTo>
                    <a:pt x="11" y="4"/>
                    <a:pt x="9" y="2"/>
                    <a:pt x="6" y="2"/>
                  </a:cubicBezTo>
                  <a:cubicBezTo>
                    <a:pt x="5" y="2"/>
                    <a:pt x="4" y="2"/>
                    <a:pt x="3" y="3"/>
                  </a:cubicBezTo>
                  <a:lnTo>
                    <a:pt x="3" y="11"/>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dirty="0">
                <a:solidFill>
                  <a:srgbClr val="000000"/>
                </a:solidFill>
                <a:latin typeface="Calibri Light" panose="020F0302020204030204" pitchFamily="34" charset="0"/>
                <a:cs typeface="Calibri Light" panose="020F0302020204030204" pitchFamily="34" charset="0"/>
              </a:endParaRPr>
            </a:p>
          </p:txBody>
        </p:sp>
        <p:sp>
          <p:nvSpPr>
            <p:cNvPr id="50" name="Freeform 49">
              <a:extLst>
                <a:ext uri="{FF2B5EF4-FFF2-40B4-BE49-F238E27FC236}">
                  <a16:creationId xmlns:a16="http://schemas.microsoft.com/office/drawing/2014/main" id="{3F899399-A230-C044-8674-E4184BE74E26}"/>
                </a:ext>
              </a:extLst>
            </p:cNvPr>
            <p:cNvSpPr>
              <a:spLocks/>
            </p:cNvSpPr>
            <p:nvPr userDrawn="1"/>
          </p:nvSpPr>
          <p:spPr bwMode="gray">
            <a:xfrm>
              <a:off x="5108575" y="6445250"/>
              <a:ext cx="53975" cy="76200"/>
            </a:xfrm>
            <a:custGeom>
              <a:avLst/>
              <a:gdLst/>
              <a:ahLst/>
              <a:cxnLst>
                <a:cxn ang="0">
                  <a:pos x="14" y="6"/>
                </a:cxn>
                <a:cxn ang="0">
                  <a:pos x="0" y="6"/>
                </a:cxn>
                <a:cxn ang="0">
                  <a:pos x="0" y="0"/>
                </a:cxn>
                <a:cxn ang="0">
                  <a:pos x="34" y="0"/>
                </a:cxn>
                <a:cxn ang="0">
                  <a:pos x="34" y="6"/>
                </a:cxn>
                <a:cxn ang="0">
                  <a:pos x="20" y="6"/>
                </a:cxn>
                <a:cxn ang="0">
                  <a:pos x="20" y="48"/>
                </a:cxn>
                <a:cxn ang="0">
                  <a:pos x="14" y="48"/>
                </a:cxn>
                <a:cxn ang="0">
                  <a:pos x="14" y="6"/>
                </a:cxn>
              </a:cxnLst>
              <a:rect l="0" t="0" r="r" b="b"/>
              <a:pathLst>
                <a:path w="34" h="48">
                  <a:moveTo>
                    <a:pt x="14" y="6"/>
                  </a:moveTo>
                  <a:lnTo>
                    <a:pt x="0" y="6"/>
                  </a:lnTo>
                  <a:lnTo>
                    <a:pt x="0" y="0"/>
                  </a:lnTo>
                  <a:lnTo>
                    <a:pt x="34" y="0"/>
                  </a:lnTo>
                  <a:lnTo>
                    <a:pt x="34" y="6"/>
                  </a:lnTo>
                  <a:lnTo>
                    <a:pt x="20" y="6"/>
                  </a:lnTo>
                  <a:lnTo>
                    <a:pt x="20" y="48"/>
                  </a:lnTo>
                  <a:lnTo>
                    <a:pt x="14" y="48"/>
                  </a:lnTo>
                  <a:lnTo>
                    <a:pt x="14" y="6"/>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dirty="0">
                <a:solidFill>
                  <a:srgbClr val="000000"/>
                </a:solidFill>
                <a:latin typeface="Calibri Light" panose="020F0302020204030204" pitchFamily="34" charset="0"/>
                <a:cs typeface="Calibri Light" panose="020F0302020204030204" pitchFamily="34" charset="0"/>
              </a:endParaRPr>
            </a:p>
          </p:txBody>
        </p:sp>
        <p:sp>
          <p:nvSpPr>
            <p:cNvPr id="51" name="Freeform 50">
              <a:extLst>
                <a:ext uri="{FF2B5EF4-FFF2-40B4-BE49-F238E27FC236}">
                  <a16:creationId xmlns:a16="http://schemas.microsoft.com/office/drawing/2014/main" id="{88B22216-798E-044E-A1F1-37177EE1D834}"/>
                </a:ext>
              </a:extLst>
            </p:cNvPr>
            <p:cNvSpPr>
              <a:spLocks/>
            </p:cNvSpPr>
            <p:nvPr userDrawn="1"/>
          </p:nvSpPr>
          <p:spPr bwMode="gray">
            <a:xfrm>
              <a:off x="5178425" y="6445250"/>
              <a:ext cx="41275" cy="76200"/>
            </a:xfrm>
            <a:custGeom>
              <a:avLst/>
              <a:gdLst/>
              <a:ahLst/>
              <a:cxnLst>
                <a:cxn ang="0">
                  <a:pos x="24" y="26"/>
                </a:cxn>
                <a:cxn ang="0">
                  <a:pos x="6" y="26"/>
                </a:cxn>
                <a:cxn ang="0">
                  <a:pos x="6" y="42"/>
                </a:cxn>
                <a:cxn ang="0">
                  <a:pos x="26" y="42"/>
                </a:cxn>
                <a:cxn ang="0">
                  <a:pos x="26" y="48"/>
                </a:cxn>
                <a:cxn ang="0">
                  <a:pos x="0" y="48"/>
                </a:cxn>
                <a:cxn ang="0">
                  <a:pos x="0" y="0"/>
                </a:cxn>
                <a:cxn ang="0">
                  <a:pos x="26" y="0"/>
                </a:cxn>
                <a:cxn ang="0">
                  <a:pos x="26" y="6"/>
                </a:cxn>
                <a:cxn ang="0">
                  <a:pos x="6" y="6"/>
                </a:cxn>
                <a:cxn ang="0">
                  <a:pos x="6" y="20"/>
                </a:cxn>
                <a:cxn ang="0">
                  <a:pos x="24" y="20"/>
                </a:cxn>
                <a:cxn ang="0">
                  <a:pos x="24" y="26"/>
                </a:cxn>
              </a:cxnLst>
              <a:rect l="0" t="0" r="r" b="b"/>
              <a:pathLst>
                <a:path w="26" h="48">
                  <a:moveTo>
                    <a:pt x="24" y="26"/>
                  </a:moveTo>
                  <a:lnTo>
                    <a:pt x="6" y="26"/>
                  </a:lnTo>
                  <a:lnTo>
                    <a:pt x="6" y="42"/>
                  </a:lnTo>
                  <a:lnTo>
                    <a:pt x="26" y="42"/>
                  </a:lnTo>
                  <a:lnTo>
                    <a:pt x="26" y="48"/>
                  </a:lnTo>
                  <a:lnTo>
                    <a:pt x="0" y="48"/>
                  </a:lnTo>
                  <a:lnTo>
                    <a:pt x="0" y="0"/>
                  </a:lnTo>
                  <a:lnTo>
                    <a:pt x="26" y="0"/>
                  </a:lnTo>
                  <a:lnTo>
                    <a:pt x="26" y="6"/>
                  </a:lnTo>
                  <a:lnTo>
                    <a:pt x="6" y="6"/>
                  </a:lnTo>
                  <a:lnTo>
                    <a:pt x="6" y="20"/>
                  </a:lnTo>
                  <a:lnTo>
                    <a:pt x="24" y="20"/>
                  </a:lnTo>
                  <a:lnTo>
                    <a:pt x="24" y="26"/>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dirty="0">
                <a:solidFill>
                  <a:srgbClr val="000000"/>
                </a:solidFill>
                <a:latin typeface="Calibri Light" panose="020F0302020204030204" pitchFamily="34" charset="0"/>
                <a:cs typeface="Calibri Light" panose="020F0302020204030204" pitchFamily="34" charset="0"/>
              </a:endParaRPr>
            </a:p>
          </p:txBody>
        </p:sp>
        <p:sp>
          <p:nvSpPr>
            <p:cNvPr id="52" name="Freeform 51">
              <a:extLst>
                <a:ext uri="{FF2B5EF4-FFF2-40B4-BE49-F238E27FC236}">
                  <a16:creationId xmlns:a16="http://schemas.microsoft.com/office/drawing/2014/main" id="{15A67C64-C658-C342-91F8-AD722A6BD2CD}"/>
                </a:ext>
              </a:extLst>
            </p:cNvPr>
            <p:cNvSpPr>
              <a:spLocks noEditPoints="1"/>
            </p:cNvSpPr>
            <p:nvPr userDrawn="1"/>
          </p:nvSpPr>
          <p:spPr bwMode="gray">
            <a:xfrm>
              <a:off x="5238750" y="6445250"/>
              <a:ext cx="50800" cy="76200"/>
            </a:xfrm>
            <a:custGeom>
              <a:avLst/>
              <a:gdLst/>
              <a:ahLst/>
              <a:cxnLst>
                <a:cxn ang="0">
                  <a:pos x="0" y="0"/>
                </a:cxn>
                <a:cxn ang="0">
                  <a:pos x="6" y="0"/>
                </a:cxn>
                <a:cxn ang="0">
                  <a:pos x="13" y="2"/>
                </a:cxn>
                <a:cxn ang="0">
                  <a:pos x="15" y="6"/>
                </a:cxn>
                <a:cxn ang="0">
                  <a:pos x="10" y="12"/>
                </a:cxn>
                <a:cxn ang="0">
                  <a:pos x="10" y="13"/>
                </a:cxn>
                <a:cxn ang="0">
                  <a:pos x="14" y="17"/>
                </a:cxn>
                <a:cxn ang="0">
                  <a:pos x="16" y="24"/>
                </a:cxn>
                <a:cxn ang="0">
                  <a:pos x="13" y="24"/>
                </a:cxn>
                <a:cxn ang="0">
                  <a:pos x="11" y="18"/>
                </a:cxn>
                <a:cxn ang="0">
                  <a:pos x="6" y="14"/>
                </a:cxn>
                <a:cxn ang="0">
                  <a:pos x="3" y="14"/>
                </a:cxn>
                <a:cxn ang="0">
                  <a:pos x="3" y="24"/>
                </a:cxn>
                <a:cxn ang="0">
                  <a:pos x="0" y="24"/>
                </a:cxn>
                <a:cxn ang="0">
                  <a:pos x="0" y="0"/>
                </a:cxn>
                <a:cxn ang="0">
                  <a:pos x="3" y="11"/>
                </a:cxn>
                <a:cxn ang="0">
                  <a:pos x="6" y="11"/>
                </a:cxn>
                <a:cxn ang="0">
                  <a:pos x="12" y="7"/>
                </a:cxn>
                <a:cxn ang="0">
                  <a:pos x="6" y="2"/>
                </a:cxn>
                <a:cxn ang="0">
                  <a:pos x="3" y="3"/>
                </a:cxn>
                <a:cxn ang="0">
                  <a:pos x="3" y="11"/>
                </a:cxn>
              </a:cxnLst>
              <a:rect l="0" t="0" r="r" b="b"/>
              <a:pathLst>
                <a:path w="16" h="24">
                  <a:moveTo>
                    <a:pt x="0" y="0"/>
                  </a:moveTo>
                  <a:cubicBezTo>
                    <a:pt x="2" y="0"/>
                    <a:pt x="4" y="0"/>
                    <a:pt x="6" y="0"/>
                  </a:cubicBezTo>
                  <a:cubicBezTo>
                    <a:pt x="9" y="0"/>
                    <a:pt x="12" y="1"/>
                    <a:pt x="13" y="2"/>
                  </a:cubicBezTo>
                  <a:cubicBezTo>
                    <a:pt x="14" y="3"/>
                    <a:pt x="15" y="5"/>
                    <a:pt x="15" y="6"/>
                  </a:cubicBezTo>
                  <a:cubicBezTo>
                    <a:pt x="15" y="10"/>
                    <a:pt x="13" y="12"/>
                    <a:pt x="10" y="12"/>
                  </a:cubicBezTo>
                  <a:cubicBezTo>
                    <a:pt x="10" y="13"/>
                    <a:pt x="10" y="13"/>
                    <a:pt x="10" y="13"/>
                  </a:cubicBezTo>
                  <a:cubicBezTo>
                    <a:pt x="12" y="13"/>
                    <a:pt x="13" y="15"/>
                    <a:pt x="14" y="17"/>
                  </a:cubicBezTo>
                  <a:cubicBezTo>
                    <a:pt x="15" y="21"/>
                    <a:pt x="15" y="23"/>
                    <a:pt x="16" y="24"/>
                  </a:cubicBezTo>
                  <a:cubicBezTo>
                    <a:pt x="13" y="24"/>
                    <a:pt x="13" y="24"/>
                    <a:pt x="13" y="24"/>
                  </a:cubicBezTo>
                  <a:cubicBezTo>
                    <a:pt x="12" y="23"/>
                    <a:pt x="12" y="21"/>
                    <a:pt x="11" y="18"/>
                  </a:cubicBezTo>
                  <a:cubicBezTo>
                    <a:pt x="10" y="15"/>
                    <a:pt x="9" y="14"/>
                    <a:pt x="6" y="14"/>
                  </a:cubicBezTo>
                  <a:cubicBezTo>
                    <a:pt x="3" y="14"/>
                    <a:pt x="3" y="14"/>
                    <a:pt x="3" y="14"/>
                  </a:cubicBezTo>
                  <a:cubicBezTo>
                    <a:pt x="3" y="24"/>
                    <a:pt x="3" y="24"/>
                    <a:pt x="3" y="24"/>
                  </a:cubicBezTo>
                  <a:cubicBezTo>
                    <a:pt x="0" y="24"/>
                    <a:pt x="0" y="24"/>
                    <a:pt x="0" y="24"/>
                  </a:cubicBezTo>
                  <a:lnTo>
                    <a:pt x="0" y="0"/>
                  </a:lnTo>
                  <a:close/>
                  <a:moveTo>
                    <a:pt x="3" y="11"/>
                  </a:moveTo>
                  <a:cubicBezTo>
                    <a:pt x="6" y="11"/>
                    <a:pt x="6" y="11"/>
                    <a:pt x="6" y="11"/>
                  </a:cubicBezTo>
                  <a:cubicBezTo>
                    <a:pt x="10" y="11"/>
                    <a:pt x="12" y="9"/>
                    <a:pt x="12" y="7"/>
                  </a:cubicBezTo>
                  <a:cubicBezTo>
                    <a:pt x="12" y="4"/>
                    <a:pt x="10" y="2"/>
                    <a:pt x="6" y="2"/>
                  </a:cubicBezTo>
                  <a:cubicBezTo>
                    <a:pt x="5" y="2"/>
                    <a:pt x="4" y="2"/>
                    <a:pt x="3" y="3"/>
                  </a:cubicBezTo>
                  <a:lnTo>
                    <a:pt x="3" y="11"/>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dirty="0">
                <a:solidFill>
                  <a:srgbClr val="000000"/>
                </a:solidFill>
                <a:latin typeface="Calibri Light" panose="020F0302020204030204" pitchFamily="34" charset="0"/>
                <a:cs typeface="Calibri Light" panose="020F0302020204030204" pitchFamily="34" charset="0"/>
              </a:endParaRPr>
            </a:p>
          </p:txBody>
        </p:sp>
        <p:sp>
          <p:nvSpPr>
            <p:cNvPr id="53" name="Freeform 52">
              <a:extLst>
                <a:ext uri="{FF2B5EF4-FFF2-40B4-BE49-F238E27FC236}">
                  <a16:creationId xmlns:a16="http://schemas.microsoft.com/office/drawing/2014/main" id="{E8E7D28C-6FD1-EB4F-A858-517D723839BC}"/>
                </a:ext>
              </a:extLst>
            </p:cNvPr>
            <p:cNvSpPr>
              <a:spLocks/>
            </p:cNvSpPr>
            <p:nvPr userDrawn="1"/>
          </p:nvSpPr>
          <p:spPr bwMode="gray">
            <a:xfrm>
              <a:off x="5305425" y="6445250"/>
              <a:ext cx="44450" cy="76200"/>
            </a:xfrm>
            <a:custGeom>
              <a:avLst/>
              <a:gdLst/>
              <a:ahLst/>
              <a:cxnLst>
                <a:cxn ang="0">
                  <a:pos x="26" y="26"/>
                </a:cxn>
                <a:cxn ang="0">
                  <a:pos x="6" y="26"/>
                </a:cxn>
                <a:cxn ang="0">
                  <a:pos x="6" y="42"/>
                </a:cxn>
                <a:cxn ang="0">
                  <a:pos x="28" y="42"/>
                </a:cxn>
                <a:cxn ang="0">
                  <a:pos x="28" y="48"/>
                </a:cxn>
                <a:cxn ang="0">
                  <a:pos x="0" y="48"/>
                </a:cxn>
                <a:cxn ang="0">
                  <a:pos x="0" y="0"/>
                </a:cxn>
                <a:cxn ang="0">
                  <a:pos x="26" y="0"/>
                </a:cxn>
                <a:cxn ang="0">
                  <a:pos x="26" y="6"/>
                </a:cxn>
                <a:cxn ang="0">
                  <a:pos x="6" y="6"/>
                </a:cxn>
                <a:cxn ang="0">
                  <a:pos x="6" y="20"/>
                </a:cxn>
                <a:cxn ang="0">
                  <a:pos x="26" y="20"/>
                </a:cxn>
                <a:cxn ang="0">
                  <a:pos x="26" y="26"/>
                </a:cxn>
              </a:cxnLst>
              <a:rect l="0" t="0" r="r" b="b"/>
              <a:pathLst>
                <a:path w="28" h="48">
                  <a:moveTo>
                    <a:pt x="26" y="26"/>
                  </a:moveTo>
                  <a:lnTo>
                    <a:pt x="6" y="26"/>
                  </a:lnTo>
                  <a:lnTo>
                    <a:pt x="6" y="42"/>
                  </a:lnTo>
                  <a:lnTo>
                    <a:pt x="28" y="42"/>
                  </a:lnTo>
                  <a:lnTo>
                    <a:pt x="28" y="48"/>
                  </a:lnTo>
                  <a:lnTo>
                    <a:pt x="0" y="48"/>
                  </a:lnTo>
                  <a:lnTo>
                    <a:pt x="0" y="0"/>
                  </a:lnTo>
                  <a:lnTo>
                    <a:pt x="26" y="0"/>
                  </a:lnTo>
                  <a:lnTo>
                    <a:pt x="26" y="6"/>
                  </a:lnTo>
                  <a:lnTo>
                    <a:pt x="6" y="6"/>
                  </a:lnTo>
                  <a:lnTo>
                    <a:pt x="6" y="20"/>
                  </a:lnTo>
                  <a:lnTo>
                    <a:pt x="26" y="20"/>
                  </a:lnTo>
                  <a:lnTo>
                    <a:pt x="26" y="26"/>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dirty="0">
                <a:solidFill>
                  <a:srgbClr val="000000"/>
                </a:solidFill>
                <a:latin typeface="Calibri Light" panose="020F0302020204030204" pitchFamily="34" charset="0"/>
                <a:cs typeface="Calibri Light" panose="020F0302020204030204" pitchFamily="34" charset="0"/>
              </a:endParaRPr>
            </a:p>
          </p:txBody>
        </p:sp>
        <p:sp>
          <p:nvSpPr>
            <p:cNvPr id="54" name="Freeform 53">
              <a:extLst>
                <a:ext uri="{FF2B5EF4-FFF2-40B4-BE49-F238E27FC236}">
                  <a16:creationId xmlns:a16="http://schemas.microsoft.com/office/drawing/2014/main" id="{4DC1EB11-F0B3-524D-B44F-D9492B0A1147}"/>
                </a:ext>
              </a:extLst>
            </p:cNvPr>
            <p:cNvSpPr>
              <a:spLocks noEditPoints="1"/>
            </p:cNvSpPr>
            <p:nvPr userDrawn="1"/>
          </p:nvSpPr>
          <p:spPr bwMode="gray">
            <a:xfrm>
              <a:off x="5368925" y="6445250"/>
              <a:ext cx="58738" cy="76200"/>
            </a:xfrm>
            <a:custGeom>
              <a:avLst/>
              <a:gdLst/>
              <a:ahLst/>
              <a:cxnLst>
                <a:cxn ang="0">
                  <a:pos x="0" y="0"/>
                </a:cxn>
                <a:cxn ang="0">
                  <a:pos x="6" y="0"/>
                </a:cxn>
                <a:cxn ang="0">
                  <a:pos x="16" y="3"/>
                </a:cxn>
                <a:cxn ang="0">
                  <a:pos x="19" y="11"/>
                </a:cxn>
                <a:cxn ang="0">
                  <a:pos x="16" y="21"/>
                </a:cxn>
                <a:cxn ang="0">
                  <a:pos x="5" y="24"/>
                </a:cxn>
                <a:cxn ang="0">
                  <a:pos x="0" y="24"/>
                </a:cxn>
                <a:cxn ang="0">
                  <a:pos x="0" y="0"/>
                </a:cxn>
                <a:cxn ang="0">
                  <a:pos x="3" y="22"/>
                </a:cxn>
                <a:cxn ang="0">
                  <a:pos x="6" y="22"/>
                </a:cxn>
                <a:cxn ang="0">
                  <a:pos x="16" y="12"/>
                </a:cxn>
                <a:cxn ang="0">
                  <a:pos x="6" y="2"/>
                </a:cxn>
                <a:cxn ang="0">
                  <a:pos x="3" y="3"/>
                </a:cxn>
                <a:cxn ang="0">
                  <a:pos x="3" y="22"/>
                </a:cxn>
              </a:cxnLst>
              <a:rect l="0" t="0" r="r" b="b"/>
              <a:pathLst>
                <a:path w="19" h="24">
                  <a:moveTo>
                    <a:pt x="0" y="0"/>
                  </a:moveTo>
                  <a:cubicBezTo>
                    <a:pt x="2" y="0"/>
                    <a:pt x="4" y="0"/>
                    <a:pt x="6" y="0"/>
                  </a:cubicBezTo>
                  <a:cubicBezTo>
                    <a:pt x="11" y="0"/>
                    <a:pt x="14" y="1"/>
                    <a:pt x="16" y="3"/>
                  </a:cubicBezTo>
                  <a:cubicBezTo>
                    <a:pt x="18" y="5"/>
                    <a:pt x="19" y="8"/>
                    <a:pt x="19" y="11"/>
                  </a:cubicBezTo>
                  <a:cubicBezTo>
                    <a:pt x="19" y="15"/>
                    <a:pt x="18" y="19"/>
                    <a:pt x="16" y="21"/>
                  </a:cubicBezTo>
                  <a:cubicBezTo>
                    <a:pt x="14" y="23"/>
                    <a:pt x="10" y="24"/>
                    <a:pt x="5" y="24"/>
                  </a:cubicBezTo>
                  <a:cubicBezTo>
                    <a:pt x="3" y="24"/>
                    <a:pt x="1" y="24"/>
                    <a:pt x="0" y="24"/>
                  </a:cubicBezTo>
                  <a:lnTo>
                    <a:pt x="0" y="0"/>
                  </a:lnTo>
                  <a:close/>
                  <a:moveTo>
                    <a:pt x="3" y="22"/>
                  </a:moveTo>
                  <a:cubicBezTo>
                    <a:pt x="4" y="22"/>
                    <a:pt x="5" y="22"/>
                    <a:pt x="6" y="22"/>
                  </a:cubicBezTo>
                  <a:cubicBezTo>
                    <a:pt x="12" y="22"/>
                    <a:pt x="16" y="18"/>
                    <a:pt x="16" y="12"/>
                  </a:cubicBezTo>
                  <a:cubicBezTo>
                    <a:pt x="16" y="6"/>
                    <a:pt x="13" y="2"/>
                    <a:pt x="6" y="2"/>
                  </a:cubicBezTo>
                  <a:cubicBezTo>
                    <a:pt x="5" y="2"/>
                    <a:pt x="4" y="3"/>
                    <a:pt x="3" y="3"/>
                  </a:cubicBezTo>
                  <a:lnTo>
                    <a:pt x="3" y="22"/>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dirty="0">
                <a:solidFill>
                  <a:srgbClr val="000000"/>
                </a:solidFill>
                <a:latin typeface="Calibri Light" panose="020F0302020204030204" pitchFamily="34" charset="0"/>
                <a:cs typeface="Calibri Light" panose="020F0302020204030204" pitchFamily="34" charset="0"/>
              </a:endParaRPr>
            </a:p>
          </p:txBody>
        </p:sp>
        <p:sp>
          <p:nvSpPr>
            <p:cNvPr id="55" name="Freeform 54">
              <a:extLst>
                <a:ext uri="{FF2B5EF4-FFF2-40B4-BE49-F238E27FC236}">
                  <a16:creationId xmlns:a16="http://schemas.microsoft.com/office/drawing/2014/main" id="{295216A1-4E49-AB48-815D-ECC09ADF8AA2}"/>
                </a:ext>
              </a:extLst>
            </p:cNvPr>
            <p:cNvSpPr>
              <a:spLocks noEditPoints="1"/>
            </p:cNvSpPr>
            <p:nvPr userDrawn="1"/>
          </p:nvSpPr>
          <p:spPr bwMode="gray">
            <a:xfrm>
              <a:off x="5472113" y="6445250"/>
              <a:ext cx="63500" cy="76200"/>
            </a:xfrm>
            <a:custGeom>
              <a:avLst/>
              <a:gdLst/>
              <a:ahLst/>
              <a:cxnLst>
                <a:cxn ang="0">
                  <a:pos x="6" y="16"/>
                </a:cxn>
                <a:cxn ang="0">
                  <a:pos x="3" y="24"/>
                </a:cxn>
                <a:cxn ang="0">
                  <a:pos x="0" y="24"/>
                </a:cxn>
                <a:cxn ang="0">
                  <a:pos x="8" y="0"/>
                </a:cxn>
                <a:cxn ang="0">
                  <a:pos x="12" y="0"/>
                </a:cxn>
                <a:cxn ang="0">
                  <a:pos x="20" y="24"/>
                </a:cxn>
                <a:cxn ang="0">
                  <a:pos x="17" y="24"/>
                </a:cxn>
                <a:cxn ang="0">
                  <a:pos x="14" y="16"/>
                </a:cxn>
                <a:cxn ang="0">
                  <a:pos x="6" y="16"/>
                </a:cxn>
                <a:cxn ang="0">
                  <a:pos x="13" y="14"/>
                </a:cxn>
                <a:cxn ang="0">
                  <a:pos x="11" y="7"/>
                </a:cxn>
                <a:cxn ang="0">
                  <a:pos x="10" y="3"/>
                </a:cxn>
                <a:cxn ang="0">
                  <a:pos x="10" y="3"/>
                </a:cxn>
                <a:cxn ang="0">
                  <a:pos x="9" y="7"/>
                </a:cxn>
                <a:cxn ang="0">
                  <a:pos x="6" y="14"/>
                </a:cxn>
                <a:cxn ang="0">
                  <a:pos x="13" y="14"/>
                </a:cxn>
              </a:cxnLst>
              <a:rect l="0" t="0" r="r" b="b"/>
              <a:pathLst>
                <a:path w="20" h="24">
                  <a:moveTo>
                    <a:pt x="6" y="16"/>
                  </a:moveTo>
                  <a:cubicBezTo>
                    <a:pt x="3" y="24"/>
                    <a:pt x="3" y="24"/>
                    <a:pt x="3" y="24"/>
                  </a:cubicBezTo>
                  <a:cubicBezTo>
                    <a:pt x="0" y="24"/>
                    <a:pt x="0" y="24"/>
                    <a:pt x="0" y="24"/>
                  </a:cubicBezTo>
                  <a:cubicBezTo>
                    <a:pt x="8" y="0"/>
                    <a:pt x="8" y="0"/>
                    <a:pt x="8" y="0"/>
                  </a:cubicBezTo>
                  <a:cubicBezTo>
                    <a:pt x="12" y="0"/>
                    <a:pt x="12" y="0"/>
                    <a:pt x="12" y="0"/>
                  </a:cubicBezTo>
                  <a:cubicBezTo>
                    <a:pt x="20" y="24"/>
                    <a:pt x="20" y="24"/>
                    <a:pt x="20" y="24"/>
                  </a:cubicBezTo>
                  <a:cubicBezTo>
                    <a:pt x="17" y="24"/>
                    <a:pt x="17" y="24"/>
                    <a:pt x="17" y="24"/>
                  </a:cubicBezTo>
                  <a:cubicBezTo>
                    <a:pt x="14" y="16"/>
                    <a:pt x="14" y="16"/>
                    <a:pt x="14" y="16"/>
                  </a:cubicBezTo>
                  <a:lnTo>
                    <a:pt x="6" y="16"/>
                  </a:lnTo>
                  <a:close/>
                  <a:moveTo>
                    <a:pt x="13" y="14"/>
                  </a:moveTo>
                  <a:cubicBezTo>
                    <a:pt x="11" y="7"/>
                    <a:pt x="11" y="7"/>
                    <a:pt x="11" y="7"/>
                  </a:cubicBezTo>
                  <a:cubicBezTo>
                    <a:pt x="11" y="6"/>
                    <a:pt x="10" y="4"/>
                    <a:pt x="10" y="3"/>
                  </a:cubicBezTo>
                  <a:cubicBezTo>
                    <a:pt x="10" y="3"/>
                    <a:pt x="10" y="3"/>
                    <a:pt x="10" y="3"/>
                  </a:cubicBezTo>
                  <a:cubicBezTo>
                    <a:pt x="9" y="4"/>
                    <a:pt x="9" y="6"/>
                    <a:pt x="9" y="7"/>
                  </a:cubicBezTo>
                  <a:cubicBezTo>
                    <a:pt x="6" y="14"/>
                    <a:pt x="6" y="14"/>
                    <a:pt x="6" y="14"/>
                  </a:cubicBezTo>
                  <a:lnTo>
                    <a:pt x="13" y="14"/>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dirty="0">
                <a:solidFill>
                  <a:srgbClr val="000000"/>
                </a:solidFill>
                <a:latin typeface="Calibri Light" panose="020F0302020204030204" pitchFamily="34" charset="0"/>
                <a:cs typeface="Calibri Light" panose="020F0302020204030204" pitchFamily="34" charset="0"/>
              </a:endParaRPr>
            </a:p>
          </p:txBody>
        </p:sp>
        <p:sp>
          <p:nvSpPr>
            <p:cNvPr id="56" name="Freeform 55">
              <a:extLst>
                <a:ext uri="{FF2B5EF4-FFF2-40B4-BE49-F238E27FC236}">
                  <a16:creationId xmlns:a16="http://schemas.microsoft.com/office/drawing/2014/main" id="{5A184FCE-C47B-4446-BA1D-E286DDD84B06}"/>
                </a:ext>
              </a:extLst>
            </p:cNvPr>
            <p:cNvSpPr>
              <a:spLocks/>
            </p:cNvSpPr>
            <p:nvPr userDrawn="1"/>
          </p:nvSpPr>
          <p:spPr bwMode="gray">
            <a:xfrm>
              <a:off x="5548313" y="6445250"/>
              <a:ext cx="57150" cy="76200"/>
            </a:xfrm>
            <a:custGeom>
              <a:avLst/>
              <a:gdLst/>
              <a:ahLst/>
              <a:cxnLst>
                <a:cxn ang="0">
                  <a:pos x="18" y="23"/>
                </a:cxn>
                <a:cxn ang="0">
                  <a:pos x="11" y="24"/>
                </a:cxn>
                <a:cxn ang="0">
                  <a:pos x="0" y="12"/>
                </a:cxn>
                <a:cxn ang="0">
                  <a:pos x="12" y="0"/>
                </a:cxn>
                <a:cxn ang="0">
                  <a:pos x="18" y="1"/>
                </a:cxn>
                <a:cxn ang="0">
                  <a:pos x="17" y="3"/>
                </a:cxn>
                <a:cxn ang="0">
                  <a:pos x="12" y="2"/>
                </a:cxn>
                <a:cxn ang="0">
                  <a:pos x="3" y="12"/>
                </a:cxn>
                <a:cxn ang="0">
                  <a:pos x="12" y="22"/>
                </a:cxn>
                <a:cxn ang="0">
                  <a:pos x="17" y="21"/>
                </a:cxn>
                <a:cxn ang="0">
                  <a:pos x="18" y="23"/>
                </a:cxn>
              </a:cxnLst>
              <a:rect l="0" t="0" r="r" b="b"/>
              <a:pathLst>
                <a:path w="18" h="24">
                  <a:moveTo>
                    <a:pt x="18" y="23"/>
                  </a:moveTo>
                  <a:cubicBezTo>
                    <a:pt x="16" y="24"/>
                    <a:pt x="14" y="24"/>
                    <a:pt x="11" y="24"/>
                  </a:cubicBezTo>
                  <a:cubicBezTo>
                    <a:pt x="5" y="24"/>
                    <a:pt x="0" y="20"/>
                    <a:pt x="0" y="12"/>
                  </a:cubicBezTo>
                  <a:cubicBezTo>
                    <a:pt x="0" y="5"/>
                    <a:pt x="5" y="0"/>
                    <a:pt x="12" y="0"/>
                  </a:cubicBezTo>
                  <a:cubicBezTo>
                    <a:pt x="15" y="0"/>
                    <a:pt x="17" y="0"/>
                    <a:pt x="18" y="1"/>
                  </a:cubicBezTo>
                  <a:cubicBezTo>
                    <a:pt x="17" y="3"/>
                    <a:pt x="17" y="3"/>
                    <a:pt x="17" y="3"/>
                  </a:cubicBezTo>
                  <a:cubicBezTo>
                    <a:pt x="16" y="3"/>
                    <a:pt x="14" y="2"/>
                    <a:pt x="12" y="2"/>
                  </a:cubicBezTo>
                  <a:cubicBezTo>
                    <a:pt x="6" y="2"/>
                    <a:pt x="3" y="6"/>
                    <a:pt x="3" y="12"/>
                  </a:cubicBezTo>
                  <a:cubicBezTo>
                    <a:pt x="3" y="18"/>
                    <a:pt x="6" y="22"/>
                    <a:pt x="12" y="22"/>
                  </a:cubicBezTo>
                  <a:cubicBezTo>
                    <a:pt x="14" y="22"/>
                    <a:pt x="16" y="21"/>
                    <a:pt x="17" y="21"/>
                  </a:cubicBezTo>
                  <a:lnTo>
                    <a:pt x="18" y="23"/>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dirty="0">
                <a:solidFill>
                  <a:srgbClr val="000000"/>
                </a:solidFill>
                <a:latin typeface="Calibri Light" panose="020F0302020204030204" pitchFamily="34" charset="0"/>
                <a:cs typeface="Calibri Light" panose="020F0302020204030204" pitchFamily="34" charset="0"/>
              </a:endParaRPr>
            </a:p>
          </p:txBody>
        </p:sp>
        <p:sp>
          <p:nvSpPr>
            <p:cNvPr id="57" name="Freeform 56">
              <a:extLst>
                <a:ext uri="{FF2B5EF4-FFF2-40B4-BE49-F238E27FC236}">
                  <a16:creationId xmlns:a16="http://schemas.microsoft.com/office/drawing/2014/main" id="{7650BDEC-1252-284F-B324-192B5232D5E8}"/>
                </a:ext>
              </a:extLst>
            </p:cNvPr>
            <p:cNvSpPr>
              <a:spLocks/>
            </p:cNvSpPr>
            <p:nvPr userDrawn="1"/>
          </p:nvSpPr>
          <p:spPr bwMode="gray">
            <a:xfrm>
              <a:off x="5614988" y="6445250"/>
              <a:ext cx="57150" cy="76200"/>
            </a:xfrm>
            <a:custGeom>
              <a:avLst/>
              <a:gdLst/>
              <a:ahLst/>
              <a:cxnLst>
                <a:cxn ang="0">
                  <a:pos x="18" y="23"/>
                </a:cxn>
                <a:cxn ang="0">
                  <a:pos x="12" y="24"/>
                </a:cxn>
                <a:cxn ang="0">
                  <a:pos x="0" y="12"/>
                </a:cxn>
                <a:cxn ang="0">
                  <a:pos x="13" y="0"/>
                </a:cxn>
                <a:cxn ang="0">
                  <a:pos x="18" y="1"/>
                </a:cxn>
                <a:cxn ang="0">
                  <a:pos x="18" y="3"/>
                </a:cxn>
                <a:cxn ang="0">
                  <a:pos x="13" y="2"/>
                </a:cxn>
                <a:cxn ang="0">
                  <a:pos x="4" y="12"/>
                </a:cxn>
                <a:cxn ang="0">
                  <a:pos x="13" y="22"/>
                </a:cxn>
                <a:cxn ang="0">
                  <a:pos x="18" y="21"/>
                </a:cxn>
                <a:cxn ang="0">
                  <a:pos x="18" y="23"/>
                </a:cxn>
              </a:cxnLst>
              <a:rect l="0" t="0" r="r" b="b"/>
              <a:pathLst>
                <a:path w="18" h="24">
                  <a:moveTo>
                    <a:pt x="18" y="23"/>
                  </a:moveTo>
                  <a:cubicBezTo>
                    <a:pt x="17" y="24"/>
                    <a:pt x="15" y="24"/>
                    <a:pt x="12" y="24"/>
                  </a:cubicBezTo>
                  <a:cubicBezTo>
                    <a:pt x="5" y="24"/>
                    <a:pt x="0" y="20"/>
                    <a:pt x="0" y="12"/>
                  </a:cubicBezTo>
                  <a:cubicBezTo>
                    <a:pt x="0" y="5"/>
                    <a:pt x="5" y="0"/>
                    <a:pt x="13" y="0"/>
                  </a:cubicBezTo>
                  <a:cubicBezTo>
                    <a:pt x="16" y="0"/>
                    <a:pt x="18" y="0"/>
                    <a:pt x="18" y="1"/>
                  </a:cubicBezTo>
                  <a:cubicBezTo>
                    <a:pt x="18" y="3"/>
                    <a:pt x="18" y="3"/>
                    <a:pt x="18" y="3"/>
                  </a:cubicBezTo>
                  <a:cubicBezTo>
                    <a:pt x="17" y="3"/>
                    <a:pt x="15" y="2"/>
                    <a:pt x="13" y="2"/>
                  </a:cubicBezTo>
                  <a:cubicBezTo>
                    <a:pt x="7" y="2"/>
                    <a:pt x="4" y="6"/>
                    <a:pt x="4" y="12"/>
                  </a:cubicBezTo>
                  <a:cubicBezTo>
                    <a:pt x="4" y="18"/>
                    <a:pt x="7" y="22"/>
                    <a:pt x="13" y="22"/>
                  </a:cubicBezTo>
                  <a:cubicBezTo>
                    <a:pt x="15" y="22"/>
                    <a:pt x="17" y="21"/>
                    <a:pt x="18" y="21"/>
                  </a:cubicBezTo>
                  <a:lnTo>
                    <a:pt x="18" y="23"/>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dirty="0">
                <a:solidFill>
                  <a:srgbClr val="000000"/>
                </a:solidFill>
                <a:latin typeface="Calibri Light" panose="020F0302020204030204" pitchFamily="34" charset="0"/>
                <a:cs typeface="Calibri Light" panose="020F0302020204030204" pitchFamily="34" charset="0"/>
              </a:endParaRPr>
            </a:p>
          </p:txBody>
        </p:sp>
        <p:sp>
          <p:nvSpPr>
            <p:cNvPr id="58" name="Freeform 57">
              <a:extLst>
                <a:ext uri="{FF2B5EF4-FFF2-40B4-BE49-F238E27FC236}">
                  <a16:creationId xmlns:a16="http://schemas.microsoft.com/office/drawing/2014/main" id="{E7AA754E-863D-8D4E-880A-9688B2FA106D}"/>
                </a:ext>
              </a:extLst>
            </p:cNvPr>
            <p:cNvSpPr>
              <a:spLocks noEditPoints="1"/>
            </p:cNvSpPr>
            <p:nvPr userDrawn="1"/>
          </p:nvSpPr>
          <p:spPr bwMode="gray">
            <a:xfrm>
              <a:off x="5684838" y="6445250"/>
              <a:ext cx="69850" cy="76200"/>
            </a:xfrm>
            <a:custGeom>
              <a:avLst/>
              <a:gdLst/>
              <a:ahLst/>
              <a:cxnLst>
                <a:cxn ang="0">
                  <a:pos x="11" y="24"/>
                </a:cxn>
                <a:cxn ang="0">
                  <a:pos x="0" y="12"/>
                </a:cxn>
                <a:cxn ang="0">
                  <a:pos x="11" y="0"/>
                </a:cxn>
                <a:cxn ang="0">
                  <a:pos x="22" y="12"/>
                </a:cxn>
                <a:cxn ang="0">
                  <a:pos x="11" y="24"/>
                </a:cxn>
                <a:cxn ang="0">
                  <a:pos x="11" y="22"/>
                </a:cxn>
                <a:cxn ang="0">
                  <a:pos x="19" y="12"/>
                </a:cxn>
                <a:cxn ang="0">
                  <a:pos x="11" y="2"/>
                </a:cxn>
                <a:cxn ang="0">
                  <a:pos x="3" y="12"/>
                </a:cxn>
                <a:cxn ang="0">
                  <a:pos x="11" y="22"/>
                </a:cxn>
              </a:cxnLst>
              <a:rect l="0" t="0" r="r" b="b"/>
              <a:pathLst>
                <a:path w="22" h="24">
                  <a:moveTo>
                    <a:pt x="11" y="24"/>
                  </a:moveTo>
                  <a:cubicBezTo>
                    <a:pt x="4" y="24"/>
                    <a:pt x="0" y="19"/>
                    <a:pt x="0" y="12"/>
                  </a:cubicBezTo>
                  <a:cubicBezTo>
                    <a:pt x="0" y="5"/>
                    <a:pt x="5" y="0"/>
                    <a:pt x="11" y="0"/>
                  </a:cubicBezTo>
                  <a:cubicBezTo>
                    <a:pt x="18" y="0"/>
                    <a:pt x="22" y="5"/>
                    <a:pt x="22" y="12"/>
                  </a:cubicBezTo>
                  <a:cubicBezTo>
                    <a:pt x="22" y="20"/>
                    <a:pt x="17" y="24"/>
                    <a:pt x="11" y="24"/>
                  </a:cubicBezTo>
                  <a:close/>
                  <a:moveTo>
                    <a:pt x="11" y="22"/>
                  </a:moveTo>
                  <a:cubicBezTo>
                    <a:pt x="16" y="22"/>
                    <a:pt x="19" y="17"/>
                    <a:pt x="19" y="12"/>
                  </a:cubicBezTo>
                  <a:cubicBezTo>
                    <a:pt x="19" y="7"/>
                    <a:pt x="16" y="2"/>
                    <a:pt x="11" y="2"/>
                  </a:cubicBezTo>
                  <a:cubicBezTo>
                    <a:pt x="6" y="2"/>
                    <a:pt x="3" y="7"/>
                    <a:pt x="3" y="12"/>
                  </a:cubicBezTo>
                  <a:cubicBezTo>
                    <a:pt x="3" y="17"/>
                    <a:pt x="6" y="22"/>
                    <a:pt x="11" y="22"/>
                  </a:cubicBez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dirty="0">
                <a:solidFill>
                  <a:srgbClr val="000000"/>
                </a:solidFill>
                <a:latin typeface="Calibri Light" panose="020F0302020204030204" pitchFamily="34" charset="0"/>
                <a:cs typeface="Calibri Light" panose="020F0302020204030204" pitchFamily="34" charset="0"/>
              </a:endParaRPr>
            </a:p>
          </p:txBody>
        </p:sp>
        <p:sp>
          <p:nvSpPr>
            <p:cNvPr id="59" name="Freeform 58">
              <a:extLst>
                <a:ext uri="{FF2B5EF4-FFF2-40B4-BE49-F238E27FC236}">
                  <a16:creationId xmlns:a16="http://schemas.microsoft.com/office/drawing/2014/main" id="{84DB7819-658F-A34B-9126-9F2AE4653F96}"/>
                </a:ext>
              </a:extLst>
            </p:cNvPr>
            <p:cNvSpPr>
              <a:spLocks/>
            </p:cNvSpPr>
            <p:nvPr userDrawn="1"/>
          </p:nvSpPr>
          <p:spPr bwMode="gray">
            <a:xfrm>
              <a:off x="5773738" y="6445250"/>
              <a:ext cx="53975" cy="76200"/>
            </a:xfrm>
            <a:custGeom>
              <a:avLst/>
              <a:gdLst/>
              <a:ahLst/>
              <a:cxnLst>
                <a:cxn ang="0">
                  <a:pos x="3" y="0"/>
                </a:cxn>
                <a:cxn ang="0">
                  <a:pos x="3" y="14"/>
                </a:cxn>
                <a:cxn ang="0">
                  <a:pos x="9" y="22"/>
                </a:cxn>
                <a:cxn ang="0">
                  <a:pos x="14" y="14"/>
                </a:cxn>
                <a:cxn ang="0">
                  <a:pos x="14" y="0"/>
                </a:cxn>
                <a:cxn ang="0">
                  <a:pos x="17" y="0"/>
                </a:cxn>
                <a:cxn ang="0">
                  <a:pos x="17" y="14"/>
                </a:cxn>
                <a:cxn ang="0">
                  <a:pos x="8" y="24"/>
                </a:cxn>
                <a:cxn ang="0">
                  <a:pos x="0" y="14"/>
                </a:cxn>
                <a:cxn ang="0">
                  <a:pos x="0" y="0"/>
                </a:cxn>
                <a:cxn ang="0">
                  <a:pos x="3" y="0"/>
                </a:cxn>
              </a:cxnLst>
              <a:rect l="0" t="0" r="r" b="b"/>
              <a:pathLst>
                <a:path w="17" h="24">
                  <a:moveTo>
                    <a:pt x="3" y="0"/>
                  </a:moveTo>
                  <a:cubicBezTo>
                    <a:pt x="3" y="14"/>
                    <a:pt x="3" y="14"/>
                    <a:pt x="3" y="14"/>
                  </a:cubicBezTo>
                  <a:cubicBezTo>
                    <a:pt x="3" y="20"/>
                    <a:pt x="5" y="22"/>
                    <a:pt x="9" y="22"/>
                  </a:cubicBezTo>
                  <a:cubicBezTo>
                    <a:pt x="12" y="22"/>
                    <a:pt x="14" y="19"/>
                    <a:pt x="14" y="14"/>
                  </a:cubicBezTo>
                  <a:cubicBezTo>
                    <a:pt x="14" y="0"/>
                    <a:pt x="14" y="0"/>
                    <a:pt x="14" y="0"/>
                  </a:cubicBezTo>
                  <a:cubicBezTo>
                    <a:pt x="17" y="0"/>
                    <a:pt x="17" y="0"/>
                    <a:pt x="17" y="0"/>
                  </a:cubicBezTo>
                  <a:cubicBezTo>
                    <a:pt x="17" y="14"/>
                    <a:pt x="17" y="14"/>
                    <a:pt x="17" y="14"/>
                  </a:cubicBezTo>
                  <a:cubicBezTo>
                    <a:pt x="17" y="21"/>
                    <a:pt x="14" y="24"/>
                    <a:pt x="8" y="24"/>
                  </a:cubicBezTo>
                  <a:cubicBezTo>
                    <a:pt x="4" y="24"/>
                    <a:pt x="0" y="22"/>
                    <a:pt x="0" y="14"/>
                  </a:cubicBezTo>
                  <a:cubicBezTo>
                    <a:pt x="0" y="0"/>
                    <a:pt x="0" y="0"/>
                    <a:pt x="0" y="0"/>
                  </a:cubicBezTo>
                  <a:lnTo>
                    <a:pt x="3" y="0"/>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dirty="0">
                <a:solidFill>
                  <a:srgbClr val="000000"/>
                </a:solidFill>
                <a:latin typeface="Calibri Light" panose="020F0302020204030204" pitchFamily="34" charset="0"/>
                <a:cs typeface="Calibri Light" panose="020F0302020204030204" pitchFamily="34" charset="0"/>
              </a:endParaRPr>
            </a:p>
          </p:txBody>
        </p:sp>
        <p:sp>
          <p:nvSpPr>
            <p:cNvPr id="60" name="Freeform 59">
              <a:extLst>
                <a:ext uri="{FF2B5EF4-FFF2-40B4-BE49-F238E27FC236}">
                  <a16:creationId xmlns:a16="http://schemas.microsoft.com/office/drawing/2014/main" id="{68F19E23-4072-8643-B801-45EB60AB012F}"/>
                </a:ext>
              </a:extLst>
            </p:cNvPr>
            <p:cNvSpPr>
              <a:spLocks/>
            </p:cNvSpPr>
            <p:nvPr userDrawn="1"/>
          </p:nvSpPr>
          <p:spPr bwMode="gray">
            <a:xfrm>
              <a:off x="5853113" y="6445250"/>
              <a:ext cx="57150" cy="76200"/>
            </a:xfrm>
            <a:custGeom>
              <a:avLst/>
              <a:gdLst/>
              <a:ahLst/>
              <a:cxnLst>
                <a:cxn ang="0">
                  <a:pos x="0" y="24"/>
                </a:cxn>
                <a:cxn ang="0">
                  <a:pos x="0" y="0"/>
                </a:cxn>
                <a:cxn ang="0">
                  <a:pos x="3" y="0"/>
                </a:cxn>
                <a:cxn ang="0">
                  <a:pos x="11" y="12"/>
                </a:cxn>
                <a:cxn ang="0">
                  <a:pos x="15" y="20"/>
                </a:cxn>
                <a:cxn ang="0">
                  <a:pos x="15" y="20"/>
                </a:cxn>
                <a:cxn ang="0">
                  <a:pos x="15" y="10"/>
                </a:cxn>
                <a:cxn ang="0">
                  <a:pos x="15" y="0"/>
                </a:cxn>
                <a:cxn ang="0">
                  <a:pos x="18" y="0"/>
                </a:cxn>
                <a:cxn ang="0">
                  <a:pos x="18" y="24"/>
                </a:cxn>
                <a:cxn ang="0">
                  <a:pos x="15" y="24"/>
                </a:cxn>
                <a:cxn ang="0">
                  <a:pos x="7" y="12"/>
                </a:cxn>
                <a:cxn ang="0">
                  <a:pos x="3" y="4"/>
                </a:cxn>
                <a:cxn ang="0">
                  <a:pos x="3" y="4"/>
                </a:cxn>
                <a:cxn ang="0">
                  <a:pos x="3" y="14"/>
                </a:cxn>
                <a:cxn ang="0">
                  <a:pos x="3" y="24"/>
                </a:cxn>
                <a:cxn ang="0">
                  <a:pos x="0" y="24"/>
                </a:cxn>
              </a:cxnLst>
              <a:rect l="0" t="0" r="r" b="b"/>
              <a:pathLst>
                <a:path w="18" h="24">
                  <a:moveTo>
                    <a:pt x="0" y="24"/>
                  </a:moveTo>
                  <a:cubicBezTo>
                    <a:pt x="0" y="0"/>
                    <a:pt x="0" y="0"/>
                    <a:pt x="0" y="0"/>
                  </a:cubicBezTo>
                  <a:cubicBezTo>
                    <a:pt x="3" y="0"/>
                    <a:pt x="3" y="0"/>
                    <a:pt x="3" y="0"/>
                  </a:cubicBezTo>
                  <a:cubicBezTo>
                    <a:pt x="11" y="12"/>
                    <a:pt x="11" y="12"/>
                    <a:pt x="11" y="12"/>
                  </a:cubicBezTo>
                  <a:cubicBezTo>
                    <a:pt x="13" y="15"/>
                    <a:pt x="14" y="17"/>
                    <a:pt x="15" y="20"/>
                  </a:cubicBezTo>
                  <a:cubicBezTo>
                    <a:pt x="15" y="20"/>
                    <a:pt x="15" y="20"/>
                    <a:pt x="15" y="20"/>
                  </a:cubicBezTo>
                  <a:cubicBezTo>
                    <a:pt x="15" y="17"/>
                    <a:pt x="15" y="14"/>
                    <a:pt x="15" y="10"/>
                  </a:cubicBezTo>
                  <a:cubicBezTo>
                    <a:pt x="15" y="0"/>
                    <a:pt x="15" y="0"/>
                    <a:pt x="15" y="0"/>
                  </a:cubicBezTo>
                  <a:cubicBezTo>
                    <a:pt x="18" y="0"/>
                    <a:pt x="18" y="0"/>
                    <a:pt x="18" y="0"/>
                  </a:cubicBezTo>
                  <a:cubicBezTo>
                    <a:pt x="18" y="24"/>
                    <a:pt x="18" y="24"/>
                    <a:pt x="18" y="24"/>
                  </a:cubicBezTo>
                  <a:cubicBezTo>
                    <a:pt x="15" y="24"/>
                    <a:pt x="15" y="24"/>
                    <a:pt x="15" y="24"/>
                  </a:cubicBezTo>
                  <a:cubicBezTo>
                    <a:pt x="7" y="12"/>
                    <a:pt x="7" y="12"/>
                    <a:pt x="7" y="12"/>
                  </a:cubicBezTo>
                  <a:cubicBezTo>
                    <a:pt x="5" y="9"/>
                    <a:pt x="4" y="6"/>
                    <a:pt x="3" y="4"/>
                  </a:cubicBezTo>
                  <a:cubicBezTo>
                    <a:pt x="3" y="4"/>
                    <a:pt x="3" y="4"/>
                    <a:pt x="3" y="4"/>
                  </a:cubicBezTo>
                  <a:cubicBezTo>
                    <a:pt x="3" y="7"/>
                    <a:pt x="3" y="10"/>
                    <a:pt x="3" y="14"/>
                  </a:cubicBezTo>
                  <a:cubicBezTo>
                    <a:pt x="3" y="24"/>
                    <a:pt x="3" y="24"/>
                    <a:pt x="3" y="24"/>
                  </a:cubicBezTo>
                  <a:lnTo>
                    <a:pt x="0" y="24"/>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dirty="0">
                <a:solidFill>
                  <a:srgbClr val="000000"/>
                </a:solidFill>
                <a:latin typeface="Calibri Light" panose="020F0302020204030204" pitchFamily="34" charset="0"/>
                <a:cs typeface="Calibri Light" panose="020F0302020204030204" pitchFamily="34" charset="0"/>
              </a:endParaRPr>
            </a:p>
          </p:txBody>
        </p:sp>
        <p:sp>
          <p:nvSpPr>
            <p:cNvPr id="61" name="Freeform 60">
              <a:extLst>
                <a:ext uri="{FF2B5EF4-FFF2-40B4-BE49-F238E27FC236}">
                  <a16:creationId xmlns:a16="http://schemas.microsoft.com/office/drawing/2014/main" id="{EDAAEB5A-913B-5149-8D4C-6226360A848C}"/>
                </a:ext>
              </a:extLst>
            </p:cNvPr>
            <p:cNvSpPr>
              <a:spLocks/>
            </p:cNvSpPr>
            <p:nvPr userDrawn="1"/>
          </p:nvSpPr>
          <p:spPr bwMode="gray">
            <a:xfrm>
              <a:off x="5922963" y="6445250"/>
              <a:ext cx="57150" cy="76200"/>
            </a:xfrm>
            <a:custGeom>
              <a:avLst/>
              <a:gdLst/>
              <a:ahLst/>
              <a:cxnLst>
                <a:cxn ang="0">
                  <a:pos x="16" y="6"/>
                </a:cxn>
                <a:cxn ang="0">
                  <a:pos x="0" y="6"/>
                </a:cxn>
                <a:cxn ang="0">
                  <a:pos x="0" y="0"/>
                </a:cxn>
                <a:cxn ang="0">
                  <a:pos x="36" y="0"/>
                </a:cxn>
                <a:cxn ang="0">
                  <a:pos x="36" y="6"/>
                </a:cxn>
                <a:cxn ang="0">
                  <a:pos x="22" y="6"/>
                </a:cxn>
                <a:cxn ang="0">
                  <a:pos x="22" y="48"/>
                </a:cxn>
                <a:cxn ang="0">
                  <a:pos x="16" y="48"/>
                </a:cxn>
                <a:cxn ang="0">
                  <a:pos x="16" y="6"/>
                </a:cxn>
              </a:cxnLst>
              <a:rect l="0" t="0" r="r" b="b"/>
              <a:pathLst>
                <a:path w="36" h="48">
                  <a:moveTo>
                    <a:pt x="16" y="6"/>
                  </a:moveTo>
                  <a:lnTo>
                    <a:pt x="0" y="6"/>
                  </a:lnTo>
                  <a:lnTo>
                    <a:pt x="0" y="0"/>
                  </a:lnTo>
                  <a:lnTo>
                    <a:pt x="36" y="0"/>
                  </a:lnTo>
                  <a:lnTo>
                    <a:pt x="36" y="6"/>
                  </a:lnTo>
                  <a:lnTo>
                    <a:pt x="22" y="6"/>
                  </a:lnTo>
                  <a:lnTo>
                    <a:pt x="22" y="48"/>
                  </a:lnTo>
                  <a:lnTo>
                    <a:pt x="16" y="48"/>
                  </a:lnTo>
                  <a:lnTo>
                    <a:pt x="16" y="6"/>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dirty="0">
                <a:solidFill>
                  <a:srgbClr val="000000"/>
                </a:solidFill>
                <a:latin typeface="Calibri Light" panose="020F0302020204030204" pitchFamily="34" charset="0"/>
                <a:cs typeface="Calibri Light" panose="020F0302020204030204" pitchFamily="34" charset="0"/>
              </a:endParaRPr>
            </a:p>
          </p:txBody>
        </p:sp>
        <p:sp>
          <p:nvSpPr>
            <p:cNvPr id="62" name="Freeform 61">
              <a:extLst>
                <a:ext uri="{FF2B5EF4-FFF2-40B4-BE49-F238E27FC236}">
                  <a16:creationId xmlns:a16="http://schemas.microsoft.com/office/drawing/2014/main" id="{9D6B94BE-F458-EA4C-A6AD-EF06C16D8B5E}"/>
                </a:ext>
              </a:extLst>
            </p:cNvPr>
            <p:cNvSpPr>
              <a:spLocks noEditPoints="1"/>
            </p:cNvSpPr>
            <p:nvPr userDrawn="1"/>
          </p:nvSpPr>
          <p:spPr bwMode="gray">
            <a:xfrm>
              <a:off x="5980113" y="6445250"/>
              <a:ext cx="63500" cy="76200"/>
            </a:xfrm>
            <a:custGeom>
              <a:avLst/>
              <a:gdLst/>
              <a:ahLst/>
              <a:cxnLst>
                <a:cxn ang="0">
                  <a:pos x="6" y="16"/>
                </a:cxn>
                <a:cxn ang="0">
                  <a:pos x="3" y="24"/>
                </a:cxn>
                <a:cxn ang="0">
                  <a:pos x="0" y="24"/>
                </a:cxn>
                <a:cxn ang="0">
                  <a:pos x="8" y="0"/>
                </a:cxn>
                <a:cxn ang="0">
                  <a:pos x="12" y="0"/>
                </a:cxn>
                <a:cxn ang="0">
                  <a:pos x="20" y="24"/>
                </a:cxn>
                <a:cxn ang="0">
                  <a:pos x="17" y="24"/>
                </a:cxn>
                <a:cxn ang="0">
                  <a:pos x="14" y="16"/>
                </a:cxn>
                <a:cxn ang="0">
                  <a:pos x="6" y="16"/>
                </a:cxn>
                <a:cxn ang="0">
                  <a:pos x="14" y="14"/>
                </a:cxn>
                <a:cxn ang="0">
                  <a:pos x="11" y="7"/>
                </a:cxn>
                <a:cxn ang="0">
                  <a:pos x="10" y="3"/>
                </a:cxn>
                <a:cxn ang="0">
                  <a:pos x="10" y="3"/>
                </a:cxn>
                <a:cxn ang="0">
                  <a:pos x="9" y="7"/>
                </a:cxn>
                <a:cxn ang="0">
                  <a:pos x="7" y="14"/>
                </a:cxn>
                <a:cxn ang="0">
                  <a:pos x="14" y="14"/>
                </a:cxn>
              </a:cxnLst>
              <a:rect l="0" t="0" r="r" b="b"/>
              <a:pathLst>
                <a:path w="20" h="24">
                  <a:moveTo>
                    <a:pt x="6" y="16"/>
                  </a:moveTo>
                  <a:cubicBezTo>
                    <a:pt x="3" y="24"/>
                    <a:pt x="3" y="24"/>
                    <a:pt x="3" y="24"/>
                  </a:cubicBezTo>
                  <a:cubicBezTo>
                    <a:pt x="0" y="24"/>
                    <a:pt x="0" y="24"/>
                    <a:pt x="0" y="24"/>
                  </a:cubicBezTo>
                  <a:cubicBezTo>
                    <a:pt x="8" y="0"/>
                    <a:pt x="8" y="0"/>
                    <a:pt x="8" y="0"/>
                  </a:cubicBezTo>
                  <a:cubicBezTo>
                    <a:pt x="12" y="0"/>
                    <a:pt x="12" y="0"/>
                    <a:pt x="12" y="0"/>
                  </a:cubicBezTo>
                  <a:cubicBezTo>
                    <a:pt x="20" y="24"/>
                    <a:pt x="20" y="24"/>
                    <a:pt x="20" y="24"/>
                  </a:cubicBezTo>
                  <a:cubicBezTo>
                    <a:pt x="17" y="24"/>
                    <a:pt x="17" y="24"/>
                    <a:pt x="17" y="24"/>
                  </a:cubicBezTo>
                  <a:cubicBezTo>
                    <a:pt x="14" y="16"/>
                    <a:pt x="14" y="16"/>
                    <a:pt x="14" y="16"/>
                  </a:cubicBezTo>
                  <a:lnTo>
                    <a:pt x="6" y="16"/>
                  </a:lnTo>
                  <a:close/>
                  <a:moveTo>
                    <a:pt x="14" y="14"/>
                  </a:moveTo>
                  <a:cubicBezTo>
                    <a:pt x="11" y="7"/>
                    <a:pt x="11" y="7"/>
                    <a:pt x="11" y="7"/>
                  </a:cubicBezTo>
                  <a:cubicBezTo>
                    <a:pt x="11" y="6"/>
                    <a:pt x="11" y="4"/>
                    <a:pt x="10" y="3"/>
                  </a:cubicBezTo>
                  <a:cubicBezTo>
                    <a:pt x="10" y="3"/>
                    <a:pt x="10" y="3"/>
                    <a:pt x="10" y="3"/>
                  </a:cubicBezTo>
                  <a:cubicBezTo>
                    <a:pt x="10" y="4"/>
                    <a:pt x="9" y="6"/>
                    <a:pt x="9" y="7"/>
                  </a:cubicBezTo>
                  <a:cubicBezTo>
                    <a:pt x="7" y="14"/>
                    <a:pt x="7" y="14"/>
                    <a:pt x="7" y="14"/>
                  </a:cubicBezTo>
                  <a:lnTo>
                    <a:pt x="14" y="14"/>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dirty="0">
                <a:solidFill>
                  <a:srgbClr val="000000"/>
                </a:solidFill>
                <a:latin typeface="Calibri Light" panose="020F0302020204030204" pitchFamily="34" charset="0"/>
                <a:cs typeface="Calibri Light" panose="020F0302020204030204" pitchFamily="34" charset="0"/>
              </a:endParaRPr>
            </a:p>
          </p:txBody>
        </p:sp>
        <p:sp>
          <p:nvSpPr>
            <p:cNvPr id="63" name="Freeform 62">
              <a:extLst>
                <a:ext uri="{FF2B5EF4-FFF2-40B4-BE49-F238E27FC236}">
                  <a16:creationId xmlns:a16="http://schemas.microsoft.com/office/drawing/2014/main" id="{92029383-DF5D-824B-8BAA-7730BD7E9995}"/>
                </a:ext>
              </a:extLst>
            </p:cNvPr>
            <p:cNvSpPr>
              <a:spLocks/>
            </p:cNvSpPr>
            <p:nvPr userDrawn="1"/>
          </p:nvSpPr>
          <p:spPr bwMode="gray">
            <a:xfrm>
              <a:off x="6062663" y="6445250"/>
              <a:ext cx="57150" cy="76200"/>
            </a:xfrm>
            <a:custGeom>
              <a:avLst/>
              <a:gdLst/>
              <a:ahLst/>
              <a:cxnLst>
                <a:cxn ang="0">
                  <a:pos x="0" y="24"/>
                </a:cxn>
                <a:cxn ang="0">
                  <a:pos x="0" y="0"/>
                </a:cxn>
                <a:cxn ang="0">
                  <a:pos x="3" y="0"/>
                </a:cxn>
                <a:cxn ang="0">
                  <a:pos x="11" y="12"/>
                </a:cxn>
                <a:cxn ang="0">
                  <a:pos x="15" y="20"/>
                </a:cxn>
                <a:cxn ang="0">
                  <a:pos x="15" y="20"/>
                </a:cxn>
                <a:cxn ang="0">
                  <a:pos x="15" y="10"/>
                </a:cxn>
                <a:cxn ang="0">
                  <a:pos x="15" y="0"/>
                </a:cxn>
                <a:cxn ang="0">
                  <a:pos x="18" y="0"/>
                </a:cxn>
                <a:cxn ang="0">
                  <a:pos x="18" y="24"/>
                </a:cxn>
                <a:cxn ang="0">
                  <a:pos x="15" y="24"/>
                </a:cxn>
                <a:cxn ang="0">
                  <a:pos x="7" y="12"/>
                </a:cxn>
                <a:cxn ang="0">
                  <a:pos x="3" y="4"/>
                </a:cxn>
                <a:cxn ang="0">
                  <a:pos x="2" y="4"/>
                </a:cxn>
                <a:cxn ang="0">
                  <a:pos x="3" y="14"/>
                </a:cxn>
                <a:cxn ang="0">
                  <a:pos x="3" y="24"/>
                </a:cxn>
                <a:cxn ang="0">
                  <a:pos x="0" y="24"/>
                </a:cxn>
              </a:cxnLst>
              <a:rect l="0" t="0" r="r" b="b"/>
              <a:pathLst>
                <a:path w="18" h="24">
                  <a:moveTo>
                    <a:pt x="0" y="24"/>
                  </a:moveTo>
                  <a:cubicBezTo>
                    <a:pt x="0" y="0"/>
                    <a:pt x="0" y="0"/>
                    <a:pt x="0" y="0"/>
                  </a:cubicBezTo>
                  <a:cubicBezTo>
                    <a:pt x="3" y="0"/>
                    <a:pt x="3" y="0"/>
                    <a:pt x="3" y="0"/>
                  </a:cubicBezTo>
                  <a:cubicBezTo>
                    <a:pt x="11" y="12"/>
                    <a:pt x="11" y="12"/>
                    <a:pt x="11" y="12"/>
                  </a:cubicBezTo>
                  <a:cubicBezTo>
                    <a:pt x="12" y="15"/>
                    <a:pt x="14" y="17"/>
                    <a:pt x="15" y="20"/>
                  </a:cubicBezTo>
                  <a:cubicBezTo>
                    <a:pt x="15" y="20"/>
                    <a:pt x="15" y="20"/>
                    <a:pt x="15" y="20"/>
                  </a:cubicBezTo>
                  <a:cubicBezTo>
                    <a:pt x="15" y="17"/>
                    <a:pt x="15" y="14"/>
                    <a:pt x="15" y="10"/>
                  </a:cubicBezTo>
                  <a:cubicBezTo>
                    <a:pt x="15" y="0"/>
                    <a:pt x="15" y="0"/>
                    <a:pt x="15" y="0"/>
                  </a:cubicBezTo>
                  <a:cubicBezTo>
                    <a:pt x="18" y="0"/>
                    <a:pt x="18" y="0"/>
                    <a:pt x="18" y="0"/>
                  </a:cubicBezTo>
                  <a:cubicBezTo>
                    <a:pt x="18" y="24"/>
                    <a:pt x="18" y="24"/>
                    <a:pt x="18" y="24"/>
                  </a:cubicBezTo>
                  <a:cubicBezTo>
                    <a:pt x="15" y="24"/>
                    <a:pt x="15" y="24"/>
                    <a:pt x="15" y="24"/>
                  </a:cubicBezTo>
                  <a:cubicBezTo>
                    <a:pt x="7" y="12"/>
                    <a:pt x="7" y="12"/>
                    <a:pt x="7" y="12"/>
                  </a:cubicBezTo>
                  <a:cubicBezTo>
                    <a:pt x="5" y="9"/>
                    <a:pt x="4" y="6"/>
                    <a:pt x="3" y="4"/>
                  </a:cubicBezTo>
                  <a:cubicBezTo>
                    <a:pt x="2" y="4"/>
                    <a:pt x="2" y="4"/>
                    <a:pt x="2" y="4"/>
                  </a:cubicBezTo>
                  <a:cubicBezTo>
                    <a:pt x="3" y="7"/>
                    <a:pt x="3" y="10"/>
                    <a:pt x="3" y="14"/>
                  </a:cubicBezTo>
                  <a:cubicBezTo>
                    <a:pt x="3" y="24"/>
                    <a:pt x="3" y="24"/>
                    <a:pt x="3" y="24"/>
                  </a:cubicBezTo>
                  <a:lnTo>
                    <a:pt x="0" y="24"/>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dirty="0">
                <a:solidFill>
                  <a:srgbClr val="000000"/>
                </a:solidFill>
                <a:latin typeface="Calibri Light" panose="020F0302020204030204" pitchFamily="34" charset="0"/>
                <a:cs typeface="Calibri Light" panose="020F0302020204030204" pitchFamily="34" charset="0"/>
              </a:endParaRPr>
            </a:p>
          </p:txBody>
        </p:sp>
        <p:sp>
          <p:nvSpPr>
            <p:cNvPr id="64" name="Freeform 63">
              <a:extLst>
                <a:ext uri="{FF2B5EF4-FFF2-40B4-BE49-F238E27FC236}">
                  <a16:creationId xmlns:a16="http://schemas.microsoft.com/office/drawing/2014/main" id="{5BA3FC7A-DD70-B441-9DD6-BE680E63D1FF}"/>
                </a:ext>
              </a:extLst>
            </p:cNvPr>
            <p:cNvSpPr>
              <a:spLocks/>
            </p:cNvSpPr>
            <p:nvPr userDrawn="1"/>
          </p:nvSpPr>
          <p:spPr bwMode="gray">
            <a:xfrm>
              <a:off x="6132513" y="6445250"/>
              <a:ext cx="57150" cy="76200"/>
            </a:xfrm>
            <a:custGeom>
              <a:avLst/>
              <a:gdLst/>
              <a:ahLst/>
              <a:cxnLst>
                <a:cxn ang="0">
                  <a:pos x="16" y="6"/>
                </a:cxn>
                <a:cxn ang="0">
                  <a:pos x="0" y="6"/>
                </a:cxn>
                <a:cxn ang="0">
                  <a:pos x="0" y="0"/>
                </a:cxn>
                <a:cxn ang="0">
                  <a:pos x="36" y="0"/>
                </a:cxn>
                <a:cxn ang="0">
                  <a:pos x="36" y="6"/>
                </a:cxn>
                <a:cxn ang="0">
                  <a:pos x="22" y="6"/>
                </a:cxn>
                <a:cxn ang="0">
                  <a:pos x="22" y="48"/>
                </a:cxn>
                <a:cxn ang="0">
                  <a:pos x="16" y="48"/>
                </a:cxn>
                <a:cxn ang="0">
                  <a:pos x="16" y="6"/>
                </a:cxn>
              </a:cxnLst>
              <a:rect l="0" t="0" r="r" b="b"/>
              <a:pathLst>
                <a:path w="36" h="48">
                  <a:moveTo>
                    <a:pt x="16" y="6"/>
                  </a:moveTo>
                  <a:lnTo>
                    <a:pt x="0" y="6"/>
                  </a:lnTo>
                  <a:lnTo>
                    <a:pt x="0" y="0"/>
                  </a:lnTo>
                  <a:lnTo>
                    <a:pt x="36" y="0"/>
                  </a:lnTo>
                  <a:lnTo>
                    <a:pt x="36" y="6"/>
                  </a:lnTo>
                  <a:lnTo>
                    <a:pt x="22" y="6"/>
                  </a:lnTo>
                  <a:lnTo>
                    <a:pt x="22" y="48"/>
                  </a:lnTo>
                  <a:lnTo>
                    <a:pt x="16" y="48"/>
                  </a:lnTo>
                  <a:lnTo>
                    <a:pt x="16" y="6"/>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dirty="0">
                <a:solidFill>
                  <a:srgbClr val="000000"/>
                </a:solidFill>
                <a:latin typeface="Calibri Light" panose="020F0302020204030204" pitchFamily="34" charset="0"/>
                <a:cs typeface="Calibri Light" panose="020F0302020204030204" pitchFamily="34" charset="0"/>
              </a:endParaRPr>
            </a:p>
          </p:txBody>
        </p:sp>
        <p:sp>
          <p:nvSpPr>
            <p:cNvPr id="65" name="Freeform 64">
              <a:extLst>
                <a:ext uri="{FF2B5EF4-FFF2-40B4-BE49-F238E27FC236}">
                  <a16:creationId xmlns:a16="http://schemas.microsoft.com/office/drawing/2014/main" id="{C659A941-A4F0-8343-81F4-0281EEF2ADF2}"/>
                </a:ext>
              </a:extLst>
            </p:cNvPr>
            <p:cNvSpPr>
              <a:spLocks/>
            </p:cNvSpPr>
            <p:nvPr userDrawn="1"/>
          </p:nvSpPr>
          <p:spPr bwMode="gray">
            <a:xfrm>
              <a:off x="6199188" y="6445250"/>
              <a:ext cx="47625" cy="76200"/>
            </a:xfrm>
            <a:custGeom>
              <a:avLst/>
              <a:gdLst/>
              <a:ahLst/>
              <a:cxnLst>
                <a:cxn ang="0">
                  <a:pos x="1" y="20"/>
                </a:cxn>
                <a:cxn ang="0">
                  <a:pos x="6" y="22"/>
                </a:cxn>
                <a:cxn ang="0">
                  <a:pos x="11" y="18"/>
                </a:cxn>
                <a:cxn ang="0">
                  <a:pos x="7" y="13"/>
                </a:cxn>
                <a:cxn ang="0">
                  <a:pos x="1" y="6"/>
                </a:cxn>
                <a:cxn ang="0">
                  <a:pos x="8" y="0"/>
                </a:cxn>
                <a:cxn ang="0">
                  <a:pos x="14" y="1"/>
                </a:cxn>
                <a:cxn ang="0">
                  <a:pos x="13" y="3"/>
                </a:cxn>
                <a:cxn ang="0">
                  <a:pos x="8" y="2"/>
                </a:cxn>
                <a:cxn ang="0">
                  <a:pos x="4" y="6"/>
                </a:cxn>
                <a:cxn ang="0">
                  <a:pos x="9" y="10"/>
                </a:cxn>
                <a:cxn ang="0">
                  <a:pos x="15" y="17"/>
                </a:cxn>
                <a:cxn ang="0">
                  <a:pos x="6" y="24"/>
                </a:cxn>
                <a:cxn ang="0">
                  <a:pos x="0" y="23"/>
                </a:cxn>
                <a:cxn ang="0">
                  <a:pos x="1" y="20"/>
                </a:cxn>
              </a:cxnLst>
              <a:rect l="0" t="0" r="r" b="b"/>
              <a:pathLst>
                <a:path w="15" h="24">
                  <a:moveTo>
                    <a:pt x="1" y="20"/>
                  </a:moveTo>
                  <a:cubicBezTo>
                    <a:pt x="2" y="21"/>
                    <a:pt x="4" y="22"/>
                    <a:pt x="6" y="22"/>
                  </a:cubicBezTo>
                  <a:cubicBezTo>
                    <a:pt x="10" y="22"/>
                    <a:pt x="11" y="20"/>
                    <a:pt x="11" y="18"/>
                  </a:cubicBezTo>
                  <a:cubicBezTo>
                    <a:pt x="11" y="15"/>
                    <a:pt x="10" y="14"/>
                    <a:pt x="7" y="13"/>
                  </a:cubicBezTo>
                  <a:cubicBezTo>
                    <a:pt x="3" y="12"/>
                    <a:pt x="1" y="10"/>
                    <a:pt x="1" y="6"/>
                  </a:cubicBezTo>
                  <a:cubicBezTo>
                    <a:pt x="1" y="2"/>
                    <a:pt x="4" y="0"/>
                    <a:pt x="8" y="0"/>
                  </a:cubicBezTo>
                  <a:cubicBezTo>
                    <a:pt x="11" y="0"/>
                    <a:pt x="13" y="0"/>
                    <a:pt x="14" y="1"/>
                  </a:cubicBezTo>
                  <a:cubicBezTo>
                    <a:pt x="13" y="3"/>
                    <a:pt x="13" y="3"/>
                    <a:pt x="13" y="3"/>
                  </a:cubicBezTo>
                  <a:cubicBezTo>
                    <a:pt x="12" y="3"/>
                    <a:pt x="10" y="2"/>
                    <a:pt x="8" y="2"/>
                  </a:cubicBezTo>
                  <a:cubicBezTo>
                    <a:pt x="5" y="2"/>
                    <a:pt x="4" y="4"/>
                    <a:pt x="4" y="6"/>
                  </a:cubicBezTo>
                  <a:cubicBezTo>
                    <a:pt x="4" y="8"/>
                    <a:pt x="5" y="9"/>
                    <a:pt x="9" y="10"/>
                  </a:cubicBezTo>
                  <a:cubicBezTo>
                    <a:pt x="13" y="12"/>
                    <a:pt x="15" y="14"/>
                    <a:pt x="15" y="17"/>
                  </a:cubicBezTo>
                  <a:cubicBezTo>
                    <a:pt x="15" y="21"/>
                    <a:pt x="12" y="24"/>
                    <a:pt x="6" y="24"/>
                  </a:cubicBezTo>
                  <a:cubicBezTo>
                    <a:pt x="4" y="24"/>
                    <a:pt x="1" y="24"/>
                    <a:pt x="0" y="23"/>
                  </a:cubicBezTo>
                  <a:lnTo>
                    <a:pt x="1" y="20"/>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dirty="0">
                <a:solidFill>
                  <a:srgbClr val="000000"/>
                </a:solidFill>
                <a:latin typeface="Calibri Light" panose="020F0302020204030204" pitchFamily="34" charset="0"/>
                <a:cs typeface="Calibri Light" panose="020F0302020204030204" pitchFamily="34" charset="0"/>
              </a:endParaRPr>
            </a:p>
          </p:txBody>
        </p:sp>
      </p:grpSp>
    </p:spTree>
    <p:extLst>
      <p:ext uri="{BB962C8B-B14F-4D97-AF65-F5344CB8AC3E}">
        <p14:creationId xmlns:p14="http://schemas.microsoft.com/office/powerpoint/2010/main" val="27584117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wipe(left)">
                                      <p:cBhvr>
                                        <p:cTn id="7"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Lst>
  </p:timing>
  <p:extLst>
    <p:ext uri="{DCECCB84-F9BA-43D5-87BE-67443E8EF086}">
      <p15:sldGuideLst xmlns:p15="http://schemas.microsoft.com/office/powerpoint/2012/main">
        <p15:guide id="1" orient="horz" pos="1620">
          <p15:clr>
            <a:srgbClr val="FBAE40"/>
          </p15:clr>
        </p15:guide>
        <p15:guide id="2" pos="2880">
          <p15:clr>
            <a:srgbClr val="FBAE40"/>
          </p15:clr>
        </p15:guide>
        <p15:guide id="3" pos="5579">
          <p15:clr>
            <a:srgbClr val="FBAE40"/>
          </p15:clr>
        </p15:guide>
        <p15:guide id="4" orient="horz" pos="188">
          <p15:clr>
            <a:srgbClr val="FBAE40"/>
          </p15:clr>
        </p15:guide>
        <p15:guide id="5" pos="5278">
          <p15:clr>
            <a:srgbClr val="FBAE40"/>
          </p15:clr>
        </p15:guide>
        <p15:guide id="6" pos="476">
          <p15:clr>
            <a:srgbClr val="FBAE40"/>
          </p15:clr>
        </p15:guide>
        <p15:guide id="7" pos="4578">
          <p15:clr>
            <a:srgbClr val="FBAE40"/>
          </p15:clr>
        </p15:guide>
        <p15:guide id="8" pos="3466">
          <p15:clr>
            <a:srgbClr val="FBAE40"/>
          </p15:clr>
        </p15:guide>
        <p15:guide id="9" pos="2344">
          <p15:clr>
            <a:srgbClr val="FBAE40"/>
          </p15:clr>
        </p15:guide>
      </p15:sldGuideLst>
    </p:ext>
  </p:extLst>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Stats Layout">
    <p:spTree>
      <p:nvGrpSpPr>
        <p:cNvPr id="1" name=""/>
        <p:cNvGrpSpPr/>
        <p:nvPr/>
      </p:nvGrpSpPr>
      <p:grpSpPr>
        <a:xfrm>
          <a:off x="0" y="0"/>
          <a:ext cx="0" cy="0"/>
          <a:chOff x="0" y="0"/>
          <a:chExt cx="0" cy="0"/>
        </a:xfrm>
      </p:grpSpPr>
      <p:pic>
        <p:nvPicPr>
          <p:cNvPr id="7" name="Picture 2" descr="man using MacBook">
            <a:extLst>
              <a:ext uri="{FF2B5EF4-FFF2-40B4-BE49-F238E27FC236}">
                <a16:creationId xmlns:a16="http://schemas.microsoft.com/office/drawing/2014/main" id="{1DE09F11-BE41-FF42-8F79-EF2E8EA0885F}"/>
              </a:ext>
            </a:extLst>
          </p:cNvPr>
          <p:cNvPicPr>
            <a:picLocks noChangeAspect="1" noChangeArrowheads="1"/>
          </p:cNvPicPr>
          <p:nvPr userDrawn="1"/>
        </p:nvPicPr>
        <p:blipFill rotWithShape="1">
          <a:blip r:embed="rId2" cstate="email">
            <a:extLst>
              <a:ext uri="{28A0092B-C50C-407E-A947-70E740481C1C}">
                <a14:useLocalDpi xmlns:a14="http://schemas.microsoft.com/office/drawing/2010/main"/>
              </a:ext>
            </a:extLst>
          </a:blip>
          <a:srcRect/>
          <a:stretch/>
        </p:blipFill>
        <p:spPr bwMode="auto">
          <a:xfrm flipH="1">
            <a:off x="-3" y="0"/>
            <a:ext cx="9144001" cy="5143500"/>
          </a:xfrm>
          <a:prstGeom prst="rect">
            <a:avLst/>
          </a:prstGeom>
          <a:noFill/>
          <a:extLst>
            <a:ext uri="{909E8E84-426E-40DD-AFC4-6F175D3DCCD1}">
              <a14:hiddenFill xmlns:a14="http://schemas.microsoft.com/office/drawing/2010/main">
                <a:solidFill>
                  <a:srgbClr val="FFFFFF"/>
                </a:solidFill>
              </a14:hiddenFill>
            </a:ext>
          </a:extLst>
        </p:spPr>
      </p:pic>
      <p:sp>
        <p:nvSpPr>
          <p:cNvPr id="8" name="Shape 24">
            <a:extLst>
              <a:ext uri="{FF2B5EF4-FFF2-40B4-BE49-F238E27FC236}">
                <a16:creationId xmlns:a16="http://schemas.microsoft.com/office/drawing/2014/main" id="{156ABD15-067D-AB49-9C29-6ECEA0996B80}"/>
              </a:ext>
            </a:extLst>
          </p:cNvPr>
          <p:cNvSpPr/>
          <p:nvPr userDrawn="1"/>
        </p:nvSpPr>
        <p:spPr>
          <a:xfrm>
            <a:off x="0" y="0"/>
            <a:ext cx="9144000" cy="5143500"/>
          </a:xfrm>
          <a:prstGeom prst="rect">
            <a:avLst/>
          </a:prstGeom>
          <a:gradFill>
            <a:gsLst>
              <a:gs pos="14000">
                <a:srgbClr val="53585F">
                  <a:alpha val="85000"/>
                </a:srgbClr>
              </a:gs>
              <a:gs pos="65000">
                <a:srgbClr val="3B3D43">
                  <a:alpha val="85000"/>
                </a:srgbClr>
              </a:gs>
              <a:gs pos="100000">
                <a:srgbClr val="232327">
                  <a:alpha val="90000"/>
                </a:srgbClr>
              </a:gs>
            </a:gsLst>
            <a:lin ang="16200000"/>
          </a:gradFill>
          <a:ln w="12700">
            <a:miter lim="400000"/>
          </a:ln>
        </p:spPr>
        <p:txBody>
          <a:bodyPr lIns="0" tIns="0" rIns="0" bIns="0" anchor="ctr"/>
          <a:lstStyle/>
          <a:p>
            <a:pPr lvl="0">
              <a:lnSpc>
                <a:spcPct val="80000"/>
              </a:lnSpc>
              <a:defRPr sz="2700" b="1">
                <a:solidFill>
                  <a:srgbClr val="FFFFFF"/>
                </a:solidFill>
              </a:defRPr>
            </a:pPr>
            <a:endParaRPr sz="1097" dirty="0">
              <a:latin typeface="Calibri Light" panose="020F0302020204030204" pitchFamily="34" charset="0"/>
              <a:cs typeface="Calibri Light" panose="020F0302020204030204" pitchFamily="34" charset="0"/>
            </a:endParaRPr>
          </a:p>
        </p:txBody>
      </p:sp>
      <p:sp>
        <p:nvSpPr>
          <p:cNvPr id="47" name="Round Single Corner Rectangle 37">
            <a:extLst>
              <a:ext uri="{FF2B5EF4-FFF2-40B4-BE49-F238E27FC236}">
                <a16:creationId xmlns:a16="http://schemas.microsoft.com/office/drawing/2014/main" id="{75637817-6F5B-6C42-A202-7B2CAB62BF60}"/>
              </a:ext>
            </a:extLst>
          </p:cNvPr>
          <p:cNvSpPr/>
          <p:nvPr userDrawn="1"/>
        </p:nvSpPr>
        <p:spPr>
          <a:xfrm>
            <a:off x="398463" y="0"/>
            <a:ext cx="3286341" cy="4725988"/>
          </a:xfrm>
          <a:prstGeom prst="round1Rect">
            <a:avLst>
              <a:gd name="adj" fmla="val 0"/>
            </a:avLst>
          </a:prstGeom>
          <a:gradFill>
            <a:gsLst>
              <a:gs pos="0">
                <a:srgbClr val="07A9A1">
                  <a:alpha val="85000"/>
                </a:srgbClr>
              </a:gs>
              <a:gs pos="100000">
                <a:srgbClr val="0B776D"/>
              </a:gs>
            </a:gsLst>
            <a:lin ang="5400000" scaled="1"/>
          </a:gra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dirty="0">
              <a:ln>
                <a:noFill/>
              </a:ln>
              <a:solidFill>
                <a:srgbClr val="000000"/>
              </a:solidFill>
              <a:effectLst/>
              <a:uLnTx/>
              <a:uFillTx/>
              <a:latin typeface="Calibri Light" panose="020F0302020204030204" pitchFamily="34" charset="0"/>
              <a:ea typeface="+mn-ea"/>
              <a:cs typeface="Calibri Light" panose="020F0302020204030204" pitchFamily="34" charset="0"/>
            </a:endParaRPr>
          </a:p>
        </p:txBody>
      </p:sp>
      <p:cxnSp>
        <p:nvCxnSpPr>
          <p:cNvPr id="18" name="Straight Connector 17">
            <a:extLst>
              <a:ext uri="{FF2B5EF4-FFF2-40B4-BE49-F238E27FC236}">
                <a16:creationId xmlns:a16="http://schemas.microsoft.com/office/drawing/2014/main" id="{7AFB6D8E-3C3F-E149-8BFA-64B99A2251F1}"/>
              </a:ext>
            </a:extLst>
          </p:cNvPr>
          <p:cNvCxnSpPr>
            <a:cxnSpLocks/>
          </p:cNvCxnSpPr>
          <p:nvPr userDrawn="1"/>
        </p:nvCxnSpPr>
        <p:spPr>
          <a:xfrm flipH="1">
            <a:off x="4577619" y="1387475"/>
            <a:ext cx="3502756" cy="3056934"/>
          </a:xfrm>
          <a:prstGeom prst="line">
            <a:avLst/>
          </a:prstGeom>
          <a:ln>
            <a:solidFill>
              <a:srgbClr val="39AA95"/>
            </a:solidFill>
          </a:ln>
        </p:spPr>
        <p:style>
          <a:lnRef idx="1">
            <a:schemeClr val="accent1"/>
          </a:lnRef>
          <a:fillRef idx="0">
            <a:schemeClr val="accent1"/>
          </a:fillRef>
          <a:effectRef idx="0">
            <a:schemeClr val="accent1"/>
          </a:effectRef>
          <a:fontRef idx="minor">
            <a:schemeClr val="tx1"/>
          </a:fontRef>
        </p:style>
      </p:cxnSp>
      <p:sp>
        <p:nvSpPr>
          <p:cNvPr id="28" name="Text Placeholder 23">
            <a:extLst>
              <a:ext uri="{FF2B5EF4-FFF2-40B4-BE49-F238E27FC236}">
                <a16:creationId xmlns:a16="http://schemas.microsoft.com/office/drawing/2014/main" id="{568C51E8-45EF-C342-8A60-7D7F920E44D0}"/>
              </a:ext>
            </a:extLst>
          </p:cNvPr>
          <p:cNvSpPr>
            <a:spLocks noGrp="1"/>
          </p:cNvSpPr>
          <p:nvPr>
            <p:ph type="body" sz="quarter" idx="12" hasCustomPrompt="1"/>
          </p:nvPr>
        </p:nvSpPr>
        <p:spPr>
          <a:xfrm>
            <a:off x="4513185" y="1721629"/>
            <a:ext cx="2164062" cy="346503"/>
          </a:xfrm>
          <a:prstGeom prst="rect">
            <a:avLst/>
          </a:prstGeom>
        </p:spPr>
        <p:txBody>
          <a:bodyPr lIns="0" tIns="0" rIns="0" bIns="0"/>
          <a:lstStyle>
            <a:lvl1pPr marL="3175" indent="-3175">
              <a:buNone/>
              <a:tabLst/>
              <a:defRPr sz="6000" b="0" i="0">
                <a:solidFill>
                  <a:schemeClr val="bg1"/>
                </a:solidFill>
                <a:latin typeface="Calibri Light" panose="020F0302020204030204" pitchFamily="34" charset="0"/>
                <a:cs typeface="Calibri Light" panose="020F0302020204030204" pitchFamily="34" charset="0"/>
              </a:defRPr>
            </a:lvl1pPr>
            <a:lvl2pPr>
              <a:buNone/>
              <a:defRPr sz="1600"/>
            </a:lvl2pPr>
            <a:lvl3pPr>
              <a:buNone/>
              <a:defRPr sz="1600"/>
            </a:lvl3pPr>
            <a:lvl4pPr>
              <a:buNone/>
              <a:defRPr sz="1600"/>
            </a:lvl4pPr>
            <a:lvl5pPr>
              <a:buNone/>
              <a:defRPr sz="1600"/>
            </a:lvl5pPr>
          </a:lstStyle>
          <a:p>
            <a:pPr lvl="0"/>
            <a:r>
              <a:rPr lang="en-GB" dirty="0"/>
              <a:t>Figure</a:t>
            </a:r>
          </a:p>
        </p:txBody>
      </p:sp>
      <p:sp>
        <p:nvSpPr>
          <p:cNvPr id="30" name="Text Placeholder 23">
            <a:extLst>
              <a:ext uri="{FF2B5EF4-FFF2-40B4-BE49-F238E27FC236}">
                <a16:creationId xmlns:a16="http://schemas.microsoft.com/office/drawing/2014/main" id="{AAB1BE91-1843-7F4D-B34C-4E9B16340F17}"/>
              </a:ext>
            </a:extLst>
          </p:cNvPr>
          <p:cNvSpPr>
            <a:spLocks noGrp="1"/>
          </p:cNvSpPr>
          <p:nvPr>
            <p:ph type="body" sz="quarter" idx="13" hasCustomPrompt="1"/>
          </p:nvPr>
        </p:nvSpPr>
        <p:spPr>
          <a:xfrm>
            <a:off x="4566907" y="2555802"/>
            <a:ext cx="2110340" cy="346503"/>
          </a:xfrm>
          <a:prstGeom prst="rect">
            <a:avLst/>
          </a:prstGeom>
        </p:spPr>
        <p:txBody>
          <a:bodyPr lIns="0" tIns="0" rIns="0" bIns="0"/>
          <a:lstStyle>
            <a:lvl1pPr marL="3175" indent="-3175">
              <a:buNone/>
              <a:tabLst/>
              <a:defRPr sz="900" b="0" i="0">
                <a:solidFill>
                  <a:schemeClr val="bg1"/>
                </a:solidFill>
                <a:latin typeface="Calibri Light" panose="020F0302020204030204" pitchFamily="34" charset="0"/>
                <a:cs typeface="Calibri Light" panose="020F0302020204030204" pitchFamily="34" charset="0"/>
              </a:defRPr>
            </a:lvl1pPr>
            <a:lvl2pPr>
              <a:buNone/>
              <a:defRPr sz="1600"/>
            </a:lvl2pPr>
            <a:lvl3pPr>
              <a:buNone/>
              <a:defRPr sz="1600"/>
            </a:lvl3pPr>
            <a:lvl4pPr>
              <a:buNone/>
              <a:defRPr sz="1600"/>
            </a:lvl4pPr>
            <a:lvl5pPr>
              <a:buNone/>
              <a:defRPr sz="1600"/>
            </a:lvl5pPr>
          </a:lstStyle>
          <a:p>
            <a:pPr lvl="0"/>
            <a:r>
              <a:rPr lang="en-GB" dirty="0"/>
              <a:t>DESCRIPTOR</a:t>
            </a:r>
          </a:p>
        </p:txBody>
      </p:sp>
      <p:sp>
        <p:nvSpPr>
          <p:cNvPr id="33" name="Text Placeholder 23">
            <a:extLst>
              <a:ext uri="{FF2B5EF4-FFF2-40B4-BE49-F238E27FC236}">
                <a16:creationId xmlns:a16="http://schemas.microsoft.com/office/drawing/2014/main" id="{411A5E3B-C63A-224C-94FE-36ED1BAEE472}"/>
              </a:ext>
            </a:extLst>
          </p:cNvPr>
          <p:cNvSpPr>
            <a:spLocks noGrp="1"/>
          </p:cNvSpPr>
          <p:nvPr>
            <p:ph type="body" sz="quarter" idx="14" hasCustomPrompt="1"/>
          </p:nvPr>
        </p:nvSpPr>
        <p:spPr>
          <a:xfrm>
            <a:off x="5911366" y="3465368"/>
            <a:ext cx="2164062" cy="346503"/>
          </a:xfrm>
          <a:prstGeom prst="rect">
            <a:avLst/>
          </a:prstGeom>
        </p:spPr>
        <p:txBody>
          <a:bodyPr lIns="0" tIns="0" rIns="0" bIns="0"/>
          <a:lstStyle>
            <a:lvl1pPr marL="3175" indent="-3175">
              <a:buNone/>
              <a:tabLst/>
              <a:defRPr sz="6000" b="0" i="0">
                <a:solidFill>
                  <a:schemeClr val="bg1"/>
                </a:solidFill>
                <a:latin typeface="Calibri Light" panose="020F0302020204030204" pitchFamily="34" charset="0"/>
                <a:cs typeface="Calibri Light" panose="020F0302020204030204" pitchFamily="34" charset="0"/>
              </a:defRPr>
            </a:lvl1pPr>
            <a:lvl2pPr>
              <a:buNone/>
              <a:defRPr sz="1600"/>
            </a:lvl2pPr>
            <a:lvl3pPr>
              <a:buNone/>
              <a:defRPr sz="1600"/>
            </a:lvl3pPr>
            <a:lvl4pPr>
              <a:buNone/>
              <a:defRPr sz="1600"/>
            </a:lvl4pPr>
            <a:lvl5pPr>
              <a:buNone/>
              <a:defRPr sz="1600"/>
            </a:lvl5pPr>
          </a:lstStyle>
          <a:p>
            <a:pPr lvl="0"/>
            <a:r>
              <a:rPr lang="en-GB" dirty="0"/>
              <a:t>Figure</a:t>
            </a:r>
          </a:p>
        </p:txBody>
      </p:sp>
      <p:sp>
        <p:nvSpPr>
          <p:cNvPr id="34" name="Text Placeholder 23">
            <a:extLst>
              <a:ext uri="{FF2B5EF4-FFF2-40B4-BE49-F238E27FC236}">
                <a16:creationId xmlns:a16="http://schemas.microsoft.com/office/drawing/2014/main" id="{5624FEDE-D1EB-494D-95F6-007447891066}"/>
              </a:ext>
            </a:extLst>
          </p:cNvPr>
          <p:cNvSpPr>
            <a:spLocks noGrp="1"/>
          </p:cNvSpPr>
          <p:nvPr>
            <p:ph type="body" sz="quarter" idx="15" hasCustomPrompt="1"/>
          </p:nvPr>
        </p:nvSpPr>
        <p:spPr>
          <a:xfrm>
            <a:off x="5965088" y="4299541"/>
            <a:ext cx="2110340" cy="346503"/>
          </a:xfrm>
          <a:prstGeom prst="rect">
            <a:avLst/>
          </a:prstGeom>
        </p:spPr>
        <p:txBody>
          <a:bodyPr lIns="0" tIns="0" rIns="0" bIns="0"/>
          <a:lstStyle>
            <a:lvl1pPr marL="3175" indent="-3175">
              <a:buNone/>
              <a:tabLst/>
              <a:defRPr sz="900" b="0" i="0">
                <a:solidFill>
                  <a:schemeClr val="bg1"/>
                </a:solidFill>
                <a:latin typeface="Calibri Light" panose="020F0302020204030204" pitchFamily="34" charset="0"/>
                <a:cs typeface="Calibri Light" panose="020F0302020204030204" pitchFamily="34" charset="0"/>
              </a:defRPr>
            </a:lvl1pPr>
            <a:lvl2pPr>
              <a:buNone/>
              <a:defRPr sz="1600"/>
            </a:lvl2pPr>
            <a:lvl3pPr>
              <a:buNone/>
              <a:defRPr sz="1600"/>
            </a:lvl3pPr>
            <a:lvl4pPr>
              <a:buNone/>
              <a:defRPr sz="1600"/>
            </a:lvl4pPr>
            <a:lvl5pPr>
              <a:buNone/>
              <a:defRPr sz="1600"/>
            </a:lvl5pPr>
          </a:lstStyle>
          <a:p>
            <a:pPr lvl="0"/>
            <a:r>
              <a:rPr lang="en-GB" dirty="0"/>
              <a:t>DESCRIPTOR</a:t>
            </a:r>
          </a:p>
        </p:txBody>
      </p:sp>
      <p:sp>
        <p:nvSpPr>
          <p:cNvPr id="41" name="Title 1">
            <a:extLst>
              <a:ext uri="{FF2B5EF4-FFF2-40B4-BE49-F238E27FC236}">
                <a16:creationId xmlns:a16="http://schemas.microsoft.com/office/drawing/2014/main" id="{5556198E-7F92-C94D-A625-329357AE6861}"/>
              </a:ext>
            </a:extLst>
          </p:cNvPr>
          <p:cNvSpPr txBox="1">
            <a:spLocks/>
          </p:cNvSpPr>
          <p:nvPr userDrawn="1"/>
        </p:nvSpPr>
        <p:spPr bwMode="gray">
          <a:xfrm>
            <a:off x="786206" y="217970"/>
            <a:ext cx="2498764" cy="235111"/>
          </a:xfrm>
          <a:prstGeom prst="rect">
            <a:avLst/>
          </a:prstGeom>
        </p:spPr>
        <p:txBody>
          <a:bodyPr vert="horz" lIns="0" tIns="0" rIns="0" bIns="0" rtlCol="0" anchor="t" anchorCtr="0">
            <a:normAutofit/>
          </a:bodyPr>
          <a:lstStyle>
            <a:lvl1pPr algn="l" defTabSz="685800" rtl="0" eaLnBrk="1" latinLnBrk="0" hangingPunct="1">
              <a:spcBef>
                <a:spcPct val="0"/>
              </a:spcBef>
              <a:buNone/>
              <a:defRPr lang="en-GB" sz="4000" kern="1200" dirty="0">
                <a:solidFill>
                  <a:srgbClr val="00766B"/>
                </a:solidFill>
                <a:latin typeface="+mn-lt"/>
                <a:ea typeface="Arial" charset="0"/>
                <a:cs typeface="Arial" charset="0"/>
              </a:defRPr>
            </a:lvl1pPr>
          </a:lstStyle>
          <a:p>
            <a:pPr defTabSz="913271">
              <a:lnSpc>
                <a:spcPct val="90000"/>
              </a:lnSpc>
              <a:spcBef>
                <a:spcPts val="1000"/>
              </a:spcBef>
              <a:buFont typeface="Arial" panose="020B0604020202020204" pitchFamily="34" charset="0"/>
              <a:buNone/>
            </a:pPr>
            <a:r>
              <a:rPr lang="en-GB" sz="750" dirty="0">
                <a:solidFill>
                  <a:schemeClr val="bg1"/>
                </a:solidFill>
                <a:latin typeface="Calibri Light" panose="020F0302020204030204" pitchFamily="34" charset="0"/>
                <a:cs typeface="Calibri Light" panose="020F0302020204030204" pitchFamily="34" charset="0"/>
              </a:rPr>
              <a:t>Page </a:t>
            </a:r>
            <a:fld id="{53E7601D-6FDA-7B44-B5BA-3778DAD9E216}" type="slidenum">
              <a:rPr lang="en-GB" sz="750" smtClean="0">
                <a:solidFill>
                  <a:schemeClr val="bg1"/>
                </a:solidFill>
                <a:latin typeface="Calibri Light" panose="020F0302020204030204" pitchFamily="34" charset="0"/>
                <a:cs typeface="Calibri Light" panose="020F0302020204030204" pitchFamily="34" charset="0"/>
              </a:rPr>
              <a:t>‹#›</a:t>
            </a:fld>
            <a:endParaRPr lang="en-GB" sz="750" dirty="0">
              <a:solidFill>
                <a:schemeClr val="bg1"/>
              </a:solidFill>
              <a:latin typeface="Calibri Light" panose="020F0302020204030204" pitchFamily="34" charset="0"/>
              <a:cs typeface="Calibri Light" panose="020F0302020204030204" pitchFamily="34" charset="0"/>
            </a:endParaRPr>
          </a:p>
        </p:txBody>
      </p:sp>
      <p:sp>
        <p:nvSpPr>
          <p:cNvPr id="42" name="Rectangle 41">
            <a:extLst>
              <a:ext uri="{FF2B5EF4-FFF2-40B4-BE49-F238E27FC236}">
                <a16:creationId xmlns:a16="http://schemas.microsoft.com/office/drawing/2014/main" id="{9D1D3048-3901-DB46-A019-4B036F670EA4}"/>
              </a:ext>
            </a:extLst>
          </p:cNvPr>
          <p:cNvSpPr/>
          <p:nvPr userDrawn="1"/>
        </p:nvSpPr>
        <p:spPr>
          <a:xfrm rot="16200000">
            <a:off x="978728" y="-193605"/>
            <a:ext cx="98580" cy="48579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solidFill>
                <a:schemeClr val="bg1"/>
              </a:solidFill>
              <a:latin typeface="Calibri Light" panose="020F0302020204030204" pitchFamily="34" charset="0"/>
              <a:cs typeface="Calibri Light" panose="020F0302020204030204" pitchFamily="34" charset="0"/>
            </a:endParaRPr>
          </a:p>
        </p:txBody>
      </p:sp>
      <p:cxnSp>
        <p:nvCxnSpPr>
          <p:cNvPr id="43" name="Straight Connector 42">
            <a:extLst>
              <a:ext uri="{FF2B5EF4-FFF2-40B4-BE49-F238E27FC236}">
                <a16:creationId xmlns:a16="http://schemas.microsoft.com/office/drawing/2014/main" id="{B660EFA6-F026-1C4F-A826-C087F3E598FD}"/>
              </a:ext>
            </a:extLst>
          </p:cNvPr>
          <p:cNvCxnSpPr>
            <a:cxnSpLocks/>
          </p:cNvCxnSpPr>
          <p:nvPr userDrawn="1"/>
        </p:nvCxnSpPr>
        <p:spPr>
          <a:xfrm>
            <a:off x="785762" y="1388788"/>
            <a:ext cx="369702" cy="0"/>
          </a:xfrm>
          <a:prstGeom prst="line">
            <a:avLst/>
          </a:prstGeom>
          <a:ln w="3175">
            <a:solidFill>
              <a:schemeClr val="bg1"/>
            </a:solidFill>
          </a:ln>
        </p:spPr>
        <p:style>
          <a:lnRef idx="1">
            <a:schemeClr val="accent1"/>
          </a:lnRef>
          <a:fillRef idx="0">
            <a:schemeClr val="accent1"/>
          </a:fillRef>
          <a:effectRef idx="0">
            <a:schemeClr val="accent1"/>
          </a:effectRef>
          <a:fontRef idx="minor">
            <a:schemeClr val="tx1"/>
          </a:fontRef>
        </p:style>
      </p:cxnSp>
      <p:sp>
        <p:nvSpPr>
          <p:cNvPr id="44" name="Text Placeholder 23">
            <a:extLst>
              <a:ext uri="{FF2B5EF4-FFF2-40B4-BE49-F238E27FC236}">
                <a16:creationId xmlns:a16="http://schemas.microsoft.com/office/drawing/2014/main" id="{47BB770F-4E2B-0C40-B174-0CF5BE26A617}"/>
              </a:ext>
            </a:extLst>
          </p:cNvPr>
          <p:cNvSpPr>
            <a:spLocks noGrp="1"/>
          </p:cNvSpPr>
          <p:nvPr>
            <p:ph type="body" sz="quarter" idx="10" hasCustomPrompt="1"/>
          </p:nvPr>
        </p:nvSpPr>
        <p:spPr>
          <a:xfrm>
            <a:off x="775131" y="738595"/>
            <a:ext cx="2509838" cy="346503"/>
          </a:xfrm>
          <a:prstGeom prst="rect">
            <a:avLst/>
          </a:prstGeom>
        </p:spPr>
        <p:txBody>
          <a:bodyPr lIns="0" tIns="0" rIns="0" bIns="0"/>
          <a:lstStyle>
            <a:lvl1pPr marL="3175" indent="-3175">
              <a:spcBef>
                <a:spcPts val="0"/>
              </a:spcBef>
              <a:buNone/>
              <a:tabLst/>
              <a:defRPr sz="1600" b="0" i="0">
                <a:solidFill>
                  <a:schemeClr val="bg1"/>
                </a:solidFill>
                <a:latin typeface="Calibri Light" panose="020F0302020204030204" pitchFamily="34" charset="0"/>
                <a:cs typeface="Calibri Light" panose="020F0302020204030204" pitchFamily="34" charset="0"/>
              </a:defRPr>
            </a:lvl1pPr>
            <a:lvl2pPr>
              <a:buNone/>
              <a:defRPr sz="1600"/>
            </a:lvl2pPr>
            <a:lvl3pPr>
              <a:buNone/>
              <a:defRPr sz="1600"/>
            </a:lvl3pPr>
            <a:lvl4pPr>
              <a:buNone/>
              <a:defRPr sz="1600"/>
            </a:lvl4pPr>
            <a:lvl5pPr>
              <a:buNone/>
              <a:defRPr sz="1600"/>
            </a:lvl5pPr>
          </a:lstStyle>
          <a:p>
            <a:pPr lvl="0"/>
            <a:r>
              <a:rPr lang="en-GB" dirty="0"/>
              <a:t>Click to edit Slide Title</a:t>
            </a:r>
          </a:p>
        </p:txBody>
      </p:sp>
      <p:sp>
        <p:nvSpPr>
          <p:cNvPr id="45" name="Text Placeholder 23">
            <a:extLst>
              <a:ext uri="{FF2B5EF4-FFF2-40B4-BE49-F238E27FC236}">
                <a16:creationId xmlns:a16="http://schemas.microsoft.com/office/drawing/2014/main" id="{FDC80D67-1005-F94C-BF3E-5655CE66CE54}"/>
              </a:ext>
            </a:extLst>
          </p:cNvPr>
          <p:cNvSpPr>
            <a:spLocks noGrp="1"/>
          </p:cNvSpPr>
          <p:nvPr>
            <p:ph type="body" sz="quarter" idx="11" hasCustomPrompt="1"/>
          </p:nvPr>
        </p:nvSpPr>
        <p:spPr>
          <a:xfrm>
            <a:off x="785763" y="1838963"/>
            <a:ext cx="2509838" cy="346503"/>
          </a:xfrm>
          <a:prstGeom prst="rect">
            <a:avLst/>
          </a:prstGeom>
        </p:spPr>
        <p:txBody>
          <a:bodyPr lIns="0" tIns="0" rIns="0" bIns="0"/>
          <a:lstStyle>
            <a:lvl1pPr marL="3175" indent="-3175">
              <a:spcBef>
                <a:spcPts val="0"/>
              </a:spcBef>
              <a:spcAft>
                <a:spcPts val="500"/>
              </a:spcAft>
              <a:buNone/>
              <a:tabLst/>
              <a:defRPr sz="900" b="0" i="0">
                <a:solidFill>
                  <a:schemeClr val="bg1"/>
                </a:solidFill>
                <a:latin typeface="Calibri Light" panose="020F0302020204030204" pitchFamily="34" charset="0"/>
                <a:cs typeface="Calibri Light" panose="020F0302020204030204" pitchFamily="34" charset="0"/>
              </a:defRPr>
            </a:lvl1pPr>
            <a:lvl2pPr>
              <a:buNone/>
              <a:defRPr sz="1600"/>
            </a:lvl2pPr>
            <a:lvl3pPr>
              <a:buNone/>
              <a:defRPr sz="1600"/>
            </a:lvl3pPr>
            <a:lvl4pPr>
              <a:buNone/>
              <a:defRPr sz="1600"/>
            </a:lvl4pPr>
            <a:lvl5pPr>
              <a:buNone/>
              <a:defRPr sz="1600"/>
            </a:lvl5pPr>
          </a:lstStyle>
          <a:p>
            <a:pPr lvl="0"/>
            <a:r>
              <a:rPr lang="en-GB" dirty="0"/>
              <a:t>Click to edit Slide content</a:t>
            </a:r>
          </a:p>
        </p:txBody>
      </p:sp>
      <p:grpSp>
        <p:nvGrpSpPr>
          <p:cNvPr id="16" name="Group 15">
            <a:extLst>
              <a:ext uri="{FF2B5EF4-FFF2-40B4-BE49-F238E27FC236}">
                <a16:creationId xmlns:a16="http://schemas.microsoft.com/office/drawing/2014/main" id="{38773A36-8220-0740-B96C-83A5F83F77D1}"/>
              </a:ext>
            </a:extLst>
          </p:cNvPr>
          <p:cNvGrpSpPr>
            <a:grpSpLocks noChangeAspect="1"/>
          </p:cNvGrpSpPr>
          <p:nvPr userDrawn="1"/>
        </p:nvGrpSpPr>
        <p:grpSpPr bwMode="gray">
          <a:xfrm>
            <a:off x="7974612" y="291900"/>
            <a:ext cx="792000" cy="153571"/>
            <a:chOff x="4375150" y="6157913"/>
            <a:chExt cx="1874838" cy="363537"/>
          </a:xfrm>
        </p:grpSpPr>
        <p:sp>
          <p:nvSpPr>
            <p:cNvPr id="17" name="Freeform 16">
              <a:extLst>
                <a:ext uri="{FF2B5EF4-FFF2-40B4-BE49-F238E27FC236}">
                  <a16:creationId xmlns:a16="http://schemas.microsoft.com/office/drawing/2014/main" id="{CB15671B-C3EC-E245-80C2-28031C15E97D}"/>
                </a:ext>
              </a:extLst>
            </p:cNvPr>
            <p:cNvSpPr>
              <a:spLocks noEditPoints="1"/>
            </p:cNvSpPr>
            <p:nvPr userDrawn="1"/>
          </p:nvSpPr>
          <p:spPr bwMode="gray">
            <a:xfrm>
              <a:off x="4375150" y="6176963"/>
              <a:ext cx="193675" cy="341312"/>
            </a:xfrm>
            <a:custGeom>
              <a:avLst/>
              <a:gdLst/>
              <a:ahLst/>
              <a:cxnLst>
                <a:cxn ang="0">
                  <a:pos x="0" y="0"/>
                </a:cxn>
                <a:cxn ang="0">
                  <a:pos x="0" y="108"/>
                </a:cxn>
                <a:cxn ang="0">
                  <a:pos x="61" y="108"/>
                </a:cxn>
                <a:cxn ang="0">
                  <a:pos x="61" y="0"/>
                </a:cxn>
                <a:cxn ang="0">
                  <a:pos x="0" y="0"/>
                </a:cxn>
                <a:cxn ang="0">
                  <a:pos x="33" y="71"/>
                </a:cxn>
                <a:cxn ang="0">
                  <a:pos x="20" y="64"/>
                </a:cxn>
                <a:cxn ang="0">
                  <a:pos x="19" y="87"/>
                </a:cxn>
                <a:cxn ang="0">
                  <a:pos x="28" y="90"/>
                </a:cxn>
                <a:cxn ang="0">
                  <a:pos x="28" y="91"/>
                </a:cxn>
                <a:cxn ang="0">
                  <a:pos x="6" y="91"/>
                </a:cxn>
                <a:cxn ang="0">
                  <a:pos x="6" y="90"/>
                </a:cxn>
                <a:cxn ang="0">
                  <a:pos x="12" y="87"/>
                </a:cxn>
                <a:cxn ang="0">
                  <a:pos x="11" y="21"/>
                </a:cxn>
                <a:cxn ang="0">
                  <a:pos x="5" y="21"/>
                </a:cxn>
                <a:cxn ang="0">
                  <a:pos x="5" y="19"/>
                </a:cxn>
                <a:cxn ang="0">
                  <a:pos x="20" y="16"/>
                </a:cxn>
                <a:cxn ang="0">
                  <a:pos x="20" y="44"/>
                </a:cxn>
                <a:cxn ang="0">
                  <a:pos x="42" y="16"/>
                </a:cxn>
                <a:cxn ang="0">
                  <a:pos x="54" y="36"/>
                </a:cxn>
                <a:cxn ang="0">
                  <a:pos x="33" y="71"/>
                </a:cxn>
              </a:cxnLst>
              <a:rect l="0" t="0" r="r" b="b"/>
              <a:pathLst>
                <a:path w="61" h="108">
                  <a:moveTo>
                    <a:pt x="0" y="0"/>
                  </a:moveTo>
                  <a:cubicBezTo>
                    <a:pt x="0" y="108"/>
                    <a:pt x="0" y="108"/>
                    <a:pt x="0" y="108"/>
                  </a:cubicBezTo>
                  <a:cubicBezTo>
                    <a:pt x="61" y="108"/>
                    <a:pt x="61" y="108"/>
                    <a:pt x="61" y="108"/>
                  </a:cubicBezTo>
                  <a:cubicBezTo>
                    <a:pt x="61" y="0"/>
                    <a:pt x="61" y="0"/>
                    <a:pt x="61" y="0"/>
                  </a:cubicBezTo>
                  <a:lnTo>
                    <a:pt x="0" y="0"/>
                  </a:lnTo>
                  <a:close/>
                  <a:moveTo>
                    <a:pt x="33" y="71"/>
                  </a:moveTo>
                  <a:cubicBezTo>
                    <a:pt x="23" y="71"/>
                    <a:pt x="20" y="64"/>
                    <a:pt x="20" y="64"/>
                  </a:cubicBezTo>
                  <a:cubicBezTo>
                    <a:pt x="19" y="87"/>
                    <a:pt x="19" y="87"/>
                    <a:pt x="19" y="87"/>
                  </a:cubicBezTo>
                  <a:cubicBezTo>
                    <a:pt x="28" y="90"/>
                    <a:pt x="28" y="90"/>
                    <a:pt x="28" y="90"/>
                  </a:cubicBezTo>
                  <a:cubicBezTo>
                    <a:pt x="28" y="91"/>
                    <a:pt x="28" y="91"/>
                    <a:pt x="28" y="91"/>
                  </a:cubicBezTo>
                  <a:cubicBezTo>
                    <a:pt x="6" y="91"/>
                    <a:pt x="6" y="91"/>
                    <a:pt x="6" y="91"/>
                  </a:cubicBezTo>
                  <a:cubicBezTo>
                    <a:pt x="6" y="90"/>
                    <a:pt x="6" y="90"/>
                    <a:pt x="6" y="90"/>
                  </a:cubicBezTo>
                  <a:cubicBezTo>
                    <a:pt x="12" y="87"/>
                    <a:pt x="12" y="87"/>
                    <a:pt x="12" y="87"/>
                  </a:cubicBezTo>
                  <a:cubicBezTo>
                    <a:pt x="11" y="21"/>
                    <a:pt x="11" y="21"/>
                    <a:pt x="11" y="21"/>
                  </a:cubicBezTo>
                  <a:cubicBezTo>
                    <a:pt x="5" y="21"/>
                    <a:pt x="5" y="21"/>
                    <a:pt x="5" y="21"/>
                  </a:cubicBezTo>
                  <a:cubicBezTo>
                    <a:pt x="5" y="21"/>
                    <a:pt x="5" y="19"/>
                    <a:pt x="5" y="19"/>
                  </a:cubicBezTo>
                  <a:cubicBezTo>
                    <a:pt x="20" y="16"/>
                    <a:pt x="20" y="16"/>
                    <a:pt x="20" y="16"/>
                  </a:cubicBezTo>
                  <a:cubicBezTo>
                    <a:pt x="20" y="44"/>
                    <a:pt x="20" y="44"/>
                    <a:pt x="20" y="44"/>
                  </a:cubicBezTo>
                  <a:cubicBezTo>
                    <a:pt x="26" y="23"/>
                    <a:pt x="36" y="16"/>
                    <a:pt x="42" y="16"/>
                  </a:cubicBezTo>
                  <a:cubicBezTo>
                    <a:pt x="47" y="16"/>
                    <a:pt x="54" y="19"/>
                    <a:pt x="54" y="36"/>
                  </a:cubicBezTo>
                  <a:cubicBezTo>
                    <a:pt x="54" y="67"/>
                    <a:pt x="38" y="71"/>
                    <a:pt x="33" y="71"/>
                  </a:cubicBez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dirty="0">
                <a:solidFill>
                  <a:srgbClr val="000000"/>
                </a:solidFill>
                <a:latin typeface="Calibri Light" panose="020F0302020204030204" pitchFamily="34" charset="0"/>
                <a:cs typeface="Calibri Light" panose="020F0302020204030204" pitchFamily="34" charset="0"/>
              </a:endParaRPr>
            </a:p>
          </p:txBody>
        </p:sp>
        <p:sp>
          <p:nvSpPr>
            <p:cNvPr id="19" name="Freeform 18">
              <a:extLst>
                <a:ext uri="{FF2B5EF4-FFF2-40B4-BE49-F238E27FC236}">
                  <a16:creationId xmlns:a16="http://schemas.microsoft.com/office/drawing/2014/main" id="{846EF31E-3418-7A49-80B5-9483B5C07B34}"/>
                </a:ext>
              </a:extLst>
            </p:cNvPr>
            <p:cNvSpPr>
              <a:spLocks/>
            </p:cNvSpPr>
            <p:nvPr userDrawn="1"/>
          </p:nvSpPr>
          <p:spPr bwMode="gray">
            <a:xfrm>
              <a:off x="4435475" y="6246813"/>
              <a:ext cx="82550" cy="147637"/>
            </a:xfrm>
            <a:custGeom>
              <a:avLst/>
              <a:gdLst/>
              <a:ahLst/>
              <a:cxnLst>
                <a:cxn ang="0">
                  <a:pos x="19" y="0"/>
                </a:cxn>
                <a:cxn ang="0">
                  <a:pos x="0" y="33"/>
                </a:cxn>
                <a:cxn ang="0">
                  <a:pos x="14" y="47"/>
                </a:cxn>
                <a:cxn ang="0">
                  <a:pos x="26" y="17"/>
                </a:cxn>
                <a:cxn ang="0">
                  <a:pos x="19" y="0"/>
                </a:cxn>
              </a:cxnLst>
              <a:rect l="0" t="0" r="r" b="b"/>
              <a:pathLst>
                <a:path w="26" h="47">
                  <a:moveTo>
                    <a:pt x="19" y="0"/>
                  </a:moveTo>
                  <a:cubicBezTo>
                    <a:pt x="9" y="0"/>
                    <a:pt x="0" y="28"/>
                    <a:pt x="0" y="33"/>
                  </a:cubicBezTo>
                  <a:cubicBezTo>
                    <a:pt x="0" y="34"/>
                    <a:pt x="4" y="47"/>
                    <a:pt x="14" y="47"/>
                  </a:cubicBezTo>
                  <a:cubicBezTo>
                    <a:pt x="24" y="47"/>
                    <a:pt x="26" y="27"/>
                    <a:pt x="26" y="17"/>
                  </a:cubicBezTo>
                  <a:cubicBezTo>
                    <a:pt x="26" y="7"/>
                    <a:pt x="23" y="0"/>
                    <a:pt x="19" y="0"/>
                  </a:cubicBez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dirty="0">
                <a:solidFill>
                  <a:srgbClr val="000000"/>
                </a:solidFill>
                <a:latin typeface="Calibri Light" panose="020F0302020204030204" pitchFamily="34" charset="0"/>
                <a:cs typeface="Calibri Light" panose="020F0302020204030204" pitchFamily="34" charset="0"/>
              </a:endParaRPr>
            </a:p>
          </p:txBody>
        </p:sp>
        <p:sp>
          <p:nvSpPr>
            <p:cNvPr id="20" name="Freeform 19">
              <a:extLst>
                <a:ext uri="{FF2B5EF4-FFF2-40B4-BE49-F238E27FC236}">
                  <a16:creationId xmlns:a16="http://schemas.microsoft.com/office/drawing/2014/main" id="{D4A5FD6C-ACBD-E648-8CC6-4D14A371C5CE}"/>
                </a:ext>
              </a:extLst>
            </p:cNvPr>
            <p:cNvSpPr>
              <a:spLocks/>
            </p:cNvSpPr>
            <p:nvPr userDrawn="1"/>
          </p:nvSpPr>
          <p:spPr bwMode="gray">
            <a:xfrm>
              <a:off x="4625975" y="6300788"/>
              <a:ext cx="98425" cy="144462"/>
            </a:xfrm>
            <a:custGeom>
              <a:avLst/>
              <a:gdLst/>
              <a:ahLst/>
              <a:cxnLst>
                <a:cxn ang="0">
                  <a:pos x="18" y="0"/>
                </a:cxn>
                <a:cxn ang="0">
                  <a:pos x="7" y="22"/>
                </a:cxn>
                <a:cxn ang="0">
                  <a:pos x="23" y="46"/>
                </a:cxn>
                <a:cxn ang="0">
                  <a:pos x="31" y="27"/>
                </a:cxn>
                <a:cxn ang="0">
                  <a:pos x="18" y="0"/>
                </a:cxn>
              </a:cxnLst>
              <a:rect l="0" t="0" r="r" b="b"/>
              <a:pathLst>
                <a:path w="31" h="46">
                  <a:moveTo>
                    <a:pt x="18" y="0"/>
                  </a:moveTo>
                  <a:cubicBezTo>
                    <a:pt x="17" y="0"/>
                    <a:pt x="0" y="4"/>
                    <a:pt x="7" y="22"/>
                  </a:cubicBezTo>
                  <a:cubicBezTo>
                    <a:pt x="15" y="46"/>
                    <a:pt x="22" y="46"/>
                    <a:pt x="23" y="46"/>
                  </a:cubicBezTo>
                  <a:cubicBezTo>
                    <a:pt x="25" y="46"/>
                    <a:pt x="31" y="45"/>
                    <a:pt x="31" y="27"/>
                  </a:cubicBezTo>
                  <a:cubicBezTo>
                    <a:pt x="30" y="8"/>
                    <a:pt x="25" y="0"/>
                    <a:pt x="18" y="0"/>
                  </a:cubicBez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dirty="0">
                <a:solidFill>
                  <a:srgbClr val="000000"/>
                </a:solidFill>
                <a:latin typeface="Calibri Light" panose="020F0302020204030204" pitchFamily="34" charset="0"/>
                <a:cs typeface="Calibri Light" panose="020F0302020204030204" pitchFamily="34" charset="0"/>
              </a:endParaRPr>
            </a:p>
          </p:txBody>
        </p:sp>
        <p:sp>
          <p:nvSpPr>
            <p:cNvPr id="21" name="Freeform 20">
              <a:extLst>
                <a:ext uri="{FF2B5EF4-FFF2-40B4-BE49-F238E27FC236}">
                  <a16:creationId xmlns:a16="http://schemas.microsoft.com/office/drawing/2014/main" id="{C5C25555-2E21-0C4E-BB50-D3BD5936928B}"/>
                </a:ext>
              </a:extLst>
            </p:cNvPr>
            <p:cNvSpPr>
              <a:spLocks noEditPoints="1"/>
            </p:cNvSpPr>
            <p:nvPr userDrawn="1"/>
          </p:nvSpPr>
          <p:spPr bwMode="gray">
            <a:xfrm>
              <a:off x="4581525" y="6176963"/>
              <a:ext cx="193675" cy="341312"/>
            </a:xfrm>
            <a:custGeom>
              <a:avLst/>
              <a:gdLst/>
              <a:ahLst/>
              <a:cxnLst>
                <a:cxn ang="0">
                  <a:pos x="0" y="0"/>
                </a:cxn>
                <a:cxn ang="0">
                  <a:pos x="0" y="108"/>
                </a:cxn>
                <a:cxn ang="0">
                  <a:pos x="61" y="108"/>
                </a:cxn>
                <a:cxn ang="0">
                  <a:pos x="61" y="0"/>
                </a:cxn>
                <a:cxn ang="0">
                  <a:pos x="0" y="0"/>
                </a:cxn>
                <a:cxn ang="0">
                  <a:pos x="42" y="91"/>
                </a:cxn>
                <a:cxn ang="0">
                  <a:pos x="19" y="63"/>
                </a:cxn>
                <a:cxn ang="0">
                  <a:pos x="20" y="91"/>
                </a:cxn>
                <a:cxn ang="0">
                  <a:pos x="5" y="88"/>
                </a:cxn>
                <a:cxn ang="0">
                  <a:pos x="4" y="86"/>
                </a:cxn>
                <a:cxn ang="0">
                  <a:pos x="11" y="86"/>
                </a:cxn>
                <a:cxn ang="0">
                  <a:pos x="11" y="19"/>
                </a:cxn>
                <a:cxn ang="0">
                  <a:pos x="6" y="17"/>
                </a:cxn>
                <a:cxn ang="0">
                  <a:pos x="5" y="16"/>
                </a:cxn>
                <a:cxn ang="0">
                  <a:pos x="28" y="16"/>
                </a:cxn>
                <a:cxn ang="0">
                  <a:pos x="27" y="18"/>
                </a:cxn>
                <a:cxn ang="0">
                  <a:pos x="19" y="19"/>
                </a:cxn>
                <a:cxn ang="0">
                  <a:pos x="19" y="43"/>
                </a:cxn>
                <a:cxn ang="0">
                  <a:pos x="32" y="37"/>
                </a:cxn>
                <a:cxn ang="0">
                  <a:pos x="53" y="70"/>
                </a:cxn>
                <a:cxn ang="0">
                  <a:pos x="42" y="91"/>
                </a:cxn>
              </a:cxnLst>
              <a:rect l="0" t="0" r="r" b="b"/>
              <a:pathLst>
                <a:path w="61" h="108">
                  <a:moveTo>
                    <a:pt x="0" y="0"/>
                  </a:moveTo>
                  <a:cubicBezTo>
                    <a:pt x="0" y="108"/>
                    <a:pt x="0" y="108"/>
                    <a:pt x="0" y="108"/>
                  </a:cubicBezTo>
                  <a:cubicBezTo>
                    <a:pt x="61" y="108"/>
                    <a:pt x="61" y="108"/>
                    <a:pt x="61" y="108"/>
                  </a:cubicBezTo>
                  <a:cubicBezTo>
                    <a:pt x="61" y="0"/>
                    <a:pt x="61" y="0"/>
                    <a:pt x="61" y="0"/>
                  </a:cubicBezTo>
                  <a:lnTo>
                    <a:pt x="0" y="0"/>
                  </a:lnTo>
                  <a:close/>
                  <a:moveTo>
                    <a:pt x="42" y="91"/>
                  </a:moveTo>
                  <a:cubicBezTo>
                    <a:pt x="26" y="91"/>
                    <a:pt x="19" y="63"/>
                    <a:pt x="19" y="63"/>
                  </a:cubicBezTo>
                  <a:cubicBezTo>
                    <a:pt x="20" y="91"/>
                    <a:pt x="20" y="91"/>
                    <a:pt x="20" y="91"/>
                  </a:cubicBezTo>
                  <a:cubicBezTo>
                    <a:pt x="20" y="91"/>
                    <a:pt x="6" y="89"/>
                    <a:pt x="5" y="88"/>
                  </a:cubicBezTo>
                  <a:cubicBezTo>
                    <a:pt x="4" y="88"/>
                    <a:pt x="4" y="86"/>
                    <a:pt x="4" y="86"/>
                  </a:cubicBezTo>
                  <a:cubicBezTo>
                    <a:pt x="11" y="86"/>
                    <a:pt x="11" y="86"/>
                    <a:pt x="11" y="86"/>
                  </a:cubicBezTo>
                  <a:cubicBezTo>
                    <a:pt x="11" y="86"/>
                    <a:pt x="12" y="21"/>
                    <a:pt x="11" y="19"/>
                  </a:cubicBezTo>
                  <a:cubicBezTo>
                    <a:pt x="11" y="18"/>
                    <a:pt x="6" y="17"/>
                    <a:pt x="6" y="17"/>
                  </a:cubicBezTo>
                  <a:cubicBezTo>
                    <a:pt x="5" y="16"/>
                    <a:pt x="5" y="16"/>
                    <a:pt x="5" y="16"/>
                  </a:cubicBezTo>
                  <a:cubicBezTo>
                    <a:pt x="28" y="16"/>
                    <a:pt x="28" y="16"/>
                    <a:pt x="28" y="16"/>
                  </a:cubicBezTo>
                  <a:cubicBezTo>
                    <a:pt x="27" y="18"/>
                    <a:pt x="27" y="18"/>
                    <a:pt x="27" y="18"/>
                  </a:cubicBezTo>
                  <a:cubicBezTo>
                    <a:pt x="24" y="18"/>
                    <a:pt x="19" y="19"/>
                    <a:pt x="19" y="19"/>
                  </a:cubicBezTo>
                  <a:cubicBezTo>
                    <a:pt x="19" y="43"/>
                    <a:pt x="19" y="43"/>
                    <a:pt x="19" y="43"/>
                  </a:cubicBezTo>
                  <a:cubicBezTo>
                    <a:pt x="19" y="43"/>
                    <a:pt x="24" y="37"/>
                    <a:pt x="32" y="37"/>
                  </a:cubicBezTo>
                  <a:cubicBezTo>
                    <a:pt x="53" y="37"/>
                    <a:pt x="53" y="67"/>
                    <a:pt x="53" y="70"/>
                  </a:cubicBezTo>
                  <a:cubicBezTo>
                    <a:pt x="53" y="73"/>
                    <a:pt x="54" y="91"/>
                    <a:pt x="42" y="91"/>
                  </a:cubicBez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dirty="0">
                <a:solidFill>
                  <a:srgbClr val="000000"/>
                </a:solidFill>
                <a:latin typeface="Calibri Light" panose="020F0302020204030204" pitchFamily="34" charset="0"/>
                <a:cs typeface="Calibri Light" panose="020F0302020204030204" pitchFamily="34" charset="0"/>
              </a:endParaRPr>
            </a:p>
          </p:txBody>
        </p:sp>
        <p:sp>
          <p:nvSpPr>
            <p:cNvPr id="22" name="Freeform 21">
              <a:extLst>
                <a:ext uri="{FF2B5EF4-FFF2-40B4-BE49-F238E27FC236}">
                  <a16:creationId xmlns:a16="http://schemas.microsoft.com/office/drawing/2014/main" id="{B5000CB5-8FA5-3B48-8335-EAB6EDA5BE77}"/>
                </a:ext>
              </a:extLst>
            </p:cNvPr>
            <p:cNvSpPr>
              <a:spLocks noEditPoints="1"/>
            </p:cNvSpPr>
            <p:nvPr userDrawn="1"/>
          </p:nvSpPr>
          <p:spPr bwMode="gray">
            <a:xfrm>
              <a:off x="4816475" y="6176963"/>
              <a:ext cx="139700" cy="193675"/>
            </a:xfrm>
            <a:custGeom>
              <a:avLst/>
              <a:gdLst/>
              <a:ahLst/>
              <a:cxnLst>
                <a:cxn ang="0">
                  <a:pos x="18" y="35"/>
                </a:cxn>
                <a:cxn ang="0">
                  <a:pos x="14" y="33"/>
                </a:cxn>
                <a:cxn ang="0">
                  <a:pos x="15" y="3"/>
                </a:cxn>
                <a:cxn ang="0">
                  <a:pos x="20" y="1"/>
                </a:cxn>
                <a:cxn ang="0">
                  <a:pos x="35" y="17"/>
                </a:cxn>
                <a:cxn ang="0">
                  <a:pos x="18" y="35"/>
                </a:cxn>
                <a:cxn ang="0">
                  <a:pos x="5" y="3"/>
                </a:cxn>
                <a:cxn ang="0">
                  <a:pos x="6" y="4"/>
                </a:cxn>
                <a:cxn ang="0">
                  <a:pos x="6" y="29"/>
                </a:cxn>
                <a:cxn ang="0">
                  <a:pos x="7" y="57"/>
                </a:cxn>
                <a:cxn ang="0">
                  <a:pos x="5" y="59"/>
                </a:cxn>
                <a:cxn ang="0">
                  <a:pos x="1" y="60"/>
                </a:cxn>
                <a:cxn ang="0">
                  <a:pos x="1" y="61"/>
                </a:cxn>
                <a:cxn ang="0">
                  <a:pos x="1" y="61"/>
                </a:cxn>
                <a:cxn ang="0">
                  <a:pos x="10" y="61"/>
                </a:cxn>
                <a:cxn ang="0">
                  <a:pos x="22" y="61"/>
                </a:cxn>
                <a:cxn ang="0">
                  <a:pos x="22" y="61"/>
                </a:cxn>
                <a:cxn ang="0">
                  <a:pos x="22" y="60"/>
                </a:cxn>
                <a:cxn ang="0">
                  <a:pos x="15" y="58"/>
                </a:cxn>
                <a:cxn ang="0">
                  <a:pos x="14" y="57"/>
                </a:cxn>
                <a:cxn ang="0">
                  <a:pos x="14" y="36"/>
                </a:cxn>
                <a:cxn ang="0">
                  <a:pos x="19" y="36"/>
                </a:cxn>
                <a:cxn ang="0">
                  <a:pos x="44" y="16"/>
                </a:cxn>
                <a:cxn ang="0">
                  <a:pos x="21" y="0"/>
                </a:cxn>
                <a:cxn ang="0">
                  <a:pos x="0" y="1"/>
                </a:cxn>
                <a:cxn ang="0">
                  <a:pos x="0" y="1"/>
                </a:cxn>
                <a:cxn ang="0">
                  <a:pos x="1" y="2"/>
                </a:cxn>
                <a:cxn ang="0">
                  <a:pos x="5" y="3"/>
                </a:cxn>
              </a:cxnLst>
              <a:rect l="0" t="0" r="r" b="b"/>
              <a:pathLst>
                <a:path w="44" h="61">
                  <a:moveTo>
                    <a:pt x="18" y="35"/>
                  </a:moveTo>
                  <a:cubicBezTo>
                    <a:pt x="16" y="35"/>
                    <a:pt x="14" y="34"/>
                    <a:pt x="14" y="33"/>
                  </a:cubicBezTo>
                  <a:cubicBezTo>
                    <a:pt x="14" y="31"/>
                    <a:pt x="14" y="13"/>
                    <a:pt x="15" y="3"/>
                  </a:cubicBezTo>
                  <a:cubicBezTo>
                    <a:pt x="15" y="2"/>
                    <a:pt x="16" y="1"/>
                    <a:pt x="20" y="1"/>
                  </a:cubicBezTo>
                  <a:cubicBezTo>
                    <a:pt x="29" y="1"/>
                    <a:pt x="35" y="8"/>
                    <a:pt x="35" y="17"/>
                  </a:cubicBezTo>
                  <a:cubicBezTo>
                    <a:pt x="35" y="28"/>
                    <a:pt x="27" y="35"/>
                    <a:pt x="18" y="35"/>
                  </a:cubicBezTo>
                  <a:close/>
                  <a:moveTo>
                    <a:pt x="5" y="3"/>
                  </a:moveTo>
                  <a:cubicBezTo>
                    <a:pt x="6" y="3"/>
                    <a:pt x="6" y="3"/>
                    <a:pt x="6" y="4"/>
                  </a:cubicBezTo>
                  <a:cubicBezTo>
                    <a:pt x="6" y="7"/>
                    <a:pt x="6" y="25"/>
                    <a:pt x="6" y="29"/>
                  </a:cubicBezTo>
                  <a:cubicBezTo>
                    <a:pt x="6" y="34"/>
                    <a:pt x="7" y="54"/>
                    <a:pt x="7" y="57"/>
                  </a:cubicBezTo>
                  <a:cubicBezTo>
                    <a:pt x="7" y="58"/>
                    <a:pt x="6" y="58"/>
                    <a:pt x="5" y="59"/>
                  </a:cubicBezTo>
                  <a:cubicBezTo>
                    <a:pt x="1" y="60"/>
                    <a:pt x="1" y="60"/>
                    <a:pt x="1" y="60"/>
                  </a:cubicBezTo>
                  <a:cubicBezTo>
                    <a:pt x="1" y="60"/>
                    <a:pt x="1" y="60"/>
                    <a:pt x="1" y="61"/>
                  </a:cubicBezTo>
                  <a:cubicBezTo>
                    <a:pt x="1" y="61"/>
                    <a:pt x="1" y="61"/>
                    <a:pt x="1" y="61"/>
                  </a:cubicBezTo>
                  <a:cubicBezTo>
                    <a:pt x="3" y="61"/>
                    <a:pt x="7" y="61"/>
                    <a:pt x="10" y="61"/>
                  </a:cubicBezTo>
                  <a:cubicBezTo>
                    <a:pt x="14" y="61"/>
                    <a:pt x="18" y="61"/>
                    <a:pt x="22" y="61"/>
                  </a:cubicBezTo>
                  <a:cubicBezTo>
                    <a:pt x="22" y="61"/>
                    <a:pt x="22" y="61"/>
                    <a:pt x="22" y="61"/>
                  </a:cubicBezTo>
                  <a:cubicBezTo>
                    <a:pt x="22" y="60"/>
                    <a:pt x="22" y="60"/>
                    <a:pt x="22" y="60"/>
                  </a:cubicBezTo>
                  <a:cubicBezTo>
                    <a:pt x="15" y="58"/>
                    <a:pt x="15" y="58"/>
                    <a:pt x="15" y="58"/>
                  </a:cubicBezTo>
                  <a:cubicBezTo>
                    <a:pt x="14" y="58"/>
                    <a:pt x="14" y="58"/>
                    <a:pt x="14" y="57"/>
                  </a:cubicBezTo>
                  <a:cubicBezTo>
                    <a:pt x="14" y="55"/>
                    <a:pt x="14" y="39"/>
                    <a:pt x="14" y="36"/>
                  </a:cubicBezTo>
                  <a:cubicBezTo>
                    <a:pt x="15" y="36"/>
                    <a:pt x="17" y="36"/>
                    <a:pt x="19" y="36"/>
                  </a:cubicBezTo>
                  <a:cubicBezTo>
                    <a:pt x="34" y="36"/>
                    <a:pt x="44" y="27"/>
                    <a:pt x="44" y="16"/>
                  </a:cubicBezTo>
                  <a:cubicBezTo>
                    <a:pt x="44" y="6"/>
                    <a:pt x="37" y="0"/>
                    <a:pt x="21" y="0"/>
                  </a:cubicBezTo>
                  <a:cubicBezTo>
                    <a:pt x="13" y="0"/>
                    <a:pt x="3" y="1"/>
                    <a:pt x="0" y="1"/>
                  </a:cubicBezTo>
                  <a:cubicBezTo>
                    <a:pt x="0" y="1"/>
                    <a:pt x="0" y="1"/>
                    <a:pt x="0" y="1"/>
                  </a:cubicBezTo>
                  <a:cubicBezTo>
                    <a:pt x="0" y="2"/>
                    <a:pt x="0" y="2"/>
                    <a:pt x="1" y="2"/>
                  </a:cubicBezTo>
                  <a:lnTo>
                    <a:pt x="5" y="3"/>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dirty="0">
                <a:solidFill>
                  <a:srgbClr val="000000"/>
                </a:solidFill>
                <a:latin typeface="Calibri Light" panose="020F0302020204030204" pitchFamily="34" charset="0"/>
                <a:cs typeface="Calibri Light" panose="020F0302020204030204" pitchFamily="34" charset="0"/>
              </a:endParaRPr>
            </a:p>
          </p:txBody>
        </p:sp>
        <p:sp>
          <p:nvSpPr>
            <p:cNvPr id="23" name="Freeform 22">
              <a:extLst>
                <a:ext uri="{FF2B5EF4-FFF2-40B4-BE49-F238E27FC236}">
                  <a16:creationId xmlns:a16="http://schemas.microsoft.com/office/drawing/2014/main" id="{8079FB22-5781-BE4B-8072-1501CD47DFAA}"/>
                </a:ext>
              </a:extLst>
            </p:cNvPr>
            <p:cNvSpPr>
              <a:spLocks/>
            </p:cNvSpPr>
            <p:nvPr userDrawn="1"/>
          </p:nvSpPr>
          <p:spPr bwMode="gray">
            <a:xfrm>
              <a:off x="4972050" y="6224588"/>
              <a:ext cx="117475" cy="146050"/>
            </a:xfrm>
            <a:custGeom>
              <a:avLst/>
              <a:gdLst/>
              <a:ahLst/>
              <a:cxnLst>
                <a:cxn ang="0">
                  <a:pos x="14" y="26"/>
                </a:cxn>
                <a:cxn ang="0">
                  <a:pos x="15" y="23"/>
                </a:cxn>
                <a:cxn ang="0">
                  <a:pos x="33" y="0"/>
                </a:cxn>
                <a:cxn ang="0">
                  <a:pos x="36" y="1"/>
                </a:cxn>
                <a:cxn ang="0">
                  <a:pos x="36" y="2"/>
                </a:cxn>
                <a:cxn ang="0">
                  <a:pos x="37" y="13"/>
                </a:cxn>
                <a:cxn ang="0">
                  <a:pos x="36" y="14"/>
                </a:cxn>
                <a:cxn ang="0">
                  <a:pos x="36" y="13"/>
                </a:cxn>
                <a:cxn ang="0">
                  <a:pos x="33" y="7"/>
                </a:cxn>
                <a:cxn ang="0">
                  <a:pos x="30" y="5"/>
                </a:cxn>
                <a:cxn ang="0">
                  <a:pos x="15" y="33"/>
                </a:cxn>
                <a:cxn ang="0">
                  <a:pos x="14" y="42"/>
                </a:cxn>
                <a:cxn ang="0">
                  <a:pos x="15" y="44"/>
                </a:cxn>
                <a:cxn ang="0">
                  <a:pos x="22" y="45"/>
                </a:cxn>
                <a:cxn ang="0">
                  <a:pos x="23" y="46"/>
                </a:cxn>
                <a:cxn ang="0">
                  <a:pos x="23" y="46"/>
                </a:cxn>
                <a:cxn ang="0">
                  <a:pos x="11" y="46"/>
                </a:cxn>
                <a:cxn ang="0">
                  <a:pos x="1" y="46"/>
                </a:cxn>
                <a:cxn ang="0">
                  <a:pos x="1" y="46"/>
                </a:cxn>
                <a:cxn ang="0">
                  <a:pos x="2" y="45"/>
                </a:cxn>
                <a:cxn ang="0">
                  <a:pos x="6" y="44"/>
                </a:cxn>
                <a:cxn ang="0">
                  <a:pos x="7" y="43"/>
                </a:cxn>
                <a:cxn ang="0">
                  <a:pos x="7" y="23"/>
                </a:cxn>
                <a:cxn ang="0">
                  <a:pos x="7" y="6"/>
                </a:cxn>
                <a:cxn ang="0">
                  <a:pos x="6" y="4"/>
                </a:cxn>
                <a:cxn ang="0">
                  <a:pos x="1" y="4"/>
                </a:cxn>
                <a:cxn ang="0">
                  <a:pos x="0" y="3"/>
                </a:cxn>
                <a:cxn ang="0">
                  <a:pos x="1" y="3"/>
                </a:cxn>
                <a:cxn ang="0">
                  <a:pos x="14" y="0"/>
                </a:cxn>
                <a:cxn ang="0">
                  <a:pos x="15" y="1"/>
                </a:cxn>
                <a:cxn ang="0">
                  <a:pos x="14" y="22"/>
                </a:cxn>
                <a:cxn ang="0">
                  <a:pos x="14" y="26"/>
                </a:cxn>
              </a:cxnLst>
              <a:rect l="0" t="0" r="r" b="b"/>
              <a:pathLst>
                <a:path w="37" h="46">
                  <a:moveTo>
                    <a:pt x="14" y="26"/>
                  </a:moveTo>
                  <a:cubicBezTo>
                    <a:pt x="15" y="25"/>
                    <a:pt x="15" y="24"/>
                    <a:pt x="15" y="23"/>
                  </a:cubicBezTo>
                  <a:cubicBezTo>
                    <a:pt x="17" y="14"/>
                    <a:pt x="23" y="0"/>
                    <a:pt x="33" y="0"/>
                  </a:cubicBezTo>
                  <a:cubicBezTo>
                    <a:pt x="34" y="0"/>
                    <a:pt x="35" y="0"/>
                    <a:pt x="36" y="1"/>
                  </a:cubicBezTo>
                  <a:cubicBezTo>
                    <a:pt x="36" y="1"/>
                    <a:pt x="36" y="1"/>
                    <a:pt x="36" y="2"/>
                  </a:cubicBezTo>
                  <a:cubicBezTo>
                    <a:pt x="37" y="13"/>
                    <a:pt x="37" y="13"/>
                    <a:pt x="37" y="13"/>
                  </a:cubicBezTo>
                  <a:cubicBezTo>
                    <a:pt x="37" y="13"/>
                    <a:pt x="36" y="14"/>
                    <a:pt x="36" y="14"/>
                  </a:cubicBezTo>
                  <a:cubicBezTo>
                    <a:pt x="36" y="14"/>
                    <a:pt x="36" y="13"/>
                    <a:pt x="36" y="13"/>
                  </a:cubicBezTo>
                  <a:cubicBezTo>
                    <a:pt x="35" y="11"/>
                    <a:pt x="34" y="9"/>
                    <a:pt x="33" y="7"/>
                  </a:cubicBezTo>
                  <a:cubicBezTo>
                    <a:pt x="32" y="6"/>
                    <a:pt x="31" y="5"/>
                    <a:pt x="30" y="5"/>
                  </a:cubicBezTo>
                  <a:cubicBezTo>
                    <a:pt x="22" y="5"/>
                    <a:pt x="17" y="21"/>
                    <a:pt x="15" y="33"/>
                  </a:cubicBezTo>
                  <a:cubicBezTo>
                    <a:pt x="14" y="36"/>
                    <a:pt x="14" y="41"/>
                    <a:pt x="14" y="42"/>
                  </a:cubicBezTo>
                  <a:cubicBezTo>
                    <a:pt x="14" y="43"/>
                    <a:pt x="14" y="43"/>
                    <a:pt x="15" y="44"/>
                  </a:cubicBezTo>
                  <a:cubicBezTo>
                    <a:pt x="22" y="45"/>
                    <a:pt x="22" y="45"/>
                    <a:pt x="22" y="45"/>
                  </a:cubicBezTo>
                  <a:cubicBezTo>
                    <a:pt x="23" y="45"/>
                    <a:pt x="23" y="45"/>
                    <a:pt x="23" y="46"/>
                  </a:cubicBezTo>
                  <a:cubicBezTo>
                    <a:pt x="23" y="46"/>
                    <a:pt x="23" y="46"/>
                    <a:pt x="23" y="46"/>
                  </a:cubicBezTo>
                  <a:cubicBezTo>
                    <a:pt x="21" y="46"/>
                    <a:pt x="16" y="46"/>
                    <a:pt x="11" y="46"/>
                  </a:cubicBezTo>
                  <a:cubicBezTo>
                    <a:pt x="6" y="46"/>
                    <a:pt x="3" y="46"/>
                    <a:pt x="1" y="46"/>
                  </a:cubicBezTo>
                  <a:cubicBezTo>
                    <a:pt x="1" y="46"/>
                    <a:pt x="1" y="46"/>
                    <a:pt x="1" y="46"/>
                  </a:cubicBezTo>
                  <a:cubicBezTo>
                    <a:pt x="1" y="45"/>
                    <a:pt x="1" y="45"/>
                    <a:pt x="2" y="45"/>
                  </a:cubicBezTo>
                  <a:cubicBezTo>
                    <a:pt x="6" y="44"/>
                    <a:pt x="6" y="44"/>
                    <a:pt x="6" y="44"/>
                  </a:cubicBezTo>
                  <a:cubicBezTo>
                    <a:pt x="7" y="43"/>
                    <a:pt x="7" y="43"/>
                    <a:pt x="7" y="43"/>
                  </a:cubicBezTo>
                  <a:cubicBezTo>
                    <a:pt x="7" y="40"/>
                    <a:pt x="7" y="28"/>
                    <a:pt x="7" y="23"/>
                  </a:cubicBezTo>
                  <a:cubicBezTo>
                    <a:pt x="7" y="18"/>
                    <a:pt x="7" y="8"/>
                    <a:pt x="7" y="6"/>
                  </a:cubicBezTo>
                  <a:cubicBezTo>
                    <a:pt x="7" y="5"/>
                    <a:pt x="6" y="4"/>
                    <a:pt x="6" y="4"/>
                  </a:cubicBezTo>
                  <a:cubicBezTo>
                    <a:pt x="1" y="4"/>
                    <a:pt x="1" y="4"/>
                    <a:pt x="1" y="4"/>
                  </a:cubicBezTo>
                  <a:cubicBezTo>
                    <a:pt x="0" y="4"/>
                    <a:pt x="0" y="3"/>
                    <a:pt x="0" y="3"/>
                  </a:cubicBezTo>
                  <a:cubicBezTo>
                    <a:pt x="0" y="3"/>
                    <a:pt x="0" y="3"/>
                    <a:pt x="1" y="3"/>
                  </a:cubicBezTo>
                  <a:cubicBezTo>
                    <a:pt x="14" y="0"/>
                    <a:pt x="14" y="0"/>
                    <a:pt x="14" y="0"/>
                  </a:cubicBezTo>
                  <a:cubicBezTo>
                    <a:pt x="15" y="0"/>
                    <a:pt x="15" y="0"/>
                    <a:pt x="15" y="1"/>
                  </a:cubicBezTo>
                  <a:cubicBezTo>
                    <a:pt x="15" y="3"/>
                    <a:pt x="14" y="17"/>
                    <a:pt x="14" y="22"/>
                  </a:cubicBezTo>
                  <a:cubicBezTo>
                    <a:pt x="14" y="24"/>
                    <a:pt x="14" y="25"/>
                    <a:pt x="14" y="26"/>
                  </a:cubicBez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dirty="0">
                <a:solidFill>
                  <a:srgbClr val="000000"/>
                </a:solidFill>
                <a:latin typeface="Calibri Light" panose="020F0302020204030204" pitchFamily="34" charset="0"/>
                <a:cs typeface="Calibri Light" panose="020F0302020204030204" pitchFamily="34" charset="0"/>
              </a:endParaRPr>
            </a:p>
          </p:txBody>
        </p:sp>
        <p:sp>
          <p:nvSpPr>
            <p:cNvPr id="24" name="Freeform 23">
              <a:extLst>
                <a:ext uri="{FF2B5EF4-FFF2-40B4-BE49-F238E27FC236}">
                  <a16:creationId xmlns:a16="http://schemas.microsoft.com/office/drawing/2014/main" id="{F37F23CE-F62C-A547-B89F-C7CC061F66CE}"/>
                </a:ext>
              </a:extLst>
            </p:cNvPr>
            <p:cNvSpPr>
              <a:spLocks noEditPoints="1"/>
            </p:cNvSpPr>
            <p:nvPr userDrawn="1"/>
          </p:nvSpPr>
          <p:spPr bwMode="gray">
            <a:xfrm>
              <a:off x="5099050" y="6176963"/>
              <a:ext cx="66675" cy="193675"/>
            </a:xfrm>
            <a:custGeom>
              <a:avLst/>
              <a:gdLst/>
              <a:ahLst/>
              <a:cxnLst>
                <a:cxn ang="0">
                  <a:pos x="10" y="0"/>
                </a:cxn>
                <a:cxn ang="0">
                  <a:pos x="14" y="4"/>
                </a:cxn>
                <a:cxn ang="0">
                  <a:pos x="10" y="9"/>
                </a:cxn>
                <a:cxn ang="0">
                  <a:pos x="5" y="4"/>
                </a:cxn>
                <a:cxn ang="0">
                  <a:pos x="10" y="0"/>
                </a:cxn>
                <a:cxn ang="0">
                  <a:pos x="14" y="15"/>
                </a:cxn>
                <a:cxn ang="0">
                  <a:pos x="15" y="16"/>
                </a:cxn>
                <a:cxn ang="0">
                  <a:pos x="14" y="39"/>
                </a:cxn>
                <a:cxn ang="0">
                  <a:pos x="14" y="58"/>
                </a:cxn>
                <a:cxn ang="0">
                  <a:pos x="15" y="59"/>
                </a:cxn>
                <a:cxn ang="0">
                  <a:pos x="20" y="60"/>
                </a:cxn>
                <a:cxn ang="0">
                  <a:pos x="21" y="61"/>
                </a:cxn>
                <a:cxn ang="0">
                  <a:pos x="20" y="61"/>
                </a:cxn>
                <a:cxn ang="0">
                  <a:pos x="11" y="61"/>
                </a:cxn>
                <a:cxn ang="0">
                  <a:pos x="1" y="61"/>
                </a:cxn>
                <a:cxn ang="0">
                  <a:pos x="1" y="61"/>
                </a:cxn>
                <a:cxn ang="0">
                  <a:pos x="1" y="60"/>
                </a:cxn>
                <a:cxn ang="0">
                  <a:pos x="6" y="59"/>
                </a:cxn>
                <a:cxn ang="0">
                  <a:pos x="7" y="58"/>
                </a:cxn>
                <a:cxn ang="0">
                  <a:pos x="7" y="38"/>
                </a:cxn>
                <a:cxn ang="0">
                  <a:pos x="7" y="21"/>
                </a:cxn>
                <a:cxn ang="0">
                  <a:pos x="6" y="19"/>
                </a:cxn>
                <a:cxn ang="0">
                  <a:pos x="1" y="19"/>
                </a:cxn>
                <a:cxn ang="0">
                  <a:pos x="0" y="18"/>
                </a:cxn>
                <a:cxn ang="0">
                  <a:pos x="0" y="18"/>
                </a:cxn>
                <a:cxn ang="0">
                  <a:pos x="14" y="15"/>
                </a:cxn>
              </a:cxnLst>
              <a:rect l="0" t="0" r="r" b="b"/>
              <a:pathLst>
                <a:path w="21" h="61">
                  <a:moveTo>
                    <a:pt x="10" y="0"/>
                  </a:moveTo>
                  <a:cubicBezTo>
                    <a:pt x="13" y="0"/>
                    <a:pt x="14" y="2"/>
                    <a:pt x="14" y="4"/>
                  </a:cubicBezTo>
                  <a:cubicBezTo>
                    <a:pt x="14" y="7"/>
                    <a:pt x="12" y="9"/>
                    <a:pt x="10" y="9"/>
                  </a:cubicBezTo>
                  <a:cubicBezTo>
                    <a:pt x="8" y="9"/>
                    <a:pt x="5" y="7"/>
                    <a:pt x="5" y="4"/>
                  </a:cubicBezTo>
                  <a:cubicBezTo>
                    <a:pt x="5" y="2"/>
                    <a:pt x="7" y="0"/>
                    <a:pt x="10" y="0"/>
                  </a:cubicBezTo>
                  <a:close/>
                  <a:moveTo>
                    <a:pt x="14" y="15"/>
                  </a:moveTo>
                  <a:cubicBezTo>
                    <a:pt x="15" y="15"/>
                    <a:pt x="15" y="15"/>
                    <a:pt x="15" y="16"/>
                  </a:cubicBezTo>
                  <a:cubicBezTo>
                    <a:pt x="15" y="20"/>
                    <a:pt x="14" y="34"/>
                    <a:pt x="14" y="39"/>
                  </a:cubicBezTo>
                  <a:cubicBezTo>
                    <a:pt x="14" y="43"/>
                    <a:pt x="14" y="55"/>
                    <a:pt x="14" y="58"/>
                  </a:cubicBezTo>
                  <a:cubicBezTo>
                    <a:pt x="14" y="58"/>
                    <a:pt x="14" y="59"/>
                    <a:pt x="15" y="59"/>
                  </a:cubicBezTo>
                  <a:cubicBezTo>
                    <a:pt x="20" y="60"/>
                    <a:pt x="20" y="60"/>
                    <a:pt x="20" y="60"/>
                  </a:cubicBezTo>
                  <a:cubicBezTo>
                    <a:pt x="20" y="60"/>
                    <a:pt x="21" y="60"/>
                    <a:pt x="21" y="61"/>
                  </a:cubicBezTo>
                  <a:cubicBezTo>
                    <a:pt x="21" y="61"/>
                    <a:pt x="20" y="61"/>
                    <a:pt x="20" y="61"/>
                  </a:cubicBezTo>
                  <a:cubicBezTo>
                    <a:pt x="18" y="61"/>
                    <a:pt x="15" y="61"/>
                    <a:pt x="11" y="61"/>
                  </a:cubicBezTo>
                  <a:cubicBezTo>
                    <a:pt x="7" y="61"/>
                    <a:pt x="3" y="61"/>
                    <a:pt x="1" y="61"/>
                  </a:cubicBezTo>
                  <a:cubicBezTo>
                    <a:pt x="1" y="61"/>
                    <a:pt x="1" y="61"/>
                    <a:pt x="1" y="61"/>
                  </a:cubicBezTo>
                  <a:cubicBezTo>
                    <a:pt x="1" y="60"/>
                    <a:pt x="1" y="60"/>
                    <a:pt x="1" y="60"/>
                  </a:cubicBezTo>
                  <a:cubicBezTo>
                    <a:pt x="6" y="59"/>
                    <a:pt x="6" y="59"/>
                    <a:pt x="6" y="59"/>
                  </a:cubicBezTo>
                  <a:cubicBezTo>
                    <a:pt x="7" y="58"/>
                    <a:pt x="7" y="58"/>
                    <a:pt x="7" y="58"/>
                  </a:cubicBezTo>
                  <a:cubicBezTo>
                    <a:pt x="7" y="55"/>
                    <a:pt x="7" y="43"/>
                    <a:pt x="7" y="38"/>
                  </a:cubicBezTo>
                  <a:cubicBezTo>
                    <a:pt x="7" y="34"/>
                    <a:pt x="7" y="23"/>
                    <a:pt x="7" y="21"/>
                  </a:cubicBezTo>
                  <a:cubicBezTo>
                    <a:pt x="6" y="20"/>
                    <a:pt x="6" y="19"/>
                    <a:pt x="6" y="19"/>
                  </a:cubicBezTo>
                  <a:cubicBezTo>
                    <a:pt x="1" y="19"/>
                    <a:pt x="1" y="19"/>
                    <a:pt x="1" y="19"/>
                  </a:cubicBezTo>
                  <a:cubicBezTo>
                    <a:pt x="0" y="19"/>
                    <a:pt x="0" y="18"/>
                    <a:pt x="0" y="18"/>
                  </a:cubicBezTo>
                  <a:cubicBezTo>
                    <a:pt x="0" y="18"/>
                    <a:pt x="0" y="18"/>
                    <a:pt x="0" y="18"/>
                  </a:cubicBezTo>
                  <a:lnTo>
                    <a:pt x="14" y="15"/>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dirty="0">
                <a:solidFill>
                  <a:srgbClr val="000000"/>
                </a:solidFill>
                <a:latin typeface="Calibri Light" panose="020F0302020204030204" pitchFamily="34" charset="0"/>
                <a:cs typeface="Calibri Light" panose="020F0302020204030204" pitchFamily="34" charset="0"/>
              </a:endParaRPr>
            </a:p>
          </p:txBody>
        </p:sp>
        <p:sp>
          <p:nvSpPr>
            <p:cNvPr id="25" name="Freeform 24">
              <a:extLst>
                <a:ext uri="{FF2B5EF4-FFF2-40B4-BE49-F238E27FC236}">
                  <a16:creationId xmlns:a16="http://schemas.microsoft.com/office/drawing/2014/main" id="{77AD480E-49FF-AD4A-A91A-69E44C369372}"/>
                </a:ext>
              </a:extLst>
            </p:cNvPr>
            <p:cNvSpPr>
              <a:spLocks/>
            </p:cNvSpPr>
            <p:nvPr userDrawn="1"/>
          </p:nvSpPr>
          <p:spPr bwMode="gray">
            <a:xfrm>
              <a:off x="5181600" y="6224588"/>
              <a:ext cx="111125" cy="146050"/>
            </a:xfrm>
            <a:custGeom>
              <a:avLst/>
              <a:gdLst/>
              <a:ahLst/>
              <a:cxnLst>
                <a:cxn ang="0">
                  <a:pos x="0" y="27"/>
                </a:cxn>
                <a:cxn ang="0">
                  <a:pos x="9" y="6"/>
                </a:cxn>
                <a:cxn ang="0">
                  <a:pos x="25" y="0"/>
                </a:cxn>
                <a:cxn ang="0">
                  <a:pos x="33" y="1"/>
                </a:cxn>
                <a:cxn ang="0">
                  <a:pos x="33" y="2"/>
                </a:cxn>
                <a:cxn ang="0">
                  <a:pos x="34" y="12"/>
                </a:cxn>
                <a:cxn ang="0">
                  <a:pos x="33" y="13"/>
                </a:cxn>
                <a:cxn ang="0">
                  <a:pos x="33" y="13"/>
                </a:cxn>
                <a:cxn ang="0">
                  <a:pos x="29" y="5"/>
                </a:cxn>
                <a:cxn ang="0">
                  <a:pos x="28" y="3"/>
                </a:cxn>
                <a:cxn ang="0">
                  <a:pos x="24" y="2"/>
                </a:cxn>
                <a:cxn ang="0">
                  <a:pos x="12" y="10"/>
                </a:cxn>
                <a:cxn ang="0">
                  <a:pos x="8" y="27"/>
                </a:cxn>
                <a:cxn ang="0">
                  <a:pos x="21" y="43"/>
                </a:cxn>
                <a:cxn ang="0">
                  <a:pos x="27" y="43"/>
                </a:cxn>
                <a:cxn ang="0">
                  <a:pos x="35" y="39"/>
                </a:cxn>
                <a:cxn ang="0">
                  <a:pos x="35" y="40"/>
                </a:cxn>
                <a:cxn ang="0">
                  <a:pos x="35" y="41"/>
                </a:cxn>
                <a:cxn ang="0">
                  <a:pos x="25" y="46"/>
                </a:cxn>
                <a:cxn ang="0">
                  <a:pos x="18" y="46"/>
                </a:cxn>
                <a:cxn ang="0">
                  <a:pos x="0" y="27"/>
                </a:cxn>
              </a:cxnLst>
              <a:rect l="0" t="0" r="r" b="b"/>
              <a:pathLst>
                <a:path w="35" h="46">
                  <a:moveTo>
                    <a:pt x="0" y="27"/>
                  </a:moveTo>
                  <a:cubicBezTo>
                    <a:pt x="0" y="20"/>
                    <a:pt x="3" y="12"/>
                    <a:pt x="9" y="6"/>
                  </a:cubicBezTo>
                  <a:cubicBezTo>
                    <a:pt x="13" y="2"/>
                    <a:pt x="19" y="0"/>
                    <a:pt x="25" y="0"/>
                  </a:cubicBezTo>
                  <a:cubicBezTo>
                    <a:pt x="29" y="0"/>
                    <a:pt x="31" y="1"/>
                    <a:pt x="33" y="1"/>
                  </a:cubicBezTo>
                  <a:cubicBezTo>
                    <a:pt x="33" y="2"/>
                    <a:pt x="33" y="2"/>
                    <a:pt x="33" y="2"/>
                  </a:cubicBezTo>
                  <a:cubicBezTo>
                    <a:pt x="34" y="12"/>
                    <a:pt x="34" y="12"/>
                    <a:pt x="34" y="12"/>
                  </a:cubicBezTo>
                  <a:cubicBezTo>
                    <a:pt x="34" y="13"/>
                    <a:pt x="33" y="13"/>
                    <a:pt x="33" y="13"/>
                  </a:cubicBezTo>
                  <a:cubicBezTo>
                    <a:pt x="33" y="13"/>
                    <a:pt x="33" y="13"/>
                    <a:pt x="33" y="13"/>
                  </a:cubicBezTo>
                  <a:cubicBezTo>
                    <a:pt x="31" y="10"/>
                    <a:pt x="30" y="8"/>
                    <a:pt x="29" y="5"/>
                  </a:cubicBezTo>
                  <a:cubicBezTo>
                    <a:pt x="29" y="4"/>
                    <a:pt x="28" y="4"/>
                    <a:pt x="28" y="3"/>
                  </a:cubicBezTo>
                  <a:cubicBezTo>
                    <a:pt x="27" y="3"/>
                    <a:pt x="25" y="2"/>
                    <a:pt x="24" y="2"/>
                  </a:cubicBezTo>
                  <a:cubicBezTo>
                    <a:pt x="19" y="2"/>
                    <a:pt x="15" y="5"/>
                    <a:pt x="12" y="10"/>
                  </a:cubicBezTo>
                  <a:cubicBezTo>
                    <a:pt x="10" y="14"/>
                    <a:pt x="8" y="20"/>
                    <a:pt x="8" y="27"/>
                  </a:cubicBezTo>
                  <a:cubicBezTo>
                    <a:pt x="8" y="38"/>
                    <a:pt x="14" y="43"/>
                    <a:pt x="21" y="43"/>
                  </a:cubicBezTo>
                  <a:cubicBezTo>
                    <a:pt x="24" y="43"/>
                    <a:pt x="26" y="43"/>
                    <a:pt x="27" y="43"/>
                  </a:cubicBezTo>
                  <a:cubicBezTo>
                    <a:pt x="30" y="42"/>
                    <a:pt x="32" y="41"/>
                    <a:pt x="35" y="39"/>
                  </a:cubicBezTo>
                  <a:cubicBezTo>
                    <a:pt x="35" y="39"/>
                    <a:pt x="35" y="40"/>
                    <a:pt x="35" y="40"/>
                  </a:cubicBezTo>
                  <a:cubicBezTo>
                    <a:pt x="35" y="40"/>
                    <a:pt x="35" y="41"/>
                    <a:pt x="35" y="41"/>
                  </a:cubicBezTo>
                  <a:cubicBezTo>
                    <a:pt x="33" y="42"/>
                    <a:pt x="29" y="44"/>
                    <a:pt x="25" y="46"/>
                  </a:cubicBezTo>
                  <a:cubicBezTo>
                    <a:pt x="24" y="46"/>
                    <a:pt x="22" y="46"/>
                    <a:pt x="18" y="46"/>
                  </a:cubicBezTo>
                  <a:cubicBezTo>
                    <a:pt x="7" y="46"/>
                    <a:pt x="0" y="40"/>
                    <a:pt x="0" y="27"/>
                  </a:cubicBez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dirty="0">
                <a:solidFill>
                  <a:srgbClr val="000000"/>
                </a:solidFill>
                <a:latin typeface="Calibri Light" panose="020F0302020204030204" pitchFamily="34" charset="0"/>
                <a:cs typeface="Calibri Light" panose="020F0302020204030204" pitchFamily="34" charset="0"/>
              </a:endParaRPr>
            </a:p>
          </p:txBody>
        </p:sp>
        <p:sp>
          <p:nvSpPr>
            <p:cNvPr id="26" name="Freeform 25">
              <a:extLst>
                <a:ext uri="{FF2B5EF4-FFF2-40B4-BE49-F238E27FC236}">
                  <a16:creationId xmlns:a16="http://schemas.microsoft.com/office/drawing/2014/main" id="{EBC727E0-F742-6B45-B468-6E1A28AB6550}"/>
                </a:ext>
              </a:extLst>
            </p:cNvPr>
            <p:cNvSpPr>
              <a:spLocks noEditPoints="1"/>
            </p:cNvSpPr>
            <p:nvPr userDrawn="1"/>
          </p:nvSpPr>
          <p:spPr bwMode="gray">
            <a:xfrm>
              <a:off x="5308600" y="6224588"/>
              <a:ext cx="119063" cy="146050"/>
            </a:xfrm>
            <a:custGeom>
              <a:avLst/>
              <a:gdLst/>
              <a:ahLst/>
              <a:cxnLst>
                <a:cxn ang="0">
                  <a:pos x="20" y="2"/>
                </a:cxn>
                <a:cxn ang="0">
                  <a:pos x="29" y="18"/>
                </a:cxn>
                <a:cxn ang="0">
                  <a:pos x="27" y="21"/>
                </a:cxn>
                <a:cxn ang="0">
                  <a:pos x="9" y="21"/>
                </a:cxn>
                <a:cxn ang="0">
                  <a:pos x="20" y="2"/>
                </a:cxn>
                <a:cxn ang="0">
                  <a:pos x="38" y="20"/>
                </a:cxn>
                <a:cxn ang="0">
                  <a:pos x="21" y="0"/>
                </a:cxn>
                <a:cxn ang="0">
                  <a:pos x="0" y="27"/>
                </a:cxn>
                <a:cxn ang="0">
                  <a:pos x="19" y="46"/>
                </a:cxn>
                <a:cxn ang="0">
                  <a:pos x="26" y="45"/>
                </a:cxn>
                <a:cxn ang="0">
                  <a:pos x="37" y="40"/>
                </a:cxn>
                <a:cxn ang="0">
                  <a:pos x="37" y="40"/>
                </a:cxn>
                <a:cxn ang="0">
                  <a:pos x="37" y="39"/>
                </a:cxn>
                <a:cxn ang="0">
                  <a:pos x="29" y="42"/>
                </a:cxn>
                <a:cxn ang="0">
                  <a:pos x="22" y="43"/>
                </a:cxn>
                <a:cxn ang="0">
                  <a:pos x="9" y="29"/>
                </a:cxn>
                <a:cxn ang="0">
                  <a:pos x="9" y="23"/>
                </a:cxn>
                <a:cxn ang="0">
                  <a:pos x="35" y="22"/>
                </a:cxn>
                <a:cxn ang="0">
                  <a:pos x="38" y="20"/>
                </a:cxn>
              </a:cxnLst>
              <a:rect l="0" t="0" r="r" b="b"/>
              <a:pathLst>
                <a:path w="38" h="46">
                  <a:moveTo>
                    <a:pt x="20" y="2"/>
                  </a:moveTo>
                  <a:cubicBezTo>
                    <a:pt x="26" y="2"/>
                    <a:pt x="29" y="13"/>
                    <a:pt x="29" y="18"/>
                  </a:cubicBezTo>
                  <a:cubicBezTo>
                    <a:pt x="29" y="20"/>
                    <a:pt x="28" y="20"/>
                    <a:pt x="27" y="21"/>
                  </a:cubicBezTo>
                  <a:cubicBezTo>
                    <a:pt x="24" y="21"/>
                    <a:pt x="15" y="22"/>
                    <a:pt x="9" y="21"/>
                  </a:cubicBezTo>
                  <a:cubicBezTo>
                    <a:pt x="9" y="9"/>
                    <a:pt x="14" y="2"/>
                    <a:pt x="20" y="2"/>
                  </a:cubicBezTo>
                  <a:close/>
                  <a:moveTo>
                    <a:pt x="38" y="20"/>
                  </a:moveTo>
                  <a:cubicBezTo>
                    <a:pt x="38" y="11"/>
                    <a:pt x="33" y="0"/>
                    <a:pt x="21" y="0"/>
                  </a:cubicBezTo>
                  <a:cubicBezTo>
                    <a:pt x="9" y="0"/>
                    <a:pt x="0" y="14"/>
                    <a:pt x="0" y="27"/>
                  </a:cubicBezTo>
                  <a:cubicBezTo>
                    <a:pt x="0" y="40"/>
                    <a:pt x="8" y="46"/>
                    <a:pt x="19" y="46"/>
                  </a:cubicBezTo>
                  <a:cubicBezTo>
                    <a:pt x="22" y="46"/>
                    <a:pt x="25" y="46"/>
                    <a:pt x="26" y="45"/>
                  </a:cubicBezTo>
                  <a:cubicBezTo>
                    <a:pt x="30" y="44"/>
                    <a:pt x="35" y="42"/>
                    <a:pt x="37" y="40"/>
                  </a:cubicBezTo>
                  <a:cubicBezTo>
                    <a:pt x="37" y="40"/>
                    <a:pt x="37" y="40"/>
                    <a:pt x="37" y="40"/>
                  </a:cubicBezTo>
                  <a:cubicBezTo>
                    <a:pt x="37" y="39"/>
                    <a:pt x="37" y="39"/>
                    <a:pt x="37" y="39"/>
                  </a:cubicBezTo>
                  <a:cubicBezTo>
                    <a:pt x="34" y="40"/>
                    <a:pt x="31" y="41"/>
                    <a:pt x="29" y="42"/>
                  </a:cubicBezTo>
                  <a:cubicBezTo>
                    <a:pt x="27" y="43"/>
                    <a:pt x="25" y="43"/>
                    <a:pt x="22" y="43"/>
                  </a:cubicBezTo>
                  <a:cubicBezTo>
                    <a:pt x="16" y="43"/>
                    <a:pt x="10" y="38"/>
                    <a:pt x="9" y="29"/>
                  </a:cubicBezTo>
                  <a:cubicBezTo>
                    <a:pt x="9" y="27"/>
                    <a:pt x="9" y="25"/>
                    <a:pt x="9" y="23"/>
                  </a:cubicBezTo>
                  <a:cubicBezTo>
                    <a:pt x="13" y="23"/>
                    <a:pt x="31" y="23"/>
                    <a:pt x="35" y="22"/>
                  </a:cubicBezTo>
                  <a:cubicBezTo>
                    <a:pt x="37" y="22"/>
                    <a:pt x="38" y="21"/>
                    <a:pt x="38" y="20"/>
                  </a:cubicBez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dirty="0">
                <a:solidFill>
                  <a:srgbClr val="000000"/>
                </a:solidFill>
                <a:latin typeface="Calibri Light" panose="020F0302020204030204" pitchFamily="34" charset="0"/>
                <a:cs typeface="Calibri Light" panose="020F0302020204030204" pitchFamily="34" charset="0"/>
              </a:endParaRPr>
            </a:p>
          </p:txBody>
        </p:sp>
        <p:sp>
          <p:nvSpPr>
            <p:cNvPr id="27" name="Freeform 26">
              <a:extLst>
                <a:ext uri="{FF2B5EF4-FFF2-40B4-BE49-F238E27FC236}">
                  <a16:creationId xmlns:a16="http://schemas.microsoft.com/office/drawing/2014/main" id="{E6DDB773-26B3-EC4C-9477-74CE4F904CFC}"/>
                </a:ext>
              </a:extLst>
            </p:cNvPr>
            <p:cNvSpPr>
              <a:spLocks noEditPoints="1"/>
            </p:cNvSpPr>
            <p:nvPr userDrawn="1"/>
          </p:nvSpPr>
          <p:spPr bwMode="gray">
            <a:xfrm>
              <a:off x="5503863" y="6176963"/>
              <a:ext cx="146050" cy="193675"/>
            </a:xfrm>
            <a:custGeom>
              <a:avLst/>
              <a:gdLst/>
              <a:ahLst/>
              <a:cxnLst>
                <a:cxn ang="0">
                  <a:pos x="19" y="1"/>
                </a:cxn>
                <a:cxn ang="0">
                  <a:pos x="34" y="14"/>
                </a:cxn>
                <a:cxn ang="0">
                  <a:pos x="16" y="29"/>
                </a:cxn>
                <a:cxn ang="0">
                  <a:pos x="14" y="28"/>
                </a:cxn>
                <a:cxn ang="0">
                  <a:pos x="15" y="3"/>
                </a:cxn>
                <a:cxn ang="0">
                  <a:pos x="19" y="1"/>
                </a:cxn>
                <a:cxn ang="0">
                  <a:pos x="28" y="28"/>
                </a:cxn>
                <a:cxn ang="0">
                  <a:pos x="30" y="28"/>
                </a:cxn>
                <a:cxn ang="0">
                  <a:pos x="43" y="14"/>
                </a:cxn>
                <a:cxn ang="0">
                  <a:pos x="20" y="0"/>
                </a:cxn>
                <a:cxn ang="0">
                  <a:pos x="0" y="1"/>
                </a:cxn>
                <a:cxn ang="0">
                  <a:pos x="0" y="1"/>
                </a:cxn>
                <a:cxn ang="0">
                  <a:pos x="0" y="2"/>
                </a:cxn>
                <a:cxn ang="0">
                  <a:pos x="5" y="3"/>
                </a:cxn>
                <a:cxn ang="0">
                  <a:pos x="6" y="4"/>
                </a:cxn>
                <a:cxn ang="0">
                  <a:pos x="6" y="30"/>
                </a:cxn>
                <a:cxn ang="0">
                  <a:pos x="6" y="57"/>
                </a:cxn>
                <a:cxn ang="0">
                  <a:pos x="5" y="59"/>
                </a:cxn>
                <a:cxn ang="0">
                  <a:pos x="1" y="60"/>
                </a:cxn>
                <a:cxn ang="0">
                  <a:pos x="0" y="61"/>
                </a:cxn>
                <a:cxn ang="0">
                  <a:pos x="0" y="61"/>
                </a:cxn>
                <a:cxn ang="0">
                  <a:pos x="9" y="61"/>
                </a:cxn>
                <a:cxn ang="0">
                  <a:pos x="17" y="61"/>
                </a:cxn>
                <a:cxn ang="0">
                  <a:pos x="46" y="44"/>
                </a:cxn>
                <a:cxn ang="0">
                  <a:pos x="30" y="29"/>
                </a:cxn>
                <a:cxn ang="0">
                  <a:pos x="28" y="29"/>
                </a:cxn>
                <a:cxn ang="0">
                  <a:pos x="28" y="28"/>
                </a:cxn>
                <a:cxn ang="0">
                  <a:pos x="37" y="45"/>
                </a:cxn>
                <a:cxn ang="0">
                  <a:pos x="18" y="59"/>
                </a:cxn>
                <a:cxn ang="0">
                  <a:pos x="13" y="57"/>
                </a:cxn>
                <a:cxn ang="0">
                  <a:pos x="14" y="31"/>
                </a:cxn>
                <a:cxn ang="0">
                  <a:pos x="19" y="30"/>
                </a:cxn>
                <a:cxn ang="0">
                  <a:pos x="37" y="45"/>
                </a:cxn>
              </a:cxnLst>
              <a:rect l="0" t="0" r="r" b="b"/>
              <a:pathLst>
                <a:path w="46" h="61">
                  <a:moveTo>
                    <a:pt x="19" y="1"/>
                  </a:moveTo>
                  <a:cubicBezTo>
                    <a:pt x="29" y="1"/>
                    <a:pt x="34" y="6"/>
                    <a:pt x="34" y="14"/>
                  </a:cubicBezTo>
                  <a:cubicBezTo>
                    <a:pt x="34" y="24"/>
                    <a:pt x="25" y="29"/>
                    <a:pt x="16" y="29"/>
                  </a:cubicBezTo>
                  <a:cubicBezTo>
                    <a:pt x="15" y="29"/>
                    <a:pt x="14" y="28"/>
                    <a:pt x="14" y="28"/>
                  </a:cubicBezTo>
                  <a:cubicBezTo>
                    <a:pt x="14" y="26"/>
                    <a:pt x="14" y="10"/>
                    <a:pt x="15" y="3"/>
                  </a:cubicBezTo>
                  <a:cubicBezTo>
                    <a:pt x="15" y="2"/>
                    <a:pt x="16" y="1"/>
                    <a:pt x="19" y="1"/>
                  </a:cubicBezTo>
                  <a:close/>
                  <a:moveTo>
                    <a:pt x="28" y="28"/>
                  </a:moveTo>
                  <a:cubicBezTo>
                    <a:pt x="28" y="28"/>
                    <a:pt x="29" y="28"/>
                    <a:pt x="30" y="28"/>
                  </a:cubicBezTo>
                  <a:cubicBezTo>
                    <a:pt x="36" y="26"/>
                    <a:pt x="43" y="21"/>
                    <a:pt x="43" y="14"/>
                  </a:cubicBezTo>
                  <a:cubicBezTo>
                    <a:pt x="43" y="5"/>
                    <a:pt x="36" y="0"/>
                    <a:pt x="20" y="0"/>
                  </a:cubicBezTo>
                  <a:cubicBezTo>
                    <a:pt x="12" y="0"/>
                    <a:pt x="4" y="0"/>
                    <a:pt x="0" y="1"/>
                  </a:cubicBezTo>
                  <a:cubicBezTo>
                    <a:pt x="0" y="1"/>
                    <a:pt x="0" y="1"/>
                    <a:pt x="0" y="1"/>
                  </a:cubicBezTo>
                  <a:cubicBezTo>
                    <a:pt x="0" y="2"/>
                    <a:pt x="0" y="2"/>
                    <a:pt x="0" y="2"/>
                  </a:cubicBezTo>
                  <a:cubicBezTo>
                    <a:pt x="5" y="3"/>
                    <a:pt x="5" y="3"/>
                    <a:pt x="5" y="3"/>
                  </a:cubicBezTo>
                  <a:cubicBezTo>
                    <a:pt x="6" y="3"/>
                    <a:pt x="6" y="3"/>
                    <a:pt x="6" y="4"/>
                  </a:cubicBezTo>
                  <a:cubicBezTo>
                    <a:pt x="6" y="9"/>
                    <a:pt x="6" y="24"/>
                    <a:pt x="6" y="30"/>
                  </a:cubicBezTo>
                  <a:cubicBezTo>
                    <a:pt x="6" y="34"/>
                    <a:pt x="7" y="54"/>
                    <a:pt x="6" y="57"/>
                  </a:cubicBezTo>
                  <a:cubicBezTo>
                    <a:pt x="6" y="58"/>
                    <a:pt x="6" y="58"/>
                    <a:pt x="5" y="59"/>
                  </a:cubicBezTo>
                  <a:cubicBezTo>
                    <a:pt x="1" y="60"/>
                    <a:pt x="1" y="60"/>
                    <a:pt x="1" y="60"/>
                  </a:cubicBezTo>
                  <a:cubicBezTo>
                    <a:pt x="0" y="60"/>
                    <a:pt x="0" y="60"/>
                    <a:pt x="0" y="61"/>
                  </a:cubicBezTo>
                  <a:cubicBezTo>
                    <a:pt x="0" y="61"/>
                    <a:pt x="0" y="61"/>
                    <a:pt x="0" y="61"/>
                  </a:cubicBezTo>
                  <a:cubicBezTo>
                    <a:pt x="3" y="61"/>
                    <a:pt x="7" y="61"/>
                    <a:pt x="9" y="61"/>
                  </a:cubicBezTo>
                  <a:cubicBezTo>
                    <a:pt x="11" y="61"/>
                    <a:pt x="15" y="61"/>
                    <a:pt x="17" y="61"/>
                  </a:cubicBezTo>
                  <a:cubicBezTo>
                    <a:pt x="33" y="61"/>
                    <a:pt x="46" y="56"/>
                    <a:pt x="46" y="44"/>
                  </a:cubicBezTo>
                  <a:cubicBezTo>
                    <a:pt x="46" y="36"/>
                    <a:pt x="39" y="30"/>
                    <a:pt x="30" y="29"/>
                  </a:cubicBezTo>
                  <a:cubicBezTo>
                    <a:pt x="29" y="29"/>
                    <a:pt x="28" y="29"/>
                    <a:pt x="28" y="29"/>
                  </a:cubicBezTo>
                  <a:lnTo>
                    <a:pt x="28" y="28"/>
                  </a:lnTo>
                  <a:close/>
                  <a:moveTo>
                    <a:pt x="37" y="45"/>
                  </a:moveTo>
                  <a:cubicBezTo>
                    <a:pt x="37" y="55"/>
                    <a:pt x="28" y="59"/>
                    <a:pt x="18" y="59"/>
                  </a:cubicBezTo>
                  <a:cubicBezTo>
                    <a:pt x="16" y="59"/>
                    <a:pt x="13" y="58"/>
                    <a:pt x="13" y="57"/>
                  </a:cubicBezTo>
                  <a:cubicBezTo>
                    <a:pt x="13" y="56"/>
                    <a:pt x="14" y="33"/>
                    <a:pt x="14" y="31"/>
                  </a:cubicBezTo>
                  <a:cubicBezTo>
                    <a:pt x="14" y="30"/>
                    <a:pt x="16" y="30"/>
                    <a:pt x="19" y="30"/>
                  </a:cubicBezTo>
                  <a:cubicBezTo>
                    <a:pt x="30" y="30"/>
                    <a:pt x="37" y="37"/>
                    <a:pt x="37" y="45"/>
                  </a:cubicBez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dirty="0">
                <a:solidFill>
                  <a:srgbClr val="000000"/>
                </a:solidFill>
                <a:latin typeface="Calibri Light" panose="020F0302020204030204" pitchFamily="34" charset="0"/>
                <a:cs typeface="Calibri Light" panose="020F0302020204030204" pitchFamily="34" charset="0"/>
              </a:endParaRPr>
            </a:p>
          </p:txBody>
        </p:sp>
        <p:sp>
          <p:nvSpPr>
            <p:cNvPr id="29" name="Freeform 28">
              <a:extLst>
                <a:ext uri="{FF2B5EF4-FFF2-40B4-BE49-F238E27FC236}">
                  <a16:creationId xmlns:a16="http://schemas.microsoft.com/office/drawing/2014/main" id="{2ED4ABDA-23FE-4A44-8CA1-396D7262AABB}"/>
                </a:ext>
              </a:extLst>
            </p:cNvPr>
            <p:cNvSpPr>
              <a:spLocks noEditPoints="1"/>
            </p:cNvSpPr>
            <p:nvPr userDrawn="1"/>
          </p:nvSpPr>
          <p:spPr bwMode="gray">
            <a:xfrm>
              <a:off x="5672138" y="6224588"/>
              <a:ext cx="136525" cy="146050"/>
            </a:xfrm>
            <a:custGeom>
              <a:avLst/>
              <a:gdLst/>
              <a:ahLst/>
              <a:cxnLst>
                <a:cxn ang="0">
                  <a:pos x="16" y="43"/>
                </a:cxn>
                <a:cxn ang="0">
                  <a:pos x="8" y="32"/>
                </a:cxn>
                <a:cxn ang="0">
                  <a:pos x="18" y="18"/>
                </a:cxn>
                <a:cxn ang="0">
                  <a:pos x="29" y="25"/>
                </a:cxn>
                <a:cxn ang="0">
                  <a:pos x="30" y="27"/>
                </a:cxn>
                <a:cxn ang="0">
                  <a:pos x="29" y="29"/>
                </a:cxn>
                <a:cxn ang="0">
                  <a:pos x="16" y="43"/>
                </a:cxn>
                <a:cxn ang="0">
                  <a:pos x="29" y="21"/>
                </a:cxn>
                <a:cxn ang="0">
                  <a:pos x="28" y="20"/>
                </a:cxn>
                <a:cxn ang="0">
                  <a:pos x="17" y="16"/>
                </a:cxn>
                <a:cxn ang="0">
                  <a:pos x="0" y="34"/>
                </a:cxn>
                <a:cxn ang="0">
                  <a:pos x="11" y="46"/>
                </a:cxn>
                <a:cxn ang="0">
                  <a:pos x="28" y="35"/>
                </a:cxn>
                <a:cxn ang="0">
                  <a:pos x="30" y="33"/>
                </a:cxn>
                <a:cxn ang="0">
                  <a:pos x="30" y="33"/>
                </a:cxn>
                <a:cxn ang="0">
                  <a:pos x="30" y="36"/>
                </a:cxn>
                <a:cxn ang="0">
                  <a:pos x="30" y="45"/>
                </a:cxn>
                <a:cxn ang="0">
                  <a:pos x="31" y="46"/>
                </a:cxn>
                <a:cxn ang="0">
                  <a:pos x="36" y="46"/>
                </a:cxn>
                <a:cxn ang="0">
                  <a:pos x="43" y="46"/>
                </a:cxn>
                <a:cxn ang="0">
                  <a:pos x="43" y="45"/>
                </a:cxn>
                <a:cxn ang="0">
                  <a:pos x="42" y="45"/>
                </a:cxn>
                <a:cxn ang="0">
                  <a:pos x="38" y="43"/>
                </a:cxn>
                <a:cxn ang="0">
                  <a:pos x="37" y="42"/>
                </a:cxn>
                <a:cxn ang="0">
                  <a:pos x="37" y="31"/>
                </a:cxn>
                <a:cxn ang="0">
                  <a:pos x="37" y="20"/>
                </a:cxn>
                <a:cxn ang="0">
                  <a:pos x="24" y="0"/>
                </a:cxn>
                <a:cxn ang="0">
                  <a:pos x="4" y="10"/>
                </a:cxn>
                <a:cxn ang="0">
                  <a:pos x="5" y="12"/>
                </a:cxn>
                <a:cxn ang="0">
                  <a:pos x="5" y="12"/>
                </a:cxn>
                <a:cxn ang="0">
                  <a:pos x="20" y="4"/>
                </a:cxn>
                <a:cxn ang="0">
                  <a:pos x="29" y="14"/>
                </a:cxn>
                <a:cxn ang="0">
                  <a:pos x="30" y="21"/>
                </a:cxn>
                <a:cxn ang="0">
                  <a:pos x="29" y="21"/>
                </a:cxn>
              </a:cxnLst>
              <a:rect l="0" t="0" r="r" b="b"/>
              <a:pathLst>
                <a:path w="43" h="46">
                  <a:moveTo>
                    <a:pt x="16" y="43"/>
                  </a:moveTo>
                  <a:cubicBezTo>
                    <a:pt x="11" y="43"/>
                    <a:pt x="8" y="39"/>
                    <a:pt x="8" y="32"/>
                  </a:cubicBezTo>
                  <a:cubicBezTo>
                    <a:pt x="8" y="25"/>
                    <a:pt x="12" y="18"/>
                    <a:pt x="18" y="18"/>
                  </a:cubicBezTo>
                  <a:cubicBezTo>
                    <a:pt x="24" y="18"/>
                    <a:pt x="27" y="22"/>
                    <a:pt x="29" y="25"/>
                  </a:cubicBezTo>
                  <a:cubicBezTo>
                    <a:pt x="29" y="26"/>
                    <a:pt x="30" y="27"/>
                    <a:pt x="30" y="27"/>
                  </a:cubicBezTo>
                  <a:cubicBezTo>
                    <a:pt x="30" y="28"/>
                    <a:pt x="29" y="29"/>
                    <a:pt x="29" y="29"/>
                  </a:cubicBezTo>
                  <a:cubicBezTo>
                    <a:pt x="27" y="37"/>
                    <a:pt x="21" y="43"/>
                    <a:pt x="16" y="43"/>
                  </a:cubicBezTo>
                  <a:close/>
                  <a:moveTo>
                    <a:pt x="29" y="21"/>
                  </a:moveTo>
                  <a:cubicBezTo>
                    <a:pt x="29" y="21"/>
                    <a:pt x="28" y="20"/>
                    <a:pt x="28" y="20"/>
                  </a:cubicBezTo>
                  <a:cubicBezTo>
                    <a:pt x="26" y="18"/>
                    <a:pt x="22" y="16"/>
                    <a:pt x="17" y="16"/>
                  </a:cubicBezTo>
                  <a:cubicBezTo>
                    <a:pt x="5" y="16"/>
                    <a:pt x="0" y="26"/>
                    <a:pt x="0" y="34"/>
                  </a:cubicBezTo>
                  <a:cubicBezTo>
                    <a:pt x="0" y="42"/>
                    <a:pt x="5" y="46"/>
                    <a:pt x="11" y="46"/>
                  </a:cubicBezTo>
                  <a:cubicBezTo>
                    <a:pt x="20" y="46"/>
                    <a:pt x="26" y="40"/>
                    <a:pt x="28" y="35"/>
                  </a:cubicBezTo>
                  <a:cubicBezTo>
                    <a:pt x="29" y="34"/>
                    <a:pt x="29" y="33"/>
                    <a:pt x="30" y="33"/>
                  </a:cubicBezTo>
                  <a:cubicBezTo>
                    <a:pt x="30" y="33"/>
                    <a:pt x="30" y="33"/>
                    <a:pt x="30" y="33"/>
                  </a:cubicBezTo>
                  <a:cubicBezTo>
                    <a:pt x="30" y="34"/>
                    <a:pt x="30" y="35"/>
                    <a:pt x="30" y="36"/>
                  </a:cubicBezTo>
                  <a:cubicBezTo>
                    <a:pt x="30" y="38"/>
                    <a:pt x="30" y="44"/>
                    <a:pt x="30" y="45"/>
                  </a:cubicBezTo>
                  <a:cubicBezTo>
                    <a:pt x="30" y="45"/>
                    <a:pt x="30" y="46"/>
                    <a:pt x="31" y="46"/>
                  </a:cubicBezTo>
                  <a:cubicBezTo>
                    <a:pt x="32" y="46"/>
                    <a:pt x="34" y="46"/>
                    <a:pt x="36" y="46"/>
                  </a:cubicBezTo>
                  <a:cubicBezTo>
                    <a:pt x="39" y="46"/>
                    <a:pt x="42" y="46"/>
                    <a:pt x="43" y="46"/>
                  </a:cubicBezTo>
                  <a:cubicBezTo>
                    <a:pt x="43" y="46"/>
                    <a:pt x="43" y="46"/>
                    <a:pt x="43" y="45"/>
                  </a:cubicBezTo>
                  <a:cubicBezTo>
                    <a:pt x="43" y="45"/>
                    <a:pt x="43" y="45"/>
                    <a:pt x="42" y="45"/>
                  </a:cubicBezTo>
                  <a:cubicBezTo>
                    <a:pt x="38" y="43"/>
                    <a:pt x="38" y="43"/>
                    <a:pt x="38" y="43"/>
                  </a:cubicBezTo>
                  <a:cubicBezTo>
                    <a:pt x="37" y="43"/>
                    <a:pt x="37" y="43"/>
                    <a:pt x="37" y="42"/>
                  </a:cubicBezTo>
                  <a:cubicBezTo>
                    <a:pt x="37" y="40"/>
                    <a:pt x="37" y="34"/>
                    <a:pt x="37" y="31"/>
                  </a:cubicBezTo>
                  <a:cubicBezTo>
                    <a:pt x="37" y="28"/>
                    <a:pt x="37" y="22"/>
                    <a:pt x="37" y="20"/>
                  </a:cubicBezTo>
                  <a:cubicBezTo>
                    <a:pt x="37" y="10"/>
                    <a:pt x="35" y="0"/>
                    <a:pt x="24" y="0"/>
                  </a:cubicBezTo>
                  <a:cubicBezTo>
                    <a:pt x="15" y="0"/>
                    <a:pt x="9" y="4"/>
                    <a:pt x="4" y="10"/>
                  </a:cubicBezTo>
                  <a:cubicBezTo>
                    <a:pt x="4" y="11"/>
                    <a:pt x="4" y="12"/>
                    <a:pt x="5" y="12"/>
                  </a:cubicBezTo>
                  <a:cubicBezTo>
                    <a:pt x="5" y="12"/>
                    <a:pt x="5" y="12"/>
                    <a:pt x="5" y="12"/>
                  </a:cubicBezTo>
                  <a:cubicBezTo>
                    <a:pt x="9" y="7"/>
                    <a:pt x="14" y="4"/>
                    <a:pt x="20" y="4"/>
                  </a:cubicBezTo>
                  <a:cubicBezTo>
                    <a:pt x="25" y="4"/>
                    <a:pt x="28" y="8"/>
                    <a:pt x="29" y="14"/>
                  </a:cubicBezTo>
                  <a:cubicBezTo>
                    <a:pt x="29" y="16"/>
                    <a:pt x="29" y="19"/>
                    <a:pt x="30" y="21"/>
                  </a:cubicBezTo>
                  <a:lnTo>
                    <a:pt x="29" y="21"/>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dirty="0">
                <a:solidFill>
                  <a:srgbClr val="000000"/>
                </a:solidFill>
                <a:latin typeface="Calibri Light" panose="020F0302020204030204" pitchFamily="34" charset="0"/>
                <a:cs typeface="Calibri Light" panose="020F0302020204030204" pitchFamily="34" charset="0"/>
              </a:endParaRPr>
            </a:p>
          </p:txBody>
        </p:sp>
        <p:sp>
          <p:nvSpPr>
            <p:cNvPr id="31" name="Freeform 30">
              <a:extLst>
                <a:ext uri="{FF2B5EF4-FFF2-40B4-BE49-F238E27FC236}">
                  <a16:creationId xmlns:a16="http://schemas.microsoft.com/office/drawing/2014/main" id="{04A122A7-509A-BC43-A647-BE0C1AD19D35}"/>
                </a:ext>
              </a:extLst>
            </p:cNvPr>
            <p:cNvSpPr>
              <a:spLocks noEditPoints="1"/>
            </p:cNvSpPr>
            <p:nvPr userDrawn="1"/>
          </p:nvSpPr>
          <p:spPr bwMode="gray">
            <a:xfrm>
              <a:off x="5818188" y="6176963"/>
              <a:ext cx="63500" cy="193675"/>
            </a:xfrm>
            <a:custGeom>
              <a:avLst/>
              <a:gdLst/>
              <a:ahLst/>
              <a:cxnLst>
                <a:cxn ang="0">
                  <a:pos x="10" y="0"/>
                </a:cxn>
                <a:cxn ang="0">
                  <a:pos x="14" y="4"/>
                </a:cxn>
                <a:cxn ang="0">
                  <a:pos x="10" y="9"/>
                </a:cxn>
                <a:cxn ang="0">
                  <a:pos x="5" y="4"/>
                </a:cxn>
                <a:cxn ang="0">
                  <a:pos x="10" y="0"/>
                </a:cxn>
                <a:cxn ang="0">
                  <a:pos x="14" y="15"/>
                </a:cxn>
                <a:cxn ang="0">
                  <a:pos x="15" y="16"/>
                </a:cxn>
                <a:cxn ang="0">
                  <a:pos x="14" y="39"/>
                </a:cxn>
                <a:cxn ang="0">
                  <a:pos x="14" y="58"/>
                </a:cxn>
                <a:cxn ang="0">
                  <a:pos x="15" y="59"/>
                </a:cxn>
                <a:cxn ang="0">
                  <a:pos x="20" y="60"/>
                </a:cxn>
                <a:cxn ang="0">
                  <a:pos x="20" y="61"/>
                </a:cxn>
                <a:cxn ang="0">
                  <a:pos x="20" y="61"/>
                </a:cxn>
                <a:cxn ang="0">
                  <a:pos x="10" y="61"/>
                </a:cxn>
                <a:cxn ang="0">
                  <a:pos x="1" y="61"/>
                </a:cxn>
                <a:cxn ang="0">
                  <a:pos x="1" y="61"/>
                </a:cxn>
                <a:cxn ang="0">
                  <a:pos x="1" y="60"/>
                </a:cxn>
                <a:cxn ang="0">
                  <a:pos x="6" y="59"/>
                </a:cxn>
                <a:cxn ang="0">
                  <a:pos x="7" y="58"/>
                </a:cxn>
                <a:cxn ang="0">
                  <a:pos x="7" y="38"/>
                </a:cxn>
                <a:cxn ang="0">
                  <a:pos x="6" y="21"/>
                </a:cxn>
                <a:cxn ang="0">
                  <a:pos x="5" y="19"/>
                </a:cxn>
                <a:cxn ang="0">
                  <a:pos x="0" y="19"/>
                </a:cxn>
                <a:cxn ang="0">
                  <a:pos x="0" y="18"/>
                </a:cxn>
                <a:cxn ang="0">
                  <a:pos x="0" y="18"/>
                </a:cxn>
                <a:cxn ang="0">
                  <a:pos x="14" y="15"/>
                </a:cxn>
              </a:cxnLst>
              <a:rect l="0" t="0" r="r" b="b"/>
              <a:pathLst>
                <a:path w="20" h="61">
                  <a:moveTo>
                    <a:pt x="10" y="0"/>
                  </a:moveTo>
                  <a:cubicBezTo>
                    <a:pt x="12" y="0"/>
                    <a:pt x="14" y="2"/>
                    <a:pt x="14" y="4"/>
                  </a:cubicBezTo>
                  <a:cubicBezTo>
                    <a:pt x="14" y="7"/>
                    <a:pt x="12" y="9"/>
                    <a:pt x="10" y="9"/>
                  </a:cubicBezTo>
                  <a:cubicBezTo>
                    <a:pt x="7" y="9"/>
                    <a:pt x="5" y="7"/>
                    <a:pt x="5" y="4"/>
                  </a:cubicBezTo>
                  <a:cubicBezTo>
                    <a:pt x="5" y="2"/>
                    <a:pt x="7" y="0"/>
                    <a:pt x="10" y="0"/>
                  </a:cubicBezTo>
                  <a:close/>
                  <a:moveTo>
                    <a:pt x="14" y="15"/>
                  </a:moveTo>
                  <a:cubicBezTo>
                    <a:pt x="15" y="15"/>
                    <a:pt x="15" y="15"/>
                    <a:pt x="15" y="16"/>
                  </a:cubicBezTo>
                  <a:cubicBezTo>
                    <a:pt x="15" y="20"/>
                    <a:pt x="14" y="34"/>
                    <a:pt x="14" y="39"/>
                  </a:cubicBezTo>
                  <a:cubicBezTo>
                    <a:pt x="14" y="43"/>
                    <a:pt x="14" y="55"/>
                    <a:pt x="14" y="58"/>
                  </a:cubicBezTo>
                  <a:cubicBezTo>
                    <a:pt x="14" y="58"/>
                    <a:pt x="14" y="59"/>
                    <a:pt x="15" y="59"/>
                  </a:cubicBezTo>
                  <a:cubicBezTo>
                    <a:pt x="20" y="60"/>
                    <a:pt x="20" y="60"/>
                    <a:pt x="20" y="60"/>
                  </a:cubicBezTo>
                  <a:cubicBezTo>
                    <a:pt x="20" y="60"/>
                    <a:pt x="20" y="60"/>
                    <a:pt x="20" y="61"/>
                  </a:cubicBezTo>
                  <a:cubicBezTo>
                    <a:pt x="20" y="61"/>
                    <a:pt x="20" y="61"/>
                    <a:pt x="20" y="61"/>
                  </a:cubicBezTo>
                  <a:cubicBezTo>
                    <a:pt x="18" y="61"/>
                    <a:pt x="15" y="61"/>
                    <a:pt x="10" y="61"/>
                  </a:cubicBezTo>
                  <a:cubicBezTo>
                    <a:pt x="6" y="61"/>
                    <a:pt x="3" y="61"/>
                    <a:pt x="1" y="61"/>
                  </a:cubicBezTo>
                  <a:cubicBezTo>
                    <a:pt x="1" y="61"/>
                    <a:pt x="1" y="61"/>
                    <a:pt x="1" y="61"/>
                  </a:cubicBezTo>
                  <a:cubicBezTo>
                    <a:pt x="1" y="60"/>
                    <a:pt x="1" y="60"/>
                    <a:pt x="1" y="60"/>
                  </a:cubicBezTo>
                  <a:cubicBezTo>
                    <a:pt x="6" y="59"/>
                    <a:pt x="6" y="59"/>
                    <a:pt x="6" y="59"/>
                  </a:cubicBezTo>
                  <a:cubicBezTo>
                    <a:pt x="7" y="58"/>
                    <a:pt x="7" y="58"/>
                    <a:pt x="7" y="58"/>
                  </a:cubicBezTo>
                  <a:cubicBezTo>
                    <a:pt x="7" y="55"/>
                    <a:pt x="7" y="43"/>
                    <a:pt x="7" y="38"/>
                  </a:cubicBezTo>
                  <a:cubicBezTo>
                    <a:pt x="7" y="34"/>
                    <a:pt x="6" y="23"/>
                    <a:pt x="6" y="21"/>
                  </a:cubicBezTo>
                  <a:cubicBezTo>
                    <a:pt x="6" y="20"/>
                    <a:pt x="6" y="19"/>
                    <a:pt x="5" y="19"/>
                  </a:cubicBezTo>
                  <a:cubicBezTo>
                    <a:pt x="0" y="19"/>
                    <a:pt x="0" y="19"/>
                    <a:pt x="0" y="19"/>
                  </a:cubicBezTo>
                  <a:cubicBezTo>
                    <a:pt x="0" y="19"/>
                    <a:pt x="0" y="18"/>
                    <a:pt x="0" y="18"/>
                  </a:cubicBezTo>
                  <a:cubicBezTo>
                    <a:pt x="0" y="18"/>
                    <a:pt x="0" y="18"/>
                    <a:pt x="0" y="18"/>
                  </a:cubicBezTo>
                  <a:lnTo>
                    <a:pt x="14" y="15"/>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dirty="0">
                <a:solidFill>
                  <a:srgbClr val="000000"/>
                </a:solidFill>
                <a:latin typeface="Calibri Light" panose="020F0302020204030204" pitchFamily="34" charset="0"/>
                <a:cs typeface="Calibri Light" panose="020F0302020204030204" pitchFamily="34" charset="0"/>
              </a:endParaRPr>
            </a:p>
          </p:txBody>
        </p:sp>
        <p:sp>
          <p:nvSpPr>
            <p:cNvPr id="32" name="Freeform 31">
              <a:extLst>
                <a:ext uri="{FF2B5EF4-FFF2-40B4-BE49-F238E27FC236}">
                  <a16:creationId xmlns:a16="http://schemas.microsoft.com/office/drawing/2014/main" id="{F5D4C3C2-F5EE-3244-9BE4-0FD99AB5841E}"/>
                </a:ext>
              </a:extLst>
            </p:cNvPr>
            <p:cNvSpPr>
              <a:spLocks/>
            </p:cNvSpPr>
            <p:nvPr userDrawn="1"/>
          </p:nvSpPr>
          <p:spPr bwMode="gray">
            <a:xfrm>
              <a:off x="5891213" y="6157913"/>
              <a:ext cx="66675" cy="212725"/>
            </a:xfrm>
            <a:custGeom>
              <a:avLst/>
              <a:gdLst/>
              <a:ahLst/>
              <a:cxnLst>
                <a:cxn ang="0">
                  <a:pos x="15" y="0"/>
                </a:cxn>
                <a:cxn ang="0">
                  <a:pos x="16" y="1"/>
                </a:cxn>
                <a:cxn ang="0">
                  <a:pos x="15" y="33"/>
                </a:cxn>
                <a:cxn ang="0">
                  <a:pos x="14" y="64"/>
                </a:cxn>
                <a:cxn ang="0">
                  <a:pos x="15" y="65"/>
                </a:cxn>
                <a:cxn ang="0">
                  <a:pos x="21" y="66"/>
                </a:cxn>
                <a:cxn ang="0">
                  <a:pos x="21" y="67"/>
                </a:cxn>
                <a:cxn ang="0">
                  <a:pos x="21" y="67"/>
                </a:cxn>
                <a:cxn ang="0">
                  <a:pos x="11" y="67"/>
                </a:cxn>
                <a:cxn ang="0">
                  <a:pos x="2" y="67"/>
                </a:cxn>
                <a:cxn ang="0">
                  <a:pos x="2" y="67"/>
                </a:cxn>
                <a:cxn ang="0">
                  <a:pos x="2" y="66"/>
                </a:cxn>
                <a:cxn ang="0">
                  <a:pos x="7" y="65"/>
                </a:cxn>
                <a:cxn ang="0">
                  <a:pos x="8" y="64"/>
                </a:cxn>
                <a:cxn ang="0">
                  <a:pos x="8" y="33"/>
                </a:cxn>
                <a:cxn ang="0">
                  <a:pos x="7" y="5"/>
                </a:cxn>
                <a:cxn ang="0">
                  <a:pos x="6" y="3"/>
                </a:cxn>
                <a:cxn ang="0">
                  <a:pos x="0" y="3"/>
                </a:cxn>
                <a:cxn ang="0">
                  <a:pos x="0" y="2"/>
                </a:cxn>
                <a:cxn ang="0">
                  <a:pos x="0" y="2"/>
                </a:cxn>
                <a:cxn ang="0">
                  <a:pos x="15" y="0"/>
                </a:cxn>
              </a:cxnLst>
              <a:rect l="0" t="0" r="r" b="b"/>
              <a:pathLst>
                <a:path w="21" h="67">
                  <a:moveTo>
                    <a:pt x="15" y="0"/>
                  </a:moveTo>
                  <a:cubicBezTo>
                    <a:pt x="16" y="0"/>
                    <a:pt x="16" y="0"/>
                    <a:pt x="16" y="1"/>
                  </a:cubicBezTo>
                  <a:cubicBezTo>
                    <a:pt x="16" y="2"/>
                    <a:pt x="15" y="22"/>
                    <a:pt x="15" y="33"/>
                  </a:cubicBezTo>
                  <a:cubicBezTo>
                    <a:pt x="15" y="40"/>
                    <a:pt x="14" y="62"/>
                    <a:pt x="14" y="64"/>
                  </a:cubicBezTo>
                  <a:cubicBezTo>
                    <a:pt x="14" y="64"/>
                    <a:pt x="15" y="64"/>
                    <a:pt x="15" y="65"/>
                  </a:cubicBezTo>
                  <a:cubicBezTo>
                    <a:pt x="21" y="66"/>
                    <a:pt x="21" y="66"/>
                    <a:pt x="21" y="66"/>
                  </a:cubicBezTo>
                  <a:cubicBezTo>
                    <a:pt x="21" y="66"/>
                    <a:pt x="21" y="66"/>
                    <a:pt x="21" y="67"/>
                  </a:cubicBezTo>
                  <a:cubicBezTo>
                    <a:pt x="21" y="67"/>
                    <a:pt x="21" y="67"/>
                    <a:pt x="21" y="67"/>
                  </a:cubicBezTo>
                  <a:cubicBezTo>
                    <a:pt x="19" y="67"/>
                    <a:pt x="15" y="67"/>
                    <a:pt x="11" y="67"/>
                  </a:cubicBezTo>
                  <a:cubicBezTo>
                    <a:pt x="7" y="67"/>
                    <a:pt x="4" y="67"/>
                    <a:pt x="2" y="67"/>
                  </a:cubicBezTo>
                  <a:cubicBezTo>
                    <a:pt x="2" y="67"/>
                    <a:pt x="2" y="67"/>
                    <a:pt x="2" y="67"/>
                  </a:cubicBezTo>
                  <a:cubicBezTo>
                    <a:pt x="2" y="66"/>
                    <a:pt x="2" y="66"/>
                    <a:pt x="2" y="66"/>
                  </a:cubicBezTo>
                  <a:cubicBezTo>
                    <a:pt x="7" y="65"/>
                    <a:pt x="7" y="65"/>
                    <a:pt x="7" y="65"/>
                  </a:cubicBezTo>
                  <a:cubicBezTo>
                    <a:pt x="7" y="65"/>
                    <a:pt x="8" y="64"/>
                    <a:pt x="8" y="64"/>
                  </a:cubicBezTo>
                  <a:cubicBezTo>
                    <a:pt x="8" y="61"/>
                    <a:pt x="8" y="38"/>
                    <a:pt x="8" y="33"/>
                  </a:cubicBezTo>
                  <a:cubicBezTo>
                    <a:pt x="8" y="28"/>
                    <a:pt x="7" y="8"/>
                    <a:pt x="7" y="5"/>
                  </a:cubicBezTo>
                  <a:cubicBezTo>
                    <a:pt x="7" y="4"/>
                    <a:pt x="7" y="3"/>
                    <a:pt x="6" y="3"/>
                  </a:cubicBezTo>
                  <a:cubicBezTo>
                    <a:pt x="0" y="3"/>
                    <a:pt x="0" y="3"/>
                    <a:pt x="0" y="3"/>
                  </a:cubicBezTo>
                  <a:cubicBezTo>
                    <a:pt x="0" y="3"/>
                    <a:pt x="0" y="2"/>
                    <a:pt x="0" y="2"/>
                  </a:cubicBezTo>
                  <a:cubicBezTo>
                    <a:pt x="0" y="2"/>
                    <a:pt x="0" y="2"/>
                    <a:pt x="0" y="2"/>
                  </a:cubicBezTo>
                  <a:lnTo>
                    <a:pt x="15" y="0"/>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dirty="0">
                <a:solidFill>
                  <a:srgbClr val="000000"/>
                </a:solidFill>
                <a:latin typeface="Calibri Light" panose="020F0302020204030204" pitchFamily="34" charset="0"/>
                <a:cs typeface="Calibri Light" panose="020F0302020204030204" pitchFamily="34" charset="0"/>
              </a:endParaRPr>
            </a:p>
          </p:txBody>
        </p:sp>
        <p:sp>
          <p:nvSpPr>
            <p:cNvPr id="35" name="Freeform 34">
              <a:extLst>
                <a:ext uri="{FF2B5EF4-FFF2-40B4-BE49-F238E27FC236}">
                  <a16:creationId xmlns:a16="http://schemas.microsoft.com/office/drawing/2014/main" id="{9443B11F-71F4-8E49-BE90-4CB4DB1BA1D9}"/>
                </a:ext>
              </a:extLst>
            </p:cNvPr>
            <p:cNvSpPr>
              <a:spLocks noEditPoints="1"/>
            </p:cNvSpPr>
            <p:nvPr userDrawn="1"/>
          </p:nvSpPr>
          <p:spPr bwMode="gray">
            <a:xfrm>
              <a:off x="5973763" y="6224588"/>
              <a:ext cx="117475" cy="146050"/>
            </a:xfrm>
            <a:custGeom>
              <a:avLst/>
              <a:gdLst/>
              <a:ahLst/>
              <a:cxnLst>
                <a:cxn ang="0">
                  <a:pos x="20" y="2"/>
                </a:cxn>
                <a:cxn ang="0">
                  <a:pos x="29" y="18"/>
                </a:cxn>
                <a:cxn ang="0">
                  <a:pos x="27" y="21"/>
                </a:cxn>
                <a:cxn ang="0">
                  <a:pos x="9" y="21"/>
                </a:cxn>
                <a:cxn ang="0">
                  <a:pos x="20" y="2"/>
                </a:cxn>
                <a:cxn ang="0">
                  <a:pos x="37" y="20"/>
                </a:cxn>
                <a:cxn ang="0">
                  <a:pos x="21" y="0"/>
                </a:cxn>
                <a:cxn ang="0">
                  <a:pos x="0" y="27"/>
                </a:cxn>
                <a:cxn ang="0">
                  <a:pos x="19" y="46"/>
                </a:cxn>
                <a:cxn ang="0">
                  <a:pos x="26" y="45"/>
                </a:cxn>
                <a:cxn ang="0">
                  <a:pos x="37" y="40"/>
                </a:cxn>
                <a:cxn ang="0">
                  <a:pos x="37" y="40"/>
                </a:cxn>
                <a:cxn ang="0">
                  <a:pos x="36" y="39"/>
                </a:cxn>
                <a:cxn ang="0">
                  <a:pos x="28" y="42"/>
                </a:cxn>
                <a:cxn ang="0">
                  <a:pos x="22" y="43"/>
                </a:cxn>
                <a:cxn ang="0">
                  <a:pos x="9" y="29"/>
                </a:cxn>
                <a:cxn ang="0">
                  <a:pos x="9" y="23"/>
                </a:cxn>
                <a:cxn ang="0">
                  <a:pos x="35" y="22"/>
                </a:cxn>
                <a:cxn ang="0">
                  <a:pos x="37" y="20"/>
                </a:cxn>
              </a:cxnLst>
              <a:rect l="0" t="0" r="r" b="b"/>
              <a:pathLst>
                <a:path w="37" h="46">
                  <a:moveTo>
                    <a:pt x="20" y="2"/>
                  </a:moveTo>
                  <a:cubicBezTo>
                    <a:pt x="26" y="2"/>
                    <a:pt x="29" y="13"/>
                    <a:pt x="29" y="18"/>
                  </a:cubicBezTo>
                  <a:cubicBezTo>
                    <a:pt x="29" y="20"/>
                    <a:pt x="28" y="20"/>
                    <a:pt x="27" y="21"/>
                  </a:cubicBezTo>
                  <a:cubicBezTo>
                    <a:pt x="24" y="21"/>
                    <a:pt x="14" y="22"/>
                    <a:pt x="9" y="21"/>
                  </a:cubicBezTo>
                  <a:cubicBezTo>
                    <a:pt x="9" y="9"/>
                    <a:pt x="14" y="2"/>
                    <a:pt x="20" y="2"/>
                  </a:cubicBezTo>
                  <a:close/>
                  <a:moveTo>
                    <a:pt x="37" y="20"/>
                  </a:moveTo>
                  <a:cubicBezTo>
                    <a:pt x="37" y="11"/>
                    <a:pt x="32" y="0"/>
                    <a:pt x="21" y="0"/>
                  </a:cubicBezTo>
                  <a:cubicBezTo>
                    <a:pt x="9" y="0"/>
                    <a:pt x="0" y="14"/>
                    <a:pt x="0" y="27"/>
                  </a:cubicBezTo>
                  <a:cubicBezTo>
                    <a:pt x="0" y="40"/>
                    <a:pt x="8" y="46"/>
                    <a:pt x="19" y="46"/>
                  </a:cubicBezTo>
                  <a:cubicBezTo>
                    <a:pt x="22" y="46"/>
                    <a:pt x="25" y="46"/>
                    <a:pt x="26" y="45"/>
                  </a:cubicBezTo>
                  <a:cubicBezTo>
                    <a:pt x="30" y="44"/>
                    <a:pt x="34" y="42"/>
                    <a:pt x="37" y="40"/>
                  </a:cubicBezTo>
                  <a:cubicBezTo>
                    <a:pt x="37" y="40"/>
                    <a:pt x="37" y="40"/>
                    <a:pt x="37" y="40"/>
                  </a:cubicBezTo>
                  <a:cubicBezTo>
                    <a:pt x="37" y="39"/>
                    <a:pt x="37" y="39"/>
                    <a:pt x="36" y="39"/>
                  </a:cubicBezTo>
                  <a:cubicBezTo>
                    <a:pt x="34" y="40"/>
                    <a:pt x="31" y="41"/>
                    <a:pt x="28" y="42"/>
                  </a:cubicBezTo>
                  <a:cubicBezTo>
                    <a:pt x="27" y="43"/>
                    <a:pt x="25" y="43"/>
                    <a:pt x="22" y="43"/>
                  </a:cubicBezTo>
                  <a:cubicBezTo>
                    <a:pt x="15" y="43"/>
                    <a:pt x="10" y="38"/>
                    <a:pt x="9" y="29"/>
                  </a:cubicBezTo>
                  <a:cubicBezTo>
                    <a:pt x="9" y="27"/>
                    <a:pt x="9" y="25"/>
                    <a:pt x="9" y="23"/>
                  </a:cubicBezTo>
                  <a:cubicBezTo>
                    <a:pt x="13" y="23"/>
                    <a:pt x="31" y="23"/>
                    <a:pt x="35" y="22"/>
                  </a:cubicBezTo>
                  <a:cubicBezTo>
                    <a:pt x="36" y="22"/>
                    <a:pt x="37" y="21"/>
                    <a:pt x="37" y="20"/>
                  </a:cubicBez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dirty="0">
                <a:solidFill>
                  <a:srgbClr val="000000"/>
                </a:solidFill>
                <a:latin typeface="Calibri Light" panose="020F0302020204030204" pitchFamily="34" charset="0"/>
                <a:cs typeface="Calibri Light" panose="020F0302020204030204" pitchFamily="34" charset="0"/>
              </a:endParaRPr>
            </a:p>
          </p:txBody>
        </p:sp>
        <p:sp>
          <p:nvSpPr>
            <p:cNvPr id="36" name="Freeform 35">
              <a:extLst>
                <a:ext uri="{FF2B5EF4-FFF2-40B4-BE49-F238E27FC236}">
                  <a16:creationId xmlns:a16="http://schemas.microsoft.com/office/drawing/2014/main" id="{51017DC1-24EA-4D40-856A-036B0F212E0D}"/>
                </a:ext>
              </a:extLst>
            </p:cNvPr>
            <p:cNvSpPr>
              <a:spLocks/>
            </p:cNvSpPr>
            <p:nvPr userDrawn="1"/>
          </p:nvSpPr>
          <p:spPr bwMode="gray">
            <a:xfrm>
              <a:off x="6097588" y="6227763"/>
              <a:ext cx="152400" cy="201612"/>
            </a:xfrm>
            <a:custGeom>
              <a:avLst/>
              <a:gdLst/>
              <a:ahLst/>
              <a:cxnLst>
                <a:cxn ang="0">
                  <a:pos x="48" y="0"/>
                </a:cxn>
                <a:cxn ang="0">
                  <a:pos x="48" y="0"/>
                </a:cxn>
                <a:cxn ang="0">
                  <a:pos x="47" y="1"/>
                </a:cxn>
                <a:cxn ang="0">
                  <a:pos x="45" y="2"/>
                </a:cxn>
                <a:cxn ang="0">
                  <a:pos x="44" y="4"/>
                </a:cxn>
                <a:cxn ang="0">
                  <a:pos x="27" y="43"/>
                </a:cxn>
                <a:cxn ang="0">
                  <a:pos x="6" y="64"/>
                </a:cxn>
                <a:cxn ang="0">
                  <a:pos x="3" y="63"/>
                </a:cxn>
                <a:cxn ang="0">
                  <a:pos x="0" y="54"/>
                </a:cxn>
                <a:cxn ang="0">
                  <a:pos x="1" y="53"/>
                </a:cxn>
                <a:cxn ang="0">
                  <a:pos x="2" y="53"/>
                </a:cxn>
                <a:cxn ang="0">
                  <a:pos x="5" y="57"/>
                </a:cxn>
                <a:cxn ang="0">
                  <a:pos x="7" y="59"/>
                </a:cxn>
                <a:cxn ang="0">
                  <a:pos x="21" y="48"/>
                </a:cxn>
                <a:cxn ang="0">
                  <a:pos x="21" y="45"/>
                </a:cxn>
                <a:cxn ang="0">
                  <a:pos x="6" y="3"/>
                </a:cxn>
                <a:cxn ang="0">
                  <a:pos x="5" y="2"/>
                </a:cxn>
                <a:cxn ang="0">
                  <a:pos x="2" y="1"/>
                </a:cxn>
                <a:cxn ang="0">
                  <a:pos x="1" y="0"/>
                </a:cxn>
                <a:cxn ang="0">
                  <a:pos x="1" y="0"/>
                </a:cxn>
                <a:cxn ang="0">
                  <a:pos x="21" y="0"/>
                </a:cxn>
                <a:cxn ang="0">
                  <a:pos x="21" y="0"/>
                </a:cxn>
                <a:cxn ang="0">
                  <a:pos x="21" y="1"/>
                </a:cxn>
                <a:cxn ang="0">
                  <a:pos x="16" y="2"/>
                </a:cxn>
                <a:cxn ang="0">
                  <a:pos x="15" y="3"/>
                </a:cxn>
                <a:cxn ang="0">
                  <a:pos x="25" y="37"/>
                </a:cxn>
                <a:cxn ang="0">
                  <a:pos x="26" y="40"/>
                </a:cxn>
                <a:cxn ang="0">
                  <a:pos x="27" y="40"/>
                </a:cxn>
                <a:cxn ang="0">
                  <a:pos x="28" y="37"/>
                </a:cxn>
                <a:cxn ang="0">
                  <a:pos x="38" y="4"/>
                </a:cxn>
                <a:cxn ang="0">
                  <a:pos x="37" y="2"/>
                </a:cxn>
                <a:cxn ang="0">
                  <a:pos x="33" y="1"/>
                </a:cxn>
                <a:cxn ang="0">
                  <a:pos x="32" y="0"/>
                </a:cxn>
                <a:cxn ang="0">
                  <a:pos x="32" y="0"/>
                </a:cxn>
                <a:cxn ang="0">
                  <a:pos x="48" y="0"/>
                </a:cxn>
              </a:cxnLst>
              <a:rect l="0" t="0" r="r" b="b"/>
              <a:pathLst>
                <a:path w="48" h="64">
                  <a:moveTo>
                    <a:pt x="48" y="0"/>
                  </a:moveTo>
                  <a:cubicBezTo>
                    <a:pt x="48" y="0"/>
                    <a:pt x="48" y="0"/>
                    <a:pt x="48" y="0"/>
                  </a:cubicBezTo>
                  <a:cubicBezTo>
                    <a:pt x="48" y="1"/>
                    <a:pt x="48" y="1"/>
                    <a:pt x="47" y="1"/>
                  </a:cubicBezTo>
                  <a:cubicBezTo>
                    <a:pt x="45" y="2"/>
                    <a:pt x="45" y="2"/>
                    <a:pt x="45" y="2"/>
                  </a:cubicBezTo>
                  <a:cubicBezTo>
                    <a:pt x="45" y="2"/>
                    <a:pt x="44" y="3"/>
                    <a:pt x="44" y="4"/>
                  </a:cubicBezTo>
                  <a:cubicBezTo>
                    <a:pt x="42" y="10"/>
                    <a:pt x="33" y="33"/>
                    <a:pt x="27" y="43"/>
                  </a:cubicBezTo>
                  <a:cubicBezTo>
                    <a:pt x="22" y="52"/>
                    <a:pt x="14" y="64"/>
                    <a:pt x="6" y="64"/>
                  </a:cubicBezTo>
                  <a:cubicBezTo>
                    <a:pt x="3" y="64"/>
                    <a:pt x="3" y="63"/>
                    <a:pt x="3" y="63"/>
                  </a:cubicBezTo>
                  <a:cubicBezTo>
                    <a:pt x="0" y="54"/>
                    <a:pt x="0" y="54"/>
                    <a:pt x="0" y="54"/>
                  </a:cubicBezTo>
                  <a:cubicBezTo>
                    <a:pt x="0" y="53"/>
                    <a:pt x="1" y="53"/>
                    <a:pt x="1" y="53"/>
                  </a:cubicBezTo>
                  <a:cubicBezTo>
                    <a:pt x="1" y="53"/>
                    <a:pt x="1" y="53"/>
                    <a:pt x="2" y="53"/>
                  </a:cubicBezTo>
                  <a:cubicBezTo>
                    <a:pt x="5" y="57"/>
                    <a:pt x="5" y="57"/>
                    <a:pt x="5" y="57"/>
                  </a:cubicBezTo>
                  <a:cubicBezTo>
                    <a:pt x="5" y="58"/>
                    <a:pt x="6" y="59"/>
                    <a:pt x="7" y="59"/>
                  </a:cubicBezTo>
                  <a:cubicBezTo>
                    <a:pt x="11" y="59"/>
                    <a:pt x="17" y="54"/>
                    <a:pt x="21" y="48"/>
                  </a:cubicBezTo>
                  <a:cubicBezTo>
                    <a:pt x="22" y="47"/>
                    <a:pt x="22" y="46"/>
                    <a:pt x="21" y="45"/>
                  </a:cubicBezTo>
                  <a:cubicBezTo>
                    <a:pt x="18" y="37"/>
                    <a:pt x="9" y="13"/>
                    <a:pt x="6" y="3"/>
                  </a:cubicBezTo>
                  <a:cubicBezTo>
                    <a:pt x="5" y="3"/>
                    <a:pt x="5" y="2"/>
                    <a:pt x="5" y="2"/>
                  </a:cubicBezTo>
                  <a:cubicBezTo>
                    <a:pt x="2" y="1"/>
                    <a:pt x="2" y="1"/>
                    <a:pt x="2" y="1"/>
                  </a:cubicBezTo>
                  <a:cubicBezTo>
                    <a:pt x="1" y="1"/>
                    <a:pt x="1" y="1"/>
                    <a:pt x="1" y="0"/>
                  </a:cubicBezTo>
                  <a:cubicBezTo>
                    <a:pt x="1" y="0"/>
                    <a:pt x="1" y="0"/>
                    <a:pt x="1" y="0"/>
                  </a:cubicBezTo>
                  <a:cubicBezTo>
                    <a:pt x="21" y="0"/>
                    <a:pt x="21" y="0"/>
                    <a:pt x="21" y="0"/>
                  </a:cubicBezTo>
                  <a:cubicBezTo>
                    <a:pt x="21" y="0"/>
                    <a:pt x="21" y="0"/>
                    <a:pt x="21" y="0"/>
                  </a:cubicBezTo>
                  <a:cubicBezTo>
                    <a:pt x="21" y="1"/>
                    <a:pt x="21" y="1"/>
                    <a:pt x="21" y="1"/>
                  </a:cubicBezTo>
                  <a:cubicBezTo>
                    <a:pt x="16" y="2"/>
                    <a:pt x="16" y="2"/>
                    <a:pt x="16" y="2"/>
                  </a:cubicBezTo>
                  <a:cubicBezTo>
                    <a:pt x="15" y="2"/>
                    <a:pt x="15" y="3"/>
                    <a:pt x="15" y="3"/>
                  </a:cubicBezTo>
                  <a:cubicBezTo>
                    <a:pt x="17" y="11"/>
                    <a:pt x="23" y="29"/>
                    <a:pt x="25" y="37"/>
                  </a:cubicBezTo>
                  <a:cubicBezTo>
                    <a:pt x="26" y="38"/>
                    <a:pt x="26" y="39"/>
                    <a:pt x="26" y="40"/>
                  </a:cubicBezTo>
                  <a:cubicBezTo>
                    <a:pt x="27" y="40"/>
                    <a:pt x="27" y="40"/>
                    <a:pt x="27" y="40"/>
                  </a:cubicBezTo>
                  <a:cubicBezTo>
                    <a:pt x="27" y="39"/>
                    <a:pt x="28" y="38"/>
                    <a:pt x="28" y="37"/>
                  </a:cubicBezTo>
                  <a:cubicBezTo>
                    <a:pt x="31" y="29"/>
                    <a:pt x="36" y="13"/>
                    <a:pt x="38" y="4"/>
                  </a:cubicBezTo>
                  <a:cubicBezTo>
                    <a:pt x="38" y="2"/>
                    <a:pt x="38" y="2"/>
                    <a:pt x="37" y="2"/>
                  </a:cubicBezTo>
                  <a:cubicBezTo>
                    <a:pt x="33" y="1"/>
                    <a:pt x="33" y="1"/>
                    <a:pt x="33" y="1"/>
                  </a:cubicBezTo>
                  <a:cubicBezTo>
                    <a:pt x="32" y="1"/>
                    <a:pt x="32" y="1"/>
                    <a:pt x="32" y="0"/>
                  </a:cubicBezTo>
                  <a:cubicBezTo>
                    <a:pt x="32" y="0"/>
                    <a:pt x="32" y="0"/>
                    <a:pt x="32" y="0"/>
                  </a:cubicBezTo>
                  <a:lnTo>
                    <a:pt x="48" y="0"/>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dirty="0">
                <a:solidFill>
                  <a:srgbClr val="000000"/>
                </a:solidFill>
                <a:latin typeface="Calibri Light" panose="020F0302020204030204" pitchFamily="34" charset="0"/>
                <a:cs typeface="Calibri Light" panose="020F0302020204030204" pitchFamily="34" charset="0"/>
              </a:endParaRPr>
            </a:p>
          </p:txBody>
        </p:sp>
        <p:sp>
          <p:nvSpPr>
            <p:cNvPr id="37" name="Freeform 36">
              <a:extLst>
                <a:ext uri="{FF2B5EF4-FFF2-40B4-BE49-F238E27FC236}">
                  <a16:creationId xmlns:a16="http://schemas.microsoft.com/office/drawing/2014/main" id="{04BBAE89-31B8-D74D-B9A0-6A709319630D}"/>
                </a:ext>
              </a:extLst>
            </p:cNvPr>
            <p:cNvSpPr>
              <a:spLocks/>
            </p:cNvSpPr>
            <p:nvPr userDrawn="1"/>
          </p:nvSpPr>
          <p:spPr bwMode="gray">
            <a:xfrm>
              <a:off x="4816475" y="6445250"/>
              <a:ext cx="57150" cy="76200"/>
            </a:xfrm>
            <a:custGeom>
              <a:avLst/>
              <a:gdLst/>
              <a:ahLst/>
              <a:cxnLst>
                <a:cxn ang="0">
                  <a:pos x="18" y="23"/>
                </a:cxn>
                <a:cxn ang="0">
                  <a:pos x="12" y="24"/>
                </a:cxn>
                <a:cxn ang="0">
                  <a:pos x="0" y="12"/>
                </a:cxn>
                <a:cxn ang="0">
                  <a:pos x="13" y="0"/>
                </a:cxn>
                <a:cxn ang="0">
                  <a:pos x="18" y="1"/>
                </a:cxn>
                <a:cxn ang="0">
                  <a:pos x="18" y="3"/>
                </a:cxn>
                <a:cxn ang="0">
                  <a:pos x="13" y="2"/>
                </a:cxn>
                <a:cxn ang="0">
                  <a:pos x="4" y="12"/>
                </a:cxn>
                <a:cxn ang="0">
                  <a:pos x="13" y="22"/>
                </a:cxn>
                <a:cxn ang="0">
                  <a:pos x="18" y="21"/>
                </a:cxn>
                <a:cxn ang="0">
                  <a:pos x="18" y="23"/>
                </a:cxn>
              </a:cxnLst>
              <a:rect l="0" t="0" r="r" b="b"/>
              <a:pathLst>
                <a:path w="18" h="24">
                  <a:moveTo>
                    <a:pt x="18" y="23"/>
                  </a:moveTo>
                  <a:cubicBezTo>
                    <a:pt x="17" y="24"/>
                    <a:pt x="15" y="24"/>
                    <a:pt x="12" y="24"/>
                  </a:cubicBezTo>
                  <a:cubicBezTo>
                    <a:pt x="5" y="24"/>
                    <a:pt x="0" y="20"/>
                    <a:pt x="0" y="12"/>
                  </a:cubicBezTo>
                  <a:cubicBezTo>
                    <a:pt x="0" y="5"/>
                    <a:pt x="5" y="0"/>
                    <a:pt x="13" y="0"/>
                  </a:cubicBezTo>
                  <a:cubicBezTo>
                    <a:pt x="16" y="0"/>
                    <a:pt x="18" y="0"/>
                    <a:pt x="18" y="1"/>
                  </a:cubicBezTo>
                  <a:cubicBezTo>
                    <a:pt x="18" y="3"/>
                    <a:pt x="18" y="3"/>
                    <a:pt x="18" y="3"/>
                  </a:cubicBezTo>
                  <a:cubicBezTo>
                    <a:pt x="16" y="3"/>
                    <a:pt x="15" y="2"/>
                    <a:pt x="13" y="2"/>
                  </a:cubicBezTo>
                  <a:cubicBezTo>
                    <a:pt x="7" y="2"/>
                    <a:pt x="4" y="6"/>
                    <a:pt x="4" y="12"/>
                  </a:cubicBezTo>
                  <a:cubicBezTo>
                    <a:pt x="4" y="18"/>
                    <a:pt x="7" y="22"/>
                    <a:pt x="13" y="22"/>
                  </a:cubicBezTo>
                  <a:cubicBezTo>
                    <a:pt x="15" y="22"/>
                    <a:pt x="16" y="21"/>
                    <a:pt x="18" y="21"/>
                  </a:cubicBezTo>
                  <a:lnTo>
                    <a:pt x="18" y="23"/>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dirty="0">
                <a:solidFill>
                  <a:srgbClr val="000000"/>
                </a:solidFill>
                <a:latin typeface="Calibri Light" panose="020F0302020204030204" pitchFamily="34" charset="0"/>
                <a:cs typeface="Calibri Light" panose="020F0302020204030204" pitchFamily="34" charset="0"/>
              </a:endParaRPr>
            </a:p>
          </p:txBody>
        </p:sp>
        <p:sp>
          <p:nvSpPr>
            <p:cNvPr id="39" name="Freeform 38">
              <a:extLst>
                <a:ext uri="{FF2B5EF4-FFF2-40B4-BE49-F238E27FC236}">
                  <a16:creationId xmlns:a16="http://schemas.microsoft.com/office/drawing/2014/main" id="{F6BF25AA-3B89-114F-9520-60CA93016612}"/>
                </a:ext>
              </a:extLst>
            </p:cNvPr>
            <p:cNvSpPr>
              <a:spLocks/>
            </p:cNvSpPr>
            <p:nvPr userDrawn="1"/>
          </p:nvSpPr>
          <p:spPr bwMode="gray">
            <a:xfrm>
              <a:off x="4892675" y="6445250"/>
              <a:ext cx="57150" cy="76200"/>
            </a:xfrm>
            <a:custGeom>
              <a:avLst/>
              <a:gdLst/>
              <a:ahLst/>
              <a:cxnLst>
                <a:cxn ang="0">
                  <a:pos x="6" y="0"/>
                </a:cxn>
                <a:cxn ang="0">
                  <a:pos x="6" y="20"/>
                </a:cxn>
                <a:cxn ang="0">
                  <a:pos x="30" y="20"/>
                </a:cxn>
                <a:cxn ang="0">
                  <a:pos x="30" y="0"/>
                </a:cxn>
                <a:cxn ang="0">
                  <a:pos x="36" y="0"/>
                </a:cxn>
                <a:cxn ang="0">
                  <a:pos x="36" y="48"/>
                </a:cxn>
                <a:cxn ang="0">
                  <a:pos x="30" y="48"/>
                </a:cxn>
                <a:cxn ang="0">
                  <a:pos x="30" y="26"/>
                </a:cxn>
                <a:cxn ang="0">
                  <a:pos x="6" y="26"/>
                </a:cxn>
                <a:cxn ang="0">
                  <a:pos x="6" y="48"/>
                </a:cxn>
                <a:cxn ang="0">
                  <a:pos x="0" y="48"/>
                </a:cxn>
                <a:cxn ang="0">
                  <a:pos x="0" y="0"/>
                </a:cxn>
                <a:cxn ang="0">
                  <a:pos x="6" y="0"/>
                </a:cxn>
              </a:cxnLst>
              <a:rect l="0" t="0" r="r" b="b"/>
              <a:pathLst>
                <a:path w="36" h="48">
                  <a:moveTo>
                    <a:pt x="6" y="0"/>
                  </a:moveTo>
                  <a:lnTo>
                    <a:pt x="6" y="20"/>
                  </a:lnTo>
                  <a:lnTo>
                    <a:pt x="30" y="20"/>
                  </a:lnTo>
                  <a:lnTo>
                    <a:pt x="30" y="0"/>
                  </a:lnTo>
                  <a:lnTo>
                    <a:pt x="36" y="0"/>
                  </a:lnTo>
                  <a:lnTo>
                    <a:pt x="36" y="48"/>
                  </a:lnTo>
                  <a:lnTo>
                    <a:pt x="30" y="48"/>
                  </a:lnTo>
                  <a:lnTo>
                    <a:pt x="30" y="26"/>
                  </a:lnTo>
                  <a:lnTo>
                    <a:pt x="6" y="26"/>
                  </a:lnTo>
                  <a:lnTo>
                    <a:pt x="6" y="48"/>
                  </a:lnTo>
                  <a:lnTo>
                    <a:pt x="0" y="48"/>
                  </a:lnTo>
                  <a:lnTo>
                    <a:pt x="0" y="0"/>
                  </a:lnTo>
                  <a:lnTo>
                    <a:pt x="6" y="0"/>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dirty="0">
                <a:solidFill>
                  <a:srgbClr val="000000"/>
                </a:solidFill>
                <a:latin typeface="Calibri Light" panose="020F0302020204030204" pitchFamily="34" charset="0"/>
                <a:cs typeface="Calibri Light" panose="020F0302020204030204" pitchFamily="34" charset="0"/>
              </a:endParaRPr>
            </a:p>
          </p:txBody>
        </p:sp>
        <p:sp>
          <p:nvSpPr>
            <p:cNvPr id="40" name="Freeform 39">
              <a:extLst>
                <a:ext uri="{FF2B5EF4-FFF2-40B4-BE49-F238E27FC236}">
                  <a16:creationId xmlns:a16="http://schemas.microsoft.com/office/drawing/2014/main" id="{36D67D9C-2509-B443-8CDE-EE726599A4EA}"/>
                </a:ext>
              </a:extLst>
            </p:cNvPr>
            <p:cNvSpPr>
              <a:spLocks noEditPoints="1"/>
            </p:cNvSpPr>
            <p:nvPr userDrawn="1"/>
          </p:nvSpPr>
          <p:spPr bwMode="gray">
            <a:xfrm>
              <a:off x="4965700" y="6445250"/>
              <a:ext cx="63500" cy="76200"/>
            </a:xfrm>
            <a:custGeom>
              <a:avLst/>
              <a:gdLst/>
              <a:ahLst/>
              <a:cxnLst>
                <a:cxn ang="0">
                  <a:pos x="6" y="16"/>
                </a:cxn>
                <a:cxn ang="0">
                  <a:pos x="4" y="24"/>
                </a:cxn>
                <a:cxn ang="0">
                  <a:pos x="0" y="24"/>
                </a:cxn>
                <a:cxn ang="0">
                  <a:pos x="9" y="0"/>
                </a:cxn>
                <a:cxn ang="0">
                  <a:pos x="12" y="0"/>
                </a:cxn>
                <a:cxn ang="0">
                  <a:pos x="20" y="24"/>
                </a:cxn>
                <a:cxn ang="0">
                  <a:pos x="17" y="24"/>
                </a:cxn>
                <a:cxn ang="0">
                  <a:pos x="15" y="16"/>
                </a:cxn>
                <a:cxn ang="0">
                  <a:pos x="6" y="16"/>
                </a:cxn>
                <a:cxn ang="0">
                  <a:pos x="14" y="14"/>
                </a:cxn>
                <a:cxn ang="0">
                  <a:pos x="12" y="7"/>
                </a:cxn>
                <a:cxn ang="0">
                  <a:pos x="10" y="3"/>
                </a:cxn>
                <a:cxn ang="0">
                  <a:pos x="10" y="3"/>
                </a:cxn>
                <a:cxn ang="0">
                  <a:pos x="9" y="7"/>
                </a:cxn>
                <a:cxn ang="0">
                  <a:pos x="7" y="14"/>
                </a:cxn>
                <a:cxn ang="0">
                  <a:pos x="14" y="14"/>
                </a:cxn>
              </a:cxnLst>
              <a:rect l="0" t="0" r="r" b="b"/>
              <a:pathLst>
                <a:path w="20" h="24">
                  <a:moveTo>
                    <a:pt x="6" y="16"/>
                  </a:moveTo>
                  <a:cubicBezTo>
                    <a:pt x="4" y="24"/>
                    <a:pt x="4" y="24"/>
                    <a:pt x="4" y="24"/>
                  </a:cubicBezTo>
                  <a:cubicBezTo>
                    <a:pt x="0" y="24"/>
                    <a:pt x="0" y="24"/>
                    <a:pt x="0" y="24"/>
                  </a:cubicBezTo>
                  <a:cubicBezTo>
                    <a:pt x="9" y="0"/>
                    <a:pt x="9" y="0"/>
                    <a:pt x="9" y="0"/>
                  </a:cubicBezTo>
                  <a:cubicBezTo>
                    <a:pt x="12" y="0"/>
                    <a:pt x="12" y="0"/>
                    <a:pt x="12" y="0"/>
                  </a:cubicBezTo>
                  <a:cubicBezTo>
                    <a:pt x="20" y="24"/>
                    <a:pt x="20" y="24"/>
                    <a:pt x="20" y="24"/>
                  </a:cubicBezTo>
                  <a:cubicBezTo>
                    <a:pt x="17" y="24"/>
                    <a:pt x="17" y="24"/>
                    <a:pt x="17" y="24"/>
                  </a:cubicBezTo>
                  <a:cubicBezTo>
                    <a:pt x="15" y="16"/>
                    <a:pt x="15" y="16"/>
                    <a:pt x="15" y="16"/>
                  </a:cubicBezTo>
                  <a:lnTo>
                    <a:pt x="6" y="16"/>
                  </a:lnTo>
                  <a:close/>
                  <a:moveTo>
                    <a:pt x="14" y="14"/>
                  </a:moveTo>
                  <a:cubicBezTo>
                    <a:pt x="12" y="7"/>
                    <a:pt x="12" y="7"/>
                    <a:pt x="12" y="7"/>
                  </a:cubicBezTo>
                  <a:cubicBezTo>
                    <a:pt x="11" y="6"/>
                    <a:pt x="11" y="4"/>
                    <a:pt x="10" y="3"/>
                  </a:cubicBezTo>
                  <a:cubicBezTo>
                    <a:pt x="10" y="3"/>
                    <a:pt x="10" y="3"/>
                    <a:pt x="10" y="3"/>
                  </a:cubicBezTo>
                  <a:cubicBezTo>
                    <a:pt x="10" y="4"/>
                    <a:pt x="10" y="6"/>
                    <a:pt x="9" y="7"/>
                  </a:cubicBezTo>
                  <a:cubicBezTo>
                    <a:pt x="7" y="14"/>
                    <a:pt x="7" y="14"/>
                    <a:pt x="7" y="14"/>
                  </a:cubicBezTo>
                  <a:lnTo>
                    <a:pt x="14" y="14"/>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dirty="0">
                <a:solidFill>
                  <a:srgbClr val="000000"/>
                </a:solidFill>
                <a:latin typeface="Calibri Light" panose="020F0302020204030204" pitchFamily="34" charset="0"/>
                <a:cs typeface="Calibri Light" panose="020F0302020204030204" pitchFamily="34" charset="0"/>
              </a:endParaRPr>
            </a:p>
          </p:txBody>
        </p:sp>
        <p:sp>
          <p:nvSpPr>
            <p:cNvPr id="46" name="Freeform 45">
              <a:extLst>
                <a:ext uri="{FF2B5EF4-FFF2-40B4-BE49-F238E27FC236}">
                  <a16:creationId xmlns:a16="http://schemas.microsoft.com/office/drawing/2014/main" id="{B72926B1-9759-B34D-AA74-F3DBDCDA1EAE}"/>
                </a:ext>
              </a:extLst>
            </p:cNvPr>
            <p:cNvSpPr>
              <a:spLocks noEditPoints="1"/>
            </p:cNvSpPr>
            <p:nvPr userDrawn="1"/>
          </p:nvSpPr>
          <p:spPr bwMode="gray">
            <a:xfrm>
              <a:off x="5048250" y="6445250"/>
              <a:ext cx="47625" cy="76200"/>
            </a:xfrm>
            <a:custGeom>
              <a:avLst/>
              <a:gdLst/>
              <a:ahLst/>
              <a:cxnLst>
                <a:cxn ang="0">
                  <a:pos x="0" y="0"/>
                </a:cxn>
                <a:cxn ang="0">
                  <a:pos x="6" y="0"/>
                </a:cxn>
                <a:cxn ang="0">
                  <a:pos x="13" y="2"/>
                </a:cxn>
                <a:cxn ang="0">
                  <a:pos x="15" y="6"/>
                </a:cxn>
                <a:cxn ang="0">
                  <a:pos x="10" y="12"/>
                </a:cxn>
                <a:cxn ang="0">
                  <a:pos x="10" y="13"/>
                </a:cxn>
                <a:cxn ang="0">
                  <a:pos x="14" y="17"/>
                </a:cxn>
                <a:cxn ang="0">
                  <a:pos x="15" y="24"/>
                </a:cxn>
                <a:cxn ang="0">
                  <a:pos x="12" y="24"/>
                </a:cxn>
                <a:cxn ang="0">
                  <a:pos x="11" y="18"/>
                </a:cxn>
                <a:cxn ang="0">
                  <a:pos x="6" y="14"/>
                </a:cxn>
                <a:cxn ang="0">
                  <a:pos x="3" y="14"/>
                </a:cxn>
                <a:cxn ang="0">
                  <a:pos x="3" y="24"/>
                </a:cxn>
                <a:cxn ang="0">
                  <a:pos x="0" y="24"/>
                </a:cxn>
                <a:cxn ang="0">
                  <a:pos x="0" y="0"/>
                </a:cxn>
                <a:cxn ang="0">
                  <a:pos x="3" y="11"/>
                </a:cxn>
                <a:cxn ang="0">
                  <a:pos x="6" y="11"/>
                </a:cxn>
                <a:cxn ang="0">
                  <a:pos x="11" y="7"/>
                </a:cxn>
                <a:cxn ang="0">
                  <a:pos x="6" y="2"/>
                </a:cxn>
                <a:cxn ang="0">
                  <a:pos x="3" y="3"/>
                </a:cxn>
                <a:cxn ang="0">
                  <a:pos x="3" y="11"/>
                </a:cxn>
              </a:cxnLst>
              <a:rect l="0" t="0" r="r" b="b"/>
              <a:pathLst>
                <a:path w="15" h="24">
                  <a:moveTo>
                    <a:pt x="0" y="0"/>
                  </a:moveTo>
                  <a:cubicBezTo>
                    <a:pt x="1" y="0"/>
                    <a:pt x="4" y="0"/>
                    <a:pt x="6" y="0"/>
                  </a:cubicBezTo>
                  <a:cubicBezTo>
                    <a:pt x="9" y="0"/>
                    <a:pt x="11" y="1"/>
                    <a:pt x="13" y="2"/>
                  </a:cubicBezTo>
                  <a:cubicBezTo>
                    <a:pt x="14" y="3"/>
                    <a:pt x="15" y="5"/>
                    <a:pt x="15" y="6"/>
                  </a:cubicBezTo>
                  <a:cubicBezTo>
                    <a:pt x="15" y="10"/>
                    <a:pt x="13" y="12"/>
                    <a:pt x="10" y="12"/>
                  </a:cubicBezTo>
                  <a:cubicBezTo>
                    <a:pt x="10" y="13"/>
                    <a:pt x="10" y="13"/>
                    <a:pt x="10" y="13"/>
                  </a:cubicBezTo>
                  <a:cubicBezTo>
                    <a:pt x="12" y="13"/>
                    <a:pt x="13" y="15"/>
                    <a:pt x="14" y="17"/>
                  </a:cubicBezTo>
                  <a:cubicBezTo>
                    <a:pt x="14" y="21"/>
                    <a:pt x="15" y="23"/>
                    <a:pt x="15" y="24"/>
                  </a:cubicBezTo>
                  <a:cubicBezTo>
                    <a:pt x="12" y="24"/>
                    <a:pt x="12" y="24"/>
                    <a:pt x="12" y="24"/>
                  </a:cubicBezTo>
                  <a:cubicBezTo>
                    <a:pt x="12" y="23"/>
                    <a:pt x="11" y="21"/>
                    <a:pt x="11" y="18"/>
                  </a:cubicBezTo>
                  <a:cubicBezTo>
                    <a:pt x="10" y="15"/>
                    <a:pt x="9" y="14"/>
                    <a:pt x="6" y="14"/>
                  </a:cubicBezTo>
                  <a:cubicBezTo>
                    <a:pt x="3" y="14"/>
                    <a:pt x="3" y="14"/>
                    <a:pt x="3" y="14"/>
                  </a:cubicBezTo>
                  <a:cubicBezTo>
                    <a:pt x="3" y="24"/>
                    <a:pt x="3" y="24"/>
                    <a:pt x="3" y="24"/>
                  </a:cubicBezTo>
                  <a:cubicBezTo>
                    <a:pt x="0" y="24"/>
                    <a:pt x="0" y="24"/>
                    <a:pt x="0" y="24"/>
                  </a:cubicBezTo>
                  <a:lnTo>
                    <a:pt x="0" y="0"/>
                  </a:lnTo>
                  <a:close/>
                  <a:moveTo>
                    <a:pt x="3" y="11"/>
                  </a:moveTo>
                  <a:cubicBezTo>
                    <a:pt x="6" y="11"/>
                    <a:pt x="6" y="11"/>
                    <a:pt x="6" y="11"/>
                  </a:cubicBezTo>
                  <a:cubicBezTo>
                    <a:pt x="9" y="11"/>
                    <a:pt x="11" y="9"/>
                    <a:pt x="11" y="7"/>
                  </a:cubicBezTo>
                  <a:cubicBezTo>
                    <a:pt x="11" y="4"/>
                    <a:pt x="9" y="2"/>
                    <a:pt x="6" y="2"/>
                  </a:cubicBezTo>
                  <a:cubicBezTo>
                    <a:pt x="5" y="2"/>
                    <a:pt x="4" y="2"/>
                    <a:pt x="3" y="3"/>
                  </a:cubicBezTo>
                  <a:lnTo>
                    <a:pt x="3" y="11"/>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dirty="0">
                <a:solidFill>
                  <a:srgbClr val="000000"/>
                </a:solidFill>
                <a:latin typeface="Calibri Light" panose="020F0302020204030204" pitchFamily="34" charset="0"/>
                <a:cs typeface="Calibri Light" panose="020F0302020204030204" pitchFamily="34" charset="0"/>
              </a:endParaRPr>
            </a:p>
          </p:txBody>
        </p:sp>
        <p:sp>
          <p:nvSpPr>
            <p:cNvPr id="48" name="Freeform 47">
              <a:extLst>
                <a:ext uri="{FF2B5EF4-FFF2-40B4-BE49-F238E27FC236}">
                  <a16:creationId xmlns:a16="http://schemas.microsoft.com/office/drawing/2014/main" id="{3F899399-A230-C044-8674-E4184BE74E26}"/>
                </a:ext>
              </a:extLst>
            </p:cNvPr>
            <p:cNvSpPr>
              <a:spLocks/>
            </p:cNvSpPr>
            <p:nvPr userDrawn="1"/>
          </p:nvSpPr>
          <p:spPr bwMode="gray">
            <a:xfrm>
              <a:off x="5108575" y="6445250"/>
              <a:ext cx="53975" cy="76200"/>
            </a:xfrm>
            <a:custGeom>
              <a:avLst/>
              <a:gdLst/>
              <a:ahLst/>
              <a:cxnLst>
                <a:cxn ang="0">
                  <a:pos x="14" y="6"/>
                </a:cxn>
                <a:cxn ang="0">
                  <a:pos x="0" y="6"/>
                </a:cxn>
                <a:cxn ang="0">
                  <a:pos x="0" y="0"/>
                </a:cxn>
                <a:cxn ang="0">
                  <a:pos x="34" y="0"/>
                </a:cxn>
                <a:cxn ang="0">
                  <a:pos x="34" y="6"/>
                </a:cxn>
                <a:cxn ang="0">
                  <a:pos x="20" y="6"/>
                </a:cxn>
                <a:cxn ang="0">
                  <a:pos x="20" y="48"/>
                </a:cxn>
                <a:cxn ang="0">
                  <a:pos x="14" y="48"/>
                </a:cxn>
                <a:cxn ang="0">
                  <a:pos x="14" y="6"/>
                </a:cxn>
              </a:cxnLst>
              <a:rect l="0" t="0" r="r" b="b"/>
              <a:pathLst>
                <a:path w="34" h="48">
                  <a:moveTo>
                    <a:pt x="14" y="6"/>
                  </a:moveTo>
                  <a:lnTo>
                    <a:pt x="0" y="6"/>
                  </a:lnTo>
                  <a:lnTo>
                    <a:pt x="0" y="0"/>
                  </a:lnTo>
                  <a:lnTo>
                    <a:pt x="34" y="0"/>
                  </a:lnTo>
                  <a:lnTo>
                    <a:pt x="34" y="6"/>
                  </a:lnTo>
                  <a:lnTo>
                    <a:pt x="20" y="6"/>
                  </a:lnTo>
                  <a:lnTo>
                    <a:pt x="20" y="48"/>
                  </a:lnTo>
                  <a:lnTo>
                    <a:pt x="14" y="48"/>
                  </a:lnTo>
                  <a:lnTo>
                    <a:pt x="14" y="6"/>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dirty="0">
                <a:solidFill>
                  <a:srgbClr val="000000"/>
                </a:solidFill>
                <a:latin typeface="Calibri Light" panose="020F0302020204030204" pitchFamily="34" charset="0"/>
                <a:cs typeface="Calibri Light" panose="020F0302020204030204" pitchFamily="34" charset="0"/>
              </a:endParaRPr>
            </a:p>
          </p:txBody>
        </p:sp>
        <p:sp>
          <p:nvSpPr>
            <p:cNvPr id="49" name="Freeform 48">
              <a:extLst>
                <a:ext uri="{FF2B5EF4-FFF2-40B4-BE49-F238E27FC236}">
                  <a16:creationId xmlns:a16="http://schemas.microsoft.com/office/drawing/2014/main" id="{88B22216-798E-044E-A1F1-37177EE1D834}"/>
                </a:ext>
              </a:extLst>
            </p:cNvPr>
            <p:cNvSpPr>
              <a:spLocks/>
            </p:cNvSpPr>
            <p:nvPr userDrawn="1"/>
          </p:nvSpPr>
          <p:spPr bwMode="gray">
            <a:xfrm>
              <a:off x="5178425" y="6445250"/>
              <a:ext cx="41275" cy="76200"/>
            </a:xfrm>
            <a:custGeom>
              <a:avLst/>
              <a:gdLst/>
              <a:ahLst/>
              <a:cxnLst>
                <a:cxn ang="0">
                  <a:pos x="24" y="26"/>
                </a:cxn>
                <a:cxn ang="0">
                  <a:pos x="6" y="26"/>
                </a:cxn>
                <a:cxn ang="0">
                  <a:pos x="6" y="42"/>
                </a:cxn>
                <a:cxn ang="0">
                  <a:pos x="26" y="42"/>
                </a:cxn>
                <a:cxn ang="0">
                  <a:pos x="26" y="48"/>
                </a:cxn>
                <a:cxn ang="0">
                  <a:pos x="0" y="48"/>
                </a:cxn>
                <a:cxn ang="0">
                  <a:pos x="0" y="0"/>
                </a:cxn>
                <a:cxn ang="0">
                  <a:pos x="26" y="0"/>
                </a:cxn>
                <a:cxn ang="0">
                  <a:pos x="26" y="6"/>
                </a:cxn>
                <a:cxn ang="0">
                  <a:pos x="6" y="6"/>
                </a:cxn>
                <a:cxn ang="0">
                  <a:pos x="6" y="20"/>
                </a:cxn>
                <a:cxn ang="0">
                  <a:pos x="24" y="20"/>
                </a:cxn>
                <a:cxn ang="0">
                  <a:pos x="24" y="26"/>
                </a:cxn>
              </a:cxnLst>
              <a:rect l="0" t="0" r="r" b="b"/>
              <a:pathLst>
                <a:path w="26" h="48">
                  <a:moveTo>
                    <a:pt x="24" y="26"/>
                  </a:moveTo>
                  <a:lnTo>
                    <a:pt x="6" y="26"/>
                  </a:lnTo>
                  <a:lnTo>
                    <a:pt x="6" y="42"/>
                  </a:lnTo>
                  <a:lnTo>
                    <a:pt x="26" y="42"/>
                  </a:lnTo>
                  <a:lnTo>
                    <a:pt x="26" y="48"/>
                  </a:lnTo>
                  <a:lnTo>
                    <a:pt x="0" y="48"/>
                  </a:lnTo>
                  <a:lnTo>
                    <a:pt x="0" y="0"/>
                  </a:lnTo>
                  <a:lnTo>
                    <a:pt x="26" y="0"/>
                  </a:lnTo>
                  <a:lnTo>
                    <a:pt x="26" y="6"/>
                  </a:lnTo>
                  <a:lnTo>
                    <a:pt x="6" y="6"/>
                  </a:lnTo>
                  <a:lnTo>
                    <a:pt x="6" y="20"/>
                  </a:lnTo>
                  <a:lnTo>
                    <a:pt x="24" y="20"/>
                  </a:lnTo>
                  <a:lnTo>
                    <a:pt x="24" y="26"/>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dirty="0">
                <a:solidFill>
                  <a:srgbClr val="000000"/>
                </a:solidFill>
                <a:latin typeface="Calibri Light" panose="020F0302020204030204" pitchFamily="34" charset="0"/>
                <a:cs typeface="Calibri Light" panose="020F0302020204030204" pitchFamily="34" charset="0"/>
              </a:endParaRPr>
            </a:p>
          </p:txBody>
        </p:sp>
        <p:sp>
          <p:nvSpPr>
            <p:cNvPr id="50" name="Freeform 49">
              <a:extLst>
                <a:ext uri="{FF2B5EF4-FFF2-40B4-BE49-F238E27FC236}">
                  <a16:creationId xmlns:a16="http://schemas.microsoft.com/office/drawing/2014/main" id="{15A67C64-C658-C342-91F8-AD722A6BD2CD}"/>
                </a:ext>
              </a:extLst>
            </p:cNvPr>
            <p:cNvSpPr>
              <a:spLocks noEditPoints="1"/>
            </p:cNvSpPr>
            <p:nvPr userDrawn="1"/>
          </p:nvSpPr>
          <p:spPr bwMode="gray">
            <a:xfrm>
              <a:off x="5238750" y="6445250"/>
              <a:ext cx="50800" cy="76200"/>
            </a:xfrm>
            <a:custGeom>
              <a:avLst/>
              <a:gdLst/>
              <a:ahLst/>
              <a:cxnLst>
                <a:cxn ang="0">
                  <a:pos x="0" y="0"/>
                </a:cxn>
                <a:cxn ang="0">
                  <a:pos x="6" y="0"/>
                </a:cxn>
                <a:cxn ang="0">
                  <a:pos x="13" y="2"/>
                </a:cxn>
                <a:cxn ang="0">
                  <a:pos x="15" y="6"/>
                </a:cxn>
                <a:cxn ang="0">
                  <a:pos x="10" y="12"/>
                </a:cxn>
                <a:cxn ang="0">
                  <a:pos x="10" y="13"/>
                </a:cxn>
                <a:cxn ang="0">
                  <a:pos x="14" y="17"/>
                </a:cxn>
                <a:cxn ang="0">
                  <a:pos x="16" y="24"/>
                </a:cxn>
                <a:cxn ang="0">
                  <a:pos x="13" y="24"/>
                </a:cxn>
                <a:cxn ang="0">
                  <a:pos x="11" y="18"/>
                </a:cxn>
                <a:cxn ang="0">
                  <a:pos x="6" y="14"/>
                </a:cxn>
                <a:cxn ang="0">
                  <a:pos x="3" y="14"/>
                </a:cxn>
                <a:cxn ang="0">
                  <a:pos x="3" y="24"/>
                </a:cxn>
                <a:cxn ang="0">
                  <a:pos x="0" y="24"/>
                </a:cxn>
                <a:cxn ang="0">
                  <a:pos x="0" y="0"/>
                </a:cxn>
                <a:cxn ang="0">
                  <a:pos x="3" y="11"/>
                </a:cxn>
                <a:cxn ang="0">
                  <a:pos x="6" y="11"/>
                </a:cxn>
                <a:cxn ang="0">
                  <a:pos x="12" y="7"/>
                </a:cxn>
                <a:cxn ang="0">
                  <a:pos x="6" y="2"/>
                </a:cxn>
                <a:cxn ang="0">
                  <a:pos x="3" y="3"/>
                </a:cxn>
                <a:cxn ang="0">
                  <a:pos x="3" y="11"/>
                </a:cxn>
              </a:cxnLst>
              <a:rect l="0" t="0" r="r" b="b"/>
              <a:pathLst>
                <a:path w="16" h="24">
                  <a:moveTo>
                    <a:pt x="0" y="0"/>
                  </a:moveTo>
                  <a:cubicBezTo>
                    <a:pt x="2" y="0"/>
                    <a:pt x="4" y="0"/>
                    <a:pt x="6" y="0"/>
                  </a:cubicBezTo>
                  <a:cubicBezTo>
                    <a:pt x="9" y="0"/>
                    <a:pt x="12" y="1"/>
                    <a:pt x="13" y="2"/>
                  </a:cubicBezTo>
                  <a:cubicBezTo>
                    <a:pt x="14" y="3"/>
                    <a:pt x="15" y="5"/>
                    <a:pt x="15" y="6"/>
                  </a:cubicBezTo>
                  <a:cubicBezTo>
                    <a:pt x="15" y="10"/>
                    <a:pt x="13" y="12"/>
                    <a:pt x="10" y="12"/>
                  </a:cubicBezTo>
                  <a:cubicBezTo>
                    <a:pt x="10" y="13"/>
                    <a:pt x="10" y="13"/>
                    <a:pt x="10" y="13"/>
                  </a:cubicBezTo>
                  <a:cubicBezTo>
                    <a:pt x="12" y="13"/>
                    <a:pt x="13" y="15"/>
                    <a:pt x="14" y="17"/>
                  </a:cubicBezTo>
                  <a:cubicBezTo>
                    <a:pt x="15" y="21"/>
                    <a:pt x="15" y="23"/>
                    <a:pt x="16" y="24"/>
                  </a:cubicBezTo>
                  <a:cubicBezTo>
                    <a:pt x="13" y="24"/>
                    <a:pt x="13" y="24"/>
                    <a:pt x="13" y="24"/>
                  </a:cubicBezTo>
                  <a:cubicBezTo>
                    <a:pt x="12" y="23"/>
                    <a:pt x="12" y="21"/>
                    <a:pt x="11" y="18"/>
                  </a:cubicBezTo>
                  <a:cubicBezTo>
                    <a:pt x="10" y="15"/>
                    <a:pt x="9" y="14"/>
                    <a:pt x="6" y="14"/>
                  </a:cubicBezTo>
                  <a:cubicBezTo>
                    <a:pt x="3" y="14"/>
                    <a:pt x="3" y="14"/>
                    <a:pt x="3" y="14"/>
                  </a:cubicBezTo>
                  <a:cubicBezTo>
                    <a:pt x="3" y="24"/>
                    <a:pt x="3" y="24"/>
                    <a:pt x="3" y="24"/>
                  </a:cubicBezTo>
                  <a:cubicBezTo>
                    <a:pt x="0" y="24"/>
                    <a:pt x="0" y="24"/>
                    <a:pt x="0" y="24"/>
                  </a:cubicBezTo>
                  <a:lnTo>
                    <a:pt x="0" y="0"/>
                  </a:lnTo>
                  <a:close/>
                  <a:moveTo>
                    <a:pt x="3" y="11"/>
                  </a:moveTo>
                  <a:cubicBezTo>
                    <a:pt x="6" y="11"/>
                    <a:pt x="6" y="11"/>
                    <a:pt x="6" y="11"/>
                  </a:cubicBezTo>
                  <a:cubicBezTo>
                    <a:pt x="10" y="11"/>
                    <a:pt x="12" y="9"/>
                    <a:pt x="12" y="7"/>
                  </a:cubicBezTo>
                  <a:cubicBezTo>
                    <a:pt x="12" y="4"/>
                    <a:pt x="10" y="2"/>
                    <a:pt x="6" y="2"/>
                  </a:cubicBezTo>
                  <a:cubicBezTo>
                    <a:pt x="5" y="2"/>
                    <a:pt x="4" y="2"/>
                    <a:pt x="3" y="3"/>
                  </a:cubicBezTo>
                  <a:lnTo>
                    <a:pt x="3" y="11"/>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dirty="0">
                <a:solidFill>
                  <a:srgbClr val="000000"/>
                </a:solidFill>
                <a:latin typeface="Calibri Light" panose="020F0302020204030204" pitchFamily="34" charset="0"/>
                <a:cs typeface="Calibri Light" panose="020F0302020204030204" pitchFamily="34" charset="0"/>
              </a:endParaRPr>
            </a:p>
          </p:txBody>
        </p:sp>
        <p:sp>
          <p:nvSpPr>
            <p:cNvPr id="51" name="Freeform 50">
              <a:extLst>
                <a:ext uri="{FF2B5EF4-FFF2-40B4-BE49-F238E27FC236}">
                  <a16:creationId xmlns:a16="http://schemas.microsoft.com/office/drawing/2014/main" id="{E8E7D28C-6FD1-EB4F-A858-517D723839BC}"/>
                </a:ext>
              </a:extLst>
            </p:cNvPr>
            <p:cNvSpPr>
              <a:spLocks/>
            </p:cNvSpPr>
            <p:nvPr userDrawn="1"/>
          </p:nvSpPr>
          <p:spPr bwMode="gray">
            <a:xfrm>
              <a:off x="5305425" y="6445250"/>
              <a:ext cx="44450" cy="76200"/>
            </a:xfrm>
            <a:custGeom>
              <a:avLst/>
              <a:gdLst/>
              <a:ahLst/>
              <a:cxnLst>
                <a:cxn ang="0">
                  <a:pos x="26" y="26"/>
                </a:cxn>
                <a:cxn ang="0">
                  <a:pos x="6" y="26"/>
                </a:cxn>
                <a:cxn ang="0">
                  <a:pos x="6" y="42"/>
                </a:cxn>
                <a:cxn ang="0">
                  <a:pos x="28" y="42"/>
                </a:cxn>
                <a:cxn ang="0">
                  <a:pos x="28" y="48"/>
                </a:cxn>
                <a:cxn ang="0">
                  <a:pos x="0" y="48"/>
                </a:cxn>
                <a:cxn ang="0">
                  <a:pos x="0" y="0"/>
                </a:cxn>
                <a:cxn ang="0">
                  <a:pos x="26" y="0"/>
                </a:cxn>
                <a:cxn ang="0">
                  <a:pos x="26" y="6"/>
                </a:cxn>
                <a:cxn ang="0">
                  <a:pos x="6" y="6"/>
                </a:cxn>
                <a:cxn ang="0">
                  <a:pos x="6" y="20"/>
                </a:cxn>
                <a:cxn ang="0">
                  <a:pos x="26" y="20"/>
                </a:cxn>
                <a:cxn ang="0">
                  <a:pos x="26" y="26"/>
                </a:cxn>
              </a:cxnLst>
              <a:rect l="0" t="0" r="r" b="b"/>
              <a:pathLst>
                <a:path w="28" h="48">
                  <a:moveTo>
                    <a:pt x="26" y="26"/>
                  </a:moveTo>
                  <a:lnTo>
                    <a:pt x="6" y="26"/>
                  </a:lnTo>
                  <a:lnTo>
                    <a:pt x="6" y="42"/>
                  </a:lnTo>
                  <a:lnTo>
                    <a:pt x="28" y="42"/>
                  </a:lnTo>
                  <a:lnTo>
                    <a:pt x="28" y="48"/>
                  </a:lnTo>
                  <a:lnTo>
                    <a:pt x="0" y="48"/>
                  </a:lnTo>
                  <a:lnTo>
                    <a:pt x="0" y="0"/>
                  </a:lnTo>
                  <a:lnTo>
                    <a:pt x="26" y="0"/>
                  </a:lnTo>
                  <a:lnTo>
                    <a:pt x="26" y="6"/>
                  </a:lnTo>
                  <a:lnTo>
                    <a:pt x="6" y="6"/>
                  </a:lnTo>
                  <a:lnTo>
                    <a:pt x="6" y="20"/>
                  </a:lnTo>
                  <a:lnTo>
                    <a:pt x="26" y="20"/>
                  </a:lnTo>
                  <a:lnTo>
                    <a:pt x="26" y="26"/>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dirty="0">
                <a:solidFill>
                  <a:srgbClr val="000000"/>
                </a:solidFill>
                <a:latin typeface="Calibri Light" panose="020F0302020204030204" pitchFamily="34" charset="0"/>
                <a:cs typeface="Calibri Light" panose="020F0302020204030204" pitchFamily="34" charset="0"/>
              </a:endParaRPr>
            </a:p>
          </p:txBody>
        </p:sp>
        <p:sp>
          <p:nvSpPr>
            <p:cNvPr id="52" name="Freeform 51">
              <a:extLst>
                <a:ext uri="{FF2B5EF4-FFF2-40B4-BE49-F238E27FC236}">
                  <a16:creationId xmlns:a16="http://schemas.microsoft.com/office/drawing/2014/main" id="{4DC1EB11-F0B3-524D-B44F-D9492B0A1147}"/>
                </a:ext>
              </a:extLst>
            </p:cNvPr>
            <p:cNvSpPr>
              <a:spLocks noEditPoints="1"/>
            </p:cNvSpPr>
            <p:nvPr userDrawn="1"/>
          </p:nvSpPr>
          <p:spPr bwMode="gray">
            <a:xfrm>
              <a:off x="5368925" y="6445250"/>
              <a:ext cx="58738" cy="76200"/>
            </a:xfrm>
            <a:custGeom>
              <a:avLst/>
              <a:gdLst/>
              <a:ahLst/>
              <a:cxnLst>
                <a:cxn ang="0">
                  <a:pos x="0" y="0"/>
                </a:cxn>
                <a:cxn ang="0">
                  <a:pos x="6" y="0"/>
                </a:cxn>
                <a:cxn ang="0">
                  <a:pos x="16" y="3"/>
                </a:cxn>
                <a:cxn ang="0">
                  <a:pos x="19" y="11"/>
                </a:cxn>
                <a:cxn ang="0">
                  <a:pos x="16" y="21"/>
                </a:cxn>
                <a:cxn ang="0">
                  <a:pos x="5" y="24"/>
                </a:cxn>
                <a:cxn ang="0">
                  <a:pos x="0" y="24"/>
                </a:cxn>
                <a:cxn ang="0">
                  <a:pos x="0" y="0"/>
                </a:cxn>
                <a:cxn ang="0">
                  <a:pos x="3" y="22"/>
                </a:cxn>
                <a:cxn ang="0">
                  <a:pos x="6" y="22"/>
                </a:cxn>
                <a:cxn ang="0">
                  <a:pos x="16" y="12"/>
                </a:cxn>
                <a:cxn ang="0">
                  <a:pos x="6" y="2"/>
                </a:cxn>
                <a:cxn ang="0">
                  <a:pos x="3" y="3"/>
                </a:cxn>
                <a:cxn ang="0">
                  <a:pos x="3" y="22"/>
                </a:cxn>
              </a:cxnLst>
              <a:rect l="0" t="0" r="r" b="b"/>
              <a:pathLst>
                <a:path w="19" h="24">
                  <a:moveTo>
                    <a:pt x="0" y="0"/>
                  </a:moveTo>
                  <a:cubicBezTo>
                    <a:pt x="2" y="0"/>
                    <a:pt x="4" y="0"/>
                    <a:pt x="6" y="0"/>
                  </a:cubicBezTo>
                  <a:cubicBezTo>
                    <a:pt x="11" y="0"/>
                    <a:pt x="14" y="1"/>
                    <a:pt x="16" y="3"/>
                  </a:cubicBezTo>
                  <a:cubicBezTo>
                    <a:pt x="18" y="5"/>
                    <a:pt x="19" y="8"/>
                    <a:pt x="19" y="11"/>
                  </a:cubicBezTo>
                  <a:cubicBezTo>
                    <a:pt x="19" y="15"/>
                    <a:pt x="18" y="19"/>
                    <a:pt x="16" y="21"/>
                  </a:cubicBezTo>
                  <a:cubicBezTo>
                    <a:pt x="14" y="23"/>
                    <a:pt x="10" y="24"/>
                    <a:pt x="5" y="24"/>
                  </a:cubicBezTo>
                  <a:cubicBezTo>
                    <a:pt x="3" y="24"/>
                    <a:pt x="1" y="24"/>
                    <a:pt x="0" y="24"/>
                  </a:cubicBezTo>
                  <a:lnTo>
                    <a:pt x="0" y="0"/>
                  </a:lnTo>
                  <a:close/>
                  <a:moveTo>
                    <a:pt x="3" y="22"/>
                  </a:moveTo>
                  <a:cubicBezTo>
                    <a:pt x="4" y="22"/>
                    <a:pt x="5" y="22"/>
                    <a:pt x="6" y="22"/>
                  </a:cubicBezTo>
                  <a:cubicBezTo>
                    <a:pt x="12" y="22"/>
                    <a:pt x="16" y="18"/>
                    <a:pt x="16" y="12"/>
                  </a:cubicBezTo>
                  <a:cubicBezTo>
                    <a:pt x="16" y="6"/>
                    <a:pt x="13" y="2"/>
                    <a:pt x="6" y="2"/>
                  </a:cubicBezTo>
                  <a:cubicBezTo>
                    <a:pt x="5" y="2"/>
                    <a:pt x="4" y="3"/>
                    <a:pt x="3" y="3"/>
                  </a:cubicBezTo>
                  <a:lnTo>
                    <a:pt x="3" y="22"/>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dirty="0">
                <a:solidFill>
                  <a:srgbClr val="000000"/>
                </a:solidFill>
                <a:latin typeface="Calibri Light" panose="020F0302020204030204" pitchFamily="34" charset="0"/>
                <a:cs typeface="Calibri Light" panose="020F0302020204030204" pitchFamily="34" charset="0"/>
              </a:endParaRPr>
            </a:p>
          </p:txBody>
        </p:sp>
        <p:sp>
          <p:nvSpPr>
            <p:cNvPr id="53" name="Freeform 52">
              <a:extLst>
                <a:ext uri="{FF2B5EF4-FFF2-40B4-BE49-F238E27FC236}">
                  <a16:creationId xmlns:a16="http://schemas.microsoft.com/office/drawing/2014/main" id="{295216A1-4E49-AB48-815D-ECC09ADF8AA2}"/>
                </a:ext>
              </a:extLst>
            </p:cNvPr>
            <p:cNvSpPr>
              <a:spLocks noEditPoints="1"/>
            </p:cNvSpPr>
            <p:nvPr userDrawn="1"/>
          </p:nvSpPr>
          <p:spPr bwMode="gray">
            <a:xfrm>
              <a:off x="5472113" y="6445250"/>
              <a:ext cx="63500" cy="76200"/>
            </a:xfrm>
            <a:custGeom>
              <a:avLst/>
              <a:gdLst/>
              <a:ahLst/>
              <a:cxnLst>
                <a:cxn ang="0">
                  <a:pos x="6" y="16"/>
                </a:cxn>
                <a:cxn ang="0">
                  <a:pos x="3" y="24"/>
                </a:cxn>
                <a:cxn ang="0">
                  <a:pos x="0" y="24"/>
                </a:cxn>
                <a:cxn ang="0">
                  <a:pos x="8" y="0"/>
                </a:cxn>
                <a:cxn ang="0">
                  <a:pos x="12" y="0"/>
                </a:cxn>
                <a:cxn ang="0">
                  <a:pos x="20" y="24"/>
                </a:cxn>
                <a:cxn ang="0">
                  <a:pos x="17" y="24"/>
                </a:cxn>
                <a:cxn ang="0">
                  <a:pos x="14" y="16"/>
                </a:cxn>
                <a:cxn ang="0">
                  <a:pos x="6" y="16"/>
                </a:cxn>
                <a:cxn ang="0">
                  <a:pos x="13" y="14"/>
                </a:cxn>
                <a:cxn ang="0">
                  <a:pos x="11" y="7"/>
                </a:cxn>
                <a:cxn ang="0">
                  <a:pos x="10" y="3"/>
                </a:cxn>
                <a:cxn ang="0">
                  <a:pos x="10" y="3"/>
                </a:cxn>
                <a:cxn ang="0">
                  <a:pos x="9" y="7"/>
                </a:cxn>
                <a:cxn ang="0">
                  <a:pos x="6" y="14"/>
                </a:cxn>
                <a:cxn ang="0">
                  <a:pos x="13" y="14"/>
                </a:cxn>
              </a:cxnLst>
              <a:rect l="0" t="0" r="r" b="b"/>
              <a:pathLst>
                <a:path w="20" h="24">
                  <a:moveTo>
                    <a:pt x="6" y="16"/>
                  </a:moveTo>
                  <a:cubicBezTo>
                    <a:pt x="3" y="24"/>
                    <a:pt x="3" y="24"/>
                    <a:pt x="3" y="24"/>
                  </a:cubicBezTo>
                  <a:cubicBezTo>
                    <a:pt x="0" y="24"/>
                    <a:pt x="0" y="24"/>
                    <a:pt x="0" y="24"/>
                  </a:cubicBezTo>
                  <a:cubicBezTo>
                    <a:pt x="8" y="0"/>
                    <a:pt x="8" y="0"/>
                    <a:pt x="8" y="0"/>
                  </a:cubicBezTo>
                  <a:cubicBezTo>
                    <a:pt x="12" y="0"/>
                    <a:pt x="12" y="0"/>
                    <a:pt x="12" y="0"/>
                  </a:cubicBezTo>
                  <a:cubicBezTo>
                    <a:pt x="20" y="24"/>
                    <a:pt x="20" y="24"/>
                    <a:pt x="20" y="24"/>
                  </a:cubicBezTo>
                  <a:cubicBezTo>
                    <a:pt x="17" y="24"/>
                    <a:pt x="17" y="24"/>
                    <a:pt x="17" y="24"/>
                  </a:cubicBezTo>
                  <a:cubicBezTo>
                    <a:pt x="14" y="16"/>
                    <a:pt x="14" y="16"/>
                    <a:pt x="14" y="16"/>
                  </a:cubicBezTo>
                  <a:lnTo>
                    <a:pt x="6" y="16"/>
                  </a:lnTo>
                  <a:close/>
                  <a:moveTo>
                    <a:pt x="13" y="14"/>
                  </a:moveTo>
                  <a:cubicBezTo>
                    <a:pt x="11" y="7"/>
                    <a:pt x="11" y="7"/>
                    <a:pt x="11" y="7"/>
                  </a:cubicBezTo>
                  <a:cubicBezTo>
                    <a:pt x="11" y="6"/>
                    <a:pt x="10" y="4"/>
                    <a:pt x="10" y="3"/>
                  </a:cubicBezTo>
                  <a:cubicBezTo>
                    <a:pt x="10" y="3"/>
                    <a:pt x="10" y="3"/>
                    <a:pt x="10" y="3"/>
                  </a:cubicBezTo>
                  <a:cubicBezTo>
                    <a:pt x="9" y="4"/>
                    <a:pt x="9" y="6"/>
                    <a:pt x="9" y="7"/>
                  </a:cubicBezTo>
                  <a:cubicBezTo>
                    <a:pt x="6" y="14"/>
                    <a:pt x="6" y="14"/>
                    <a:pt x="6" y="14"/>
                  </a:cubicBezTo>
                  <a:lnTo>
                    <a:pt x="13" y="14"/>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dirty="0">
                <a:solidFill>
                  <a:srgbClr val="000000"/>
                </a:solidFill>
                <a:latin typeface="Calibri Light" panose="020F0302020204030204" pitchFamily="34" charset="0"/>
                <a:cs typeface="Calibri Light" panose="020F0302020204030204" pitchFamily="34" charset="0"/>
              </a:endParaRPr>
            </a:p>
          </p:txBody>
        </p:sp>
        <p:sp>
          <p:nvSpPr>
            <p:cNvPr id="54" name="Freeform 53">
              <a:extLst>
                <a:ext uri="{FF2B5EF4-FFF2-40B4-BE49-F238E27FC236}">
                  <a16:creationId xmlns:a16="http://schemas.microsoft.com/office/drawing/2014/main" id="{5A184FCE-C47B-4446-BA1D-E286DDD84B06}"/>
                </a:ext>
              </a:extLst>
            </p:cNvPr>
            <p:cNvSpPr>
              <a:spLocks/>
            </p:cNvSpPr>
            <p:nvPr userDrawn="1"/>
          </p:nvSpPr>
          <p:spPr bwMode="gray">
            <a:xfrm>
              <a:off x="5548313" y="6445250"/>
              <a:ext cx="57150" cy="76200"/>
            </a:xfrm>
            <a:custGeom>
              <a:avLst/>
              <a:gdLst/>
              <a:ahLst/>
              <a:cxnLst>
                <a:cxn ang="0">
                  <a:pos x="18" y="23"/>
                </a:cxn>
                <a:cxn ang="0">
                  <a:pos x="11" y="24"/>
                </a:cxn>
                <a:cxn ang="0">
                  <a:pos x="0" y="12"/>
                </a:cxn>
                <a:cxn ang="0">
                  <a:pos x="12" y="0"/>
                </a:cxn>
                <a:cxn ang="0">
                  <a:pos x="18" y="1"/>
                </a:cxn>
                <a:cxn ang="0">
                  <a:pos x="17" y="3"/>
                </a:cxn>
                <a:cxn ang="0">
                  <a:pos x="12" y="2"/>
                </a:cxn>
                <a:cxn ang="0">
                  <a:pos x="3" y="12"/>
                </a:cxn>
                <a:cxn ang="0">
                  <a:pos x="12" y="22"/>
                </a:cxn>
                <a:cxn ang="0">
                  <a:pos x="17" y="21"/>
                </a:cxn>
                <a:cxn ang="0">
                  <a:pos x="18" y="23"/>
                </a:cxn>
              </a:cxnLst>
              <a:rect l="0" t="0" r="r" b="b"/>
              <a:pathLst>
                <a:path w="18" h="24">
                  <a:moveTo>
                    <a:pt x="18" y="23"/>
                  </a:moveTo>
                  <a:cubicBezTo>
                    <a:pt x="16" y="24"/>
                    <a:pt x="14" y="24"/>
                    <a:pt x="11" y="24"/>
                  </a:cubicBezTo>
                  <a:cubicBezTo>
                    <a:pt x="5" y="24"/>
                    <a:pt x="0" y="20"/>
                    <a:pt x="0" y="12"/>
                  </a:cubicBezTo>
                  <a:cubicBezTo>
                    <a:pt x="0" y="5"/>
                    <a:pt x="5" y="0"/>
                    <a:pt x="12" y="0"/>
                  </a:cubicBezTo>
                  <a:cubicBezTo>
                    <a:pt x="15" y="0"/>
                    <a:pt x="17" y="0"/>
                    <a:pt x="18" y="1"/>
                  </a:cubicBezTo>
                  <a:cubicBezTo>
                    <a:pt x="17" y="3"/>
                    <a:pt x="17" y="3"/>
                    <a:pt x="17" y="3"/>
                  </a:cubicBezTo>
                  <a:cubicBezTo>
                    <a:pt x="16" y="3"/>
                    <a:pt x="14" y="2"/>
                    <a:pt x="12" y="2"/>
                  </a:cubicBezTo>
                  <a:cubicBezTo>
                    <a:pt x="6" y="2"/>
                    <a:pt x="3" y="6"/>
                    <a:pt x="3" y="12"/>
                  </a:cubicBezTo>
                  <a:cubicBezTo>
                    <a:pt x="3" y="18"/>
                    <a:pt x="6" y="22"/>
                    <a:pt x="12" y="22"/>
                  </a:cubicBezTo>
                  <a:cubicBezTo>
                    <a:pt x="14" y="22"/>
                    <a:pt x="16" y="21"/>
                    <a:pt x="17" y="21"/>
                  </a:cubicBezTo>
                  <a:lnTo>
                    <a:pt x="18" y="23"/>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dirty="0">
                <a:solidFill>
                  <a:srgbClr val="000000"/>
                </a:solidFill>
                <a:latin typeface="Calibri Light" panose="020F0302020204030204" pitchFamily="34" charset="0"/>
                <a:cs typeface="Calibri Light" panose="020F0302020204030204" pitchFamily="34" charset="0"/>
              </a:endParaRPr>
            </a:p>
          </p:txBody>
        </p:sp>
        <p:sp>
          <p:nvSpPr>
            <p:cNvPr id="55" name="Freeform 54">
              <a:extLst>
                <a:ext uri="{FF2B5EF4-FFF2-40B4-BE49-F238E27FC236}">
                  <a16:creationId xmlns:a16="http://schemas.microsoft.com/office/drawing/2014/main" id="{7650BDEC-1252-284F-B324-192B5232D5E8}"/>
                </a:ext>
              </a:extLst>
            </p:cNvPr>
            <p:cNvSpPr>
              <a:spLocks/>
            </p:cNvSpPr>
            <p:nvPr userDrawn="1"/>
          </p:nvSpPr>
          <p:spPr bwMode="gray">
            <a:xfrm>
              <a:off x="5614988" y="6445250"/>
              <a:ext cx="57150" cy="76200"/>
            </a:xfrm>
            <a:custGeom>
              <a:avLst/>
              <a:gdLst/>
              <a:ahLst/>
              <a:cxnLst>
                <a:cxn ang="0">
                  <a:pos x="18" y="23"/>
                </a:cxn>
                <a:cxn ang="0">
                  <a:pos x="12" y="24"/>
                </a:cxn>
                <a:cxn ang="0">
                  <a:pos x="0" y="12"/>
                </a:cxn>
                <a:cxn ang="0">
                  <a:pos x="13" y="0"/>
                </a:cxn>
                <a:cxn ang="0">
                  <a:pos x="18" y="1"/>
                </a:cxn>
                <a:cxn ang="0">
                  <a:pos x="18" y="3"/>
                </a:cxn>
                <a:cxn ang="0">
                  <a:pos x="13" y="2"/>
                </a:cxn>
                <a:cxn ang="0">
                  <a:pos x="4" y="12"/>
                </a:cxn>
                <a:cxn ang="0">
                  <a:pos x="13" y="22"/>
                </a:cxn>
                <a:cxn ang="0">
                  <a:pos x="18" y="21"/>
                </a:cxn>
                <a:cxn ang="0">
                  <a:pos x="18" y="23"/>
                </a:cxn>
              </a:cxnLst>
              <a:rect l="0" t="0" r="r" b="b"/>
              <a:pathLst>
                <a:path w="18" h="24">
                  <a:moveTo>
                    <a:pt x="18" y="23"/>
                  </a:moveTo>
                  <a:cubicBezTo>
                    <a:pt x="17" y="24"/>
                    <a:pt x="15" y="24"/>
                    <a:pt x="12" y="24"/>
                  </a:cubicBezTo>
                  <a:cubicBezTo>
                    <a:pt x="5" y="24"/>
                    <a:pt x="0" y="20"/>
                    <a:pt x="0" y="12"/>
                  </a:cubicBezTo>
                  <a:cubicBezTo>
                    <a:pt x="0" y="5"/>
                    <a:pt x="5" y="0"/>
                    <a:pt x="13" y="0"/>
                  </a:cubicBezTo>
                  <a:cubicBezTo>
                    <a:pt x="16" y="0"/>
                    <a:pt x="18" y="0"/>
                    <a:pt x="18" y="1"/>
                  </a:cubicBezTo>
                  <a:cubicBezTo>
                    <a:pt x="18" y="3"/>
                    <a:pt x="18" y="3"/>
                    <a:pt x="18" y="3"/>
                  </a:cubicBezTo>
                  <a:cubicBezTo>
                    <a:pt x="17" y="3"/>
                    <a:pt x="15" y="2"/>
                    <a:pt x="13" y="2"/>
                  </a:cubicBezTo>
                  <a:cubicBezTo>
                    <a:pt x="7" y="2"/>
                    <a:pt x="4" y="6"/>
                    <a:pt x="4" y="12"/>
                  </a:cubicBezTo>
                  <a:cubicBezTo>
                    <a:pt x="4" y="18"/>
                    <a:pt x="7" y="22"/>
                    <a:pt x="13" y="22"/>
                  </a:cubicBezTo>
                  <a:cubicBezTo>
                    <a:pt x="15" y="22"/>
                    <a:pt x="17" y="21"/>
                    <a:pt x="18" y="21"/>
                  </a:cubicBezTo>
                  <a:lnTo>
                    <a:pt x="18" y="23"/>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dirty="0">
                <a:solidFill>
                  <a:srgbClr val="000000"/>
                </a:solidFill>
                <a:latin typeface="Calibri Light" panose="020F0302020204030204" pitchFamily="34" charset="0"/>
                <a:cs typeface="Calibri Light" panose="020F0302020204030204" pitchFamily="34" charset="0"/>
              </a:endParaRPr>
            </a:p>
          </p:txBody>
        </p:sp>
        <p:sp>
          <p:nvSpPr>
            <p:cNvPr id="56" name="Freeform 55">
              <a:extLst>
                <a:ext uri="{FF2B5EF4-FFF2-40B4-BE49-F238E27FC236}">
                  <a16:creationId xmlns:a16="http://schemas.microsoft.com/office/drawing/2014/main" id="{E7AA754E-863D-8D4E-880A-9688B2FA106D}"/>
                </a:ext>
              </a:extLst>
            </p:cNvPr>
            <p:cNvSpPr>
              <a:spLocks noEditPoints="1"/>
            </p:cNvSpPr>
            <p:nvPr userDrawn="1"/>
          </p:nvSpPr>
          <p:spPr bwMode="gray">
            <a:xfrm>
              <a:off x="5684838" y="6445250"/>
              <a:ext cx="69850" cy="76200"/>
            </a:xfrm>
            <a:custGeom>
              <a:avLst/>
              <a:gdLst/>
              <a:ahLst/>
              <a:cxnLst>
                <a:cxn ang="0">
                  <a:pos x="11" y="24"/>
                </a:cxn>
                <a:cxn ang="0">
                  <a:pos x="0" y="12"/>
                </a:cxn>
                <a:cxn ang="0">
                  <a:pos x="11" y="0"/>
                </a:cxn>
                <a:cxn ang="0">
                  <a:pos x="22" y="12"/>
                </a:cxn>
                <a:cxn ang="0">
                  <a:pos x="11" y="24"/>
                </a:cxn>
                <a:cxn ang="0">
                  <a:pos x="11" y="22"/>
                </a:cxn>
                <a:cxn ang="0">
                  <a:pos x="19" y="12"/>
                </a:cxn>
                <a:cxn ang="0">
                  <a:pos x="11" y="2"/>
                </a:cxn>
                <a:cxn ang="0">
                  <a:pos x="3" y="12"/>
                </a:cxn>
                <a:cxn ang="0">
                  <a:pos x="11" y="22"/>
                </a:cxn>
              </a:cxnLst>
              <a:rect l="0" t="0" r="r" b="b"/>
              <a:pathLst>
                <a:path w="22" h="24">
                  <a:moveTo>
                    <a:pt x="11" y="24"/>
                  </a:moveTo>
                  <a:cubicBezTo>
                    <a:pt x="4" y="24"/>
                    <a:pt x="0" y="19"/>
                    <a:pt x="0" y="12"/>
                  </a:cubicBezTo>
                  <a:cubicBezTo>
                    <a:pt x="0" y="5"/>
                    <a:pt x="5" y="0"/>
                    <a:pt x="11" y="0"/>
                  </a:cubicBezTo>
                  <a:cubicBezTo>
                    <a:pt x="18" y="0"/>
                    <a:pt x="22" y="5"/>
                    <a:pt x="22" y="12"/>
                  </a:cubicBezTo>
                  <a:cubicBezTo>
                    <a:pt x="22" y="20"/>
                    <a:pt x="17" y="24"/>
                    <a:pt x="11" y="24"/>
                  </a:cubicBezTo>
                  <a:close/>
                  <a:moveTo>
                    <a:pt x="11" y="22"/>
                  </a:moveTo>
                  <a:cubicBezTo>
                    <a:pt x="16" y="22"/>
                    <a:pt x="19" y="17"/>
                    <a:pt x="19" y="12"/>
                  </a:cubicBezTo>
                  <a:cubicBezTo>
                    <a:pt x="19" y="7"/>
                    <a:pt x="16" y="2"/>
                    <a:pt x="11" y="2"/>
                  </a:cubicBezTo>
                  <a:cubicBezTo>
                    <a:pt x="6" y="2"/>
                    <a:pt x="3" y="7"/>
                    <a:pt x="3" y="12"/>
                  </a:cubicBezTo>
                  <a:cubicBezTo>
                    <a:pt x="3" y="17"/>
                    <a:pt x="6" y="22"/>
                    <a:pt x="11" y="22"/>
                  </a:cubicBez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dirty="0">
                <a:solidFill>
                  <a:srgbClr val="000000"/>
                </a:solidFill>
                <a:latin typeface="Calibri Light" panose="020F0302020204030204" pitchFamily="34" charset="0"/>
                <a:cs typeface="Calibri Light" panose="020F0302020204030204" pitchFamily="34" charset="0"/>
              </a:endParaRPr>
            </a:p>
          </p:txBody>
        </p:sp>
        <p:sp>
          <p:nvSpPr>
            <p:cNvPr id="57" name="Freeform 56">
              <a:extLst>
                <a:ext uri="{FF2B5EF4-FFF2-40B4-BE49-F238E27FC236}">
                  <a16:creationId xmlns:a16="http://schemas.microsoft.com/office/drawing/2014/main" id="{84DB7819-658F-A34B-9126-9F2AE4653F96}"/>
                </a:ext>
              </a:extLst>
            </p:cNvPr>
            <p:cNvSpPr>
              <a:spLocks/>
            </p:cNvSpPr>
            <p:nvPr userDrawn="1"/>
          </p:nvSpPr>
          <p:spPr bwMode="gray">
            <a:xfrm>
              <a:off x="5773738" y="6445250"/>
              <a:ext cx="53975" cy="76200"/>
            </a:xfrm>
            <a:custGeom>
              <a:avLst/>
              <a:gdLst/>
              <a:ahLst/>
              <a:cxnLst>
                <a:cxn ang="0">
                  <a:pos x="3" y="0"/>
                </a:cxn>
                <a:cxn ang="0">
                  <a:pos x="3" y="14"/>
                </a:cxn>
                <a:cxn ang="0">
                  <a:pos x="9" y="22"/>
                </a:cxn>
                <a:cxn ang="0">
                  <a:pos x="14" y="14"/>
                </a:cxn>
                <a:cxn ang="0">
                  <a:pos x="14" y="0"/>
                </a:cxn>
                <a:cxn ang="0">
                  <a:pos x="17" y="0"/>
                </a:cxn>
                <a:cxn ang="0">
                  <a:pos x="17" y="14"/>
                </a:cxn>
                <a:cxn ang="0">
                  <a:pos x="8" y="24"/>
                </a:cxn>
                <a:cxn ang="0">
                  <a:pos x="0" y="14"/>
                </a:cxn>
                <a:cxn ang="0">
                  <a:pos x="0" y="0"/>
                </a:cxn>
                <a:cxn ang="0">
                  <a:pos x="3" y="0"/>
                </a:cxn>
              </a:cxnLst>
              <a:rect l="0" t="0" r="r" b="b"/>
              <a:pathLst>
                <a:path w="17" h="24">
                  <a:moveTo>
                    <a:pt x="3" y="0"/>
                  </a:moveTo>
                  <a:cubicBezTo>
                    <a:pt x="3" y="14"/>
                    <a:pt x="3" y="14"/>
                    <a:pt x="3" y="14"/>
                  </a:cubicBezTo>
                  <a:cubicBezTo>
                    <a:pt x="3" y="20"/>
                    <a:pt x="5" y="22"/>
                    <a:pt x="9" y="22"/>
                  </a:cubicBezTo>
                  <a:cubicBezTo>
                    <a:pt x="12" y="22"/>
                    <a:pt x="14" y="19"/>
                    <a:pt x="14" y="14"/>
                  </a:cubicBezTo>
                  <a:cubicBezTo>
                    <a:pt x="14" y="0"/>
                    <a:pt x="14" y="0"/>
                    <a:pt x="14" y="0"/>
                  </a:cubicBezTo>
                  <a:cubicBezTo>
                    <a:pt x="17" y="0"/>
                    <a:pt x="17" y="0"/>
                    <a:pt x="17" y="0"/>
                  </a:cubicBezTo>
                  <a:cubicBezTo>
                    <a:pt x="17" y="14"/>
                    <a:pt x="17" y="14"/>
                    <a:pt x="17" y="14"/>
                  </a:cubicBezTo>
                  <a:cubicBezTo>
                    <a:pt x="17" y="21"/>
                    <a:pt x="14" y="24"/>
                    <a:pt x="8" y="24"/>
                  </a:cubicBezTo>
                  <a:cubicBezTo>
                    <a:pt x="4" y="24"/>
                    <a:pt x="0" y="22"/>
                    <a:pt x="0" y="14"/>
                  </a:cubicBezTo>
                  <a:cubicBezTo>
                    <a:pt x="0" y="0"/>
                    <a:pt x="0" y="0"/>
                    <a:pt x="0" y="0"/>
                  </a:cubicBezTo>
                  <a:lnTo>
                    <a:pt x="3" y="0"/>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dirty="0">
                <a:solidFill>
                  <a:srgbClr val="000000"/>
                </a:solidFill>
                <a:latin typeface="Calibri Light" panose="020F0302020204030204" pitchFamily="34" charset="0"/>
                <a:cs typeface="Calibri Light" panose="020F0302020204030204" pitchFamily="34" charset="0"/>
              </a:endParaRPr>
            </a:p>
          </p:txBody>
        </p:sp>
        <p:sp>
          <p:nvSpPr>
            <p:cNvPr id="58" name="Freeform 57">
              <a:extLst>
                <a:ext uri="{FF2B5EF4-FFF2-40B4-BE49-F238E27FC236}">
                  <a16:creationId xmlns:a16="http://schemas.microsoft.com/office/drawing/2014/main" id="{68F19E23-4072-8643-B801-45EB60AB012F}"/>
                </a:ext>
              </a:extLst>
            </p:cNvPr>
            <p:cNvSpPr>
              <a:spLocks/>
            </p:cNvSpPr>
            <p:nvPr userDrawn="1"/>
          </p:nvSpPr>
          <p:spPr bwMode="gray">
            <a:xfrm>
              <a:off x="5853113" y="6445250"/>
              <a:ext cx="57150" cy="76200"/>
            </a:xfrm>
            <a:custGeom>
              <a:avLst/>
              <a:gdLst/>
              <a:ahLst/>
              <a:cxnLst>
                <a:cxn ang="0">
                  <a:pos x="0" y="24"/>
                </a:cxn>
                <a:cxn ang="0">
                  <a:pos x="0" y="0"/>
                </a:cxn>
                <a:cxn ang="0">
                  <a:pos x="3" y="0"/>
                </a:cxn>
                <a:cxn ang="0">
                  <a:pos x="11" y="12"/>
                </a:cxn>
                <a:cxn ang="0">
                  <a:pos x="15" y="20"/>
                </a:cxn>
                <a:cxn ang="0">
                  <a:pos x="15" y="20"/>
                </a:cxn>
                <a:cxn ang="0">
                  <a:pos x="15" y="10"/>
                </a:cxn>
                <a:cxn ang="0">
                  <a:pos x="15" y="0"/>
                </a:cxn>
                <a:cxn ang="0">
                  <a:pos x="18" y="0"/>
                </a:cxn>
                <a:cxn ang="0">
                  <a:pos x="18" y="24"/>
                </a:cxn>
                <a:cxn ang="0">
                  <a:pos x="15" y="24"/>
                </a:cxn>
                <a:cxn ang="0">
                  <a:pos x="7" y="12"/>
                </a:cxn>
                <a:cxn ang="0">
                  <a:pos x="3" y="4"/>
                </a:cxn>
                <a:cxn ang="0">
                  <a:pos x="3" y="4"/>
                </a:cxn>
                <a:cxn ang="0">
                  <a:pos x="3" y="14"/>
                </a:cxn>
                <a:cxn ang="0">
                  <a:pos x="3" y="24"/>
                </a:cxn>
                <a:cxn ang="0">
                  <a:pos x="0" y="24"/>
                </a:cxn>
              </a:cxnLst>
              <a:rect l="0" t="0" r="r" b="b"/>
              <a:pathLst>
                <a:path w="18" h="24">
                  <a:moveTo>
                    <a:pt x="0" y="24"/>
                  </a:moveTo>
                  <a:cubicBezTo>
                    <a:pt x="0" y="0"/>
                    <a:pt x="0" y="0"/>
                    <a:pt x="0" y="0"/>
                  </a:cubicBezTo>
                  <a:cubicBezTo>
                    <a:pt x="3" y="0"/>
                    <a:pt x="3" y="0"/>
                    <a:pt x="3" y="0"/>
                  </a:cubicBezTo>
                  <a:cubicBezTo>
                    <a:pt x="11" y="12"/>
                    <a:pt x="11" y="12"/>
                    <a:pt x="11" y="12"/>
                  </a:cubicBezTo>
                  <a:cubicBezTo>
                    <a:pt x="13" y="15"/>
                    <a:pt x="14" y="17"/>
                    <a:pt x="15" y="20"/>
                  </a:cubicBezTo>
                  <a:cubicBezTo>
                    <a:pt x="15" y="20"/>
                    <a:pt x="15" y="20"/>
                    <a:pt x="15" y="20"/>
                  </a:cubicBezTo>
                  <a:cubicBezTo>
                    <a:pt x="15" y="17"/>
                    <a:pt x="15" y="14"/>
                    <a:pt x="15" y="10"/>
                  </a:cubicBezTo>
                  <a:cubicBezTo>
                    <a:pt x="15" y="0"/>
                    <a:pt x="15" y="0"/>
                    <a:pt x="15" y="0"/>
                  </a:cubicBezTo>
                  <a:cubicBezTo>
                    <a:pt x="18" y="0"/>
                    <a:pt x="18" y="0"/>
                    <a:pt x="18" y="0"/>
                  </a:cubicBezTo>
                  <a:cubicBezTo>
                    <a:pt x="18" y="24"/>
                    <a:pt x="18" y="24"/>
                    <a:pt x="18" y="24"/>
                  </a:cubicBezTo>
                  <a:cubicBezTo>
                    <a:pt x="15" y="24"/>
                    <a:pt x="15" y="24"/>
                    <a:pt x="15" y="24"/>
                  </a:cubicBezTo>
                  <a:cubicBezTo>
                    <a:pt x="7" y="12"/>
                    <a:pt x="7" y="12"/>
                    <a:pt x="7" y="12"/>
                  </a:cubicBezTo>
                  <a:cubicBezTo>
                    <a:pt x="5" y="9"/>
                    <a:pt x="4" y="6"/>
                    <a:pt x="3" y="4"/>
                  </a:cubicBezTo>
                  <a:cubicBezTo>
                    <a:pt x="3" y="4"/>
                    <a:pt x="3" y="4"/>
                    <a:pt x="3" y="4"/>
                  </a:cubicBezTo>
                  <a:cubicBezTo>
                    <a:pt x="3" y="7"/>
                    <a:pt x="3" y="10"/>
                    <a:pt x="3" y="14"/>
                  </a:cubicBezTo>
                  <a:cubicBezTo>
                    <a:pt x="3" y="24"/>
                    <a:pt x="3" y="24"/>
                    <a:pt x="3" y="24"/>
                  </a:cubicBezTo>
                  <a:lnTo>
                    <a:pt x="0" y="24"/>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dirty="0">
                <a:solidFill>
                  <a:srgbClr val="000000"/>
                </a:solidFill>
                <a:latin typeface="Calibri Light" panose="020F0302020204030204" pitchFamily="34" charset="0"/>
                <a:cs typeface="Calibri Light" panose="020F0302020204030204" pitchFamily="34" charset="0"/>
              </a:endParaRPr>
            </a:p>
          </p:txBody>
        </p:sp>
        <p:sp>
          <p:nvSpPr>
            <p:cNvPr id="59" name="Freeform 58">
              <a:extLst>
                <a:ext uri="{FF2B5EF4-FFF2-40B4-BE49-F238E27FC236}">
                  <a16:creationId xmlns:a16="http://schemas.microsoft.com/office/drawing/2014/main" id="{EDAAEB5A-913B-5149-8D4C-6226360A848C}"/>
                </a:ext>
              </a:extLst>
            </p:cNvPr>
            <p:cNvSpPr>
              <a:spLocks/>
            </p:cNvSpPr>
            <p:nvPr userDrawn="1"/>
          </p:nvSpPr>
          <p:spPr bwMode="gray">
            <a:xfrm>
              <a:off x="5922963" y="6445250"/>
              <a:ext cx="57150" cy="76200"/>
            </a:xfrm>
            <a:custGeom>
              <a:avLst/>
              <a:gdLst/>
              <a:ahLst/>
              <a:cxnLst>
                <a:cxn ang="0">
                  <a:pos x="16" y="6"/>
                </a:cxn>
                <a:cxn ang="0">
                  <a:pos x="0" y="6"/>
                </a:cxn>
                <a:cxn ang="0">
                  <a:pos x="0" y="0"/>
                </a:cxn>
                <a:cxn ang="0">
                  <a:pos x="36" y="0"/>
                </a:cxn>
                <a:cxn ang="0">
                  <a:pos x="36" y="6"/>
                </a:cxn>
                <a:cxn ang="0">
                  <a:pos x="22" y="6"/>
                </a:cxn>
                <a:cxn ang="0">
                  <a:pos x="22" y="48"/>
                </a:cxn>
                <a:cxn ang="0">
                  <a:pos x="16" y="48"/>
                </a:cxn>
                <a:cxn ang="0">
                  <a:pos x="16" y="6"/>
                </a:cxn>
              </a:cxnLst>
              <a:rect l="0" t="0" r="r" b="b"/>
              <a:pathLst>
                <a:path w="36" h="48">
                  <a:moveTo>
                    <a:pt x="16" y="6"/>
                  </a:moveTo>
                  <a:lnTo>
                    <a:pt x="0" y="6"/>
                  </a:lnTo>
                  <a:lnTo>
                    <a:pt x="0" y="0"/>
                  </a:lnTo>
                  <a:lnTo>
                    <a:pt x="36" y="0"/>
                  </a:lnTo>
                  <a:lnTo>
                    <a:pt x="36" y="6"/>
                  </a:lnTo>
                  <a:lnTo>
                    <a:pt x="22" y="6"/>
                  </a:lnTo>
                  <a:lnTo>
                    <a:pt x="22" y="48"/>
                  </a:lnTo>
                  <a:lnTo>
                    <a:pt x="16" y="48"/>
                  </a:lnTo>
                  <a:lnTo>
                    <a:pt x="16" y="6"/>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dirty="0">
                <a:solidFill>
                  <a:srgbClr val="000000"/>
                </a:solidFill>
                <a:latin typeface="Calibri Light" panose="020F0302020204030204" pitchFamily="34" charset="0"/>
                <a:cs typeface="Calibri Light" panose="020F0302020204030204" pitchFamily="34" charset="0"/>
              </a:endParaRPr>
            </a:p>
          </p:txBody>
        </p:sp>
        <p:sp>
          <p:nvSpPr>
            <p:cNvPr id="60" name="Freeform 59">
              <a:extLst>
                <a:ext uri="{FF2B5EF4-FFF2-40B4-BE49-F238E27FC236}">
                  <a16:creationId xmlns:a16="http://schemas.microsoft.com/office/drawing/2014/main" id="{9D6B94BE-F458-EA4C-A6AD-EF06C16D8B5E}"/>
                </a:ext>
              </a:extLst>
            </p:cNvPr>
            <p:cNvSpPr>
              <a:spLocks noEditPoints="1"/>
            </p:cNvSpPr>
            <p:nvPr userDrawn="1"/>
          </p:nvSpPr>
          <p:spPr bwMode="gray">
            <a:xfrm>
              <a:off x="5980113" y="6445250"/>
              <a:ext cx="63500" cy="76200"/>
            </a:xfrm>
            <a:custGeom>
              <a:avLst/>
              <a:gdLst/>
              <a:ahLst/>
              <a:cxnLst>
                <a:cxn ang="0">
                  <a:pos x="6" y="16"/>
                </a:cxn>
                <a:cxn ang="0">
                  <a:pos x="3" y="24"/>
                </a:cxn>
                <a:cxn ang="0">
                  <a:pos x="0" y="24"/>
                </a:cxn>
                <a:cxn ang="0">
                  <a:pos x="8" y="0"/>
                </a:cxn>
                <a:cxn ang="0">
                  <a:pos x="12" y="0"/>
                </a:cxn>
                <a:cxn ang="0">
                  <a:pos x="20" y="24"/>
                </a:cxn>
                <a:cxn ang="0">
                  <a:pos x="17" y="24"/>
                </a:cxn>
                <a:cxn ang="0">
                  <a:pos x="14" y="16"/>
                </a:cxn>
                <a:cxn ang="0">
                  <a:pos x="6" y="16"/>
                </a:cxn>
                <a:cxn ang="0">
                  <a:pos x="14" y="14"/>
                </a:cxn>
                <a:cxn ang="0">
                  <a:pos x="11" y="7"/>
                </a:cxn>
                <a:cxn ang="0">
                  <a:pos x="10" y="3"/>
                </a:cxn>
                <a:cxn ang="0">
                  <a:pos x="10" y="3"/>
                </a:cxn>
                <a:cxn ang="0">
                  <a:pos x="9" y="7"/>
                </a:cxn>
                <a:cxn ang="0">
                  <a:pos x="7" y="14"/>
                </a:cxn>
                <a:cxn ang="0">
                  <a:pos x="14" y="14"/>
                </a:cxn>
              </a:cxnLst>
              <a:rect l="0" t="0" r="r" b="b"/>
              <a:pathLst>
                <a:path w="20" h="24">
                  <a:moveTo>
                    <a:pt x="6" y="16"/>
                  </a:moveTo>
                  <a:cubicBezTo>
                    <a:pt x="3" y="24"/>
                    <a:pt x="3" y="24"/>
                    <a:pt x="3" y="24"/>
                  </a:cubicBezTo>
                  <a:cubicBezTo>
                    <a:pt x="0" y="24"/>
                    <a:pt x="0" y="24"/>
                    <a:pt x="0" y="24"/>
                  </a:cubicBezTo>
                  <a:cubicBezTo>
                    <a:pt x="8" y="0"/>
                    <a:pt x="8" y="0"/>
                    <a:pt x="8" y="0"/>
                  </a:cubicBezTo>
                  <a:cubicBezTo>
                    <a:pt x="12" y="0"/>
                    <a:pt x="12" y="0"/>
                    <a:pt x="12" y="0"/>
                  </a:cubicBezTo>
                  <a:cubicBezTo>
                    <a:pt x="20" y="24"/>
                    <a:pt x="20" y="24"/>
                    <a:pt x="20" y="24"/>
                  </a:cubicBezTo>
                  <a:cubicBezTo>
                    <a:pt x="17" y="24"/>
                    <a:pt x="17" y="24"/>
                    <a:pt x="17" y="24"/>
                  </a:cubicBezTo>
                  <a:cubicBezTo>
                    <a:pt x="14" y="16"/>
                    <a:pt x="14" y="16"/>
                    <a:pt x="14" y="16"/>
                  </a:cubicBezTo>
                  <a:lnTo>
                    <a:pt x="6" y="16"/>
                  </a:lnTo>
                  <a:close/>
                  <a:moveTo>
                    <a:pt x="14" y="14"/>
                  </a:moveTo>
                  <a:cubicBezTo>
                    <a:pt x="11" y="7"/>
                    <a:pt x="11" y="7"/>
                    <a:pt x="11" y="7"/>
                  </a:cubicBezTo>
                  <a:cubicBezTo>
                    <a:pt x="11" y="6"/>
                    <a:pt x="11" y="4"/>
                    <a:pt x="10" y="3"/>
                  </a:cubicBezTo>
                  <a:cubicBezTo>
                    <a:pt x="10" y="3"/>
                    <a:pt x="10" y="3"/>
                    <a:pt x="10" y="3"/>
                  </a:cubicBezTo>
                  <a:cubicBezTo>
                    <a:pt x="10" y="4"/>
                    <a:pt x="9" y="6"/>
                    <a:pt x="9" y="7"/>
                  </a:cubicBezTo>
                  <a:cubicBezTo>
                    <a:pt x="7" y="14"/>
                    <a:pt x="7" y="14"/>
                    <a:pt x="7" y="14"/>
                  </a:cubicBezTo>
                  <a:lnTo>
                    <a:pt x="14" y="14"/>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dirty="0">
                <a:solidFill>
                  <a:srgbClr val="000000"/>
                </a:solidFill>
                <a:latin typeface="Calibri Light" panose="020F0302020204030204" pitchFamily="34" charset="0"/>
                <a:cs typeface="Calibri Light" panose="020F0302020204030204" pitchFamily="34" charset="0"/>
              </a:endParaRPr>
            </a:p>
          </p:txBody>
        </p:sp>
        <p:sp>
          <p:nvSpPr>
            <p:cNvPr id="61" name="Freeform 60">
              <a:extLst>
                <a:ext uri="{FF2B5EF4-FFF2-40B4-BE49-F238E27FC236}">
                  <a16:creationId xmlns:a16="http://schemas.microsoft.com/office/drawing/2014/main" id="{92029383-DF5D-824B-8BAA-7730BD7E9995}"/>
                </a:ext>
              </a:extLst>
            </p:cNvPr>
            <p:cNvSpPr>
              <a:spLocks/>
            </p:cNvSpPr>
            <p:nvPr userDrawn="1"/>
          </p:nvSpPr>
          <p:spPr bwMode="gray">
            <a:xfrm>
              <a:off x="6062663" y="6445250"/>
              <a:ext cx="57150" cy="76200"/>
            </a:xfrm>
            <a:custGeom>
              <a:avLst/>
              <a:gdLst/>
              <a:ahLst/>
              <a:cxnLst>
                <a:cxn ang="0">
                  <a:pos x="0" y="24"/>
                </a:cxn>
                <a:cxn ang="0">
                  <a:pos x="0" y="0"/>
                </a:cxn>
                <a:cxn ang="0">
                  <a:pos x="3" y="0"/>
                </a:cxn>
                <a:cxn ang="0">
                  <a:pos x="11" y="12"/>
                </a:cxn>
                <a:cxn ang="0">
                  <a:pos x="15" y="20"/>
                </a:cxn>
                <a:cxn ang="0">
                  <a:pos x="15" y="20"/>
                </a:cxn>
                <a:cxn ang="0">
                  <a:pos x="15" y="10"/>
                </a:cxn>
                <a:cxn ang="0">
                  <a:pos x="15" y="0"/>
                </a:cxn>
                <a:cxn ang="0">
                  <a:pos x="18" y="0"/>
                </a:cxn>
                <a:cxn ang="0">
                  <a:pos x="18" y="24"/>
                </a:cxn>
                <a:cxn ang="0">
                  <a:pos x="15" y="24"/>
                </a:cxn>
                <a:cxn ang="0">
                  <a:pos x="7" y="12"/>
                </a:cxn>
                <a:cxn ang="0">
                  <a:pos x="3" y="4"/>
                </a:cxn>
                <a:cxn ang="0">
                  <a:pos x="2" y="4"/>
                </a:cxn>
                <a:cxn ang="0">
                  <a:pos x="3" y="14"/>
                </a:cxn>
                <a:cxn ang="0">
                  <a:pos x="3" y="24"/>
                </a:cxn>
                <a:cxn ang="0">
                  <a:pos x="0" y="24"/>
                </a:cxn>
              </a:cxnLst>
              <a:rect l="0" t="0" r="r" b="b"/>
              <a:pathLst>
                <a:path w="18" h="24">
                  <a:moveTo>
                    <a:pt x="0" y="24"/>
                  </a:moveTo>
                  <a:cubicBezTo>
                    <a:pt x="0" y="0"/>
                    <a:pt x="0" y="0"/>
                    <a:pt x="0" y="0"/>
                  </a:cubicBezTo>
                  <a:cubicBezTo>
                    <a:pt x="3" y="0"/>
                    <a:pt x="3" y="0"/>
                    <a:pt x="3" y="0"/>
                  </a:cubicBezTo>
                  <a:cubicBezTo>
                    <a:pt x="11" y="12"/>
                    <a:pt x="11" y="12"/>
                    <a:pt x="11" y="12"/>
                  </a:cubicBezTo>
                  <a:cubicBezTo>
                    <a:pt x="12" y="15"/>
                    <a:pt x="14" y="17"/>
                    <a:pt x="15" y="20"/>
                  </a:cubicBezTo>
                  <a:cubicBezTo>
                    <a:pt x="15" y="20"/>
                    <a:pt x="15" y="20"/>
                    <a:pt x="15" y="20"/>
                  </a:cubicBezTo>
                  <a:cubicBezTo>
                    <a:pt x="15" y="17"/>
                    <a:pt x="15" y="14"/>
                    <a:pt x="15" y="10"/>
                  </a:cubicBezTo>
                  <a:cubicBezTo>
                    <a:pt x="15" y="0"/>
                    <a:pt x="15" y="0"/>
                    <a:pt x="15" y="0"/>
                  </a:cubicBezTo>
                  <a:cubicBezTo>
                    <a:pt x="18" y="0"/>
                    <a:pt x="18" y="0"/>
                    <a:pt x="18" y="0"/>
                  </a:cubicBezTo>
                  <a:cubicBezTo>
                    <a:pt x="18" y="24"/>
                    <a:pt x="18" y="24"/>
                    <a:pt x="18" y="24"/>
                  </a:cubicBezTo>
                  <a:cubicBezTo>
                    <a:pt x="15" y="24"/>
                    <a:pt x="15" y="24"/>
                    <a:pt x="15" y="24"/>
                  </a:cubicBezTo>
                  <a:cubicBezTo>
                    <a:pt x="7" y="12"/>
                    <a:pt x="7" y="12"/>
                    <a:pt x="7" y="12"/>
                  </a:cubicBezTo>
                  <a:cubicBezTo>
                    <a:pt x="5" y="9"/>
                    <a:pt x="4" y="6"/>
                    <a:pt x="3" y="4"/>
                  </a:cubicBezTo>
                  <a:cubicBezTo>
                    <a:pt x="2" y="4"/>
                    <a:pt x="2" y="4"/>
                    <a:pt x="2" y="4"/>
                  </a:cubicBezTo>
                  <a:cubicBezTo>
                    <a:pt x="3" y="7"/>
                    <a:pt x="3" y="10"/>
                    <a:pt x="3" y="14"/>
                  </a:cubicBezTo>
                  <a:cubicBezTo>
                    <a:pt x="3" y="24"/>
                    <a:pt x="3" y="24"/>
                    <a:pt x="3" y="24"/>
                  </a:cubicBezTo>
                  <a:lnTo>
                    <a:pt x="0" y="24"/>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dirty="0">
                <a:solidFill>
                  <a:srgbClr val="000000"/>
                </a:solidFill>
                <a:latin typeface="Calibri Light" panose="020F0302020204030204" pitchFamily="34" charset="0"/>
                <a:cs typeface="Calibri Light" panose="020F0302020204030204" pitchFamily="34" charset="0"/>
              </a:endParaRPr>
            </a:p>
          </p:txBody>
        </p:sp>
        <p:sp>
          <p:nvSpPr>
            <p:cNvPr id="62" name="Freeform 61">
              <a:extLst>
                <a:ext uri="{FF2B5EF4-FFF2-40B4-BE49-F238E27FC236}">
                  <a16:creationId xmlns:a16="http://schemas.microsoft.com/office/drawing/2014/main" id="{5BA3FC7A-DD70-B441-9DD6-BE680E63D1FF}"/>
                </a:ext>
              </a:extLst>
            </p:cNvPr>
            <p:cNvSpPr>
              <a:spLocks/>
            </p:cNvSpPr>
            <p:nvPr userDrawn="1"/>
          </p:nvSpPr>
          <p:spPr bwMode="gray">
            <a:xfrm>
              <a:off x="6132513" y="6445250"/>
              <a:ext cx="57150" cy="76200"/>
            </a:xfrm>
            <a:custGeom>
              <a:avLst/>
              <a:gdLst/>
              <a:ahLst/>
              <a:cxnLst>
                <a:cxn ang="0">
                  <a:pos x="16" y="6"/>
                </a:cxn>
                <a:cxn ang="0">
                  <a:pos x="0" y="6"/>
                </a:cxn>
                <a:cxn ang="0">
                  <a:pos x="0" y="0"/>
                </a:cxn>
                <a:cxn ang="0">
                  <a:pos x="36" y="0"/>
                </a:cxn>
                <a:cxn ang="0">
                  <a:pos x="36" y="6"/>
                </a:cxn>
                <a:cxn ang="0">
                  <a:pos x="22" y="6"/>
                </a:cxn>
                <a:cxn ang="0">
                  <a:pos x="22" y="48"/>
                </a:cxn>
                <a:cxn ang="0">
                  <a:pos x="16" y="48"/>
                </a:cxn>
                <a:cxn ang="0">
                  <a:pos x="16" y="6"/>
                </a:cxn>
              </a:cxnLst>
              <a:rect l="0" t="0" r="r" b="b"/>
              <a:pathLst>
                <a:path w="36" h="48">
                  <a:moveTo>
                    <a:pt x="16" y="6"/>
                  </a:moveTo>
                  <a:lnTo>
                    <a:pt x="0" y="6"/>
                  </a:lnTo>
                  <a:lnTo>
                    <a:pt x="0" y="0"/>
                  </a:lnTo>
                  <a:lnTo>
                    <a:pt x="36" y="0"/>
                  </a:lnTo>
                  <a:lnTo>
                    <a:pt x="36" y="6"/>
                  </a:lnTo>
                  <a:lnTo>
                    <a:pt x="22" y="6"/>
                  </a:lnTo>
                  <a:lnTo>
                    <a:pt x="22" y="48"/>
                  </a:lnTo>
                  <a:lnTo>
                    <a:pt x="16" y="48"/>
                  </a:lnTo>
                  <a:lnTo>
                    <a:pt x="16" y="6"/>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dirty="0">
                <a:solidFill>
                  <a:srgbClr val="000000"/>
                </a:solidFill>
                <a:latin typeface="Calibri Light" panose="020F0302020204030204" pitchFamily="34" charset="0"/>
                <a:cs typeface="Calibri Light" panose="020F0302020204030204" pitchFamily="34" charset="0"/>
              </a:endParaRPr>
            </a:p>
          </p:txBody>
        </p:sp>
        <p:sp>
          <p:nvSpPr>
            <p:cNvPr id="63" name="Freeform 62">
              <a:extLst>
                <a:ext uri="{FF2B5EF4-FFF2-40B4-BE49-F238E27FC236}">
                  <a16:creationId xmlns:a16="http://schemas.microsoft.com/office/drawing/2014/main" id="{C659A941-A4F0-8343-81F4-0281EEF2ADF2}"/>
                </a:ext>
              </a:extLst>
            </p:cNvPr>
            <p:cNvSpPr>
              <a:spLocks/>
            </p:cNvSpPr>
            <p:nvPr userDrawn="1"/>
          </p:nvSpPr>
          <p:spPr bwMode="gray">
            <a:xfrm>
              <a:off x="6199188" y="6445250"/>
              <a:ext cx="47625" cy="76200"/>
            </a:xfrm>
            <a:custGeom>
              <a:avLst/>
              <a:gdLst/>
              <a:ahLst/>
              <a:cxnLst>
                <a:cxn ang="0">
                  <a:pos x="1" y="20"/>
                </a:cxn>
                <a:cxn ang="0">
                  <a:pos x="6" y="22"/>
                </a:cxn>
                <a:cxn ang="0">
                  <a:pos x="11" y="18"/>
                </a:cxn>
                <a:cxn ang="0">
                  <a:pos x="7" y="13"/>
                </a:cxn>
                <a:cxn ang="0">
                  <a:pos x="1" y="6"/>
                </a:cxn>
                <a:cxn ang="0">
                  <a:pos x="8" y="0"/>
                </a:cxn>
                <a:cxn ang="0">
                  <a:pos x="14" y="1"/>
                </a:cxn>
                <a:cxn ang="0">
                  <a:pos x="13" y="3"/>
                </a:cxn>
                <a:cxn ang="0">
                  <a:pos x="8" y="2"/>
                </a:cxn>
                <a:cxn ang="0">
                  <a:pos x="4" y="6"/>
                </a:cxn>
                <a:cxn ang="0">
                  <a:pos x="9" y="10"/>
                </a:cxn>
                <a:cxn ang="0">
                  <a:pos x="15" y="17"/>
                </a:cxn>
                <a:cxn ang="0">
                  <a:pos x="6" y="24"/>
                </a:cxn>
                <a:cxn ang="0">
                  <a:pos x="0" y="23"/>
                </a:cxn>
                <a:cxn ang="0">
                  <a:pos x="1" y="20"/>
                </a:cxn>
              </a:cxnLst>
              <a:rect l="0" t="0" r="r" b="b"/>
              <a:pathLst>
                <a:path w="15" h="24">
                  <a:moveTo>
                    <a:pt x="1" y="20"/>
                  </a:moveTo>
                  <a:cubicBezTo>
                    <a:pt x="2" y="21"/>
                    <a:pt x="4" y="22"/>
                    <a:pt x="6" y="22"/>
                  </a:cubicBezTo>
                  <a:cubicBezTo>
                    <a:pt x="10" y="22"/>
                    <a:pt x="11" y="20"/>
                    <a:pt x="11" y="18"/>
                  </a:cubicBezTo>
                  <a:cubicBezTo>
                    <a:pt x="11" y="15"/>
                    <a:pt x="10" y="14"/>
                    <a:pt x="7" y="13"/>
                  </a:cubicBezTo>
                  <a:cubicBezTo>
                    <a:pt x="3" y="12"/>
                    <a:pt x="1" y="10"/>
                    <a:pt x="1" y="6"/>
                  </a:cubicBezTo>
                  <a:cubicBezTo>
                    <a:pt x="1" y="2"/>
                    <a:pt x="4" y="0"/>
                    <a:pt x="8" y="0"/>
                  </a:cubicBezTo>
                  <a:cubicBezTo>
                    <a:pt x="11" y="0"/>
                    <a:pt x="13" y="0"/>
                    <a:pt x="14" y="1"/>
                  </a:cubicBezTo>
                  <a:cubicBezTo>
                    <a:pt x="13" y="3"/>
                    <a:pt x="13" y="3"/>
                    <a:pt x="13" y="3"/>
                  </a:cubicBezTo>
                  <a:cubicBezTo>
                    <a:pt x="12" y="3"/>
                    <a:pt x="10" y="2"/>
                    <a:pt x="8" y="2"/>
                  </a:cubicBezTo>
                  <a:cubicBezTo>
                    <a:pt x="5" y="2"/>
                    <a:pt x="4" y="4"/>
                    <a:pt x="4" y="6"/>
                  </a:cubicBezTo>
                  <a:cubicBezTo>
                    <a:pt x="4" y="8"/>
                    <a:pt x="5" y="9"/>
                    <a:pt x="9" y="10"/>
                  </a:cubicBezTo>
                  <a:cubicBezTo>
                    <a:pt x="13" y="12"/>
                    <a:pt x="15" y="14"/>
                    <a:pt x="15" y="17"/>
                  </a:cubicBezTo>
                  <a:cubicBezTo>
                    <a:pt x="15" y="21"/>
                    <a:pt x="12" y="24"/>
                    <a:pt x="6" y="24"/>
                  </a:cubicBezTo>
                  <a:cubicBezTo>
                    <a:pt x="4" y="24"/>
                    <a:pt x="1" y="24"/>
                    <a:pt x="0" y="23"/>
                  </a:cubicBezTo>
                  <a:lnTo>
                    <a:pt x="1" y="20"/>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dirty="0">
                <a:solidFill>
                  <a:srgbClr val="000000"/>
                </a:solidFill>
                <a:latin typeface="Calibri Light" panose="020F0302020204030204" pitchFamily="34" charset="0"/>
                <a:cs typeface="Calibri Light" panose="020F0302020204030204" pitchFamily="34" charset="0"/>
              </a:endParaRPr>
            </a:p>
          </p:txBody>
        </p:sp>
      </p:grpSp>
    </p:spTree>
    <p:extLst>
      <p:ext uri="{BB962C8B-B14F-4D97-AF65-F5344CB8AC3E}">
        <p14:creationId xmlns:p14="http://schemas.microsoft.com/office/powerpoint/2010/main" val="6476099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wipe(left)">
                                      <p:cBhvr>
                                        <p:cTn id="7" dur="500"/>
                                        <p:tgtEl>
                                          <p:spTgt spid="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animBg="1"/>
    </p:bldLst>
  </p:timing>
  <p:extLst mod="1">
    <p:ext uri="{DCECCB84-F9BA-43D5-87BE-67443E8EF086}">
      <p15:sldGuideLst xmlns:p15="http://schemas.microsoft.com/office/powerpoint/2012/main">
        <p15:guide id="1" orient="horz" pos="1620">
          <p15:clr>
            <a:srgbClr val="FBAE40"/>
          </p15:clr>
        </p15:guide>
        <p15:guide id="2" pos="2880">
          <p15:clr>
            <a:srgbClr val="FBAE40"/>
          </p15:clr>
        </p15:guide>
        <p15:guide id="3" pos="492">
          <p15:clr>
            <a:srgbClr val="FBAE40"/>
          </p15:clr>
        </p15:guide>
        <p15:guide id="4" orient="horz" pos="60">
          <p15:clr>
            <a:srgbClr val="FBAE40"/>
          </p15:clr>
        </p15:guide>
        <p15:guide id="5" orient="horz" pos="482">
          <p15:clr>
            <a:srgbClr val="FBAE40"/>
          </p15:clr>
        </p15:guide>
        <p15:guide id="6" orient="horz" pos="1169">
          <p15:clr>
            <a:srgbClr val="FBAE40"/>
          </p15:clr>
        </p15:guide>
        <p15:guide id="7" pos="2127">
          <p15:clr>
            <a:srgbClr val="FBAE40"/>
          </p15:clr>
        </p15:guide>
        <p15:guide id="8" pos="5090">
          <p15:clr>
            <a:srgbClr val="FBAE40"/>
          </p15:clr>
        </p15:guide>
        <p15:guide id="9" orient="horz" pos="874">
          <p15:clr>
            <a:srgbClr val="FBAE40"/>
          </p15:clr>
        </p15:guide>
      </p15:sldGuideLst>
    </p:ext>
  </p:extLst>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1_Stats Layout_Blank">
    <p:spTree>
      <p:nvGrpSpPr>
        <p:cNvPr id="1" name=""/>
        <p:cNvGrpSpPr/>
        <p:nvPr/>
      </p:nvGrpSpPr>
      <p:grpSpPr>
        <a:xfrm>
          <a:off x="0" y="0"/>
          <a:ext cx="0" cy="0"/>
          <a:chOff x="0" y="0"/>
          <a:chExt cx="0" cy="0"/>
        </a:xfrm>
      </p:grpSpPr>
      <p:pic>
        <p:nvPicPr>
          <p:cNvPr id="7" name="Picture 2" descr="man using MacBook">
            <a:extLst>
              <a:ext uri="{FF2B5EF4-FFF2-40B4-BE49-F238E27FC236}">
                <a16:creationId xmlns:a16="http://schemas.microsoft.com/office/drawing/2014/main" id="{1DE09F11-BE41-FF42-8F79-EF2E8EA0885F}"/>
              </a:ext>
            </a:extLst>
          </p:cNvPr>
          <p:cNvPicPr>
            <a:picLocks noChangeAspect="1" noChangeArrowheads="1"/>
          </p:cNvPicPr>
          <p:nvPr userDrawn="1"/>
        </p:nvPicPr>
        <p:blipFill rotWithShape="1">
          <a:blip r:embed="rId2" cstate="email">
            <a:extLst>
              <a:ext uri="{28A0092B-C50C-407E-A947-70E740481C1C}">
                <a14:useLocalDpi xmlns:a14="http://schemas.microsoft.com/office/drawing/2010/main"/>
              </a:ext>
            </a:extLst>
          </a:blip>
          <a:srcRect/>
          <a:stretch/>
        </p:blipFill>
        <p:spPr bwMode="auto">
          <a:xfrm flipH="1">
            <a:off x="-3" y="0"/>
            <a:ext cx="9144001" cy="5143500"/>
          </a:xfrm>
          <a:prstGeom prst="rect">
            <a:avLst/>
          </a:prstGeom>
          <a:noFill/>
          <a:extLst>
            <a:ext uri="{909E8E84-426E-40DD-AFC4-6F175D3DCCD1}">
              <a14:hiddenFill xmlns:a14="http://schemas.microsoft.com/office/drawing/2010/main">
                <a:solidFill>
                  <a:srgbClr val="FFFFFF"/>
                </a:solidFill>
              </a14:hiddenFill>
            </a:ext>
          </a:extLst>
        </p:spPr>
      </p:pic>
      <p:sp>
        <p:nvSpPr>
          <p:cNvPr id="8" name="Shape 24">
            <a:extLst>
              <a:ext uri="{FF2B5EF4-FFF2-40B4-BE49-F238E27FC236}">
                <a16:creationId xmlns:a16="http://schemas.microsoft.com/office/drawing/2014/main" id="{156ABD15-067D-AB49-9C29-6ECEA0996B80}"/>
              </a:ext>
            </a:extLst>
          </p:cNvPr>
          <p:cNvSpPr/>
          <p:nvPr userDrawn="1"/>
        </p:nvSpPr>
        <p:spPr>
          <a:xfrm>
            <a:off x="0" y="0"/>
            <a:ext cx="9144000" cy="5143500"/>
          </a:xfrm>
          <a:prstGeom prst="rect">
            <a:avLst/>
          </a:prstGeom>
          <a:gradFill>
            <a:gsLst>
              <a:gs pos="14000">
                <a:srgbClr val="53585F">
                  <a:alpha val="85000"/>
                </a:srgbClr>
              </a:gs>
              <a:gs pos="65000">
                <a:srgbClr val="3B3D43">
                  <a:alpha val="85000"/>
                </a:srgbClr>
              </a:gs>
              <a:gs pos="100000">
                <a:srgbClr val="232327">
                  <a:alpha val="90000"/>
                </a:srgbClr>
              </a:gs>
            </a:gsLst>
            <a:lin ang="16200000"/>
          </a:gradFill>
          <a:ln w="12700">
            <a:miter lim="400000"/>
          </a:ln>
        </p:spPr>
        <p:txBody>
          <a:bodyPr lIns="0" tIns="0" rIns="0" bIns="0" anchor="ctr"/>
          <a:lstStyle/>
          <a:p>
            <a:pPr lvl="0">
              <a:lnSpc>
                <a:spcPct val="80000"/>
              </a:lnSpc>
              <a:defRPr sz="2700" b="1">
                <a:solidFill>
                  <a:srgbClr val="FFFFFF"/>
                </a:solidFill>
              </a:defRPr>
            </a:pPr>
            <a:endParaRPr sz="1097" dirty="0">
              <a:latin typeface="Calibri Light" panose="020F0302020204030204" pitchFamily="34" charset="0"/>
              <a:cs typeface="Calibri Light" panose="020F0302020204030204" pitchFamily="34" charset="0"/>
            </a:endParaRPr>
          </a:p>
        </p:txBody>
      </p:sp>
      <p:sp>
        <p:nvSpPr>
          <p:cNvPr id="47" name="Round Single Corner Rectangle 37">
            <a:extLst>
              <a:ext uri="{FF2B5EF4-FFF2-40B4-BE49-F238E27FC236}">
                <a16:creationId xmlns:a16="http://schemas.microsoft.com/office/drawing/2014/main" id="{75637817-6F5B-6C42-A202-7B2CAB62BF60}"/>
              </a:ext>
            </a:extLst>
          </p:cNvPr>
          <p:cNvSpPr/>
          <p:nvPr userDrawn="1"/>
        </p:nvSpPr>
        <p:spPr>
          <a:xfrm>
            <a:off x="398463" y="0"/>
            <a:ext cx="3286341" cy="4725988"/>
          </a:xfrm>
          <a:prstGeom prst="round1Rect">
            <a:avLst>
              <a:gd name="adj" fmla="val 0"/>
            </a:avLst>
          </a:prstGeom>
          <a:gradFill>
            <a:gsLst>
              <a:gs pos="0">
                <a:srgbClr val="07A9A1">
                  <a:alpha val="85000"/>
                </a:srgbClr>
              </a:gs>
              <a:gs pos="100000">
                <a:srgbClr val="0B776D"/>
              </a:gs>
            </a:gsLst>
            <a:lin ang="5400000" scaled="1"/>
          </a:gra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dirty="0">
              <a:ln>
                <a:noFill/>
              </a:ln>
              <a:solidFill>
                <a:srgbClr val="000000"/>
              </a:solidFill>
              <a:effectLst/>
              <a:uLnTx/>
              <a:uFillTx/>
              <a:latin typeface="Calibri Light" panose="020F0302020204030204" pitchFamily="34" charset="0"/>
              <a:ea typeface="+mn-ea"/>
              <a:cs typeface="Calibri Light" panose="020F0302020204030204" pitchFamily="34" charset="0"/>
            </a:endParaRPr>
          </a:p>
        </p:txBody>
      </p:sp>
      <p:sp>
        <p:nvSpPr>
          <p:cNvPr id="41" name="Title 1">
            <a:extLst>
              <a:ext uri="{FF2B5EF4-FFF2-40B4-BE49-F238E27FC236}">
                <a16:creationId xmlns:a16="http://schemas.microsoft.com/office/drawing/2014/main" id="{5556198E-7F92-C94D-A625-329357AE6861}"/>
              </a:ext>
            </a:extLst>
          </p:cNvPr>
          <p:cNvSpPr txBox="1">
            <a:spLocks/>
          </p:cNvSpPr>
          <p:nvPr userDrawn="1"/>
        </p:nvSpPr>
        <p:spPr bwMode="gray">
          <a:xfrm>
            <a:off x="786206" y="217970"/>
            <a:ext cx="2498764" cy="235111"/>
          </a:xfrm>
          <a:prstGeom prst="rect">
            <a:avLst/>
          </a:prstGeom>
        </p:spPr>
        <p:txBody>
          <a:bodyPr vert="horz" lIns="0" tIns="0" rIns="0" bIns="0" rtlCol="0" anchor="t" anchorCtr="0">
            <a:normAutofit/>
          </a:bodyPr>
          <a:lstStyle>
            <a:lvl1pPr algn="l" defTabSz="685800" rtl="0" eaLnBrk="1" latinLnBrk="0" hangingPunct="1">
              <a:spcBef>
                <a:spcPct val="0"/>
              </a:spcBef>
              <a:buNone/>
              <a:defRPr lang="en-GB" sz="4000" kern="1200" dirty="0">
                <a:solidFill>
                  <a:srgbClr val="00766B"/>
                </a:solidFill>
                <a:latin typeface="+mn-lt"/>
                <a:ea typeface="Arial" charset="0"/>
                <a:cs typeface="Arial" charset="0"/>
              </a:defRPr>
            </a:lvl1pPr>
          </a:lstStyle>
          <a:p>
            <a:pPr defTabSz="913271">
              <a:lnSpc>
                <a:spcPct val="90000"/>
              </a:lnSpc>
              <a:spcBef>
                <a:spcPts val="1000"/>
              </a:spcBef>
              <a:buFont typeface="Arial" panose="020B0604020202020204" pitchFamily="34" charset="0"/>
              <a:buNone/>
            </a:pPr>
            <a:r>
              <a:rPr lang="en-GB" sz="750" dirty="0">
                <a:solidFill>
                  <a:schemeClr val="bg1"/>
                </a:solidFill>
                <a:latin typeface="Calibri Light" panose="020F0302020204030204" pitchFamily="34" charset="0"/>
                <a:cs typeface="Calibri Light" panose="020F0302020204030204" pitchFamily="34" charset="0"/>
              </a:rPr>
              <a:t>Page </a:t>
            </a:r>
            <a:fld id="{53E7601D-6FDA-7B44-B5BA-3778DAD9E216}" type="slidenum">
              <a:rPr lang="en-GB" sz="750" smtClean="0">
                <a:solidFill>
                  <a:schemeClr val="bg1"/>
                </a:solidFill>
                <a:latin typeface="Calibri Light" panose="020F0302020204030204" pitchFamily="34" charset="0"/>
                <a:cs typeface="Calibri Light" panose="020F0302020204030204" pitchFamily="34" charset="0"/>
              </a:rPr>
              <a:t>‹#›</a:t>
            </a:fld>
            <a:endParaRPr lang="en-GB" sz="750" dirty="0">
              <a:solidFill>
                <a:schemeClr val="bg1"/>
              </a:solidFill>
              <a:latin typeface="Calibri Light" panose="020F0302020204030204" pitchFamily="34" charset="0"/>
              <a:cs typeface="Calibri Light" panose="020F0302020204030204" pitchFamily="34" charset="0"/>
            </a:endParaRPr>
          </a:p>
        </p:txBody>
      </p:sp>
      <p:sp>
        <p:nvSpPr>
          <p:cNvPr id="42" name="Rectangle 41">
            <a:extLst>
              <a:ext uri="{FF2B5EF4-FFF2-40B4-BE49-F238E27FC236}">
                <a16:creationId xmlns:a16="http://schemas.microsoft.com/office/drawing/2014/main" id="{9D1D3048-3901-DB46-A019-4B036F670EA4}"/>
              </a:ext>
            </a:extLst>
          </p:cNvPr>
          <p:cNvSpPr/>
          <p:nvPr userDrawn="1"/>
        </p:nvSpPr>
        <p:spPr>
          <a:xfrm rot="16200000">
            <a:off x="978728" y="-193605"/>
            <a:ext cx="98580" cy="48579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solidFill>
                <a:schemeClr val="bg1"/>
              </a:solidFill>
              <a:latin typeface="Calibri Light" panose="020F0302020204030204" pitchFamily="34" charset="0"/>
              <a:cs typeface="Calibri Light" panose="020F0302020204030204" pitchFamily="34" charset="0"/>
            </a:endParaRPr>
          </a:p>
        </p:txBody>
      </p:sp>
      <p:cxnSp>
        <p:nvCxnSpPr>
          <p:cNvPr id="43" name="Straight Connector 42">
            <a:extLst>
              <a:ext uri="{FF2B5EF4-FFF2-40B4-BE49-F238E27FC236}">
                <a16:creationId xmlns:a16="http://schemas.microsoft.com/office/drawing/2014/main" id="{B660EFA6-F026-1C4F-A826-C087F3E598FD}"/>
              </a:ext>
            </a:extLst>
          </p:cNvPr>
          <p:cNvCxnSpPr>
            <a:cxnSpLocks/>
          </p:cNvCxnSpPr>
          <p:nvPr userDrawn="1"/>
        </p:nvCxnSpPr>
        <p:spPr>
          <a:xfrm>
            <a:off x="785762" y="1388788"/>
            <a:ext cx="369702" cy="0"/>
          </a:xfrm>
          <a:prstGeom prst="line">
            <a:avLst/>
          </a:prstGeom>
          <a:ln w="3175">
            <a:solidFill>
              <a:schemeClr val="bg1"/>
            </a:solidFill>
          </a:ln>
        </p:spPr>
        <p:style>
          <a:lnRef idx="1">
            <a:schemeClr val="accent1"/>
          </a:lnRef>
          <a:fillRef idx="0">
            <a:schemeClr val="accent1"/>
          </a:fillRef>
          <a:effectRef idx="0">
            <a:schemeClr val="accent1"/>
          </a:effectRef>
          <a:fontRef idx="minor">
            <a:schemeClr val="tx1"/>
          </a:fontRef>
        </p:style>
      </p:cxnSp>
      <p:sp>
        <p:nvSpPr>
          <p:cNvPr id="44" name="Text Placeholder 23">
            <a:extLst>
              <a:ext uri="{FF2B5EF4-FFF2-40B4-BE49-F238E27FC236}">
                <a16:creationId xmlns:a16="http://schemas.microsoft.com/office/drawing/2014/main" id="{47BB770F-4E2B-0C40-B174-0CF5BE26A617}"/>
              </a:ext>
            </a:extLst>
          </p:cNvPr>
          <p:cNvSpPr>
            <a:spLocks noGrp="1"/>
          </p:cNvSpPr>
          <p:nvPr>
            <p:ph type="body" sz="quarter" idx="10" hasCustomPrompt="1"/>
          </p:nvPr>
        </p:nvSpPr>
        <p:spPr>
          <a:xfrm>
            <a:off x="775131" y="738595"/>
            <a:ext cx="2509838" cy="346503"/>
          </a:xfrm>
          <a:prstGeom prst="rect">
            <a:avLst/>
          </a:prstGeom>
        </p:spPr>
        <p:txBody>
          <a:bodyPr lIns="0" tIns="0" rIns="0" bIns="0"/>
          <a:lstStyle>
            <a:lvl1pPr marL="3175" indent="-3175">
              <a:spcBef>
                <a:spcPts val="0"/>
              </a:spcBef>
              <a:buNone/>
              <a:tabLst/>
              <a:defRPr sz="1600" b="0" i="0">
                <a:solidFill>
                  <a:schemeClr val="bg1"/>
                </a:solidFill>
                <a:latin typeface="Calibri Light" panose="020F0302020204030204" pitchFamily="34" charset="0"/>
                <a:cs typeface="Calibri Light" panose="020F0302020204030204" pitchFamily="34" charset="0"/>
              </a:defRPr>
            </a:lvl1pPr>
            <a:lvl2pPr>
              <a:buNone/>
              <a:defRPr sz="1600"/>
            </a:lvl2pPr>
            <a:lvl3pPr>
              <a:buNone/>
              <a:defRPr sz="1600"/>
            </a:lvl3pPr>
            <a:lvl4pPr>
              <a:buNone/>
              <a:defRPr sz="1600"/>
            </a:lvl4pPr>
            <a:lvl5pPr>
              <a:buNone/>
              <a:defRPr sz="1600"/>
            </a:lvl5pPr>
          </a:lstStyle>
          <a:p>
            <a:pPr lvl="0"/>
            <a:r>
              <a:rPr lang="en-GB" dirty="0"/>
              <a:t>Click to edit Slide Title</a:t>
            </a:r>
          </a:p>
        </p:txBody>
      </p:sp>
      <p:sp>
        <p:nvSpPr>
          <p:cNvPr id="45" name="Text Placeholder 23">
            <a:extLst>
              <a:ext uri="{FF2B5EF4-FFF2-40B4-BE49-F238E27FC236}">
                <a16:creationId xmlns:a16="http://schemas.microsoft.com/office/drawing/2014/main" id="{FDC80D67-1005-F94C-BF3E-5655CE66CE54}"/>
              </a:ext>
            </a:extLst>
          </p:cNvPr>
          <p:cNvSpPr>
            <a:spLocks noGrp="1"/>
          </p:cNvSpPr>
          <p:nvPr>
            <p:ph type="body" sz="quarter" idx="11" hasCustomPrompt="1"/>
          </p:nvPr>
        </p:nvSpPr>
        <p:spPr>
          <a:xfrm>
            <a:off x="785763" y="1838963"/>
            <a:ext cx="2509838" cy="346503"/>
          </a:xfrm>
          <a:prstGeom prst="rect">
            <a:avLst/>
          </a:prstGeom>
        </p:spPr>
        <p:txBody>
          <a:bodyPr lIns="0" tIns="0" rIns="0" bIns="0"/>
          <a:lstStyle>
            <a:lvl1pPr marL="3175" indent="-3175">
              <a:spcBef>
                <a:spcPts val="0"/>
              </a:spcBef>
              <a:spcAft>
                <a:spcPts val="500"/>
              </a:spcAft>
              <a:buNone/>
              <a:tabLst/>
              <a:defRPr sz="1100" b="0" i="0">
                <a:solidFill>
                  <a:schemeClr val="bg1"/>
                </a:solidFill>
                <a:latin typeface="Calibri Light" panose="020F0302020204030204" pitchFamily="34" charset="0"/>
                <a:cs typeface="Calibri Light" panose="020F0302020204030204" pitchFamily="34" charset="0"/>
              </a:defRPr>
            </a:lvl1pPr>
            <a:lvl2pPr>
              <a:buNone/>
              <a:defRPr sz="1600"/>
            </a:lvl2pPr>
            <a:lvl3pPr>
              <a:buNone/>
              <a:defRPr sz="1600"/>
            </a:lvl3pPr>
            <a:lvl4pPr>
              <a:buNone/>
              <a:defRPr sz="1600"/>
            </a:lvl4pPr>
            <a:lvl5pPr>
              <a:buNone/>
              <a:defRPr sz="1600"/>
            </a:lvl5pPr>
          </a:lstStyle>
          <a:p>
            <a:pPr lvl="0"/>
            <a:r>
              <a:rPr lang="en-GB" dirty="0"/>
              <a:t>Click to edit Slide content</a:t>
            </a:r>
          </a:p>
        </p:txBody>
      </p:sp>
      <p:grpSp>
        <p:nvGrpSpPr>
          <p:cNvPr id="11" name="Group 10">
            <a:extLst>
              <a:ext uri="{FF2B5EF4-FFF2-40B4-BE49-F238E27FC236}">
                <a16:creationId xmlns:a16="http://schemas.microsoft.com/office/drawing/2014/main" id="{38773A36-8220-0740-B96C-83A5F83F77D1}"/>
              </a:ext>
            </a:extLst>
          </p:cNvPr>
          <p:cNvGrpSpPr>
            <a:grpSpLocks noChangeAspect="1"/>
          </p:cNvGrpSpPr>
          <p:nvPr userDrawn="1"/>
        </p:nvGrpSpPr>
        <p:grpSpPr bwMode="gray">
          <a:xfrm>
            <a:off x="7974612" y="291900"/>
            <a:ext cx="792000" cy="153571"/>
            <a:chOff x="4375150" y="6157913"/>
            <a:chExt cx="1874838" cy="363537"/>
          </a:xfrm>
        </p:grpSpPr>
        <p:sp>
          <p:nvSpPr>
            <p:cNvPr id="12" name="Freeform 11">
              <a:extLst>
                <a:ext uri="{FF2B5EF4-FFF2-40B4-BE49-F238E27FC236}">
                  <a16:creationId xmlns:a16="http://schemas.microsoft.com/office/drawing/2014/main" id="{CB15671B-C3EC-E245-80C2-28031C15E97D}"/>
                </a:ext>
              </a:extLst>
            </p:cNvPr>
            <p:cNvSpPr>
              <a:spLocks noEditPoints="1"/>
            </p:cNvSpPr>
            <p:nvPr userDrawn="1"/>
          </p:nvSpPr>
          <p:spPr bwMode="gray">
            <a:xfrm>
              <a:off x="4375150" y="6176963"/>
              <a:ext cx="193675" cy="341312"/>
            </a:xfrm>
            <a:custGeom>
              <a:avLst/>
              <a:gdLst/>
              <a:ahLst/>
              <a:cxnLst>
                <a:cxn ang="0">
                  <a:pos x="0" y="0"/>
                </a:cxn>
                <a:cxn ang="0">
                  <a:pos x="0" y="108"/>
                </a:cxn>
                <a:cxn ang="0">
                  <a:pos x="61" y="108"/>
                </a:cxn>
                <a:cxn ang="0">
                  <a:pos x="61" y="0"/>
                </a:cxn>
                <a:cxn ang="0">
                  <a:pos x="0" y="0"/>
                </a:cxn>
                <a:cxn ang="0">
                  <a:pos x="33" y="71"/>
                </a:cxn>
                <a:cxn ang="0">
                  <a:pos x="20" y="64"/>
                </a:cxn>
                <a:cxn ang="0">
                  <a:pos x="19" y="87"/>
                </a:cxn>
                <a:cxn ang="0">
                  <a:pos x="28" y="90"/>
                </a:cxn>
                <a:cxn ang="0">
                  <a:pos x="28" y="91"/>
                </a:cxn>
                <a:cxn ang="0">
                  <a:pos x="6" y="91"/>
                </a:cxn>
                <a:cxn ang="0">
                  <a:pos x="6" y="90"/>
                </a:cxn>
                <a:cxn ang="0">
                  <a:pos x="12" y="87"/>
                </a:cxn>
                <a:cxn ang="0">
                  <a:pos x="11" y="21"/>
                </a:cxn>
                <a:cxn ang="0">
                  <a:pos x="5" y="21"/>
                </a:cxn>
                <a:cxn ang="0">
                  <a:pos x="5" y="19"/>
                </a:cxn>
                <a:cxn ang="0">
                  <a:pos x="20" y="16"/>
                </a:cxn>
                <a:cxn ang="0">
                  <a:pos x="20" y="44"/>
                </a:cxn>
                <a:cxn ang="0">
                  <a:pos x="42" y="16"/>
                </a:cxn>
                <a:cxn ang="0">
                  <a:pos x="54" y="36"/>
                </a:cxn>
                <a:cxn ang="0">
                  <a:pos x="33" y="71"/>
                </a:cxn>
              </a:cxnLst>
              <a:rect l="0" t="0" r="r" b="b"/>
              <a:pathLst>
                <a:path w="61" h="108">
                  <a:moveTo>
                    <a:pt x="0" y="0"/>
                  </a:moveTo>
                  <a:cubicBezTo>
                    <a:pt x="0" y="108"/>
                    <a:pt x="0" y="108"/>
                    <a:pt x="0" y="108"/>
                  </a:cubicBezTo>
                  <a:cubicBezTo>
                    <a:pt x="61" y="108"/>
                    <a:pt x="61" y="108"/>
                    <a:pt x="61" y="108"/>
                  </a:cubicBezTo>
                  <a:cubicBezTo>
                    <a:pt x="61" y="0"/>
                    <a:pt x="61" y="0"/>
                    <a:pt x="61" y="0"/>
                  </a:cubicBezTo>
                  <a:lnTo>
                    <a:pt x="0" y="0"/>
                  </a:lnTo>
                  <a:close/>
                  <a:moveTo>
                    <a:pt x="33" y="71"/>
                  </a:moveTo>
                  <a:cubicBezTo>
                    <a:pt x="23" y="71"/>
                    <a:pt x="20" y="64"/>
                    <a:pt x="20" y="64"/>
                  </a:cubicBezTo>
                  <a:cubicBezTo>
                    <a:pt x="19" y="87"/>
                    <a:pt x="19" y="87"/>
                    <a:pt x="19" y="87"/>
                  </a:cubicBezTo>
                  <a:cubicBezTo>
                    <a:pt x="28" y="90"/>
                    <a:pt x="28" y="90"/>
                    <a:pt x="28" y="90"/>
                  </a:cubicBezTo>
                  <a:cubicBezTo>
                    <a:pt x="28" y="91"/>
                    <a:pt x="28" y="91"/>
                    <a:pt x="28" y="91"/>
                  </a:cubicBezTo>
                  <a:cubicBezTo>
                    <a:pt x="6" y="91"/>
                    <a:pt x="6" y="91"/>
                    <a:pt x="6" y="91"/>
                  </a:cubicBezTo>
                  <a:cubicBezTo>
                    <a:pt x="6" y="90"/>
                    <a:pt x="6" y="90"/>
                    <a:pt x="6" y="90"/>
                  </a:cubicBezTo>
                  <a:cubicBezTo>
                    <a:pt x="12" y="87"/>
                    <a:pt x="12" y="87"/>
                    <a:pt x="12" y="87"/>
                  </a:cubicBezTo>
                  <a:cubicBezTo>
                    <a:pt x="11" y="21"/>
                    <a:pt x="11" y="21"/>
                    <a:pt x="11" y="21"/>
                  </a:cubicBezTo>
                  <a:cubicBezTo>
                    <a:pt x="5" y="21"/>
                    <a:pt x="5" y="21"/>
                    <a:pt x="5" y="21"/>
                  </a:cubicBezTo>
                  <a:cubicBezTo>
                    <a:pt x="5" y="21"/>
                    <a:pt x="5" y="19"/>
                    <a:pt x="5" y="19"/>
                  </a:cubicBezTo>
                  <a:cubicBezTo>
                    <a:pt x="20" y="16"/>
                    <a:pt x="20" y="16"/>
                    <a:pt x="20" y="16"/>
                  </a:cubicBezTo>
                  <a:cubicBezTo>
                    <a:pt x="20" y="44"/>
                    <a:pt x="20" y="44"/>
                    <a:pt x="20" y="44"/>
                  </a:cubicBezTo>
                  <a:cubicBezTo>
                    <a:pt x="26" y="23"/>
                    <a:pt x="36" y="16"/>
                    <a:pt x="42" y="16"/>
                  </a:cubicBezTo>
                  <a:cubicBezTo>
                    <a:pt x="47" y="16"/>
                    <a:pt x="54" y="19"/>
                    <a:pt x="54" y="36"/>
                  </a:cubicBezTo>
                  <a:cubicBezTo>
                    <a:pt x="54" y="67"/>
                    <a:pt x="38" y="71"/>
                    <a:pt x="33" y="71"/>
                  </a:cubicBez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dirty="0">
                <a:solidFill>
                  <a:srgbClr val="000000"/>
                </a:solidFill>
                <a:latin typeface="Calibri Light" panose="020F0302020204030204" pitchFamily="34" charset="0"/>
                <a:cs typeface="Calibri Light" panose="020F0302020204030204" pitchFamily="34" charset="0"/>
              </a:endParaRPr>
            </a:p>
          </p:txBody>
        </p:sp>
        <p:sp>
          <p:nvSpPr>
            <p:cNvPr id="13" name="Freeform 12">
              <a:extLst>
                <a:ext uri="{FF2B5EF4-FFF2-40B4-BE49-F238E27FC236}">
                  <a16:creationId xmlns:a16="http://schemas.microsoft.com/office/drawing/2014/main" id="{846EF31E-3418-7A49-80B5-9483B5C07B34}"/>
                </a:ext>
              </a:extLst>
            </p:cNvPr>
            <p:cNvSpPr>
              <a:spLocks/>
            </p:cNvSpPr>
            <p:nvPr userDrawn="1"/>
          </p:nvSpPr>
          <p:spPr bwMode="gray">
            <a:xfrm>
              <a:off x="4435475" y="6246813"/>
              <a:ext cx="82550" cy="147637"/>
            </a:xfrm>
            <a:custGeom>
              <a:avLst/>
              <a:gdLst/>
              <a:ahLst/>
              <a:cxnLst>
                <a:cxn ang="0">
                  <a:pos x="19" y="0"/>
                </a:cxn>
                <a:cxn ang="0">
                  <a:pos x="0" y="33"/>
                </a:cxn>
                <a:cxn ang="0">
                  <a:pos x="14" y="47"/>
                </a:cxn>
                <a:cxn ang="0">
                  <a:pos x="26" y="17"/>
                </a:cxn>
                <a:cxn ang="0">
                  <a:pos x="19" y="0"/>
                </a:cxn>
              </a:cxnLst>
              <a:rect l="0" t="0" r="r" b="b"/>
              <a:pathLst>
                <a:path w="26" h="47">
                  <a:moveTo>
                    <a:pt x="19" y="0"/>
                  </a:moveTo>
                  <a:cubicBezTo>
                    <a:pt x="9" y="0"/>
                    <a:pt x="0" y="28"/>
                    <a:pt x="0" y="33"/>
                  </a:cubicBezTo>
                  <a:cubicBezTo>
                    <a:pt x="0" y="34"/>
                    <a:pt x="4" y="47"/>
                    <a:pt x="14" y="47"/>
                  </a:cubicBezTo>
                  <a:cubicBezTo>
                    <a:pt x="24" y="47"/>
                    <a:pt x="26" y="27"/>
                    <a:pt x="26" y="17"/>
                  </a:cubicBezTo>
                  <a:cubicBezTo>
                    <a:pt x="26" y="7"/>
                    <a:pt x="23" y="0"/>
                    <a:pt x="19" y="0"/>
                  </a:cubicBez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dirty="0">
                <a:solidFill>
                  <a:srgbClr val="000000"/>
                </a:solidFill>
                <a:latin typeface="Calibri Light" panose="020F0302020204030204" pitchFamily="34" charset="0"/>
                <a:cs typeface="Calibri Light" panose="020F0302020204030204" pitchFamily="34" charset="0"/>
              </a:endParaRPr>
            </a:p>
          </p:txBody>
        </p:sp>
        <p:sp>
          <p:nvSpPr>
            <p:cNvPr id="14" name="Freeform 13">
              <a:extLst>
                <a:ext uri="{FF2B5EF4-FFF2-40B4-BE49-F238E27FC236}">
                  <a16:creationId xmlns:a16="http://schemas.microsoft.com/office/drawing/2014/main" id="{D4A5FD6C-ACBD-E648-8CC6-4D14A371C5CE}"/>
                </a:ext>
              </a:extLst>
            </p:cNvPr>
            <p:cNvSpPr>
              <a:spLocks/>
            </p:cNvSpPr>
            <p:nvPr userDrawn="1"/>
          </p:nvSpPr>
          <p:spPr bwMode="gray">
            <a:xfrm>
              <a:off x="4625975" y="6300788"/>
              <a:ext cx="98425" cy="144462"/>
            </a:xfrm>
            <a:custGeom>
              <a:avLst/>
              <a:gdLst/>
              <a:ahLst/>
              <a:cxnLst>
                <a:cxn ang="0">
                  <a:pos x="18" y="0"/>
                </a:cxn>
                <a:cxn ang="0">
                  <a:pos x="7" y="22"/>
                </a:cxn>
                <a:cxn ang="0">
                  <a:pos x="23" y="46"/>
                </a:cxn>
                <a:cxn ang="0">
                  <a:pos x="31" y="27"/>
                </a:cxn>
                <a:cxn ang="0">
                  <a:pos x="18" y="0"/>
                </a:cxn>
              </a:cxnLst>
              <a:rect l="0" t="0" r="r" b="b"/>
              <a:pathLst>
                <a:path w="31" h="46">
                  <a:moveTo>
                    <a:pt x="18" y="0"/>
                  </a:moveTo>
                  <a:cubicBezTo>
                    <a:pt x="17" y="0"/>
                    <a:pt x="0" y="4"/>
                    <a:pt x="7" y="22"/>
                  </a:cubicBezTo>
                  <a:cubicBezTo>
                    <a:pt x="15" y="46"/>
                    <a:pt x="22" y="46"/>
                    <a:pt x="23" y="46"/>
                  </a:cubicBezTo>
                  <a:cubicBezTo>
                    <a:pt x="25" y="46"/>
                    <a:pt x="31" y="45"/>
                    <a:pt x="31" y="27"/>
                  </a:cubicBezTo>
                  <a:cubicBezTo>
                    <a:pt x="30" y="8"/>
                    <a:pt x="25" y="0"/>
                    <a:pt x="18" y="0"/>
                  </a:cubicBez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dirty="0">
                <a:solidFill>
                  <a:srgbClr val="000000"/>
                </a:solidFill>
                <a:latin typeface="Calibri Light" panose="020F0302020204030204" pitchFamily="34" charset="0"/>
                <a:cs typeface="Calibri Light" panose="020F0302020204030204" pitchFamily="34" charset="0"/>
              </a:endParaRPr>
            </a:p>
          </p:txBody>
        </p:sp>
        <p:sp>
          <p:nvSpPr>
            <p:cNvPr id="15" name="Freeform 14">
              <a:extLst>
                <a:ext uri="{FF2B5EF4-FFF2-40B4-BE49-F238E27FC236}">
                  <a16:creationId xmlns:a16="http://schemas.microsoft.com/office/drawing/2014/main" id="{C5C25555-2E21-0C4E-BB50-D3BD5936928B}"/>
                </a:ext>
              </a:extLst>
            </p:cNvPr>
            <p:cNvSpPr>
              <a:spLocks noEditPoints="1"/>
            </p:cNvSpPr>
            <p:nvPr userDrawn="1"/>
          </p:nvSpPr>
          <p:spPr bwMode="gray">
            <a:xfrm>
              <a:off x="4581525" y="6176963"/>
              <a:ext cx="193675" cy="341312"/>
            </a:xfrm>
            <a:custGeom>
              <a:avLst/>
              <a:gdLst/>
              <a:ahLst/>
              <a:cxnLst>
                <a:cxn ang="0">
                  <a:pos x="0" y="0"/>
                </a:cxn>
                <a:cxn ang="0">
                  <a:pos x="0" y="108"/>
                </a:cxn>
                <a:cxn ang="0">
                  <a:pos x="61" y="108"/>
                </a:cxn>
                <a:cxn ang="0">
                  <a:pos x="61" y="0"/>
                </a:cxn>
                <a:cxn ang="0">
                  <a:pos x="0" y="0"/>
                </a:cxn>
                <a:cxn ang="0">
                  <a:pos x="42" y="91"/>
                </a:cxn>
                <a:cxn ang="0">
                  <a:pos x="19" y="63"/>
                </a:cxn>
                <a:cxn ang="0">
                  <a:pos x="20" y="91"/>
                </a:cxn>
                <a:cxn ang="0">
                  <a:pos x="5" y="88"/>
                </a:cxn>
                <a:cxn ang="0">
                  <a:pos x="4" y="86"/>
                </a:cxn>
                <a:cxn ang="0">
                  <a:pos x="11" y="86"/>
                </a:cxn>
                <a:cxn ang="0">
                  <a:pos x="11" y="19"/>
                </a:cxn>
                <a:cxn ang="0">
                  <a:pos x="6" y="17"/>
                </a:cxn>
                <a:cxn ang="0">
                  <a:pos x="5" y="16"/>
                </a:cxn>
                <a:cxn ang="0">
                  <a:pos x="28" y="16"/>
                </a:cxn>
                <a:cxn ang="0">
                  <a:pos x="27" y="18"/>
                </a:cxn>
                <a:cxn ang="0">
                  <a:pos x="19" y="19"/>
                </a:cxn>
                <a:cxn ang="0">
                  <a:pos x="19" y="43"/>
                </a:cxn>
                <a:cxn ang="0">
                  <a:pos x="32" y="37"/>
                </a:cxn>
                <a:cxn ang="0">
                  <a:pos x="53" y="70"/>
                </a:cxn>
                <a:cxn ang="0">
                  <a:pos x="42" y="91"/>
                </a:cxn>
              </a:cxnLst>
              <a:rect l="0" t="0" r="r" b="b"/>
              <a:pathLst>
                <a:path w="61" h="108">
                  <a:moveTo>
                    <a:pt x="0" y="0"/>
                  </a:moveTo>
                  <a:cubicBezTo>
                    <a:pt x="0" y="108"/>
                    <a:pt x="0" y="108"/>
                    <a:pt x="0" y="108"/>
                  </a:cubicBezTo>
                  <a:cubicBezTo>
                    <a:pt x="61" y="108"/>
                    <a:pt x="61" y="108"/>
                    <a:pt x="61" y="108"/>
                  </a:cubicBezTo>
                  <a:cubicBezTo>
                    <a:pt x="61" y="0"/>
                    <a:pt x="61" y="0"/>
                    <a:pt x="61" y="0"/>
                  </a:cubicBezTo>
                  <a:lnTo>
                    <a:pt x="0" y="0"/>
                  </a:lnTo>
                  <a:close/>
                  <a:moveTo>
                    <a:pt x="42" y="91"/>
                  </a:moveTo>
                  <a:cubicBezTo>
                    <a:pt x="26" y="91"/>
                    <a:pt x="19" y="63"/>
                    <a:pt x="19" y="63"/>
                  </a:cubicBezTo>
                  <a:cubicBezTo>
                    <a:pt x="20" y="91"/>
                    <a:pt x="20" y="91"/>
                    <a:pt x="20" y="91"/>
                  </a:cubicBezTo>
                  <a:cubicBezTo>
                    <a:pt x="20" y="91"/>
                    <a:pt x="6" y="89"/>
                    <a:pt x="5" y="88"/>
                  </a:cubicBezTo>
                  <a:cubicBezTo>
                    <a:pt x="4" y="88"/>
                    <a:pt x="4" y="86"/>
                    <a:pt x="4" y="86"/>
                  </a:cubicBezTo>
                  <a:cubicBezTo>
                    <a:pt x="11" y="86"/>
                    <a:pt x="11" y="86"/>
                    <a:pt x="11" y="86"/>
                  </a:cubicBezTo>
                  <a:cubicBezTo>
                    <a:pt x="11" y="86"/>
                    <a:pt x="12" y="21"/>
                    <a:pt x="11" y="19"/>
                  </a:cubicBezTo>
                  <a:cubicBezTo>
                    <a:pt x="11" y="18"/>
                    <a:pt x="6" y="17"/>
                    <a:pt x="6" y="17"/>
                  </a:cubicBezTo>
                  <a:cubicBezTo>
                    <a:pt x="5" y="16"/>
                    <a:pt x="5" y="16"/>
                    <a:pt x="5" y="16"/>
                  </a:cubicBezTo>
                  <a:cubicBezTo>
                    <a:pt x="28" y="16"/>
                    <a:pt x="28" y="16"/>
                    <a:pt x="28" y="16"/>
                  </a:cubicBezTo>
                  <a:cubicBezTo>
                    <a:pt x="27" y="18"/>
                    <a:pt x="27" y="18"/>
                    <a:pt x="27" y="18"/>
                  </a:cubicBezTo>
                  <a:cubicBezTo>
                    <a:pt x="24" y="18"/>
                    <a:pt x="19" y="19"/>
                    <a:pt x="19" y="19"/>
                  </a:cubicBezTo>
                  <a:cubicBezTo>
                    <a:pt x="19" y="43"/>
                    <a:pt x="19" y="43"/>
                    <a:pt x="19" y="43"/>
                  </a:cubicBezTo>
                  <a:cubicBezTo>
                    <a:pt x="19" y="43"/>
                    <a:pt x="24" y="37"/>
                    <a:pt x="32" y="37"/>
                  </a:cubicBezTo>
                  <a:cubicBezTo>
                    <a:pt x="53" y="37"/>
                    <a:pt x="53" y="67"/>
                    <a:pt x="53" y="70"/>
                  </a:cubicBezTo>
                  <a:cubicBezTo>
                    <a:pt x="53" y="73"/>
                    <a:pt x="54" y="91"/>
                    <a:pt x="42" y="91"/>
                  </a:cubicBez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dirty="0">
                <a:solidFill>
                  <a:srgbClr val="000000"/>
                </a:solidFill>
                <a:latin typeface="Calibri Light" panose="020F0302020204030204" pitchFamily="34" charset="0"/>
                <a:cs typeface="Calibri Light" panose="020F0302020204030204" pitchFamily="34" charset="0"/>
              </a:endParaRPr>
            </a:p>
          </p:txBody>
        </p:sp>
        <p:sp>
          <p:nvSpPr>
            <p:cNvPr id="16" name="Freeform 15">
              <a:extLst>
                <a:ext uri="{FF2B5EF4-FFF2-40B4-BE49-F238E27FC236}">
                  <a16:creationId xmlns:a16="http://schemas.microsoft.com/office/drawing/2014/main" id="{B5000CB5-8FA5-3B48-8335-EAB6EDA5BE77}"/>
                </a:ext>
              </a:extLst>
            </p:cNvPr>
            <p:cNvSpPr>
              <a:spLocks noEditPoints="1"/>
            </p:cNvSpPr>
            <p:nvPr userDrawn="1"/>
          </p:nvSpPr>
          <p:spPr bwMode="gray">
            <a:xfrm>
              <a:off x="4816475" y="6176963"/>
              <a:ext cx="139700" cy="193675"/>
            </a:xfrm>
            <a:custGeom>
              <a:avLst/>
              <a:gdLst/>
              <a:ahLst/>
              <a:cxnLst>
                <a:cxn ang="0">
                  <a:pos x="18" y="35"/>
                </a:cxn>
                <a:cxn ang="0">
                  <a:pos x="14" y="33"/>
                </a:cxn>
                <a:cxn ang="0">
                  <a:pos x="15" y="3"/>
                </a:cxn>
                <a:cxn ang="0">
                  <a:pos x="20" y="1"/>
                </a:cxn>
                <a:cxn ang="0">
                  <a:pos x="35" y="17"/>
                </a:cxn>
                <a:cxn ang="0">
                  <a:pos x="18" y="35"/>
                </a:cxn>
                <a:cxn ang="0">
                  <a:pos x="5" y="3"/>
                </a:cxn>
                <a:cxn ang="0">
                  <a:pos x="6" y="4"/>
                </a:cxn>
                <a:cxn ang="0">
                  <a:pos x="6" y="29"/>
                </a:cxn>
                <a:cxn ang="0">
                  <a:pos x="7" y="57"/>
                </a:cxn>
                <a:cxn ang="0">
                  <a:pos x="5" y="59"/>
                </a:cxn>
                <a:cxn ang="0">
                  <a:pos x="1" y="60"/>
                </a:cxn>
                <a:cxn ang="0">
                  <a:pos x="1" y="61"/>
                </a:cxn>
                <a:cxn ang="0">
                  <a:pos x="1" y="61"/>
                </a:cxn>
                <a:cxn ang="0">
                  <a:pos x="10" y="61"/>
                </a:cxn>
                <a:cxn ang="0">
                  <a:pos x="22" y="61"/>
                </a:cxn>
                <a:cxn ang="0">
                  <a:pos x="22" y="61"/>
                </a:cxn>
                <a:cxn ang="0">
                  <a:pos x="22" y="60"/>
                </a:cxn>
                <a:cxn ang="0">
                  <a:pos x="15" y="58"/>
                </a:cxn>
                <a:cxn ang="0">
                  <a:pos x="14" y="57"/>
                </a:cxn>
                <a:cxn ang="0">
                  <a:pos x="14" y="36"/>
                </a:cxn>
                <a:cxn ang="0">
                  <a:pos x="19" y="36"/>
                </a:cxn>
                <a:cxn ang="0">
                  <a:pos x="44" y="16"/>
                </a:cxn>
                <a:cxn ang="0">
                  <a:pos x="21" y="0"/>
                </a:cxn>
                <a:cxn ang="0">
                  <a:pos x="0" y="1"/>
                </a:cxn>
                <a:cxn ang="0">
                  <a:pos x="0" y="1"/>
                </a:cxn>
                <a:cxn ang="0">
                  <a:pos x="1" y="2"/>
                </a:cxn>
                <a:cxn ang="0">
                  <a:pos x="5" y="3"/>
                </a:cxn>
              </a:cxnLst>
              <a:rect l="0" t="0" r="r" b="b"/>
              <a:pathLst>
                <a:path w="44" h="61">
                  <a:moveTo>
                    <a:pt x="18" y="35"/>
                  </a:moveTo>
                  <a:cubicBezTo>
                    <a:pt x="16" y="35"/>
                    <a:pt x="14" y="34"/>
                    <a:pt x="14" y="33"/>
                  </a:cubicBezTo>
                  <a:cubicBezTo>
                    <a:pt x="14" y="31"/>
                    <a:pt x="14" y="13"/>
                    <a:pt x="15" y="3"/>
                  </a:cubicBezTo>
                  <a:cubicBezTo>
                    <a:pt x="15" y="2"/>
                    <a:pt x="16" y="1"/>
                    <a:pt x="20" y="1"/>
                  </a:cubicBezTo>
                  <a:cubicBezTo>
                    <a:pt x="29" y="1"/>
                    <a:pt x="35" y="8"/>
                    <a:pt x="35" y="17"/>
                  </a:cubicBezTo>
                  <a:cubicBezTo>
                    <a:pt x="35" y="28"/>
                    <a:pt x="27" y="35"/>
                    <a:pt x="18" y="35"/>
                  </a:cubicBezTo>
                  <a:close/>
                  <a:moveTo>
                    <a:pt x="5" y="3"/>
                  </a:moveTo>
                  <a:cubicBezTo>
                    <a:pt x="6" y="3"/>
                    <a:pt x="6" y="3"/>
                    <a:pt x="6" y="4"/>
                  </a:cubicBezTo>
                  <a:cubicBezTo>
                    <a:pt x="6" y="7"/>
                    <a:pt x="6" y="25"/>
                    <a:pt x="6" y="29"/>
                  </a:cubicBezTo>
                  <a:cubicBezTo>
                    <a:pt x="6" y="34"/>
                    <a:pt x="7" y="54"/>
                    <a:pt x="7" y="57"/>
                  </a:cubicBezTo>
                  <a:cubicBezTo>
                    <a:pt x="7" y="58"/>
                    <a:pt x="6" y="58"/>
                    <a:pt x="5" y="59"/>
                  </a:cubicBezTo>
                  <a:cubicBezTo>
                    <a:pt x="1" y="60"/>
                    <a:pt x="1" y="60"/>
                    <a:pt x="1" y="60"/>
                  </a:cubicBezTo>
                  <a:cubicBezTo>
                    <a:pt x="1" y="60"/>
                    <a:pt x="1" y="60"/>
                    <a:pt x="1" y="61"/>
                  </a:cubicBezTo>
                  <a:cubicBezTo>
                    <a:pt x="1" y="61"/>
                    <a:pt x="1" y="61"/>
                    <a:pt x="1" y="61"/>
                  </a:cubicBezTo>
                  <a:cubicBezTo>
                    <a:pt x="3" y="61"/>
                    <a:pt x="7" y="61"/>
                    <a:pt x="10" y="61"/>
                  </a:cubicBezTo>
                  <a:cubicBezTo>
                    <a:pt x="14" y="61"/>
                    <a:pt x="18" y="61"/>
                    <a:pt x="22" y="61"/>
                  </a:cubicBezTo>
                  <a:cubicBezTo>
                    <a:pt x="22" y="61"/>
                    <a:pt x="22" y="61"/>
                    <a:pt x="22" y="61"/>
                  </a:cubicBezTo>
                  <a:cubicBezTo>
                    <a:pt x="22" y="60"/>
                    <a:pt x="22" y="60"/>
                    <a:pt x="22" y="60"/>
                  </a:cubicBezTo>
                  <a:cubicBezTo>
                    <a:pt x="15" y="58"/>
                    <a:pt x="15" y="58"/>
                    <a:pt x="15" y="58"/>
                  </a:cubicBezTo>
                  <a:cubicBezTo>
                    <a:pt x="14" y="58"/>
                    <a:pt x="14" y="58"/>
                    <a:pt x="14" y="57"/>
                  </a:cubicBezTo>
                  <a:cubicBezTo>
                    <a:pt x="14" y="55"/>
                    <a:pt x="14" y="39"/>
                    <a:pt x="14" y="36"/>
                  </a:cubicBezTo>
                  <a:cubicBezTo>
                    <a:pt x="15" y="36"/>
                    <a:pt x="17" y="36"/>
                    <a:pt x="19" y="36"/>
                  </a:cubicBezTo>
                  <a:cubicBezTo>
                    <a:pt x="34" y="36"/>
                    <a:pt x="44" y="27"/>
                    <a:pt x="44" y="16"/>
                  </a:cubicBezTo>
                  <a:cubicBezTo>
                    <a:pt x="44" y="6"/>
                    <a:pt x="37" y="0"/>
                    <a:pt x="21" y="0"/>
                  </a:cubicBezTo>
                  <a:cubicBezTo>
                    <a:pt x="13" y="0"/>
                    <a:pt x="3" y="1"/>
                    <a:pt x="0" y="1"/>
                  </a:cubicBezTo>
                  <a:cubicBezTo>
                    <a:pt x="0" y="1"/>
                    <a:pt x="0" y="1"/>
                    <a:pt x="0" y="1"/>
                  </a:cubicBezTo>
                  <a:cubicBezTo>
                    <a:pt x="0" y="2"/>
                    <a:pt x="0" y="2"/>
                    <a:pt x="1" y="2"/>
                  </a:cubicBezTo>
                  <a:lnTo>
                    <a:pt x="5" y="3"/>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dirty="0">
                <a:solidFill>
                  <a:srgbClr val="000000"/>
                </a:solidFill>
                <a:latin typeface="Calibri Light" panose="020F0302020204030204" pitchFamily="34" charset="0"/>
                <a:cs typeface="Calibri Light" panose="020F0302020204030204" pitchFamily="34" charset="0"/>
              </a:endParaRPr>
            </a:p>
          </p:txBody>
        </p:sp>
        <p:sp>
          <p:nvSpPr>
            <p:cNvPr id="17" name="Freeform 16">
              <a:extLst>
                <a:ext uri="{FF2B5EF4-FFF2-40B4-BE49-F238E27FC236}">
                  <a16:creationId xmlns:a16="http://schemas.microsoft.com/office/drawing/2014/main" id="{8079FB22-5781-BE4B-8072-1501CD47DFAA}"/>
                </a:ext>
              </a:extLst>
            </p:cNvPr>
            <p:cNvSpPr>
              <a:spLocks/>
            </p:cNvSpPr>
            <p:nvPr userDrawn="1"/>
          </p:nvSpPr>
          <p:spPr bwMode="gray">
            <a:xfrm>
              <a:off x="4972050" y="6224588"/>
              <a:ext cx="117475" cy="146050"/>
            </a:xfrm>
            <a:custGeom>
              <a:avLst/>
              <a:gdLst/>
              <a:ahLst/>
              <a:cxnLst>
                <a:cxn ang="0">
                  <a:pos x="14" y="26"/>
                </a:cxn>
                <a:cxn ang="0">
                  <a:pos x="15" y="23"/>
                </a:cxn>
                <a:cxn ang="0">
                  <a:pos x="33" y="0"/>
                </a:cxn>
                <a:cxn ang="0">
                  <a:pos x="36" y="1"/>
                </a:cxn>
                <a:cxn ang="0">
                  <a:pos x="36" y="2"/>
                </a:cxn>
                <a:cxn ang="0">
                  <a:pos x="37" y="13"/>
                </a:cxn>
                <a:cxn ang="0">
                  <a:pos x="36" y="14"/>
                </a:cxn>
                <a:cxn ang="0">
                  <a:pos x="36" y="13"/>
                </a:cxn>
                <a:cxn ang="0">
                  <a:pos x="33" y="7"/>
                </a:cxn>
                <a:cxn ang="0">
                  <a:pos x="30" y="5"/>
                </a:cxn>
                <a:cxn ang="0">
                  <a:pos x="15" y="33"/>
                </a:cxn>
                <a:cxn ang="0">
                  <a:pos x="14" y="42"/>
                </a:cxn>
                <a:cxn ang="0">
                  <a:pos x="15" y="44"/>
                </a:cxn>
                <a:cxn ang="0">
                  <a:pos x="22" y="45"/>
                </a:cxn>
                <a:cxn ang="0">
                  <a:pos x="23" y="46"/>
                </a:cxn>
                <a:cxn ang="0">
                  <a:pos x="23" y="46"/>
                </a:cxn>
                <a:cxn ang="0">
                  <a:pos x="11" y="46"/>
                </a:cxn>
                <a:cxn ang="0">
                  <a:pos x="1" y="46"/>
                </a:cxn>
                <a:cxn ang="0">
                  <a:pos x="1" y="46"/>
                </a:cxn>
                <a:cxn ang="0">
                  <a:pos x="2" y="45"/>
                </a:cxn>
                <a:cxn ang="0">
                  <a:pos x="6" y="44"/>
                </a:cxn>
                <a:cxn ang="0">
                  <a:pos x="7" y="43"/>
                </a:cxn>
                <a:cxn ang="0">
                  <a:pos x="7" y="23"/>
                </a:cxn>
                <a:cxn ang="0">
                  <a:pos x="7" y="6"/>
                </a:cxn>
                <a:cxn ang="0">
                  <a:pos x="6" y="4"/>
                </a:cxn>
                <a:cxn ang="0">
                  <a:pos x="1" y="4"/>
                </a:cxn>
                <a:cxn ang="0">
                  <a:pos x="0" y="3"/>
                </a:cxn>
                <a:cxn ang="0">
                  <a:pos x="1" y="3"/>
                </a:cxn>
                <a:cxn ang="0">
                  <a:pos x="14" y="0"/>
                </a:cxn>
                <a:cxn ang="0">
                  <a:pos x="15" y="1"/>
                </a:cxn>
                <a:cxn ang="0">
                  <a:pos x="14" y="22"/>
                </a:cxn>
                <a:cxn ang="0">
                  <a:pos x="14" y="26"/>
                </a:cxn>
              </a:cxnLst>
              <a:rect l="0" t="0" r="r" b="b"/>
              <a:pathLst>
                <a:path w="37" h="46">
                  <a:moveTo>
                    <a:pt x="14" y="26"/>
                  </a:moveTo>
                  <a:cubicBezTo>
                    <a:pt x="15" y="25"/>
                    <a:pt x="15" y="24"/>
                    <a:pt x="15" y="23"/>
                  </a:cubicBezTo>
                  <a:cubicBezTo>
                    <a:pt x="17" y="14"/>
                    <a:pt x="23" y="0"/>
                    <a:pt x="33" y="0"/>
                  </a:cubicBezTo>
                  <a:cubicBezTo>
                    <a:pt x="34" y="0"/>
                    <a:pt x="35" y="0"/>
                    <a:pt x="36" y="1"/>
                  </a:cubicBezTo>
                  <a:cubicBezTo>
                    <a:pt x="36" y="1"/>
                    <a:pt x="36" y="1"/>
                    <a:pt x="36" y="2"/>
                  </a:cubicBezTo>
                  <a:cubicBezTo>
                    <a:pt x="37" y="13"/>
                    <a:pt x="37" y="13"/>
                    <a:pt x="37" y="13"/>
                  </a:cubicBezTo>
                  <a:cubicBezTo>
                    <a:pt x="37" y="13"/>
                    <a:pt x="36" y="14"/>
                    <a:pt x="36" y="14"/>
                  </a:cubicBezTo>
                  <a:cubicBezTo>
                    <a:pt x="36" y="14"/>
                    <a:pt x="36" y="13"/>
                    <a:pt x="36" y="13"/>
                  </a:cubicBezTo>
                  <a:cubicBezTo>
                    <a:pt x="35" y="11"/>
                    <a:pt x="34" y="9"/>
                    <a:pt x="33" y="7"/>
                  </a:cubicBezTo>
                  <a:cubicBezTo>
                    <a:pt x="32" y="6"/>
                    <a:pt x="31" y="5"/>
                    <a:pt x="30" y="5"/>
                  </a:cubicBezTo>
                  <a:cubicBezTo>
                    <a:pt x="22" y="5"/>
                    <a:pt x="17" y="21"/>
                    <a:pt x="15" y="33"/>
                  </a:cubicBezTo>
                  <a:cubicBezTo>
                    <a:pt x="14" y="36"/>
                    <a:pt x="14" y="41"/>
                    <a:pt x="14" y="42"/>
                  </a:cubicBezTo>
                  <a:cubicBezTo>
                    <a:pt x="14" y="43"/>
                    <a:pt x="14" y="43"/>
                    <a:pt x="15" y="44"/>
                  </a:cubicBezTo>
                  <a:cubicBezTo>
                    <a:pt x="22" y="45"/>
                    <a:pt x="22" y="45"/>
                    <a:pt x="22" y="45"/>
                  </a:cubicBezTo>
                  <a:cubicBezTo>
                    <a:pt x="23" y="45"/>
                    <a:pt x="23" y="45"/>
                    <a:pt x="23" y="46"/>
                  </a:cubicBezTo>
                  <a:cubicBezTo>
                    <a:pt x="23" y="46"/>
                    <a:pt x="23" y="46"/>
                    <a:pt x="23" y="46"/>
                  </a:cubicBezTo>
                  <a:cubicBezTo>
                    <a:pt x="21" y="46"/>
                    <a:pt x="16" y="46"/>
                    <a:pt x="11" y="46"/>
                  </a:cubicBezTo>
                  <a:cubicBezTo>
                    <a:pt x="6" y="46"/>
                    <a:pt x="3" y="46"/>
                    <a:pt x="1" y="46"/>
                  </a:cubicBezTo>
                  <a:cubicBezTo>
                    <a:pt x="1" y="46"/>
                    <a:pt x="1" y="46"/>
                    <a:pt x="1" y="46"/>
                  </a:cubicBezTo>
                  <a:cubicBezTo>
                    <a:pt x="1" y="45"/>
                    <a:pt x="1" y="45"/>
                    <a:pt x="2" y="45"/>
                  </a:cubicBezTo>
                  <a:cubicBezTo>
                    <a:pt x="6" y="44"/>
                    <a:pt x="6" y="44"/>
                    <a:pt x="6" y="44"/>
                  </a:cubicBezTo>
                  <a:cubicBezTo>
                    <a:pt x="7" y="43"/>
                    <a:pt x="7" y="43"/>
                    <a:pt x="7" y="43"/>
                  </a:cubicBezTo>
                  <a:cubicBezTo>
                    <a:pt x="7" y="40"/>
                    <a:pt x="7" y="28"/>
                    <a:pt x="7" y="23"/>
                  </a:cubicBezTo>
                  <a:cubicBezTo>
                    <a:pt x="7" y="18"/>
                    <a:pt x="7" y="8"/>
                    <a:pt x="7" y="6"/>
                  </a:cubicBezTo>
                  <a:cubicBezTo>
                    <a:pt x="7" y="5"/>
                    <a:pt x="6" y="4"/>
                    <a:pt x="6" y="4"/>
                  </a:cubicBezTo>
                  <a:cubicBezTo>
                    <a:pt x="1" y="4"/>
                    <a:pt x="1" y="4"/>
                    <a:pt x="1" y="4"/>
                  </a:cubicBezTo>
                  <a:cubicBezTo>
                    <a:pt x="0" y="4"/>
                    <a:pt x="0" y="3"/>
                    <a:pt x="0" y="3"/>
                  </a:cubicBezTo>
                  <a:cubicBezTo>
                    <a:pt x="0" y="3"/>
                    <a:pt x="0" y="3"/>
                    <a:pt x="1" y="3"/>
                  </a:cubicBezTo>
                  <a:cubicBezTo>
                    <a:pt x="14" y="0"/>
                    <a:pt x="14" y="0"/>
                    <a:pt x="14" y="0"/>
                  </a:cubicBezTo>
                  <a:cubicBezTo>
                    <a:pt x="15" y="0"/>
                    <a:pt x="15" y="0"/>
                    <a:pt x="15" y="1"/>
                  </a:cubicBezTo>
                  <a:cubicBezTo>
                    <a:pt x="15" y="3"/>
                    <a:pt x="14" y="17"/>
                    <a:pt x="14" y="22"/>
                  </a:cubicBezTo>
                  <a:cubicBezTo>
                    <a:pt x="14" y="24"/>
                    <a:pt x="14" y="25"/>
                    <a:pt x="14" y="26"/>
                  </a:cubicBez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dirty="0">
                <a:solidFill>
                  <a:srgbClr val="000000"/>
                </a:solidFill>
                <a:latin typeface="Calibri Light" panose="020F0302020204030204" pitchFamily="34" charset="0"/>
                <a:cs typeface="Calibri Light" panose="020F0302020204030204" pitchFamily="34" charset="0"/>
              </a:endParaRPr>
            </a:p>
          </p:txBody>
        </p:sp>
        <p:sp>
          <p:nvSpPr>
            <p:cNvPr id="18" name="Freeform 17">
              <a:extLst>
                <a:ext uri="{FF2B5EF4-FFF2-40B4-BE49-F238E27FC236}">
                  <a16:creationId xmlns:a16="http://schemas.microsoft.com/office/drawing/2014/main" id="{F37F23CE-F62C-A547-B89F-C7CC061F66CE}"/>
                </a:ext>
              </a:extLst>
            </p:cNvPr>
            <p:cNvSpPr>
              <a:spLocks noEditPoints="1"/>
            </p:cNvSpPr>
            <p:nvPr userDrawn="1"/>
          </p:nvSpPr>
          <p:spPr bwMode="gray">
            <a:xfrm>
              <a:off x="5099050" y="6176963"/>
              <a:ext cx="66675" cy="193675"/>
            </a:xfrm>
            <a:custGeom>
              <a:avLst/>
              <a:gdLst/>
              <a:ahLst/>
              <a:cxnLst>
                <a:cxn ang="0">
                  <a:pos x="10" y="0"/>
                </a:cxn>
                <a:cxn ang="0">
                  <a:pos x="14" y="4"/>
                </a:cxn>
                <a:cxn ang="0">
                  <a:pos x="10" y="9"/>
                </a:cxn>
                <a:cxn ang="0">
                  <a:pos x="5" y="4"/>
                </a:cxn>
                <a:cxn ang="0">
                  <a:pos x="10" y="0"/>
                </a:cxn>
                <a:cxn ang="0">
                  <a:pos x="14" y="15"/>
                </a:cxn>
                <a:cxn ang="0">
                  <a:pos x="15" y="16"/>
                </a:cxn>
                <a:cxn ang="0">
                  <a:pos x="14" y="39"/>
                </a:cxn>
                <a:cxn ang="0">
                  <a:pos x="14" y="58"/>
                </a:cxn>
                <a:cxn ang="0">
                  <a:pos x="15" y="59"/>
                </a:cxn>
                <a:cxn ang="0">
                  <a:pos x="20" y="60"/>
                </a:cxn>
                <a:cxn ang="0">
                  <a:pos x="21" y="61"/>
                </a:cxn>
                <a:cxn ang="0">
                  <a:pos x="20" y="61"/>
                </a:cxn>
                <a:cxn ang="0">
                  <a:pos x="11" y="61"/>
                </a:cxn>
                <a:cxn ang="0">
                  <a:pos x="1" y="61"/>
                </a:cxn>
                <a:cxn ang="0">
                  <a:pos x="1" y="61"/>
                </a:cxn>
                <a:cxn ang="0">
                  <a:pos x="1" y="60"/>
                </a:cxn>
                <a:cxn ang="0">
                  <a:pos x="6" y="59"/>
                </a:cxn>
                <a:cxn ang="0">
                  <a:pos x="7" y="58"/>
                </a:cxn>
                <a:cxn ang="0">
                  <a:pos x="7" y="38"/>
                </a:cxn>
                <a:cxn ang="0">
                  <a:pos x="7" y="21"/>
                </a:cxn>
                <a:cxn ang="0">
                  <a:pos x="6" y="19"/>
                </a:cxn>
                <a:cxn ang="0">
                  <a:pos x="1" y="19"/>
                </a:cxn>
                <a:cxn ang="0">
                  <a:pos x="0" y="18"/>
                </a:cxn>
                <a:cxn ang="0">
                  <a:pos x="0" y="18"/>
                </a:cxn>
                <a:cxn ang="0">
                  <a:pos x="14" y="15"/>
                </a:cxn>
              </a:cxnLst>
              <a:rect l="0" t="0" r="r" b="b"/>
              <a:pathLst>
                <a:path w="21" h="61">
                  <a:moveTo>
                    <a:pt x="10" y="0"/>
                  </a:moveTo>
                  <a:cubicBezTo>
                    <a:pt x="13" y="0"/>
                    <a:pt x="14" y="2"/>
                    <a:pt x="14" y="4"/>
                  </a:cubicBezTo>
                  <a:cubicBezTo>
                    <a:pt x="14" y="7"/>
                    <a:pt x="12" y="9"/>
                    <a:pt x="10" y="9"/>
                  </a:cubicBezTo>
                  <a:cubicBezTo>
                    <a:pt x="8" y="9"/>
                    <a:pt x="5" y="7"/>
                    <a:pt x="5" y="4"/>
                  </a:cubicBezTo>
                  <a:cubicBezTo>
                    <a:pt x="5" y="2"/>
                    <a:pt x="7" y="0"/>
                    <a:pt x="10" y="0"/>
                  </a:cubicBezTo>
                  <a:close/>
                  <a:moveTo>
                    <a:pt x="14" y="15"/>
                  </a:moveTo>
                  <a:cubicBezTo>
                    <a:pt x="15" y="15"/>
                    <a:pt x="15" y="15"/>
                    <a:pt x="15" y="16"/>
                  </a:cubicBezTo>
                  <a:cubicBezTo>
                    <a:pt x="15" y="20"/>
                    <a:pt x="14" y="34"/>
                    <a:pt x="14" y="39"/>
                  </a:cubicBezTo>
                  <a:cubicBezTo>
                    <a:pt x="14" y="43"/>
                    <a:pt x="14" y="55"/>
                    <a:pt x="14" y="58"/>
                  </a:cubicBezTo>
                  <a:cubicBezTo>
                    <a:pt x="14" y="58"/>
                    <a:pt x="14" y="59"/>
                    <a:pt x="15" y="59"/>
                  </a:cubicBezTo>
                  <a:cubicBezTo>
                    <a:pt x="20" y="60"/>
                    <a:pt x="20" y="60"/>
                    <a:pt x="20" y="60"/>
                  </a:cubicBezTo>
                  <a:cubicBezTo>
                    <a:pt x="20" y="60"/>
                    <a:pt x="21" y="60"/>
                    <a:pt x="21" y="61"/>
                  </a:cubicBezTo>
                  <a:cubicBezTo>
                    <a:pt x="21" y="61"/>
                    <a:pt x="20" y="61"/>
                    <a:pt x="20" y="61"/>
                  </a:cubicBezTo>
                  <a:cubicBezTo>
                    <a:pt x="18" y="61"/>
                    <a:pt x="15" y="61"/>
                    <a:pt x="11" y="61"/>
                  </a:cubicBezTo>
                  <a:cubicBezTo>
                    <a:pt x="7" y="61"/>
                    <a:pt x="3" y="61"/>
                    <a:pt x="1" y="61"/>
                  </a:cubicBezTo>
                  <a:cubicBezTo>
                    <a:pt x="1" y="61"/>
                    <a:pt x="1" y="61"/>
                    <a:pt x="1" y="61"/>
                  </a:cubicBezTo>
                  <a:cubicBezTo>
                    <a:pt x="1" y="60"/>
                    <a:pt x="1" y="60"/>
                    <a:pt x="1" y="60"/>
                  </a:cubicBezTo>
                  <a:cubicBezTo>
                    <a:pt x="6" y="59"/>
                    <a:pt x="6" y="59"/>
                    <a:pt x="6" y="59"/>
                  </a:cubicBezTo>
                  <a:cubicBezTo>
                    <a:pt x="7" y="58"/>
                    <a:pt x="7" y="58"/>
                    <a:pt x="7" y="58"/>
                  </a:cubicBezTo>
                  <a:cubicBezTo>
                    <a:pt x="7" y="55"/>
                    <a:pt x="7" y="43"/>
                    <a:pt x="7" y="38"/>
                  </a:cubicBezTo>
                  <a:cubicBezTo>
                    <a:pt x="7" y="34"/>
                    <a:pt x="7" y="23"/>
                    <a:pt x="7" y="21"/>
                  </a:cubicBezTo>
                  <a:cubicBezTo>
                    <a:pt x="6" y="20"/>
                    <a:pt x="6" y="19"/>
                    <a:pt x="6" y="19"/>
                  </a:cubicBezTo>
                  <a:cubicBezTo>
                    <a:pt x="1" y="19"/>
                    <a:pt x="1" y="19"/>
                    <a:pt x="1" y="19"/>
                  </a:cubicBezTo>
                  <a:cubicBezTo>
                    <a:pt x="0" y="19"/>
                    <a:pt x="0" y="18"/>
                    <a:pt x="0" y="18"/>
                  </a:cubicBezTo>
                  <a:cubicBezTo>
                    <a:pt x="0" y="18"/>
                    <a:pt x="0" y="18"/>
                    <a:pt x="0" y="18"/>
                  </a:cubicBezTo>
                  <a:lnTo>
                    <a:pt x="14" y="15"/>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dirty="0">
                <a:solidFill>
                  <a:srgbClr val="000000"/>
                </a:solidFill>
                <a:latin typeface="Calibri Light" panose="020F0302020204030204" pitchFamily="34" charset="0"/>
                <a:cs typeface="Calibri Light" panose="020F0302020204030204" pitchFamily="34" charset="0"/>
              </a:endParaRPr>
            </a:p>
          </p:txBody>
        </p:sp>
        <p:sp>
          <p:nvSpPr>
            <p:cNvPr id="19" name="Freeform 18">
              <a:extLst>
                <a:ext uri="{FF2B5EF4-FFF2-40B4-BE49-F238E27FC236}">
                  <a16:creationId xmlns:a16="http://schemas.microsoft.com/office/drawing/2014/main" id="{77AD480E-49FF-AD4A-A91A-69E44C369372}"/>
                </a:ext>
              </a:extLst>
            </p:cNvPr>
            <p:cNvSpPr>
              <a:spLocks/>
            </p:cNvSpPr>
            <p:nvPr userDrawn="1"/>
          </p:nvSpPr>
          <p:spPr bwMode="gray">
            <a:xfrm>
              <a:off x="5181600" y="6224588"/>
              <a:ext cx="111125" cy="146050"/>
            </a:xfrm>
            <a:custGeom>
              <a:avLst/>
              <a:gdLst/>
              <a:ahLst/>
              <a:cxnLst>
                <a:cxn ang="0">
                  <a:pos x="0" y="27"/>
                </a:cxn>
                <a:cxn ang="0">
                  <a:pos x="9" y="6"/>
                </a:cxn>
                <a:cxn ang="0">
                  <a:pos x="25" y="0"/>
                </a:cxn>
                <a:cxn ang="0">
                  <a:pos x="33" y="1"/>
                </a:cxn>
                <a:cxn ang="0">
                  <a:pos x="33" y="2"/>
                </a:cxn>
                <a:cxn ang="0">
                  <a:pos x="34" y="12"/>
                </a:cxn>
                <a:cxn ang="0">
                  <a:pos x="33" y="13"/>
                </a:cxn>
                <a:cxn ang="0">
                  <a:pos x="33" y="13"/>
                </a:cxn>
                <a:cxn ang="0">
                  <a:pos x="29" y="5"/>
                </a:cxn>
                <a:cxn ang="0">
                  <a:pos x="28" y="3"/>
                </a:cxn>
                <a:cxn ang="0">
                  <a:pos x="24" y="2"/>
                </a:cxn>
                <a:cxn ang="0">
                  <a:pos x="12" y="10"/>
                </a:cxn>
                <a:cxn ang="0">
                  <a:pos x="8" y="27"/>
                </a:cxn>
                <a:cxn ang="0">
                  <a:pos x="21" y="43"/>
                </a:cxn>
                <a:cxn ang="0">
                  <a:pos x="27" y="43"/>
                </a:cxn>
                <a:cxn ang="0">
                  <a:pos x="35" y="39"/>
                </a:cxn>
                <a:cxn ang="0">
                  <a:pos x="35" y="40"/>
                </a:cxn>
                <a:cxn ang="0">
                  <a:pos x="35" y="41"/>
                </a:cxn>
                <a:cxn ang="0">
                  <a:pos x="25" y="46"/>
                </a:cxn>
                <a:cxn ang="0">
                  <a:pos x="18" y="46"/>
                </a:cxn>
                <a:cxn ang="0">
                  <a:pos x="0" y="27"/>
                </a:cxn>
              </a:cxnLst>
              <a:rect l="0" t="0" r="r" b="b"/>
              <a:pathLst>
                <a:path w="35" h="46">
                  <a:moveTo>
                    <a:pt x="0" y="27"/>
                  </a:moveTo>
                  <a:cubicBezTo>
                    <a:pt x="0" y="20"/>
                    <a:pt x="3" y="12"/>
                    <a:pt x="9" y="6"/>
                  </a:cubicBezTo>
                  <a:cubicBezTo>
                    <a:pt x="13" y="2"/>
                    <a:pt x="19" y="0"/>
                    <a:pt x="25" y="0"/>
                  </a:cubicBezTo>
                  <a:cubicBezTo>
                    <a:pt x="29" y="0"/>
                    <a:pt x="31" y="1"/>
                    <a:pt x="33" y="1"/>
                  </a:cubicBezTo>
                  <a:cubicBezTo>
                    <a:pt x="33" y="2"/>
                    <a:pt x="33" y="2"/>
                    <a:pt x="33" y="2"/>
                  </a:cubicBezTo>
                  <a:cubicBezTo>
                    <a:pt x="34" y="12"/>
                    <a:pt x="34" y="12"/>
                    <a:pt x="34" y="12"/>
                  </a:cubicBezTo>
                  <a:cubicBezTo>
                    <a:pt x="34" y="13"/>
                    <a:pt x="33" y="13"/>
                    <a:pt x="33" y="13"/>
                  </a:cubicBezTo>
                  <a:cubicBezTo>
                    <a:pt x="33" y="13"/>
                    <a:pt x="33" y="13"/>
                    <a:pt x="33" y="13"/>
                  </a:cubicBezTo>
                  <a:cubicBezTo>
                    <a:pt x="31" y="10"/>
                    <a:pt x="30" y="8"/>
                    <a:pt x="29" y="5"/>
                  </a:cubicBezTo>
                  <a:cubicBezTo>
                    <a:pt x="29" y="4"/>
                    <a:pt x="28" y="4"/>
                    <a:pt x="28" y="3"/>
                  </a:cubicBezTo>
                  <a:cubicBezTo>
                    <a:pt x="27" y="3"/>
                    <a:pt x="25" y="2"/>
                    <a:pt x="24" y="2"/>
                  </a:cubicBezTo>
                  <a:cubicBezTo>
                    <a:pt x="19" y="2"/>
                    <a:pt x="15" y="5"/>
                    <a:pt x="12" y="10"/>
                  </a:cubicBezTo>
                  <a:cubicBezTo>
                    <a:pt x="10" y="14"/>
                    <a:pt x="8" y="20"/>
                    <a:pt x="8" y="27"/>
                  </a:cubicBezTo>
                  <a:cubicBezTo>
                    <a:pt x="8" y="38"/>
                    <a:pt x="14" y="43"/>
                    <a:pt x="21" y="43"/>
                  </a:cubicBezTo>
                  <a:cubicBezTo>
                    <a:pt x="24" y="43"/>
                    <a:pt x="26" y="43"/>
                    <a:pt x="27" y="43"/>
                  </a:cubicBezTo>
                  <a:cubicBezTo>
                    <a:pt x="30" y="42"/>
                    <a:pt x="32" y="41"/>
                    <a:pt x="35" y="39"/>
                  </a:cubicBezTo>
                  <a:cubicBezTo>
                    <a:pt x="35" y="39"/>
                    <a:pt x="35" y="40"/>
                    <a:pt x="35" y="40"/>
                  </a:cubicBezTo>
                  <a:cubicBezTo>
                    <a:pt x="35" y="40"/>
                    <a:pt x="35" y="41"/>
                    <a:pt x="35" y="41"/>
                  </a:cubicBezTo>
                  <a:cubicBezTo>
                    <a:pt x="33" y="42"/>
                    <a:pt x="29" y="44"/>
                    <a:pt x="25" y="46"/>
                  </a:cubicBezTo>
                  <a:cubicBezTo>
                    <a:pt x="24" y="46"/>
                    <a:pt x="22" y="46"/>
                    <a:pt x="18" y="46"/>
                  </a:cubicBezTo>
                  <a:cubicBezTo>
                    <a:pt x="7" y="46"/>
                    <a:pt x="0" y="40"/>
                    <a:pt x="0" y="27"/>
                  </a:cubicBez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dirty="0">
                <a:solidFill>
                  <a:srgbClr val="000000"/>
                </a:solidFill>
                <a:latin typeface="Calibri Light" panose="020F0302020204030204" pitchFamily="34" charset="0"/>
                <a:cs typeface="Calibri Light" panose="020F0302020204030204" pitchFamily="34" charset="0"/>
              </a:endParaRPr>
            </a:p>
          </p:txBody>
        </p:sp>
        <p:sp>
          <p:nvSpPr>
            <p:cNvPr id="20" name="Freeform 19">
              <a:extLst>
                <a:ext uri="{FF2B5EF4-FFF2-40B4-BE49-F238E27FC236}">
                  <a16:creationId xmlns:a16="http://schemas.microsoft.com/office/drawing/2014/main" id="{EBC727E0-F742-6B45-B468-6E1A28AB6550}"/>
                </a:ext>
              </a:extLst>
            </p:cNvPr>
            <p:cNvSpPr>
              <a:spLocks noEditPoints="1"/>
            </p:cNvSpPr>
            <p:nvPr userDrawn="1"/>
          </p:nvSpPr>
          <p:spPr bwMode="gray">
            <a:xfrm>
              <a:off x="5308600" y="6224588"/>
              <a:ext cx="119063" cy="146050"/>
            </a:xfrm>
            <a:custGeom>
              <a:avLst/>
              <a:gdLst/>
              <a:ahLst/>
              <a:cxnLst>
                <a:cxn ang="0">
                  <a:pos x="20" y="2"/>
                </a:cxn>
                <a:cxn ang="0">
                  <a:pos x="29" y="18"/>
                </a:cxn>
                <a:cxn ang="0">
                  <a:pos x="27" y="21"/>
                </a:cxn>
                <a:cxn ang="0">
                  <a:pos x="9" y="21"/>
                </a:cxn>
                <a:cxn ang="0">
                  <a:pos x="20" y="2"/>
                </a:cxn>
                <a:cxn ang="0">
                  <a:pos x="38" y="20"/>
                </a:cxn>
                <a:cxn ang="0">
                  <a:pos x="21" y="0"/>
                </a:cxn>
                <a:cxn ang="0">
                  <a:pos x="0" y="27"/>
                </a:cxn>
                <a:cxn ang="0">
                  <a:pos x="19" y="46"/>
                </a:cxn>
                <a:cxn ang="0">
                  <a:pos x="26" y="45"/>
                </a:cxn>
                <a:cxn ang="0">
                  <a:pos x="37" y="40"/>
                </a:cxn>
                <a:cxn ang="0">
                  <a:pos x="37" y="40"/>
                </a:cxn>
                <a:cxn ang="0">
                  <a:pos x="37" y="39"/>
                </a:cxn>
                <a:cxn ang="0">
                  <a:pos x="29" y="42"/>
                </a:cxn>
                <a:cxn ang="0">
                  <a:pos x="22" y="43"/>
                </a:cxn>
                <a:cxn ang="0">
                  <a:pos x="9" y="29"/>
                </a:cxn>
                <a:cxn ang="0">
                  <a:pos x="9" y="23"/>
                </a:cxn>
                <a:cxn ang="0">
                  <a:pos x="35" y="22"/>
                </a:cxn>
                <a:cxn ang="0">
                  <a:pos x="38" y="20"/>
                </a:cxn>
              </a:cxnLst>
              <a:rect l="0" t="0" r="r" b="b"/>
              <a:pathLst>
                <a:path w="38" h="46">
                  <a:moveTo>
                    <a:pt x="20" y="2"/>
                  </a:moveTo>
                  <a:cubicBezTo>
                    <a:pt x="26" y="2"/>
                    <a:pt x="29" y="13"/>
                    <a:pt x="29" y="18"/>
                  </a:cubicBezTo>
                  <a:cubicBezTo>
                    <a:pt x="29" y="20"/>
                    <a:pt x="28" y="20"/>
                    <a:pt x="27" y="21"/>
                  </a:cubicBezTo>
                  <a:cubicBezTo>
                    <a:pt x="24" y="21"/>
                    <a:pt x="15" y="22"/>
                    <a:pt x="9" y="21"/>
                  </a:cubicBezTo>
                  <a:cubicBezTo>
                    <a:pt x="9" y="9"/>
                    <a:pt x="14" y="2"/>
                    <a:pt x="20" y="2"/>
                  </a:cubicBezTo>
                  <a:close/>
                  <a:moveTo>
                    <a:pt x="38" y="20"/>
                  </a:moveTo>
                  <a:cubicBezTo>
                    <a:pt x="38" y="11"/>
                    <a:pt x="33" y="0"/>
                    <a:pt x="21" y="0"/>
                  </a:cubicBezTo>
                  <a:cubicBezTo>
                    <a:pt x="9" y="0"/>
                    <a:pt x="0" y="14"/>
                    <a:pt x="0" y="27"/>
                  </a:cubicBezTo>
                  <a:cubicBezTo>
                    <a:pt x="0" y="40"/>
                    <a:pt x="8" y="46"/>
                    <a:pt x="19" y="46"/>
                  </a:cubicBezTo>
                  <a:cubicBezTo>
                    <a:pt x="22" y="46"/>
                    <a:pt x="25" y="46"/>
                    <a:pt x="26" y="45"/>
                  </a:cubicBezTo>
                  <a:cubicBezTo>
                    <a:pt x="30" y="44"/>
                    <a:pt x="35" y="42"/>
                    <a:pt x="37" y="40"/>
                  </a:cubicBezTo>
                  <a:cubicBezTo>
                    <a:pt x="37" y="40"/>
                    <a:pt x="37" y="40"/>
                    <a:pt x="37" y="40"/>
                  </a:cubicBezTo>
                  <a:cubicBezTo>
                    <a:pt x="37" y="39"/>
                    <a:pt x="37" y="39"/>
                    <a:pt x="37" y="39"/>
                  </a:cubicBezTo>
                  <a:cubicBezTo>
                    <a:pt x="34" y="40"/>
                    <a:pt x="31" y="41"/>
                    <a:pt x="29" y="42"/>
                  </a:cubicBezTo>
                  <a:cubicBezTo>
                    <a:pt x="27" y="43"/>
                    <a:pt x="25" y="43"/>
                    <a:pt x="22" y="43"/>
                  </a:cubicBezTo>
                  <a:cubicBezTo>
                    <a:pt x="16" y="43"/>
                    <a:pt x="10" y="38"/>
                    <a:pt x="9" y="29"/>
                  </a:cubicBezTo>
                  <a:cubicBezTo>
                    <a:pt x="9" y="27"/>
                    <a:pt x="9" y="25"/>
                    <a:pt x="9" y="23"/>
                  </a:cubicBezTo>
                  <a:cubicBezTo>
                    <a:pt x="13" y="23"/>
                    <a:pt x="31" y="23"/>
                    <a:pt x="35" y="22"/>
                  </a:cubicBezTo>
                  <a:cubicBezTo>
                    <a:pt x="37" y="22"/>
                    <a:pt x="38" y="21"/>
                    <a:pt x="38" y="20"/>
                  </a:cubicBez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dirty="0">
                <a:solidFill>
                  <a:srgbClr val="000000"/>
                </a:solidFill>
                <a:latin typeface="Calibri Light" panose="020F0302020204030204" pitchFamily="34" charset="0"/>
                <a:cs typeface="Calibri Light" panose="020F0302020204030204" pitchFamily="34" charset="0"/>
              </a:endParaRPr>
            </a:p>
          </p:txBody>
        </p:sp>
        <p:sp>
          <p:nvSpPr>
            <p:cNvPr id="21" name="Freeform 20">
              <a:extLst>
                <a:ext uri="{FF2B5EF4-FFF2-40B4-BE49-F238E27FC236}">
                  <a16:creationId xmlns:a16="http://schemas.microsoft.com/office/drawing/2014/main" id="{E6DDB773-26B3-EC4C-9477-74CE4F904CFC}"/>
                </a:ext>
              </a:extLst>
            </p:cNvPr>
            <p:cNvSpPr>
              <a:spLocks noEditPoints="1"/>
            </p:cNvSpPr>
            <p:nvPr userDrawn="1"/>
          </p:nvSpPr>
          <p:spPr bwMode="gray">
            <a:xfrm>
              <a:off x="5503863" y="6176963"/>
              <a:ext cx="146050" cy="193675"/>
            </a:xfrm>
            <a:custGeom>
              <a:avLst/>
              <a:gdLst/>
              <a:ahLst/>
              <a:cxnLst>
                <a:cxn ang="0">
                  <a:pos x="19" y="1"/>
                </a:cxn>
                <a:cxn ang="0">
                  <a:pos x="34" y="14"/>
                </a:cxn>
                <a:cxn ang="0">
                  <a:pos x="16" y="29"/>
                </a:cxn>
                <a:cxn ang="0">
                  <a:pos x="14" y="28"/>
                </a:cxn>
                <a:cxn ang="0">
                  <a:pos x="15" y="3"/>
                </a:cxn>
                <a:cxn ang="0">
                  <a:pos x="19" y="1"/>
                </a:cxn>
                <a:cxn ang="0">
                  <a:pos x="28" y="28"/>
                </a:cxn>
                <a:cxn ang="0">
                  <a:pos x="30" y="28"/>
                </a:cxn>
                <a:cxn ang="0">
                  <a:pos x="43" y="14"/>
                </a:cxn>
                <a:cxn ang="0">
                  <a:pos x="20" y="0"/>
                </a:cxn>
                <a:cxn ang="0">
                  <a:pos x="0" y="1"/>
                </a:cxn>
                <a:cxn ang="0">
                  <a:pos x="0" y="1"/>
                </a:cxn>
                <a:cxn ang="0">
                  <a:pos x="0" y="2"/>
                </a:cxn>
                <a:cxn ang="0">
                  <a:pos x="5" y="3"/>
                </a:cxn>
                <a:cxn ang="0">
                  <a:pos x="6" y="4"/>
                </a:cxn>
                <a:cxn ang="0">
                  <a:pos x="6" y="30"/>
                </a:cxn>
                <a:cxn ang="0">
                  <a:pos x="6" y="57"/>
                </a:cxn>
                <a:cxn ang="0">
                  <a:pos x="5" y="59"/>
                </a:cxn>
                <a:cxn ang="0">
                  <a:pos x="1" y="60"/>
                </a:cxn>
                <a:cxn ang="0">
                  <a:pos x="0" y="61"/>
                </a:cxn>
                <a:cxn ang="0">
                  <a:pos x="0" y="61"/>
                </a:cxn>
                <a:cxn ang="0">
                  <a:pos x="9" y="61"/>
                </a:cxn>
                <a:cxn ang="0">
                  <a:pos x="17" y="61"/>
                </a:cxn>
                <a:cxn ang="0">
                  <a:pos x="46" y="44"/>
                </a:cxn>
                <a:cxn ang="0">
                  <a:pos x="30" y="29"/>
                </a:cxn>
                <a:cxn ang="0">
                  <a:pos x="28" y="29"/>
                </a:cxn>
                <a:cxn ang="0">
                  <a:pos x="28" y="28"/>
                </a:cxn>
                <a:cxn ang="0">
                  <a:pos x="37" y="45"/>
                </a:cxn>
                <a:cxn ang="0">
                  <a:pos x="18" y="59"/>
                </a:cxn>
                <a:cxn ang="0">
                  <a:pos x="13" y="57"/>
                </a:cxn>
                <a:cxn ang="0">
                  <a:pos x="14" y="31"/>
                </a:cxn>
                <a:cxn ang="0">
                  <a:pos x="19" y="30"/>
                </a:cxn>
                <a:cxn ang="0">
                  <a:pos x="37" y="45"/>
                </a:cxn>
              </a:cxnLst>
              <a:rect l="0" t="0" r="r" b="b"/>
              <a:pathLst>
                <a:path w="46" h="61">
                  <a:moveTo>
                    <a:pt x="19" y="1"/>
                  </a:moveTo>
                  <a:cubicBezTo>
                    <a:pt x="29" y="1"/>
                    <a:pt x="34" y="6"/>
                    <a:pt x="34" y="14"/>
                  </a:cubicBezTo>
                  <a:cubicBezTo>
                    <a:pt x="34" y="24"/>
                    <a:pt x="25" y="29"/>
                    <a:pt x="16" y="29"/>
                  </a:cubicBezTo>
                  <a:cubicBezTo>
                    <a:pt x="15" y="29"/>
                    <a:pt x="14" y="28"/>
                    <a:pt x="14" y="28"/>
                  </a:cubicBezTo>
                  <a:cubicBezTo>
                    <a:pt x="14" y="26"/>
                    <a:pt x="14" y="10"/>
                    <a:pt x="15" y="3"/>
                  </a:cubicBezTo>
                  <a:cubicBezTo>
                    <a:pt x="15" y="2"/>
                    <a:pt x="16" y="1"/>
                    <a:pt x="19" y="1"/>
                  </a:cubicBezTo>
                  <a:close/>
                  <a:moveTo>
                    <a:pt x="28" y="28"/>
                  </a:moveTo>
                  <a:cubicBezTo>
                    <a:pt x="28" y="28"/>
                    <a:pt x="29" y="28"/>
                    <a:pt x="30" y="28"/>
                  </a:cubicBezTo>
                  <a:cubicBezTo>
                    <a:pt x="36" y="26"/>
                    <a:pt x="43" y="21"/>
                    <a:pt x="43" y="14"/>
                  </a:cubicBezTo>
                  <a:cubicBezTo>
                    <a:pt x="43" y="5"/>
                    <a:pt x="36" y="0"/>
                    <a:pt x="20" y="0"/>
                  </a:cubicBezTo>
                  <a:cubicBezTo>
                    <a:pt x="12" y="0"/>
                    <a:pt x="4" y="0"/>
                    <a:pt x="0" y="1"/>
                  </a:cubicBezTo>
                  <a:cubicBezTo>
                    <a:pt x="0" y="1"/>
                    <a:pt x="0" y="1"/>
                    <a:pt x="0" y="1"/>
                  </a:cubicBezTo>
                  <a:cubicBezTo>
                    <a:pt x="0" y="2"/>
                    <a:pt x="0" y="2"/>
                    <a:pt x="0" y="2"/>
                  </a:cubicBezTo>
                  <a:cubicBezTo>
                    <a:pt x="5" y="3"/>
                    <a:pt x="5" y="3"/>
                    <a:pt x="5" y="3"/>
                  </a:cubicBezTo>
                  <a:cubicBezTo>
                    <a:pt x="6" y="3"/>
                    <a:pt x="6" y="3"/>
                    <a:pt x="6" y="4"/>
                  </a:cubicBezTo>
                  <a:cubicBezTo>
                    <a:pt x="6" y="9"/>
                    <a:pt x="6" y="24"/>
                    <a:pt x="6" y="30"/>
                  </a:cubicBezTo>
                  <a:cubicBezTo>
                    <a:pt x="6" y="34"/>
                    <a:pt x="7" y="54"/>
                    <a:pt x="6" y="57"/>
                  </a:cubicBezTo>
                  <a:cubicBezTo>
                    <a:pt x="6" y="58"/>
                    <a:pt x="6" y="58"/>
                    <a:pt x="5" y="59"/>
                  </a:cubicBezTo>
                  <a:cubicBezTo>
                    <a:pt x="1" y="60"/>
                    <a:pt x="1" y="60"/>
                    <a:pt x="1" y="60"/>
                  </a:cubicBezTo>
                  <a:cubicBezTo>
                    <a:pt x="0" y="60"/>
                    <a:pt x="0" y="60"/>
                    <a:pt x="0" y="61"/>
                  </a:cubicBezTo>
                  <a:cubicBezTo>
                    <a:pt x="0" y="61"/>
                    <a:pt x="0" y="61"/>
                    <a:pt x="0" y="61"/>
                  </a:cubicBezTo>
                  <a:cubicBezTo>
                    <a:pt x="3" y="61"/>
                    <a:pt x="7" y="61"/>
                    <a:pt x="9" y="61"/>
                  </a:cubicBezTo>
                  <a:cubicBezTo>
                    <a:pt x="11" y="61"/>
                    <a:pt x="15" y="61"/>
                    <a:pt x="17" y="61"/>
                  </a:cubicBezTo>
                  <a:cubicBezTo>
                    <a:pt x="33" y="61"/>
                    <a:pt x="46" y="56"/>
                    <a:pt x="46" y="44"/>
                  </a:cubicBezTo>
                  <a:cubicBezTo>
                    <a:pt x="46" y="36"/>
                    <a:pt x="39" y="30"/>
                    <a:pt x="30" y="29"/>
                  </a:cubicBezTo>
                  <a:cubicBezTo>
                    <a:pt x="29" y="29"/>
                    <a:pt x="28" y="29"/>
                    <a:pt x="28" y="29"/>
                  </a:cubicBezTo>
                  <a:lnTo>
                    <a:pt x="28" y="28"/>
                  </a:lnTo>
                  <a:close/>
                  <a:moveTo>
                    <a:pt x="37" y="45"/>
                  </a:moveTo>
                  <a:cubicBezTo>
                    <a:pt x="37" y="55"/>
                    <a:pt x="28" y="59"/>
                    <a:pt x="18" y="59"/>
                  </a:cubicBezTo>
                  <a:cubicBezTo>
                    <a:pt x="16" y="59"/>
                    <a:pt x="13" y="58"/>
                    <a:pt x="13" y="57"/>
                  </a:cubicBezTo>
                  <a:cubicBezTo>
                    <a:pt x="13" y="56"/>
                    <a:pt x="14" y="33"/>
                    <a:pt x="14" y="31"/>
                  </a:cubicBezTo>
                  <a:cubicBezTo>
                    <a:pt x="14" y="30"/>
                    <a:pt x="16" y="30"/>
                    <a:pt x="19" y="30"/>
                  </a:cubicBezTo>
                  <a:cubicBezTo>
                    <a:pt x="30" y="30"/>
                    <a:pt x="37" y="37"/>
                    <a:pt x="37" y="45"/>
                  </a:cubicBez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dirty="0">
                <a:solidFill>
                  <a:srgbClr val="000000"/>
                </a:solidFill>
                <a:latin typeface="Calibri Light" panose="020F0302020204030204" pitchFamily="34" charset="0"/>
                <a:cs typeface="Calibri Light" panose="020F0302020204030204" pitchFamily="34" charset="0"/>
              </a:endParaRPr>
            </a:p>
          </p:txBody>
        </p:sp>
        <p:sp>
          <p:nvSpPr>
            <p:cNvPr id="22" name="Freeform 21">
              <a:extLst>
                <a:ext uri="{FF2B5EF4-FFF2-40B4-BE49-F238E27FC236}">
                  <a16:creationId xmlns:a16="http://schemas.microsoft.com/office/drawing/2014/main" id="{2ED4ABDA-23FE-4A44-8CA1-396D7262AABB}"/>
                </a:ext>
              </a:extLst>
            </p:cNvPr>
            <p:cNvSpPr>
              <a:spLocks noEditPoints="1"/>
            </p:cNvSpPr>
            <p:nvPr userDrawn="1"/>
          </p:nvSpPr>
          <p:spPr bwMode="gray">
            <a:xfrm>
              <a:off x="5672138" y="6224588"/>
              <a:ext cx="136525" cy="146050"/>
            </a:xfrm>
            <a:custGeom>
              <a:avLst/>
              <a:gdLst/>
              <a:ahLst/>
              <a:cxnLst>
                <a:cxn ang="0">
                  <a:pos x="16" y="43"/>
                </a:cxn>
                <a:cxn ang="0">
                  <a:pos x="8" y="32"/>
                </a:cxn>
                <a:cxn ang="0">
                  <a:pos x="18" y="18"/>
                </a:cxn>
                <a:cxn ang="0">
                  <a:pos x="29" y="25"/>
                </a:cxn>
                <a:cxn ang="0">
                  <a:pos x="30" y="27"/>
                </a:cxn>
                <a:cxn ang="0">
                  <a:pos x="29" y="29"/>
                </a:cxn>
                <a:cxn ang="0">
                  <a:pos x="16" y="43"/>
                </a:cxn>
                <a:cxn ang="0">
                  <a:pos x="29" y="21"/>
                </a:cxn>
                <a:cxn ang="0">
                  <a:pos x="28" y="20"/>
                </a:cxn>
                <a:cxn ang="0">
                  <a:pos x="17" y="16"/>
                </a:cxn>
                <a:cxn ang="0">
                  <a:pos x="0" y="34"/>
                </a:cxn>
                <a:cxn ang="0">
                  <a:pos x="11" y="46"/>
                </a:cxn>
                <a:cxn ang="0">
                  <a:pos x="28" y="35"/>
                </a:cxn>
                <a:cxn ang="0">
                  <a:pos x="30" y="33"/>
                </a:cxn>
                <a:cxn ang="0">
                  <a:pos x="30" y="33"/>
                </a:cxn>
                <a:cxn ang="0">
                  <a:pos x="30" y="36"/>
                </a:cxn>
                <a:cxn ang="0">
                  <a:pos x="30" y="45"/>
                </a:cxn>
                <a:cxn ang="0">
                  <a:pos x="31" y="46"/>
                </a:cxn>
                <a:cxn ang="0">
                  <a:pos x="36" y="46"/>
                </a:cxn>
                <a:cxn ang="0">
                  <a:pos x="43" y="46"/>
                </a:cxn>
                <a:cxn ang="0">
                  <a:pos x="43" y="45"/>
                </a:cxn>
                <a:cxn ang="0">
                  <a:pos x="42" y="45"/>
                </a:cxn>
                <a:cxn ang="0">
                  <a:pos x="38" y="43"/>
                </a:cxn>
                <a:cxn ang="0">
                  <a:pos x="37" y="42"/>
                </a:cxn>
                <a:cxn ang="0">
                  <a:pos x="37" y="31"/>
                </a:cxn>
                <a:cxn ang="0">
                  <a:pos x="37" y="20"/>
                </a:cxn>
                <a:cxn ang="0">
                  <a:pos x="24" y="0"/>
                </a:cxn>
                <a:cxn ang="0">
                  <a:pos x="4" y="10"/>
                </a:cxn>
                <a:cxn ang="0">
                  <a:pos x="5" y="12"/>
                </a:cxn>
                <a:cxn ang="0">
                  <a:pos x="5" y="12"/>
                </a:cxn>
                <a:cxn ang="0">
                  <a:pos x="20" y="4"/>
                </a:cxn>
                <a:cxn ang="0">
                  <a:pos x="29" y="14"/>
                </a:cxn>
                <a:cxn ang="0">
                  <a:pos x="30" y="21"/>
                </a:cxn>
                <a:cxn ang="0">
                  <a:pos x="29" y="21"/>
                </a:cxn>
              </a:cxnLst>
              <a:rect l="0" t="0" r="r" b="b"/>
              <a:pathLst>
                <a:path w="43" h="46">
                  <a:moveTo>
                    <a:pt x="16" y="43"/>
                  </a:moveTo>
                  <a:cubicBezTo>
                    <a:pt x="11" y="43"/>
                    <a:pt x="8" y="39"/>
                    <a:pt x="8" y="32"/>
                  </a:cubicBezTo>
                  <a:cubicBezTo>
                    <a:pt x="8" y="25"/>
                    <a:pt x="12" y="18"/>
                    <a:pt x="18" y="18"/>
                  </a:cubicBezTo>
                  <a:cubicBezTo>
                    <a:pt x="24" y="18"/>
                    <a:pt x="27" y="22"/>
                    <a:pt x="29" y="25"/>
                  </a:cubicBezTo>
                  <a:cubicBezTo>
                    <a:pt x="29" y="26"/>
                    <a:pt x="30" y="27"/>
                    <a:pt x="30" y="27"/>
                  </a:cubicBezTo>
                  <a:cubicBezTo>
                    <a:pt x="30" y="28"/>
                    <a:pt x="29" y="29"/>
                    <a:pt x="29" y="29"/>
                  </a:cubicBezTo>
                  <a:cubicBezTo>
                    <a:pt x="27" y="37"/>
                    <a:pt x="21" y="43"/>
                    <a:pt x="16" y="43"/>
                  </a:cubicBezTo>
                  <a:close/>
                  <a:moveTo>
                    <a:pt x="29" y="21"/>
                  </a:moveTo>
                  <a:cubicBezTo>
                    <a:pt x="29" y="21"/>
                    <a:pt x="28" y="20"/>
                    <a:pt x="28" y="20"/>
                  </a:cubicBezTo>
                  <a:cubicBezTo>
                    <a:pt x="26" y="18"/>
                    <a:pt x="22" y="16"/>
                    <a:pt x="17" y="16"/>
                  </a:cubicBezTo>
                  <a:cubicBezTo>
                    <a:pt x="5" y="16"/>
                    <a:pt x="0" y="26"/>
                    <a:pt x="0" y="34"/>
                  </a:cubicBezTo>
                  <a:cubicBezTo>
                    <a:pt x="0" y="42"/>
                    <a:pt x="5" y="46"/>
                    <a:pt x="11" y="46"/>
                  </a:cubicBezTo>
                  <a:cubicBezTo>
                    <a:pt x="20" y="46"/>
                    <a:pt x="26" y="40"/>
                    <a:pt x="28" y="35"/>
                  </a:cubicBezTo>
                  <a:cubicBezTo>
                    <a:pt x="29" y="34"/>
                    <a:pt x="29" y="33"/>
                    <a:pt x="30" y="33"/>
                  </a:cubicBezTo>
                  <a:cubicBezTo>
                    <a:pt x="30" y="33"/>
                    <a:pt x="30" y="33"/>
                    <a:pt x="30" y="33"/>
                  </a:cubicBezTo>
                  <a:cubicBezTo>
                    <a:pt x="30" y="34"/>
                    <a:pt x="30" y="35"/>
                    <a:pt x="30" y="36"/>
                  </a:cubicBezTo>
                  <a:cubicBezTo>
                    <a:pt x="30" y="38"/>
                    <a:pt x="30" y="44"/>
                    <a:pt x="30" y="45"/>
                  </a:cubicBezTo>
                  <a:cubicBezTo>
                    <a:pt x="30" y="45"/>
                    <a:pt x="30" y="46"/>
                    <a:pt x="31" y="46"/>
                  </a:cubicBezTo>
                  <a:cubicBezTo>
                    <a:pt x="32" y="46"/>
                    <a:pt x="34" y="46"/>
                    <a:pt x="36" y="46"/>
                  </a:cubicBezTo>
                  <a:cubicBezTo>
                    <a:pt x="39" y="46"/>
                    <a:pt x="42" y="46"/>
                    <a:pt x="43" y="46"/>
                  </a:cubicBezTo>
                  <a:cubicBezTo>
                    <a:pt x="43" y="46"/>
                    <a:pt x="43" y="46"/>
                    <a:pt x="43" y="45"/>
                  </a:cubicBezTo>
                  <a:cubicBezTo>
                    <a:pt x="43" y="45"/>
                    <a:pt x="43" y="45"/>
                    <a:pt x="42" y="45"/>
                  </a:cubicBezTo>
                  <a:cubicBezTo>
                    <a:pt x="38" y="43"/>
                    <a:pt x="38" y="43"/>
                    <a:pt x="38" y="43"/>
                  </a:cubicBezTo>
                  <a:cubicBezTo>
                    <a:pt x="37" y="43"/>
                    <a:pt x="37" y="43"/>
                    <a:pt x="37" y="42"/>
                  </a:cubicBezTo>
                  <a:cubicBezTo>
                    <a:pt x="37" y="40"/>
                    <a:pt x="37" y="34"/>
                    <a:pt x="37" y="31"/>
                  </a:cubicBezTo>
                  <a:cubicBezTo>
                    <a:pt x="37" y="28"/>
                    <a:pt x="37" y="22"/>
                    <a:pt x="37" y="20"/>
                  </a:cubicBezTo>
                  <a:cubicBezTo>
                    <a:pt x="37" y="10"/>
                    <a:pt x="35" y="0"/>
                    <a:pt x="24" y="0"/>
                  </a:cubicBezTo>
                  <a:cubicBezTo>
                    <a:pt x="15" y="0"/>
                    <a:pt x="9" y="4"/>
                    <a:pt x="4" y="10"/>
                  </a:cubicBezTo>
                  <a:cubicBezTo>
                    <a:pt x="4" y="11"/>
                    <a:pt x="4" y="12"/>
                    <a:pt x="5" y="12"/>
                  </a:cubicBezTo>
                  <a:cubicBezTo>
                    <a:pt x="5" y="12"/>
                    <a:pt x="5" y="12"/>
                    <a:pt x="5" y="12"/>
                  </a:cubicBezTo>
                  <a:cubicBezTo>
                    <a:pt x="9" y="7"/>
                    <a:pt x="14" y="4"/>
                    <a:pt x="20" y="4"/>
                  </a:cubicBezTo>
                  <a:cubicBezTo>
                    <a:pt x="25" y="4"/>
                    <a:pt x="28" y="8"/>
                    <a:pt x="29" y="14"/>
                  </a:cubicBezTo>
                  <a:cubicBezTo>
                    <a:pt x="29" y="16"/>
                    <a:pt x="29" y="19"/>
                    <a:pt x="30" y="21"/>
                  </a:cubicBezTo>
                  <a:lnTo>
                    <a:pt x="29" y="21"/>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dirty="0">
                <a:solidFill>
                  <a:srgbClr val="000000"/>
                </a:solidFill>
                <a:latin typeface="Calibri Light" panose="020F0302020204030204" pitchFamily="34" charset="0"/>
                <a:cs typeface="Calibri Light" panose="020F0302020204030204" pitchFamily="34" charset="0"/>
              </a:endParaRPr>
            </a:p>
          </p:txBody>
        </p:sp>
        <p:sp>
          <p:nvSpPr>
            <p:cNvPr id="23" name="Freeform 22">
              <a:extLst>
                <a:ext uri="{FF2B5EF4-FFF2-40B4-BE49-F238E27FC236}">
                  <a16:creationId xmlns:a16="http://schemas.microsoft.com/office/drawing/2014/main" id="{04A122A7-509A-BC43-A647-BE0C1AD19D35}"/>
                </a:ext>
              </a:extLst>
            </p:cNvPr>
            <p:cNvSpPr>
              <a:spLocks noEditPoints="1"/>
            </p:cNvSpPr>
            <p:nvPr userDrawn="1"/>
          </p:nvSpPr>
          <p:spPr bwMode="gray">
            <a:xfrm>
              <a:off x="5818188" y="6176963"/>
              <a:ext cx="63500" cy="193675"/>
            </a:xfrm>
            <a:custGeom>
              <a:avLst/>
              <a:gdLst/>
              <a:ahLst/>
              <a:cxnLst>
                <a:cxn ang="0">
                  <a:pos x="10" y="0"/>
                </a:cxn>
                <a:cxn ang="0">
                  <a:pos x="14" y="4"/>
                </a:cxn>
                <a:cxn ang="0">
                  <a:pos x="10" y="9"/>
                </a:cxn>
                <a:cxn ang="0">
                  <a:pos x="5" y="4"/>
                </a:cxn>
                <a:cxn ang="0">
                  <a:pos x="10" y="0"/>
                </a:cxn>
                <a:cxn ang="0">
                  <a:pos x="14" y="15"/>
                </a:cxn>
                <a:cxn ang="0">
                  <a:pos x="15" y="16"/>
                </a:cxn>
                <a:cxn ang="0">
                  <a:pos x="14" y="39"/>
                </a:cxn>
                <a:cxn ang="0">
                  <a:pos x="14" y="58"/>
                </a:cxn>
                <a:cxn ang="0">
                  <a:pos x="15" y="59"/>
                </a:cxn>
                <a:cxn ang="0">
                  <a:pos x="20" y="60"/>
                </a:cxn>
                <a:cxn ang="0">
                  <a:pos x="20" y="61"/>
                </a:cxn>
                <a:cxn ang="0">
                  <a:pos x="20" y="61"/>
                </a:cxn>
                <a:cxn ang="0">
                  <a:pos x="10" y="61"/>
                </a:cxn>
                <a:cxn ang="0">
                  <a:pos x="1" y="61"/>
                </a:cxn>
                <a:cxn ang="0">
                  <a:pos x="1" y="61"/>
                </a:cxn>
                <a:cxn ang="0">
                  <a:pos x="1" y="60"/>
                </a:cxn>
                <a:cxn ang="0">
                  <a:pos x="6" y="59"/>
                </a:cxn>
                <a:cxn ang="0">
                  <a:pos x="7" y="58"/>
                </a:cxn>
                <a:cxn ang="0">
                  <a:pos x="7" y="38"/>
                </a:cxn>
                <a:cxn ang="0">
                  <a:pos x="6" y="21"/>
                </a:cxn>
                <a:cxn ang="0">
                  <a:pos x="5" y="19"/>
                </a:cxn>
                <a:cxn ang="0">
                  <a:pos x="0" y="19"/>
                </a:cxn>
                <a:cxn ang="0">
                  <a:pos x="0" y="18"/>
                </a:cxn>
                <a:cxn ang="0">
                  <a:pos x="0" y="18"/>
                </a:cxn>
                <a:cxn ang="0">
                  <a:pos x="14" y="15"/>
                </a:cxn>
              </a:cxnLst>
              <a:rect l="0" t="0" r="r" b="b"/>
              <a:pathLst>
                <a:path w="20" h="61">
                  <a:moveTo>
                    <a:pt x="10" y="0"/>
                  </a:moveTo>
                  <a:cubicBezTo>
                    <a:pt x="12" y="0"/>
                    <a:pt x="14" y="2"/>
                    <a:pt x="14" y="4"/>
                  </a:cubicBezTo>
                  <a:cubicBezTo>
                    <a:pt x="14" y="7"/>
                    <a:pt x="12" y="9"/>
                    <a:pt x="10" y="9"/>
                  </a:cubicBezTo>
                  <a:cubicBezTo>
                    <a:pt x="7" y="9"/>
                    <a:pt x="5" y="7"/>
                    <a:pt x="5" y="4"/>
                  </a:cubicBezTo>
                  <a:cubicBezTo>
                    <a:pt x="5" y="2"/>
                    <a:pt x="7" y="0"/>
                    <a:pt x="10" y="0"/>
                  </a:cubicBezTo>
                  <a:close/>
                  <a:moveTo>
                    <a:pt x="14" y="15"/>
                  </a:moveTo>
                  <a:cubicBezTo>
                    <a:pt x="15" y="15"/>
                    <a:pt x="15" y="15"/>
                    <a:pt x="15" y="16"/>
                  </a:cubicBezTo>
                  <a:cubicBezTo>
                    <a:pt x="15" y="20"/>
                    <a:pt x="14" y="34"/>
                    <a:pt x="14" y="39"/>
                  </a:cubicBezTo>
                  <a:cubicBezTo>
                    <a:pt x="14" y="43"/>
                    <a:pt x="14" y="55"/>
                    <a:pt x="14" y="58"/>
                  </a:cubicBezTo>
                  <a:cubicBezTo>
                    <a:pt x="14" y="58"/>
                    <a:pt x="14" y="59"/>
                    <a:pt x="15" y="59"/>
                  </a:cubicBezTo>
                  <a:cubicBezTo>
                    <a:pt x="20" y="60"/>
                    <a:pt x="20" y="60"/>
                    <a:pt x="20" y="60"/>
                  </a:cubicBezTo>
                  <a:cubicBezTo>
                    <a:pt x="20" y="60"/>
                    <a:pt x="20" y="60"/>
                    <a:pt x="20" y="61"/>
                  </a:cubicBezTo>
                  <a:cubicBezTo>
                    <a:pt x="20" y="61"/>
                    <a:pt x="20" y="61"/>
                    <a:pt x="20" y="61"/>
                  </a:cubicBezTo>
                  <a:cubicBezTo>
                    <a:pt x="18" y="61"/>
                    <a:pt x="15" y="61"/>
                    <a:pt x="10" y="61"/>
                  </a:cubicBezTo>
                  <a:cubicBezTo>
                    <a:pt x="6" y="61"/>
                    <a:pt x="3" y="61"/>
                    <a:pt x="1" y="61"/>
                  </a:cubicBezTo>
                  <a:cubicBezTo>
                    <a:pt x="1" y="61"/>
                    <a:pt x="1" y="61"/>
                    <a:pt x="1" y="61"/>
                  </a:cubicBezTo>
                  <a:cubicBezTo>
                    <a:pt x="1" y="60"/>
                    <a:pt x="1" y="60"/>
                    <a:pt x="1" y="60"/>
                  </a:cubicBezTo>
                  <a:cubicBezTo>
                    <a:pt x="6" y="59"/>
                    <a:pt x="6" y="59"/>
                    <a:pt x="6" y="59"/>
                  </a:cubicBezTo>
                  <a:cubicBezTo>
                    <a:pt x="7" y="58"/>
                    <a:pt x="7" y="58"/>
                    <a:pt x="7" y="58"/>
                  </a:cubicBezTo>
                  <a:cubicBezTo>
                    <a:pt x="7" y="55"/>
                    <a:pt x="7" y="43"/>
                    <a:pt x="7" y="38"/>
                  </a:cubicBezTo>
                  <a:cubicBezTo>
                    <a:pt x="7" y="34"/>
                    <a:pt x="6" y="23"/>
                    <a:pt x="6" y="21"/>
                  </a:cubicBezTo>
                  <a:cubicBezTo>
                    <a:pt x="6" y="20"/>
                    <a:pt x="6" y="19"/>
                    <a:pt x="5" y="19"/>
                  </a:cubicBezTo>
                  <a:cubicBezTo>
                    <a:pt x="0" y="19"/>
                    <a:pt x="0" y="19"/>
                    <a:pt x="0" y="19"/>
                  </a:cubicBezTo>
                  <a:cubicBezTo>
                    <a:pt x="0" y="19"/>
                    <a:pt x="0" y="18"/>
                    <a:pt x="0" y="18"/>
                  </a:cubicBezTo>
                  <a:cubicBezTo>
                    <a:pt x="0" y="18"/>
                    <a:pt x="0" y="18"/>
                    <a:pt x="0" y="18"/>
                  </a:cubicBezTo>
                  <a:lnTo>
                    <a:pt x="14" y="15"/>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dirty="0">
                <a:solidFill>
                  <a:srgbClr val="000000"/>
                </a:solidFill>
                <a:latin typeface="Calibri Light" panose="020F0302020204030204" pitchFamily="34" charset="0"/>
                <a:cs typeface="Calibri Light" panose="020F0302020204030204" pitchFamily="34" charset="0"/>
              </a:endParaRPr>
            </a:p>
          </p:txBody>
        </p:sp>
        <p:sp>
          <p:nvSpPr>
            <p:cNvPr id="24" name="Freeform 23">
              <a:extLst>
                <a:ext uri="{FF2B5EF4-FFF2-40B4-BE49-F238E27FC236}">
                  <a16:creationId xmlns:a16="http://schemas.microsoft.com/office/drawing/2014/main" id="{F5D4C3C2-F5EE-3244-9BE4-0FD99AB5841E}"/>
                </a:ext>
              </a:extLst>
            </p:cNvPr>
            <p:cNvSpPr>
              <a:spLocks/>
            </p:cNvSpPr>
            <p:nvPr userDrawn="1"/>
          </p:nvSpPr>
          <p:spPr bwMode="gray">
            <a:xfrm>
              <a:off x="5891213" y="6157913"/>
              <a:ext cx="66675" cy="212725"/>
            </a:xfrm>
            <a:custGeom>
              <a:avLst/>
              <a:gdLst/>
              <a:ahLst/>
              <a:cxnLst>
                <a:cxn ang="0">
                  <a:pos x="15" y="0"/>
                </a:cxn>
                <a:cxn ang="0">
                  <a:pos x="16" y="1"/>
                </a:cxn>
                <a:cxn ang="0">
                  <a:pos x="15" y="33"/>
                </a:cxn>
                <a:cxn ang="0">
                  <a:pos x="14" y="64"/>
                </a:cxn>
                <a:cxn ang="0">
                  <a:pos x="15" y="65"/>
                </a:cxn>
                <a:cxn ang="0">
                  <a:pos x="21" y="66"/>
                </a:cxn>
                <a:cxn ang="0">
                  <a:pos x="21" y="67"/>
                </a:cxn>
                <a:cxn ang="0">
                  <a:pos x="21" y="67"/>
                </a:cxn>
                <a:cxn ang="0">
                  <a:pos x="11" y="67"/>
                </a:cxn>
                <a:cxn ang="0">
                  <a:pos x="2" y="67"/>
                </a:cxn>
                <a:cxn ang="0">
                  <a:pos x="2" y="67"/>
                </a:cxn>
                <a:cxn ang="0">
                  <a:pos x="2" y="66"/>
                </a:cxn>
                <a:cxn ang="0">
                  <a:pos x="7" y="65"/>
                </a:cxn>
                <a:cxn ang="0">
                  <a:pos x="8" y="64"/>
                </a:cxn>
                <a:cxn ang="0">
                  <a:pos x="8" y="33"/>
                </a:cxn>
                <a:cxn ang="0">
                  <a:pos x="7" y="5"/>
                </a:cxn>
                <a:cxn ang="0">
                  <a:pos x="6" y="3"/>
                </a:cxn>
                <a:cxn ang="0">
                  <a:pos x="0" y="3"/>
                </a:cxn>
                <a:cxn ang="0">
                  <a:pos x="0" y="2"/>
                </a:cxn>
                <a:cxn ang="0">
                  <a:pos x="0" y="2"/>
                </a:cxn>
                <a:cxn ang="0">
                  <a:pos x="15" y="0"/>
                </a:cxn>
              </a:cxnLst>
              <a:rect l="0" t="0" r="r" b="b"/>
              <a:pathLst>
                <a:path w="21" h="67">
                  <a:moveTo>
                    <a:pt x="15" y="0"/>
                  </a:moveTo>
                  <a:cubicBezTo>
                    <a:pt x="16" y="0"/>
                    <a:pt x="16" y="0"/>
                    <a:pt x="16" y="1"/>
                  </a:cubicBezTo>
                  <a:cubicBezTo>
                    <a:pt x="16" y="2"/>
                    <a:pt x="15" y="22"/>
                    <a:pt x="15" y="33"/>
                  </a:cubicBezTo>
                  <a:cubicBezTo>
                    <a:pt x="15" y="40"/>
                    <a:pt x="14" y="62"/>
                    <a:pt x="14" y="64"/>
                  </a:cubicBezTo>
                  <a:cubicBezTo>
                    <a:pt x="14" y="64"/>
                    <a:pt x="15" y="64"/>
                    <a:pt x="15" y="65"/>
                  </a:cubicBezTo>
                  <a:cubicBezTo>
                    <a:pt x="21" y="66"/>
                    <a:pt x="21" y="66"/>
                    <a:pt x="21" y="66"/>
                  </a:cubicBezTo>
                  <a:cubicBezTo>
                    <a:pt x="21" y="66"/>
                    <a:pt x="21" y="66"/>
                    <a:pt x="21" y="67"/>
                  </a:cubicBezTo>
                  <a:cubicBezTo>
                    <a:pt x="21" y="67"/>
                    <a:pt x="21" y="67"/>
                    <a:pt x="21" y="67"/>
                  </a:cubicBezTo>
                  <a:cubicBezTo>
                    <a:pt x="19" y="67"/>
                    <a:pt x="15" y="67"/>
                    <a:pt x="11" y="67"/>
                  </a:cubicBezTo>
                  <a:cubicBezTo>
                    <a:pt x="7" y="67"/>
                    <a:pt x="4" y="67"/>
                    <a:pt x="2" y="67"/>
                  </a:cubicBezTo>
                  <a:cubicBezTo>
                    <a:pt x="2" y="67"/>
                    <a:pt x="2" y="67"/>
                    <a:pt x="2" y="67"/>
                  </a:cubicBezTo>
                  <a:cubicBezTo>
                    <a:pt x="2" y="66"/>
                    <a:pt x="2" y="66"/>
                    <a:pt x="2" y="66"/>
                  </a:cubicBezTo>
                  <a:cubicBezTo>
                    <a:pt x="7" y="65"/>
                    <a:pt x="7" y="65"/>
                    <a:pt x="7" y="65"/>
                  </a:cubicBezTo>
                  <a:cubicBezTo>
                    <a:pt x="7" y="65"/>
                    <a:pt x="8" y="64"/>
                    <a:pt x="8" y="64"/>
                  </a:cubicBezTo>
                  <a:cubicBezTo>
                    <a:pt x="8" y="61"/>
                    <a:pt x="8" y="38"/>
                    <a:pt x="8" y="33"/>
                  </a:cubicBezTo>
                  <a:cubicBezTo>
                    <a:pt x="8" y="28"/>
                    <a:pt x="7" y="8"/>
                    <a:pt x="7" y="5"/>
                  </a:cubicBezTo>
                  <a:cubicBezTo>
                    <a:pt x="7" y="4"/>
                    <a:pt x="7" y="3"/>
                    <a:pt x="6" y="3"/>
                  </a:cubicBezTo>
                  <a:cubicBezTo>
                    <a:pt x="0" y="3"/>
                    <a:pt x="0" y="3"/>
                    <a:pt x="0" y="3"/>
                  </a:cubicBezTo>
                  <a:cubicBezTo>
                    <a:pt x="0" y="3"/>
                    <a:pt x="0" y="2"/>
                    <a:pt x="0" y="2"/>
                  </a:cubicBezTo>
                  <a:cubicBezTo>
                    <a:pt x="0" y="2"/>
                    <a:pt x="0" y="2"/>
                    <a:pt x="0" y="2"/>
                  </a:cubicBezTo>
                  <a:lnTo>
                    <a:pt x="15" y="0"/>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dirty="0">
                <a:solidFill>
                  <a:srgbClr val="000000"/>
                </a:solidFill>
                <a:latin typeface="Calibri Light" panose="020F0302020204030204" pitchFamily="34" charset="0"/>
                <a:cs typeface="Calibri Light" panose="020F0302020204030204" pitchFamily="34" charset="0"/>
              </a:endParaRPr>
            </a:p>
          </p:txBody>
        </p:sp>
        <p:sp>
          <p:nvSpPr>
            <p:cNvPr id="25" name="Freeform 24">
              <a:extLst>
                <a:ext uri="{FF2B5EF4-FFF2-40B4-BE49-F238E27FC236}">
                  <a16:creationId xmlns:a16="http://schemas.microsoft.com/office/drawing/2014/main" id="{9443B11F-71F4-8E49-BE90-4CB4DB1BA1D9}"/>
                </a:ext>
              </a:extLst>
            </p:cNvPr>
            <p:cNvSpPr>
              <a:spLocks noEditPoints="1"/>
            </p:cNvSpPr>
            <p:nvPr userDrawn="1"/>
          </p:nvSpPr>
          <p:spPr bwMode="gray">
            <a:xfrm>
              <a:off x="5973763" y="6224588"/>
              <a:ext cx="117475" cy="146050"/>
            </a:xfrm>
            <a:custGeom>
              <a:avLst/>
              <a:gdLst/>
              <a:ahLst/>
              <a:cxnLst>
                <a:cxn ang="0">
                  <a:pos x="20" y="2"/>
                </a:cxn>
                <a:cxn ang="0">
                  <a:pos x="29" y="18"/>
                </a:cxn>
                <a:cxn ang="0">
                  <a:pos x="27" y="21"/>
                </a:cxn>
                <a:cxn ang="0">
                  <a:pos x="9" y="21"/>
                </a:cxn>
                <a:cxn ang="0">
                  <a:pos x="20" y="2"/>
                </a:cxn>
                <a:cxn ang="0">
                  <a:pos x="37" y="20"/>
                </a:cxn>
                <a:cxn ang="0">
                  <a:pos x="21" y="0"/>
                </a:cxn>
                <a:cxn ang="0">
                  <a:pos x="0" y="27"/>
                </a:cxn>
                <a:cxn ang="0">
                  <a:pos x="19" y="46"/>
                </a:cxn>
                <a:cxn ang="0">
                  <a:pos x="26" y="45"/>
                </a:cxn>
                <a:cxn ang="0">
                  <a:pos x="37" y="40"/>
                </a:cxn>
                <a:cxn ang="0">
                  <a:pos x="37" y="40"/>
                </a:cxn>
                <a:cxn ang="0">
                  <a:pos x="36" y="39"/>
                </a:cxn>
                <a:cxn ang="0">
                  <a:pos x="28" y="42"/>
                </a:cxn>
                <a:cxn ang="0">
                  <a:pos x="22" y="43"/>
                </a:cxn>
                <a:cxn ang="0">
                  <a:pos x="9" y="29"/>
                </a:cxn>
                <a:cxn ang="0">
                  <a:pos x="9" y="23"/>
                </a:cxn>
                <a:cxn ang="0">
                  <a:pos x="35" y="22"/>
                </a:cxn>
                <a:cxn ang="0">
                  <a:pos x="37" y="20"/>
                </a:cxn>
              </a:cxnLst>
              <a:rect l="0" t="0" r="r" b="b"/>
              <a:pathLst>
                <a:path w="37" h="46">
                  <a:moveTo>
                    <a:pt x="20" y="2"/>
                  </a:moveTo>
                  <a:cubicBezTo>
                    <a:pt x="26" y="2"/>
                    <a:pt x="29" y="13"/>
                    <a:pt x="29" y="18"/>
                  </a:cubicBezTo>
                  <a:cubicBezTo>
                    <a:pt x="29" y="20"/>
                    <a:pt x="28" y="20"/>
                    <a:pt x="27" y="21"/>
                  </a:cubicBezTo>
                  <a:cubicBezTo>
                    <a:pt x="24" y="21"/>
                    <a:pt x="14" y="22"/>
                    <a:pt x="9" y="21"/>
                  </a:cubicBezTo>
                  <a:cubicBezTo>
                    <a:pt x="9" y="9"/>
                    <a:pt x="14" y="2"/>
                    <a:pt x="20" y="2"/>
                  </a:cubicBezTo>
                  <a:close/>
                  <a:moveTo>
                    <a:pt x="37" y="20"/>
                  </a:moveTo>
                  <a:cubicBezTo>
                    <a:pt x="37" y="11"/>
                    <a:pt x="32" y="0"/>
                    <a:pt x="21" y="0"/>
                  </a:cubicBezTo>
                  <a:cubicBezTo>
                    <a:pt x="9" y="0"/>
                    <a:pt x="0" y="14"/>
                    <a:pt x="0" y="27"/>
                  </a:cubicBezTo>
                  <a:cubicBezTo>
                    <a:pt x="0" y="40"/>
                    <a:pt x="8" y="46"/>
                    <a:pt x="19" y="46"/>
                  </a:cubicBezTo>
                  <a:cubicBezTo>
                    <a:pt x="22" y="46"/>
                    <a:pt x="25" y="46"/>
                    <a:pt x="26" y="45"/>
                  </a:cubicBezTo>
                  <a:cubicBezTo>
                    <a:pt x="30" y="44"/>
                    <a:pt x="34" y="42"/>
                    <a:pt x="37" y="40"/>
                  </a:cubicBezTo>
                  <a:cubicBezTo>
                    <a:pt x="37" y="40"/>
                    <a:pt x="37" y="40"/>
                    <a:pt x="37" y="40"/>
                  </a:cubicBezTo>
                  <a:cubicBezTo>
                    <a:pt x="37" y="39"/>
                    <a:pt x="37" y="39"/>
                    <a:pt x="36" y="39"/>
                  </a:cubicBezTo>
                  <a:cubicBezTo>
                    <a:pt x="34" y="40"/>
                    <a:pt x="31" y="41"/>
                    <a:pt x="28" y="42"/>
                  </a:cubicBezTo>
                  <a:cubicBezTo>
                    <a:pt x="27" y="43"/>
                    <a:pt x="25" y="43"/>
                    <a:pt x="22" y="43"/>
                  </a:cubicBezTo>
                  <a:cubicBezTo>
                    <a:pt x="15" y="43"/>
                    <a:pt x="10" y="38"/>
                    <a:pt x="9" y="29"/>
                  </a:cubicBezTo>
                  <a:cubicBezTo>
                    <a:pt x="9" y="27"/>
                    <a:pt x="9" y="25"/>
                    <a:pt x="9" y="23"/>
                  </a:cubicBezTo>
                  <a:cubicBezTo>
                    <a:pt x="13" y="23"/>
                    <a:pt x="31" y="23"/>
                    <a:pt x="35" y="22"/>
                  </a:cubicBezTo>
                  <a:cubicBezTo>
                    <a:pt x="36" y="22"/>
                    <a:pt x="37" y="21"/>
                    <a:pt x="37" y="20"/>
                  </a:cubicBez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dirty="0">
                <a:solidFill>
                  <a:srgbClr val="000000"/>
                </a:solidFill>
                <a:latin typeface="Calibri Light" panose="020F0302020204030204" pitchFamily="34" charset="0"/>
                <a:cs typeface="Calibri Light" panose="020F0302020204030204" pitchFamily="34" charset="0"/>
              </a:endParaRPr>
            </a:p>
          </p:txBody>
        </p:sp>
        <p:sp>
          <p:nvSpPr>
            <p:cNvPr id="26" name="Freeform 25">
              <a:extLst>
                <a:ext uri="{FF2B5EF4-FFF2-40B4-BE49-F238E27FC236}">
                  <a16:creationId xmlns:a16="http://schemas.microsoft.com/office/drawing/2014/main" id="{51017DC1-24EA-4D40-856A-036B0F212E0D}"/>
                </a:ext>
              </a:extLst>
            </p:cNvPr>
            <p:cNvSpPr>
              <a:spLocks/>
            </p:cNvSpPr>
            <p:nvPr userDrawn="1"/>
          </p:nvSpPr>
          <p:spPr bwMode="gray">
            <a:xfrm>
              <a:off x="6097588" y="6227763"/>
              <a:ext cx="152400" cy="201612"/>
            </a:xfrm>
            <a:custGeom>
              <a:avLst/>
              <a:gdLst/>
              <a:ahLst/>
              <a:cxnLst>
                <a:cxn ang="0">
                  <a:pos x="48" y="0"/>
                </a:cxn>
                <a:cxn ang="0">
                  <a:pos x="48" y="0"/>
                </a:cxn>
                <a:cxn ang="0">
                  <a:pos x="47" y="1"/>
                </a:cxn>
                <a:cxn ang="0">
                  <a:pos x="45" y="2"/>
                </a:cxn>
                <a:cxn ang="0">
                  <a:pos x="44" y="4"/>
                </a:cxn>
                <a:cxn ang="0">
                  <a:pos x="27" y="43"/>
                </a:cxn>
                <a:cxn ang="0">
                  <a:pos x="6" y="64"/>
                </a:cxn>
                <a:cxn ang="0">
                  <a:pos x="3" y="63"/>
                </a:cxn>
                <a:cxn ang="0">
                  <a:pos x="0" y="54"/>
                </a:cxn>
                <a:cxn ang="0">
                  <a:pos x="1" y="53"/>
                </a:cxn>
                <a:cxn ang="0">
                  <a:pos x="2" y="53"/>
                </a:cxn>
                <a:cxn ang="0">
                  <a:pos x="5" y="57"/>
                </a:cxn>
                <a:cxn ang="0">
                  <a:pos x="7" y="59"/>
                </a:cxn>
                <a:cxn ang="0">
                  <a:pos x="21" y="48"/>
                </a:cxn>
                <a:cxn ang="0">
                  <a:pos x="21" y="45"/>
                </a:cxn>
                <a:cxn ang="0">
                  <a:pos x="6" y="3"/>
                </a:cxn>
                <a:cxn ang="0">
                  <a:pos x="5" y="2"/>
                </a:cxn>
                <a:cxn ang="0">
                  <a:pos x="2" y="1"/>
                </a:cxn>
                <a:cxn ang="0">
                  <a:pos x="1" y="0"/>
                </a:cxn>
                <a:cxn ang="0">
                  <a:pos x="1" y="0"/>
                </a:cxn>
                <a:cxn ang="0">
                  <a:pos x="21" y="0"/>
                </a:cxn>
                <a:cxn ang="0">
                  <a:pos x="21" y="0"/>
                </a:cxn>
                <a:cxn ang="0">
                  <a:pos x="21" y="1"/>
                </a:cxn>
                <a:cxn ang="0">
                  <a:pos x="16" y="2"/>
                </a:cxn>
                <a:cxn ang="0">
                  <a:pos x="15" y="3"/>
                </a:cxn>
                <a:cxn ang="0">
                  <a:pos x="25" y="37"/>
                </a:cxn>
                <a:cxn ang="0">
                  <a:pos x="26" y="40"/>
                </a:cxn>
                <a:cxn ang="0">
                  <a:pos x="27" y="40"/>
                </a:cxn>
                <a:cxn ang="0">
                  <a:pos x="28" y="37"/>
                </a:cxn>
                <a:cxn ang="0">
                  <a:pos x="38" y="4"/>
                </a:cxn>
                <a:cxn ang="0">
                  <a:pos x="37" y="2"/>
                </a:cxn>
                <a:cxn ang="0">
                  <a:pos x="33" y="1"/>
                </a:cxn>
                <a:cxn ang="0">
                  <a:pos x="32" y="0"/>
                </a:cxn>
                <a:cxn ang="0">
                  <a:pos x="32" y="0"/>
                </a:cxn>
                <a:cxn ang="0">
                  <a:pos x="48" y="0"/>
                </a:cxn>
              </a:cxnLst>
              <a:rect l="0" t="0" r="r" b="b"/>
              <a:pathLst>
                <a:path w="48" h="64">
                  <a:moveTo>
                    <a:pt x="48" y="0"/>
                  </a:moveTo>
                  <a:cubicBezTo>
                    <a:pt x="48" y="0"/>
                    <a:pt x="48" y="0"/>
                    <a:pt x="48" y="0"/>
                  </a:cubicBezTo>
                  <a:cubicBezTo>
                    <a:pt x="48" y="1"/>
                    <a:pt x="48" y="1"/>
                    <a:pt x="47" y="1"/>
                  </a:cubicBezTo>
                  <a:cubicBezTo>
                    <a:pt x="45" y="2"/>
                    <a:pt x="45" y="2"/>
                    <a:pt x="45" y="2"/>
                  </a:cubicBezTo>
                  <a:cubicBezTo>
                    <a:pt x="45" y="2"/>
                    <a:pt x="44" y="3"/>
                    <a:pt x="44" y="4"/>
                  </a:cubicBezTo>
                  <a:cubicBezTo>
                    <a:pt x="42" y="10"/>
                    <a:pt x="33" y="33"/>
                    <a:pt x="27" y="43"/>
                  </a:cubicBezTo>
                  <a:cubicBezTo>
                    <a:pt x="22" y="52"/>
                    <a:pt x="14" y="64"/>
                    <a:pt x="6" y="64"/>
                  </a:cubicBezTo>
                  <a:cubicBezTo>
                    <a:pt x="3" y="64"/>
                    <a:pt x="3" y="63"/>
                    <a:pt x="3" y="63"/>
                  </a:cubicBezTo>
                  <a:cubicBezTo>
                    <a:pt x="0" y="54"/>
                    <a:pt x="0" y="54"/>
                    <a:pt x="0" y="54"/>
                  </a:cubicBezTo>
                  <a:cubicBezTo>
                    <a:pt x="0" y="53"/>
                    <a:pt x="1" y="53"/>
                    <a:pt x="1" y="53"/>
                  </a:cubicBezTo>
                  <a:cubicBezTo>
                    <a:pt x="1" y="53"/>
                    <a:pt x="1" y="53"/>
                    <a:pt x="2" y="53"/>
                  </a:cubicBezTo>
                  <a:cubicBezTo>
                    <a:pt x="5" y="57"/>
                    <a:pt x="5" y="57"/>
                    <a:pt x="5" y="57"/>
                  </a:cubicBezTo>
                  <a:cubicBezTo>
                    <a:pt x="5" y="58"/>
                    <a:pt x="6" y="59"/>
                    <a:pt x="7" y="59"/>
                  </a:cubicBezTo>
                  <a:cubicBezTo>
                    <a:pt x="11" y="59"/>
                    <a:pt x="17" y="54"/>
                    <a:pt x="21" y="48"/>
                  </a:cubicBezTo>
                  <a:cubicBezTo>
                    <a:pt x="22" y="47"/>
                    <a:pt x="22" y="46"/>
                    <a:pt x="21" y="45"/>
                  </a:cubicBezTo>
                  <a:cubicBezTo>
                    <a:pt x="18" y="37"/>
                    <a:pt x="9" y="13"/>
                    <a:pt x="6" y="3"/>
                  </a:cubicBezTo>
                  <a:cubicBezTo>
                    <a:pt x="5" y="3"/>
                    <a:pt x="5" y="2"/>
                    <a:pt x="5" y="2"/>
                  </a:cubicBezTo>
                  <a:cubicBezTo>
                    <a:pt x="2" y="1"/>
                    <a:pt x="2" y="1"/>
                    <a:pt x="2" y="1"/>
                  </a:cubicBezTo>
                  <a:cubicBezTo>
                    <a:pt x="1" y="1"/>
                    <a:pt x="1" y="1"/>
                    <a:pt x="1" y="0"/>
                  </a:cubicBezTo>
                  <a:cubicBezTo>
                    <a:pt x="1" y="0"/>
                    <a:pt x="1" y="0"/>
                    <a:pt x="1" y="0"/>
                  </a:cubicBezTo>
                  <a:cubicBezTo>
                    <a:pt x="21" y="0"/>
                    <a:pt x="21" y="0"/>
                    <a:pt x="21" y="0"/>
                  </a:cubicBezTo>
                  <a:cubicBezTo>
                    <a:pt x="21" y="0"/>
                    <a:pt x="21" y="0"/>
                    <a:pt x="21" y="0"/>
                  </a:cubicBezTo>
                  <a:cubicBezTo>
                    <a:pt x="21" y="1"/>
                    <a:pt x="21" y="1"/>
                    <a:pt x="21" y="1"/>
                  </a:cubicBezTo>
                  <a:cubicBezTo>
                    <a:pt x="16" y="2"/>
                    <a:pt x="16" y="2"/>
                    <a:pt x="16" y="2"/>
                  </a:cubicBezTo>
                  <a:cubicBezTo>
                    <a:pt x="15" y="2"/>
                    <a:pt x="15" y="3"/>
                    <a:pt x="15" y="3"/>
                  </a:cubicBezTo>
                  <a:cubicBezTo>
                    <a:pt x="17" y="11"/>
                    <a:pt x="23" y="29"/>
                    <a:pt x="25" y="37"/>
                  </a:cubicBezTo>
                  <a:cubicBezTo>
                    <a:pt x="26" y="38"/>
                    <a:pt x="26" y="39"/>
                    <a:pt x="26" y="40"/>
                  </a:cubicBezTo>
                  <a:cubicBezTo>
                    <a:pt x="27" y="40"/>
                    <a:pt x="27" y="40"/>
                    <a:pt x="27" y="40"/>
                  </a:cubicBezTo>
                  <a:cubicBezTo>
                    <a:pt x="27" y="39"/>
                    <a:pt x="28" y="38"/>
                    <a:pt x="28" y="37"/>
                  </a:cubicBezTo>
                  <a:cubicBezTo>
                    <a:pt x="31" y="29"/>
                    <a:pt x="36" y="13"/>
                    <a:pt x="38" y="4"/>
                  </a:cubicBezTo>
                  <a:cubicBezTo>
                    <a:pt x="38" y="2"/>
                    <a:pt x="38" y="2"/>
                    <a:pt x="37" y="2"/>
                  </a:cubicBezTo>
                  <a:cubicBezTo>
                    <a:pt x="33" y="1"/>
                    <a:pt x="33" y="1"/>
                    <a:pt x="33" y="1"/>
                  </a:cubicBezTo>
                  <a:cubicBezTo>
                    <a:pt x="32" y="1"/>
                    <a:pt x="32" y="1"/>
                    <a:pt x="32" y="0"/>
                  </a:cubicBezTo>
                  <a:cubicBezTo>
                    <a:pt x="32" y="0"/>
                    <a:pt x="32" y="0"/>
                    <a:pt x="32" y="0"/>
                  </a:cubicBezTo>
                  <a:lnTo>
                    <a:pt x="48" y="0"/>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dirty="0">
                <a:solidFill>
                  <a:srgbClr val="000000"/>
                </a:solidFill>
                <a:latin typeface="Calibri Light" panose="020F0302020204030204" pitchFamily="34" charset="0"/>
                <a:cs typeface="Calibri Light" panose="020F0302020204030204" pitchFamily="34" charset="0"/>
              </a:endParaRPr>
            </a:p>
          </p:txBody>
        </p:sp>
        <p:sp>
          <p:nvSpPr>
            <p:cNvPr id="27" name="Freeform 26">
              <a:extLst>
                <a:ext uri="{FF2B5EF4-FFF2-40B4-BE49-F238E27FC236}">
                  <a16:creationId xmlns:a16="http://schemas.microsoft.com/office/drawing/2014/main" id="{04BBAE89-31B8-D74D-B9A0-6A709319630D}"/>
                </a:ext>
              </a:extLst>
            </p:cNvPr>
            <p:cNvSpPr>
              <a:spLocks/>
            </p:cNvSpPr>
            <p:nvPr userDrawn="1"/>
          </p:nvSpPr>
          <p:spPr bwMode="gray">
            <a:xfrm>
              <a:off x="4816475" y="6445250"/>
              <a:ext cx="57150" cy="76200"/>
            </a:xfrm>
            <a:custGeom>
              <a:avLst/>
              <a:gdLst/>
              <a:ahLst/>
              <a:cxnLst>
                <a:cxn ang="0">
                  <a:pos x="18" y="23"/>
                </a:cxn>
                <a:cxn ang="0">
                  <a:pos x="12" y="24"/>
                </a:cxn>
                <a:cxn ang="0">
                  <a:pos x="0" y="12"/>
                </a:cxn>
                <a:cxn ang="0">
                  <a:pos x="13" y="0"/>
                </a:cxn>
                <a:cxn ang="0">
                  <a:pos x="18" y="1"/>
                </a:cxn>
                <a:cxn ang="0">
                  <a:pos x="18" y="3"/>
                </a:cxn>
                <a:cxn ang="0">
                  <a:pos x="13" y="2"/>
                </a:cxn>
                <a:cxn ang="0">
                  <a:pos x="4" y="12"/>
                </a:cxn>
                <a:cxn ang="0">
                  <a:pos x="13" y="22"/>
                </a:cxn>
                <a:cxn ang="0">
                  <a:pos x="18" y="21"/>
                </a:cxn>
                <a:cxn ang="0">
                  <a:pos x="18" y="23"/>
                </a:cxn>
              </a:cxnLst>
              <a:rect l="0" t="0" r="r" b="b"/>
              <a:pathLst>
                <a:path w="18" h="24">
                  <a:moveTo>
                    <a:pt x="18" y="23"/>
                  </a:moveTo>
                  <a:cubicBezTo>
                    <a:pt x="17" y="24"/>
                    <a:pt x="15" y="24"/>
                    <a:pt x="12" y="24"/>
                  </a:cubicBezTo>
                  <a:cubicBezTo>
                    <a:pt x="5" y="24"/>
                    <a:pt x="0" y="20"/>
                    <a:pt x="0" y="12"/>
                  </a:cubicBezTo>
                  <a:cubicBezTo>
                    <a:pt x="0" y="5"/>
                    <a:pt x="5" y="0"/>
                    <a:pt x="13" y="0"/>
                  </a:cubicBezTo>
                  <a:cubicBezTo>
                    <a:pt x="16" y="0"/>
                    <a:pt x="18" y="0"/>
                    <a:pt x="18" y="1"/>
                  </a:cubicBezTo>
                  <a:cubicBezTo>
                    <a:pt x="18" y="3"/>
                    <a:pt x="18" y="3"/>
                    <a:pt x="18" y="3"/>
                  </a:cubicBezTo>
                  <a:cubicBezTo>
                    <a:pt x="16" y="3"/>
                    <a:pt x="15" y="2"/>
                    <a:pt x="13" y="2"/>
                  </a:cubicBezTo>
                  <a:cubicBezTo>
                    <a:pt x="7" y="2"/>
                    <a:pt x="4" y="6"/>
                    <a:pt x="4" y="12"/>
                  </a:cubicBezTo>
                  <a:cubicBezTo>
                    <a:pt x="4" y="18"/>
                    <a:pt x="7" y="22"/>
                    <a:pt x="13" y="22"/>
                  </a:cubicBezTo>
                  <a:cubicBezTo>
                    <a:pt x="15" y="22"/>
                    <a:pt x="16" y="21"/>
                    <a:pt x="18" y="21"/>
                  </a:cubicBezTo>
                  <a:lnTo>
                    <a:pt x="18" y="23"/>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dirty="0">
                <a:solidFill>
                  <a:srgbClr val="000000"/>
                </a:solidFill>
                <a:latin typeface="Calibri Light" panose="020F0302020204030204" pitchFamily="34" charset="0"/>
                <a:cs typeface="Calibri Light" panose="020F0302020204030204" pitchFamily="34" charset="0"/>
              </a:endParaRPr>
            </a:p>
          </p:txBody>
        </p:sp>
        <p:sp>
          <p:nvSpPr>
            <p:cNvPr id="28" name="Freeform 27">
              <a:extLst>
                <a:ext uri="{FF2B5EF4-FFF2-40B4-BE49-F238E27FC236}">
                  <a16:creationId xmlns:a16="http://schemas.microsoft.com/office/drawing/2014/main" id="{F6BF25AA-3B89-114F-9520-60CA93016612}"/>
                </a:ext>
              </a:extLst>
            </p:cNvPr>
            <p:cNvSpPr>
              <a:spLocks/>
            </p:cNvSpPr>
            <p:nvPr userDrawn="1"/>
          </p:nvSpPr>
          <p:spPr bwMode="gray">
            <a:xfrm>
              <a:off x="4892675" y="6445250"/>
              <a:ext cx="57150" cy="76200"/>
            </a:xfrm>
            <a:custGeom>
              <a:avLst/>
              <a:gdLst/>
              <a:ahLst/>
              <a:cxnLst>
                <a:cxn ang="0">
                  <a:pos x="6" y="0"/>
                </a:cxn>
                <a:cxn ang="0">
                  <a:pos x="6" y="20"/>
                </a:cxn>
                <a:cxn ang="0">
                  <a:pos x="30" y="20"/>
                </a:cxn>
                <a:cxn ang="0">
                  <a:pos x="30" y="0"/>
                </a:cxn>
                <a:cxn ang="0">
                  <a:pos x="36" y="0"/>
                </a:cxn>
                <a:cxn ang="0">
                  <a:pos x="36" y="48"/>
                </a:cxn>
                <a:cxn ang="0">
                  <a:pos x="30" y="48"/>
                </a:cxn>
                <a:cxn ang="0">
                  <a:pos x="30" y="26"/>
                </a:cxn>
                <a:cxn ang="0">
                  <a:pos x="6" y="26"/>
                </a:cxn>
                <a:cxn ang="0">
                  <a:pos x="6" y="48"/>
                </a:cxn>
                <a:cxn ang="0">
                  <a:pos x="0" y="48"/>
                </a:cxn>
                <a:cxn ang="0">
                  <a:pos x="0" y="0"/>
                </a:cxn>
                <a:cxn ang="0">
                  <a:pos x="6" y="0"/>
                </a:cxn>
              </a:cxnLst>
              <a:rect l="0" t="0" r="r" b="b"/>
              <a:pathLst>
                <a:path w="36" h="48">
                  <a:moveTo>
                    <a:pt x="6" y="0"/>
                  </a:moveTo>
                  <a:lnTo>
                    <a:pt x="6" y="20"/>
                  </a:lnTo>
                  <a:lnTo>
                    <a:pt x="30" y="20"/>
                  </a:lnTo>
                  <a:lnTo>
                    <a:pt x="30" y="0"/>
                  </a:lnTo>
                  <a:lnTo>
                    <a:pt x="36" y="0"/>
                  </a:lnTo>
                  <a:lnTo>
                    <a:pt x="36" y="48"/>
                  </a:lnTo>
                  <a:lnTo>
                    <a:pt x="30" y="48"/>
                  </a:lnTo>
                  <a:lnTo>
                    <a:pt x="30" y="26"/>
                  </a:lnTo>
                  <a:lnTo>
                    <a:pt x="6" y="26"/>
                  </a:lnTo>
                  <a:lnTo>
                    <a:pt x="6" y="48"/>
                  </a:lnTo>
                  <a:lnTo>
                    <a:pt x="0" y="48"/>
                  </a:lnTo>
                  <a:lnTo>
                    <a:pt x="0" y="0"/>
                  </a:lnTo>
                  <a:lnTo>
                    <a:pt x="6" y="0"/>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dirty="0">
                <a:solidFill>
                  <a:srgbClr val="000000"/>
                </a:solidFill>
                <a:latin typeface="Calibri Light" panose="020F0302020204030204" pitchFamily="34" charset="0"/>
                <a:cs typeface="Calibri Light" panose="020F0302020204030204" pitchFamily="34" charset="0"/>
              </a:endParaRPr>
            </a:p>
          </p:txBody>
        </p:sp>
        <p:sp>
          <p:nvSpPr>
            <p:cNvPr id="29" name="Freeform 28">
              <a:extLst>
                <a:ext uri="{FF2B5EF4-FFF2-40B4-BE49-F238E27FC236}">
                  <a16:creationId xmlns:a16="http://schemas.microsoft.com/office/drawing/2014/main" id="{36D67D9C-2509-B443-8CDE-EE726599A4EA}"/>
                </a:ext>
              </a:extLst>
            </p:cNvPr>
            <p:cNvSpPr>
              <a:spLocks noEditPoints="1"/>
            </p:cNvSpPr>
            <p:nvPr userDrawn="1"/>
          </p:nvSpPr>
          <p:spPr bwMode="gray">
            <a:xfrm>
              <a:off x="4965700" y="6445250"/>
              <a:ext cx="63500" cy="76200"/>
            </a:xfrm>
            <a:custGeom>
              <a:avLst/>
              <a:gdLst/>
              <a:ahLst/>
              <a:cxnLst>
                <a:cxn ang="0">
                  <a:pos x="6" y="16"/>
                </a:cxn>
                <a:cxn ang="0">
                  <a:pos x="4" y="24"/>
                </a:cxn>
                <a:cxn ang="0">
                  <a:pos x="0" y="24"/>
                </a:cxn>
                <a:cxn ang="0">
                  <a:pos x="9" y="0"/>
                </a:cxn>
                <a:cxn ang="0">
                  <a:pos x="12" y="0"/>
                </a:cxn>
                <a:cxn ang="0">
                  <a:pos x="20" y="24"/>
                </a:cxn>
                <a:cxn ang="0">
                  <a:pos x="17" y="24"/>
                </a:cxn>
                <a:cxn ang="0">
                  <a:pos x="15" y="16"/>
                </a:cxn>
                <a:cxn ang="0">
                  <a:pos x="6" y="16"/>
                </a:cxn>
                <a:cxn ang="0">
                  <a:pos x="14" y="14"/>
                </a:cxn>
                <a:cxn ang="0">
                  <a:pos x="12" y="7"/>
                </a:cxn>
                <a:cxn ang="0">
                  <a:pos x="10" y="3"/>
                </a:cxn>
                <a:cxn ang="0">
                  <a:pos x="10" y="3"/>
                </a:cxn>
                <a:cxn ang="0">
                  <a:pos x="9" y="7"/>
                </a:cxn>
                <a:cxn ang="0">
                  <a:pos x="7" y="14"/>
                </a:cxn>
                <a:cxn ang="0">
                  <a:pos x="14" y="14"/>
                </a:cxn>
              </a:cxnLst>
              <a:rect l="0" t="0" r="r" b="b"/>
              <a:pathLst>
                <a:path w="20" h="24">
                  <a:moveTo>
                    <a:pt x="6" y="16"/>
                  </a:moveTo>
                  <a:cubicBezTo>
                    <a:pt x="4" y="24"/>
                    <a:pt x="4" y="24"/>
                    <a:pt x="4" y="24"/>
                  </a:cubicBezTo>
                  <a:cubicBezTo>
                    <a:pt x="0" y="24"/>
                    <a:pt x="0" y="24"/>
                    <a:pt x="0" y="24"/>
                  </a:cubicBezTo>
                  <a:cubicBezTo>
                    <a:pt x="9" y="0"/>
                    <a:pt x="9" y="0"/>
                    <a:pt x="9" y="0"/>
                  </a:cubicBezTo>
                  <a:cubicBezTo>
                    <a:pt x="12" y="0"/>
                    <a:pt x="12" y="0"/>
                    <a:pt x="12" y="0"/>
                  </a:cubicBezTo>
                  <a:cubicBezTo>
                    <a:pt x="20" y="24"/>
                    <a:pt x="20" y="24"/>
                    <a:pt x="20" y="24"/>
                  </a:cubicBezTo>
                  <a:cubicBezTo>
                    <a:pt x="17" y="24"/>
                    <a:pt x="17" y="24"/>
                    <a:pt x="17" y="24"/>
                  </a:cubicBezTo>
                  <a:cubicBezTo>
                    <a:pt x="15" y="16"/>
                    <a:pt x="15" y="16"/>
                    <a:pt x="15" y="16"/>
                  </a:cubicBezTo>
                  <a:lnTo>
                    <a:pt x="6" y="16"/>
                  </a:lnTo>
                  <a:close/>
                  <a:moveTo>
                    <a:pt x="14" y="14"/>
                  </a:moveTo>
                  <a:cubicBezTo>
                    <a:pt x="12" y="7"/>
                    <a:pt x="12" y="7"/>
                    <a:pt x="12" y="7"/>
                  </a:cubicBezTo>
                  <a:cubicBezTo>
                    <a:pt x="11" y="6"/>
                    <a:pt x="11" y="4"/>
                    <a:pt x="10" y="3"/>
                  </a:cubicBezTo>
                  <a:cubicBezTo>
                    <a:pt x="10" y="3"/>
                    <a:pt x="10" y="3"/>
                    <a:pt x="10" y="3"/>
                  </a:cubicBezTo>
                  <a:cubicBezTo>
                    <a:pt x="10" y="4"/>
                    <a:pt x="10" y="6"/>
                    <a:pt x="9" y="7"/>
                  </a:cubicBezTo>
                  <a:cubicBezTo>
                    <a:pt x="7" y="14"/>
                    <a:pt x="7" y="14"/>
                    <a:pt x="7" y="14"/>
                  </a:cubicBezTo>
                  <a:lnTo>
                    <a:pt x="14" y="14"/>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dirty="0">
                <a:solidFill>
                  <a:srgbClr val="000000"/>
                </a:solidFill>
                <a:latin typeface="Calibri Light" panose="020F0302020204030204" pitchFamily="34" charset="0"/>
                <a:cs typeface="Calibri Light" panose="020F0302020204030204" pitchFamily="34" charset="0"/>
              </a:endParaRPr>
            </a:p>
          </p:txBody>
        </p:sp>
        <p:sp>
          <p:nvSpPr>
            <p:cNvPr id="30" name="Freeform 29">
              <a:extLst>
                <a:ext uri="{FF2B5EF4-FFF2-40B4-BE49-F238E27FC236}">
                  <a16:creationId xmlns:a16="http://schemas.microsoft.com/office/drawing/2014/main" id="{B72926B1-9759-B34D-AA74-F3DBDCDA1EAE}"/>
                </a:ext>
              </a:extLst>
            </p:cNvPr>
            <p:cNvSpPr>
              <a:spLocks noEditPoints="1"/>
            </p:cNvSpPr>
            <p:nvPr userDrawn="1"/>
          </p:nvSpPr>
          <p:spPr bwMode="gray">
            <a:xfrm>
              <a:off x="5048250" y="6445250"/>
              <a:ext cx="47625" cy="76200"/>
            </a:xfrm>
            <a:custGeom>
              <a:avLst/>
              <a:gdLst/>
              <a:ahLst/>
              <a:cxnLst>
                <a:cxn ang="0">
                  <a:pos x="0" y="0"/>
                </a:cxn>
                <a:cxn ang="0">
                  <a:pos x="6" y="0"/>
                </a:cxn>
                <a:cxn ang="0">
                  <a:pos x="13" y="2"/>
                </a:cxn>
                <a:cxn ang="0">
                  <a:pos x="15" y="6"/>
                </a:cxn>
                <a:cxn ang="0">
                  <a:pos x="10" y="12"/>
                </a:cxn>
                <a:cxn ang="0">
                  <a:pos x="10" y="13"/>
                </a:cxn>
                <a:cxn ang="0">
                  <a:pos x="14" y="17"/>
                </a:cxn>
                <a:cxn ang="0">
                  <a:pos x="15" y="24"/>
                </a:cxn>
                <a:cxn ang="0">
                  <a:pos x="12" y="24"/>
                </a:cxn>
                <a:cxn ang="0">
                  <a:pos x="11" y="18"/>
                </a:cxn>
                <a:cxn ang="0">
                  <a:pos x="6" y="14"/>
                </a:cxn>
                <a:cxn ang="0">
                  <a:pos x="3" y="14"/>
                </a:cxn>
                <a:cxn ang="0">
                  <a:pos x="3" y="24"/>
                </a:cxn>
                <a:cxn ang="0">
                  <a:pos x="0" y="24"/>
                </a:cxn>
                <a:cxn ang="0">
                  <a:pos x="0" y="0"/>
                </a:cxn>
                <a:cxn ang="0">
                  <a:pos x="3" y="11"/>
                </a:cxn>
                <a:cxn ang="0">
                  <a:pos x="6" y="11"/>
                </a:cxn>
                <a:cxn ang="0">
                  <a:pos x="11" y="7"/>
                </a:cxn>
                <a:cxn ang="0">
                  <a:pos x="6" y="2"/>
                </a:cxn>
                <a:cxn ang="0">
                  <a:pos x="3" y="3"/>
                </a:cxn>
                <a:cxn ang="0">
                  <a:pos x="3" y="11"/>
                </a:cxn>
              </a:cxnLst>
              <a:rect l="0" t="0" r="r" b="b"/>
              <a:pathLst>
                <a:path w="15" h="24">
                  <a:moveTo>
                    <a:pt x="0" y="0"/>
                  </a:moveTo>
                  <a:cubicBezTo>
                    <a:pt x="1" y="0"/>
                    <a:pt x="4" y="0"/>
                    <a:pt x="6" y="0"/>
                  </a:cubicBezTo>
                  <a:cubicBezTo>
                    <a:pt x="9" y="0"/>
                    <a:pt x="11" y="1"/>
                    <a:pt x="13" y="2"/>
                  </a:cubicBezTo>
                  <a:cubicBezTo>
                    <a:pt x="14" y="3"/>
                    <a:pt x="15" y="5"/>
                    <a:pt x="15" y="6"/>
                  </a:cubicBezTo>
                  <a:cubicBezTo>
                    <a:pt x="15" y="10"/>
                    <a:pt x="13" y="12"/>
                    <a:pt x="10" y="12"/>
                  </a:cubicBezTo>
                  <a:cubicBezTo>
                    <a:pt x="10" y="13"/>
                    <a:pt x="10" y="13"/>
                    <a:pt x="10" y="13"/>
                  </a:cubicBezTo>
                  <a:cubicBezTo>
                    <a:pt x="12" y="13"/>
                    <a:pt x="13" y="15"/>
                    <a:pt x="14" y="17"/>
                  </a:cubicBezTo>
                  <a:cubicBezTo>
                    <a:pt x="14" y="21"/>
                    <a:pt x="15" y="23"/>
                    <a:pt x="15" y="24"/>
                  </a:cubicBezTo>
                  <a:cubicBezTo>
                    <a:pt x="12" y="24"/>
                    <a:pt x="12" y="24"/>
                    <a:pt x="12" y="24"/>
                  </a:cubicBezTo>
                  <a:cubicBezTo>
                    <a:pt x="12" y="23"/>
                    <a:pt x="11" y="21"/>
                    <a:pt x="11" y="18"/>
                  </a:cubicBezTo>
                  <a:cubicBezTo>
                    <a:pt x="10" y="15"/>
                    <a:pt x="9" y="14"/>
                    <a:pt x="6" y="14"/>
                  </a:cubicBezTo>
                  <a:cubicBezTo>
                    <a:pt x="3" y="14"/>
                    <a:pt x="3" y="14"/>
                    <a:pt x="3" y="14"/>
                  </a:cubicBezTo>
                  <a:cubicBezTo>
                    <a:pt x="3" y="24"/>
                    <a:pt x="3" y="24"/>
                    <a:pt x="3" y="24"/>
                  </a:cubicBezTo>
                  <a:cubicBezTo>
                    <a:pt x="0" y="24"/>
                    <a:pt x="0" y="24"/>
                    <a:pt x="0" y="24"/>
                  </a:cubicBezTo>
                  <a:lnTo>
                    <a:pt x="0" y="0"/>
                  </a:lnTo>
                  <a:close/>
                  <a:moveTo>
                    <a:pt x="3" y="11"/>
                  </a:moveTo>
                  <a:cubicBezTo>
                    <a:pt x="6" y="11"/>
                    <a:pt x="6" y="11"/>
                    <a:pt x="6" y="11"/>
                  </a:cubicBezTo>
                  <a:cubicBezTo>
                    <a:pt x="9" y="11"/>
                    <a:pt x="11" y="9"/>
                    <a:pt x="11" y="7"/>
                  </a:cubicBezTo>
                  <a:cubicBezTo>
                    <a:pt x="11" y="4"/>
                    <a:pt x="9" y="2"/>
                    <a:pt x="6" y="2"/>
                  </a:cubicBezTo>
                  <a:cubicBezTo>
                    <a:pt x="5" y="2"/>
                    <a:pt x="4" y="2"/>
                    <a:pt x="3" y="3"/>
                  </a:cubicBezTo>
                  <a:lnTo>
                    <a:pt x="3" y="11"/>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dirty="0">
                <a:solidFill>
                  <a:srgbClr val="000000"/>
                </a:solidFill>
                <a:latin typeface="Calibri Light" panose="020F0302020204030204" pitchFamily="34" charset="0"/>
                <a:cs typeface="Calibri Light" panose="020F0302020204030204" pitchFamily="34" charset="0"/>
              </a:endParaRPr>
            </a:p>
          </p:txBody>
        </p:sp>
        <p:sp>
          <p:nvSpPr>
            <p:cNvPr id="31" name="Freeform 30">
              <a:extLst>
                <a:ext uri="{FF2B5EF4-FFF2-40B4-BE49-F238E27FC236}">
                  <a16:creationId xmlns:a16="http://schemas.microsoft.com/office/drawing/2014/main" id="{3F899399-A230-C044-8674-E4184BE74E26}"/>
                </a:ext>
              </a:extLst>
            </p:cNvPr>
            <p:cNvSpPr>
              <a:spLocks/>
            </p:cNvSpPr>
            <p:nvPr userDrawn="1"/>
          </p:nvSpPr>
          <p:spPr bwMode="gray">
            <a:xfrm>
              <a:off x="5108575" y="6445250"/>
              <a:ext cx="53975" cy="76200"/>
            </a:xfrm>
            <a:custGeom>
              <a:avLst/>
              <a:gdLst/>
              <a:ahLst/>
              <a:cxnLst>
                <a:cxn ang="0">
                  <a:pos x="14" y="6"/>
                </a:cxn>
                <a:cxn ang="0">
                  <a:pos x="0" y="6"/>
                </a:cxn>
                <a:cxn ang="0">
                  <a:pos x="0" y="0"/>
                </a:cxn>
                <a:cxn ang="0">
                  <a:pos x="34" y="0"/>
                </a:cxn>
                <a:cxn ang="0">
                  <a:pos x="34" y="6"/>
                </a:cxn>
                <a:cxn ang="0">
                  <a:pos x="20" y="6"/>
                </a:cxn>
                <a:cxn ang="0">
                  <a:pos x="20" y="48"/>
                </a:cxn>
                <a:cxn ang="0">
                  <a:pos x="14" y="48"/>
                </a:cxn>
                <a:cxn ang="0">
                  <a:pos x="14" y="6"/>
                </a:cxn>
              </a:cxnLst>
              <a:rect l="0" t="0" r="r" b="b"/>
              <a:pathLst>
                <a:path w="34" h="48">
                  <a:moveTo>
                    <a:pt x="14" y="6"/>
                  </a:moveTo>
                  <a:lnTo>
                    <a:pt x="0" y="6"/>
                  </a:lnTo>
                  <a:lnTo>
                    <a:pt x="0" y="0"/>
                  </a:lnTo>
                  <a:lnTo>
                    <a:pt x="34" y="0"/>
                  </a:lnTo>
                  <a:lnTo>
                    <a:pt x="34" y="6"/>
                  </a:lnTo>
                  <a:lnTo>
                    <a:pt x="20" y="6"/>
                  </a:lnTo>
                  <a:lnTo>
                    <a:pt x="20" y="48"/>
                  </a:lnTo>
                  <a:lnTo>
                    <a:pt x="14" y="48"/>
                  </a:lnTo>
                  <a:lnTo>
                    <a:pt x="14" y="6"/>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dirty="0">
                <a:solidFill>
                  <a:srgbClr val="000000"/>
                </a:solidFill>
                <a:latin typeface="Calibri Light" panose="020F0302020204030204" pitchFamily="34" charset="0"/>
                <a:cs typeface="Calibri Light" panose="020F0302020204030204" pitchFamily="34" charset="0"/>
              </a:endParaRPr>
            </a:p>
          </p:txBody>
        </p:sp>
        <p:sp>
          <p:nvSpPr>
            <p:cNvPr id="32" name="Freeform 31">
              <a:extLst>
                <a:ext uri="{FF2B5EF4-FFF2-40B4-BE49-F238E27FC236}">
                  <a16:creationId xmlns:a16="http://schemas.microsoft.com/office/drawing/2014/main" id="{88B22216-798E-044E-A1F1-37177EE1D834}"/>
                </a:ext>
              </a:extLst>
            </p:cNvPr>
            <p:cNvSpPr>
              <a:spLocks/>
            </p:cNvSpPr>
            <p:nvPr userDrawn="1"/>
          </p:nvSpPr>
          <p:spPr bwMode="gray">
            <a:xfrm>
              <a:off x="5178425" y="6445250"/>
              <a:ext cx="41275" cy="76200"/>
            </a:xfrm>
            <a:custGeom>
              <a:avLst/>
              <a:gdLst/>
              <a:ahLst/>
              <a:cxnLst>
                <a:cxn ang="0">
                  <a:pos x="24" y="26"/>
                </a:cxn>
                <a:cxn ang="0">
                  <a:pos x="6" y="26"/>
                </a:cxn>
                <a:cxn ang="0">
                  <a:pos x="6" y="42"/>
                </a:cxn>
                <a:cxn ang="0">
                  <a:pos x="26" y="42"/>
                </a:cxn>
                <a:cxn ang="0">
                  <a:pos x="26" y="48"/>
                </a:cxn>
                <a:cxn ang="0">
                  <a:pos x="0" y="48"/>
                </a:cxn>
                <a:cxn ang="0">
                  <a:pos x="0" y="0"/>
                </a:cxn>
                <a:cxn ang="0">
                  <a:pos x="26" y="0"/>
                </a:cxn>
                <a:cxn ang="0">
                  <a:pos x="26" y="6"/>
                </a:cxn>
                <a:cxn ang="0">
                  <a:pos x="6" y="6"/>
                </a:cxn>
                <a:cxn ang="0">
                  <a:pos x="6" y="20"/>
                </a:cxn>
                <a:cxn ang="0">
                  <a:pos x="24" y="20"/>
                </a:cxn>
                <a:cxn ang="0">
                  <a:pos x="24" y="26"/>
                </a:cxn>
              </a:cxnLst>
              <a:rect l="0" t="0" r="r" b="b"/>
              <a:pathLst>
                <a:path w="26" h="48">
                  <a:moveTo>
                    <a:pt x="24" y="26"/>
                  </a:moveTo>
                  <a:lnTo>
                    <a:pt x="6" y="26"/>
                  </a:lnTo>
                  <a:lnTo>
                    <a:pt x="6" y="42"/>
                  </a:lnTo>
                  <a:lnTo>
                    <a:pt x="26" y="42"/>
                  </a:lnTo>
                  <a:lnTo>
                    <a:pt x="26" y="48"/>
                  </a:lnTo>
                  <a:lnTo>
                    <a:pt x="0" y="48"/>
                  </a:lnTo>
                  <a:lnTo>
                    <a:pt x="0" y="0"/>
                  </a:lnTo>
                  <a:lnTo>
                    <a:pt x="26" y="0"/>
                  </a:lnTo>
                  <a:lnTo>
                    <a:pt x="26" y="6"/>
                  </a:lnTo>
                  <a:lnTo>
                    <a:pt x="6" y="6"/>
                  </a:lnTo>
                  <a:lnTo>
                    <a:pt x="6" y="20"/>
                  </a:lnTo>
                  <a:lnTo>
                    <a:pt x="24" y="20"/>
                  </a:lnTo>
                  <a:lnTo>
                    <a:pt x="24" y="26"/>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dirty="0">
                <a:solidFill>
                  <a:srgbClr val="000000"/>
                </a:solidFill>
                <a:latin typeface="Calibri Light" panose="020F0302020204030204" pitchFamily="34" charset="0"/>
                <a:cs typeface="Calibri Light" panose="020F0302020204030204" pitchFamily="34" charset="0"/>
              </a:endParaRPr>
            </a:p>
          </p:txBody>
        </p:sp>
        <p:sp>
          <p:nvSpPr>
            <p:cNvPr id="33" name="Freeform 32">
              <a:extLst>
                <a:ext uri="{FF2B5EF4-FFF2-40B4-BE49-F238E27FC236}">
                  <a16:creationId xmlns:a16="http://schemas.microsoft.com/office/drawing/2014/main" id="{15A67C64-C658-C342-91F8-AD722A6BD2CD}"/>
                </a:ext>
              </a:extLst>
            </p:cNvPr>
            <p:cNvSpPr>
              <a:spLocks noEditPoints="1"/>
            </p:cNvSpPr>
            <p:nvPr userDrawn="1"/>
          </p:nvSpPr>
          <p:spPr bwMode="gray">
            <a:xfrm>
              <a:off x="5238750" y="6445250"/>
              <a:ext cx="50800" cy="76200"/>
            </a:xfrm>
            <a:custGeom>
              <a:avLst/>
              <a:gdLst/>
              <a:ahLst/>
              <a:cxnLst>
                <a:cxn ang="0">
                  <a:pos x="0" y="0"/>
                </a:cxn>
                <a:cxn ang="0">
                  <a:pos x="6" y="0"/>
                </a:cxn>
                <a:cxn ang="0">
                  <a:pos x="13" y="2"/>
                </a:cxn>
                <a:cxn ang="0">
                  <a:pos x="15" y="6"/>
                </a:cxn>
                <a:cxn ang="0">
                  <a:pos x="10" y="12"/>
                </a:cxn>
                <a:cxn ang="0">
                  <a:pos x="10" y="13"/>
                </a:cxn>
                <a:cxn ang="0">
                  <a:pos x="14" y="17"/>
                </a:cxn>
                <a:cxn ang="0">
                  <a:pos x="16" y="24"/>
                </a:cxn>
                <a:cxn ang="0">
                  <a:pos x="13" y="24"/>
                </a:cxn>
                <a:cxn ang="0">
                  <a:pos x="11" y="18"/>
                </a:cxn>
                <a:cxn ang="0">
                  <a:pos x="6" y="14"/>
                </a:cxn>
                <a:cxn ang="0">
                  <a:pos x="3" y="14"/>
                </a:cxn>
                <a:cxn ang="0">
                  <a:pos x="3" y="24"/>
                </a:cxn>
                <a:cxn ang="0">
                  <a:pos x="0" y="24"/>
                </a:cxn>
                <a:cxn ang="0">
                  <a:pos x="0" y="0"/>
                </a:cxn>
                <a:cxn ang="0">
                  <a:pos x="3" y="11"/>
                </a:cxn>
                <a:cxn ang="0">
                  <a:pos x="6" y="11"/>
                </a:cxn>
                <a:cxn ang="0">
                  <a:pos x="12" y="7"/>
                </a:cxn>
                <a:cxn ang="0">
                  <a:pos x="6" y="2"/>
                </a:cxn>
                <a:cxn ang="0">
                  <a:pos x="3" y="3"/>
                </a:cxn>
                <a:cxn ang="0">
                  <a:pos x="3" y="11"/>
                </a:cxn>
              </a:cxnLst>
              <a:rect l="0" t="0" r="r" b="b"/>
              <a:pathLst>
                <a:path w="16" h="24">
                  <a:moveTo>
                    <a:pt x="0" y="0"/>
                  </a:moveTo>
                  <a:cubicBezTo>
                    <a:pt x="2" y="0"/>
                    <a:pt x="4" y="0"/>
                    <a:pt x="6" y="0"/>
                  </a:cubicBezTo>
                  <a:cubicBezTo>
                    <a:pt x="9" y="0"/>
                    <a:pt x="12" y="1"/>
                    <a:pt x="13" y="2"/>
                  </a:cubicBezTo>
                  <a:cubicBezTo>
                    <a:pt x="14" y="3"/>
                    <a:pt x="15" y="5"/>
                    <a:pt x="15" y="6"/>
                  </a:cubicBezTo>
                  <a:cubicBezTo>
                    <a:pt x="15" y="10"/>
                    <a:pt x="13" y="12"/>
                    <a:pt x="10" y="12"/>
                  </a:cubicBezTo>
                  <a:cubicBezTo>
                    <a:pt x="10" y="13"/>
                    <a:pt x="10" y="13"/>
                    <a:pt x="10" y="13"/>
                  </a:cubicBezTo>
                  <a:cubicBezTo>
                    <a:pt x="12" y="13"/>
                    <a:pt x="13" y="15"/>
                    <a:pt x="14" y="17"/>
                  </a:cubicBezTo>
                  <a:cubicBezTo>
                    <a:pt x="15" y="21"/>
                    <a:pt x="15" y="23"/>
                    <a:pt x="16" y="24"/>
                  </a:cubicBezTo>
                  <a:cubicBezTo>
                    <a:pt x="13" y="24"/>
                    <a:pt x="13" y="24"/>
                    <a:pt x="13" y="24"/>
                  </a:cubicBezTo>
                  <a:cubicBezTo>
                    <a:pt x="12" y="23"/>
                    <a:pt x="12" y="21"/>
                    <a:pt x="11" y="18"/>
                  </a:cubicBezTo>
                  <a:cubicBezTo>
                    <a:pt x="10" y="15"/>
                    <a:pt x="9" y="14"/>
                    <a:pt x="6" y="14"/>
                  </a:cubicBezTo>
                  <a:cubicBezTo>
                    <a:pt x="3" y="14"/>
                    <a:pt x="3" y="14"/>
                    <a:pt x="3" y="14"/>
                  </a:cubicBezTo>
                  <a:cubicBezTo>
                    <a:pt x="3" y="24"/>
                    <a:pt x="3" y="24"/>
                    <a:pt x="3" y="24"/>
                  </a:cubicBezTo>
                  <a:cubicBezTo>
                    <a:pt x="0" y="24"/>
                    <a:pt x="0" y="24"/>
                    <a:pt x="0" y="24"/>
                  </a:cubicBezTo>
                  <a:lnTo>
                    <a:pt x="0" y="0"/>
                  </a:lnTo>
                  <a:close/>
                  <a:moveTo>
                    <a:pt x="3" y="11"/>
                  </a:moveTo>
                  <a:cubicBezTo>
                    <a:pt x="6" y="11"/>
                    <a:pt x="6" y="11"/>
                    <a:pt x="6" y="11"/>
                  </a:cubicBezTo>
                  <a:cubicBezTo>
                    <a:pt x="10" y="11"/>
                    <a:pt x="12" y="9"/>
                    <a:pt x="12" y="7"/>
                  </a:cubicBezTo>
                  <a:cubicBezTo>
                    <a:pt x="12" y="4"/>
                    <a:pt x="10" y="2"/>
                    <a:pt x="6" y="2"/>
                  </a:cubicBezTo>
                  <a:cubicBezTo>
                    <a:pt x="5" y="2"/>
                    <a:pt x="4" y="2"/>
                    <a:pt x="3" y="3"/>
                  </a:cubicBezTo>
                  <a:lnTo>
                    <a:pt x="3" y="11"/>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dirty="0">
                <a:solidFill>
                  <a:srgbClr val="000000"/>
                </a:solidFill>
                <a:latin typeface="Calibri Light" panose="020F0302020204030204" pitchFamily="34" charset="0"/>
                <a:cs typeface="Calibri Light" panose="020F0302020204030204" pitchFamily="34" charset="0"/>
              </a:endParaRPr>
            </a:p>
          </p:txBody>
        </p:sp>
        <p:sp>
          <p:nvSpPr>
            <p:cNvPr id="34" name="Freeform 33">
              <a:extLst>
                <a:ext uri="{FF2B5EF4-FFF2-40B4-BE49-F238E27FC236}">
                  <a16:creationId xmlns:a16="http://schemas.microsoft.com/office/drawing/2014/main" id="{E8E7D28C-6FD1-EB4F-A858-517D723839BC}"/>
                </a:ext>
              </a:extLst>
            </p:cNvPr>
            <p:cNvSpPr>
              <a:spLocks/>
            </p:cNvSpPr>
            <p:nvPr userDrawn="1"/>
          </p:nvSpPr>
          <p:spPr bwMode="gray">
            <a:xfrm>
              <a:off x="5305425" y="6445250"/>
              <a:ext cx="44450" cy="76200"/>
            </a:xfrm>
            <a:custGeom>
              <a:avLst/>
              <a:gdLst/>
              <a:ahLst/>
              <a:cxnLst>
                <a:cxn ang="0">
                  <a:pos x="26" y="26"/>
                </a:cxn>
                <a:cxn ang="0">
                  <a:pos x="6" y="26"/>
                </a:cxn>
                <a:cxn ang="0">
                  <a:pos x="6" y="42"/>
                </a:cxn>
                <a:cxn ang="0">
                  <a:pos x="28" y="42"/>
                </a:cxn>
                <a:cxn ang="0">
                  <a:pos x="28" y="48"/>
                </a:cxn>
                <a:cxn ang="0">
                  <a:pos x="0" y="48"/>
                </a:cxn>
                <a:cxn ang="0">
                  <a:pos x="0" y="0"/>
                </a:cxn>
                <a:cxn ang="0">
                  <a:pos x="26" y="0"/>
                </a:cxn>
                <a:cxn ang="0">
                  <a:pos x="26" y="6"/>
                </a:cxn>
                <a:cxn ang="0">
                  <a:pos x="6" y="6"/>
                </a:cxn>
                <a:cxn ang="0">
                  <a:pos x="6" y="20"/>
                </a:cxn>
                <a:cxn ang="0">
                  <a:pos x="26" y="20"/>
                </a:cxn>
                <a:cxn ang="0">
                  <a:pos x="26" y="26"/>
                </a:cxn>
              </a:cxnLst>
              <a:rect l="0" t="0" r="r" b="b"/>
              <a:pathLst>
                <a:path w="28" h="48">
                  <a:moveTo>
                    <a:pt x="26" y="26"/>
                  </a:moveTo>
                  <a:lnTo>
                    <a:pt x="6" y="26"/>
                  </a:lnTo>
                  <a:lnTo>
                    <a:pt x="6" y="42"/>
                  </a:lnTo>
                  <a:lnTo>
                    <a:pt x="28" y="42"/>
                  </a:lnTo>
                  <a:lnTo>
                    <a:pt x="28" y="48"/>
                  </a:lnTo>
                  <a:lnTo>
                    <a:pt x="0" y="48"/>
                  </a:lnTo>
                  <a:lnTo>
                    <a:pt x="0" y="0"/>
                  </a:lnTo>
                  <a:lnTo>
                    <a:pt x="26" y="0"/>
                  </a:lnTo>
                  <a:lnTo>
                    <a:pt x="26" y="6"/>
                  </a:lnTo>
                  <a:lnTo>
                    <a:pt x="6" y="6"/>
                  </a:lnTo>
                  <a:lnTo>
                    <a:pt x="6" y="20"/>
                  </a:lnTo>
                  <a:lnTo>
                    <a:pt x="26" y="20"/>
                  </a:lnTo>
                  <a:lnTo>
                    <a:pt x="26" y="26"/>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dirty="0">
                <a:solidFill>
                  <a:srgbClr val="000000"/>
                </a:solidFill>
                <a:latin typeface="Calibri Light" panose="020F0302020204030204" pitchFamily="34" charset="0"/>
                <a:cs typeface="Calibri Light" panose="020F0302020204030204" pitchFamily="34" charset="0"/>
              </a:endParaRPr>
            </a:p>
          </p:txBody>
        </p:sp>
        <p:sp>
          <p:nvSpPr>
            <p:cNvPr id="35" name="Freeform 34">
              <a:extLst>
                <a:ext uri="{FF2B5EF4-FFF2-40B4-BE49-F238E27FC236}">
                  <a16:creationId xmlns:a16="http://schemas.microsoft.com/office/drawing/2014/main" id="{4DC1EB11-F0B3-524D-B44F-D9492B0A1147}"/>
                </a:ext>
              </a:extLst>
            </p:cNvPr>
            <p:cNvSpPr>
              <a:spLocks noEditPoints="1"/>
            </p:cNvSpPr>
            <p:nvPr userDrawn="1"/>
          </p:nvSpPr>
          <p:spPr bwMode="gray">
            <a:xfrm>
              <a:off x="5368925" y="6445250"/>
              <a:ext cx="58738" cy="76200"/>
            </a:xfrm>
            <a:custGeom>
              <a:avLst/>
              <a:gdLst/>
              <a:ahLst/>
              <a:cxnLst>
                <a:cxn ang="0">
                  <a:pos x="0" y="0"/>
                </a:cxn>
                <a:cxn ang="0">
                  <a:pos x="6" y="0"/>
                </a:cxn>
                <a:cxn ang="0">
                  <a:pos x="16" y="3"/>
                </a:cxn>
                <a:cxn ang="0">
                  <a:pos x="19" y="11"/>
                </a:cxn>
                <a:cxn ang="0">
                  <a:pos x="16" y="21"/>
                </a:cxn>
                <a:cxn ang="0">
                  <a:pos x="5" y="24"/>
                </a:cxn>
                <a:cxn ang="0">
                  <a:pos x="0" y="24"/>
                </a:cxn>
                <a:cxn ang="0">
                  <a:pos x="0" y="0"/>
                </a:cxn>
                <a:cxn ang="0">
                  <a:pos x="3" y="22"/>
                </a:cxn>
                <a:cxn ang="0">
                  <a:pos x="6" y="22"/>
                </a:cxn>
                <a:cxn ang="0">
                  <a:pos x="16" y="12"/>
                </a:cxn>
                <a:cxn ang="0">
                  <a:pos x="6" y="2"/>
                </a:cxn>
                <a:cxn ang="0">
                  <a:pos x="3" y="3"/>
                </a:cxn>
                <a:cxn ang="0">
                  <a:pos x="3" y="22"/>
                </a:cxn>
              </a:cxnLst>
              <a:rect l="0" t="0" r="r" b="b"/>
              <a:pathLst>
                <a:path w="19" h="24">
                  <a:moveTo>
                    <a:pt x="0" y="0"/>
                  </a:moveTo>
                  <a:cubicBezTo>
                    <a:pt x="2" y="0"/>
                    <a:pt x="4" y="0"/>
                    <a:pt x="6" y="0"/>
                  </a:cubicBezTo>
                  <a:cubicBezTo>
                    <a:pt x="11" y="0"/>
                    <a:pt x="14" y="1"/>
                    <a:pt x="16" y="3"/>
                  </a:cubicBezTo>
                  <a:cubicBezTo>
                    <a:pt x="18" y="5"/>
                    <a:pt x="19" y="8"/>
                    <a:pt x="19" y="11"/>
                  </a:cubicBezTo>
                  <a:cubicBezTo>
                    <a:pt x="19" y="15"/>
                    <a:pt x="18" y="19"/>
                    <a:pt x="16" y="21"/>
                  </a:cubicBezTo>
                  <a:cubicBezTo>
                    <a:pt x="14" y="23"/>
                    <a:pt x="10" y="24"/>
                    <a:pt x="5" y="24"/>
                  </a:cubicBezTo>
                  <a:cubicBezTo>
                    <a:pt x="3" y="24"/>
                    <a:pt x="1" y="24"/>
                    <a:pt x="0" y="24"/>
                  </a:cubicBezTo>
                  <a:lnTo>
                    <a:pt x="0" y="0"/>
                  </a:lnTo>
                  <a:close/>
                  <a:moveTo>
                    <a:pt x="3" y="22"/>
                  </a:moveTo>
                  <a:cubicBezTo>
                    <a:pt x="4" y="22"/>
                    <a:pt x="5" y="22"/>
                    <a:pt x="6" y="22"/>
                  </a:cubicBezTo>
                  <a:cubicBezTo>
                    <a:pt x="12" y="22"/>
                    <a:pt x="16" y="18"/>
                    <a:pt x="16" y="12"/>
                  </a:cubicBezTo>
                  <a:cubicBezTo>
                    <a:pt x="16" y="6"/>
                    <a:pt x="13" y="2"/>
                    <a:pt x="6" y="2"/>
                  </a:cubicBezTo>
                  <a:cubicBezTo>
                    <a:pt x="5" y="2"/>
                    <a:pt x="4" y="3"/>
                    <a:pt x="3" y="3"/>
                  </a:cubicBezTo>
                  <a:lnTo>
                    <a:pt x="3" y="22"/>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dirty="0">
                <a:solidFill>
                  <a:srgbClr val="000000"/>
                </a:solidFill>
                <a:latin typeface="Calibri Light" panose="020F0302020204030204" pitchFamily="34" charset="0"/>
                <a:cs typeface="Calibri Light" panose="020F0302020204030204" pitchFamily="34" charset="0"/>
              </a:endParaRPr>
            </a:p>
          </p:txBody>
        </p:sp>
        <p:sp>
          <p:nvSpPr>
            <p:cNvPr id="36" name="Freeform 35">
              <a:extLst>
                <a:ext uri="{FF2B5EF4-FFF2-40B4-BE49-F238E27FC236}">
                  <a16:creationId xmlns:a16="http://schemas.microsoft.com/office/drawing/2014/main" id="{295216A1-4E49-AB48-815D-ECC09ADF8AA2}"/>
                </a:ext>
              </a:extLst>
            </p:cNvPr>
            <p:cNvSpPr>
              <a:spLocks noEditPoints="1"/>
            </p:cNvSpPr>
            <p:nvPr userDrawn="1"/>
          </p:nvSpPr>
          <p:spPr bwMode="gray">
            <a:xfrm>
              <a:off x="5472113" y="6445250"/>
              <a:ext cx="63500" cy="76200"/>
            </a:xfrm>
            <a:custGeom>
              <a:avLst/>
              <a:gdLst/>
              <a:ahLst/>
              <a:cxnLst>
                <a:cxn ang="0">
                  <a:pos x="6" y="16"/>
                </a:cxn>
                <a:cxn ang="0">
                  <a:pos x="3" y="24"/>
                </a:cxn>
                <a:cxn ang="0">
                  <a:pos x="0" y="24"/>
                </a:cxn>
                <a:cxn ang="0">
                  <a:pos x="8" y="0"/>
                </a:cxn>
                <a:cxn ang="0">
                  <a:pos x="12" y="0"/>
                </a:cxn>
                <a:cxn ang="0">
                  <a:pos x="20" y="24"/>
                </a:cxn>
                <a:cxn ang="0">
                  <a:pos x="17" y="24"/>
                </a:cxn>
                <a:cxn ang="0">
                  <a:pos x="14" y="16"/>
                </a:cxn>
                <a:cxn ang="0">
                  <a:pos x="6" y="16"/>
                </a:cxn>
                <a:cxn ang="0">
                  <a:pos x="13" y="14"/>
                </a:cxn>
                <a:cxn ang="0">
                  <a:pos x="11" y="7"/>
                </a:cxn>
                <a:cxn ang="0">
                  <a:pos x="10" y="3"/>
                </a:cxn>
                <a:cxn ang="0">
                  <a:pos x="10" y="3"/>
                </a:cxn>
                <a:cxn ang="0">
                  <a:pos x="9" y="7"/>
                </a:cxn>
                <a:cxn ang="0">
                  <a:pos x="6" y="14"/>
                </a:cxn>
                <a:cxn ang="0">
                  <a:pos x="13" y="14"/>
                </a:cxn>
              </a:cxnLst>
              <a:rect l="0" t="0" r="r" b="b"/>
              <a:pathLst>
                <a:path w="20" h="24">
                  <a:moveTo>
                    <a:pt x="6" y="16"/>
                  </a:moveTo>
                  <a:cubicBezTo>
                    <a:pt x="3" y="24"/>
                    <a:pt x="3" y="24"/>
                    <a:pt x="3" y="24"/>
                  </a:cubicBezTo>
                  <a:cubicBezTo>
                    <a:pt x="0" y="24"/>
                    <a:pt x="0" y="24"/>
                    <a:pt x="0" y="24"/>
                  </a:cubicBezTo>
                  <a:cubicBezTo>
                    <a:pt x="8" y="0"/>
                    <a:pt x="8" y="0"/>
                    <a:pt x="8" y="0"/>
                  </a:cubicBezTo>
                  <a:cubicBezTo>
                    <a:pt x="12" y="0"/>
                    <a:pt x="12" y="0"/>
                    <a:pt x="12" y="0"/>
                  </a:cubicBezTo>
                  <a:cubicBezTo>
                    <a:pt x="20" y="24"/>
                    <a:pt x="20" y="24"/>
                    <a:pt x="20" y="24"/>
                  </a:cubicBezTo>
                  <a:cubicBezTo>
                    <a:pt x="17" y="24"/>
                    <a:pt x="17" y="24"/>
                    <a:pt x="17" y="24"/>
                  </a:cubicBezTo>
                  <a:cubicBezTo>
                    <a:pt x="14" y="16"/>
                    <a:pt x="14" y="16"/>
                    <a:pt x="14" y="16"/>
                  </a:cubicBezTo>
                  <a:lnTo>
                    <a:pt x="6" y="16"/>
                  </a:lnTo>
                  <a:close/>
                  <a:moveTo>
                    <a:pt x="13" y="14"/>
                  </a:moveTo>
                  <a:cubicBezTo>
                    <a:pt x="11" y="7"/>
                    <a:pt x="11" y="7"/>
                    <a:pt x="11" y="7"/>
                  </a:cubicBezTo>
                  <a:cubicBezTo>
                    <a:pt x="11" y="6"/>
                    <a:pt x="10" y="4"/>
                    <a:pt x="10" y="3"/>
                  </a:cubicBezTo>
                  <a:cubicBezTo>
                    <a:pt x="10" y="3"/>
                    <a:pt x="10" y="3"/>
                    <a:pt x="10" y="3"/>
                  </a:cubicBezTo>
                  <a:cubicBezTo>
                    <a:pt x="9" y="4"/>
                    <a:pt x="9" y="6"/>
                    <a:pt x="9" y="7"/>
                  </a:cubicBezTo>
                  <a:cubicBezTo>
                    <a:pt x="6" y="14"/>
                    <a:pt x="6" y="14"/>
                    <a:pt x="6" y="14"/>
                  </a:cubicBezTo>
                  <a:lnTo>
                    <a:pt x="13" y="14"/>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dirty="0">
                <a:solidFill>
                  <a:srgbClr val="000000"/>
                </a:solidFill>
                <a:latin typeface="Calibri Light" panose="020F0302020204030204" pitchFamily="34" charset="0"/>
                <a:cs typeface="Calibri Light" panose="020F0302020204030204" pitchFamily="34" charset="0"/>
              </a:endParaRPr>
            </a:p>
          </p:txBody>
        </p:sp>
        <p:sp>
          <p:nvSpPr>
            <p:cNvPr id="37" name="Freeform 36">
              <a:extLst>
                <a:ext uri="{FF2B5EF4-FFF2-40B4-BE49-F238E27FC236}">
                  <a16:creationId xmlns:a16="http://schemas.microsoft.com/office/drawing/2014/main" id="{5A184FCE-C47B-4446-BA1D-E286DDD84B06}"/>
                </a:ext>
              </a:extLst>
            </p:cNvPr>
            <p:cNvSpPr>
              <a:spLocks/>
            </p:cNvSpPr>
            <p:nvPr userDrawn="1"/>
          </p:nvSpPr>
          <p:spPr bwMode="gray">
            <a:xfrm>
              <a:off x="5548313" y="6445250"/>
              <a:ext cx="57150" cy="76200"/>
            </a:xfrm>
            <a:custGeom>
              <a:avLst/>
              <a:gdLst/>
              <a:ahLst/>
              <a:cxnLst>
                <a:cxn ang="0">
                  <a:pos x="18" y="23"/>
                </a:cxn>
                <a:cxn ang="0">
                  <a:pos x="11" y="24"/>
                </a:cxn>
                <a:cxn ang="0">
                  <a:pos x="0" y="12"/>
                </a:cxn>
                <a:cxn ang="0">
                  <a:pos x="12" y="0"/>
                </a:cxn>
                <a:cxn ang="0">
                  <a:pos x="18" y="1"/>
                </a:cxn>
                <a:cxn ang="0">
                  <a:pos x="17" y="3"/>
                </a:cxn>
                <a:cxn ang="0">
                  <a:pos x="12" y="2"/>
                </a:cxn>
                <a:cxn ang="0">
                  <a:pos x="3" y="12"/>
                </a:cxn>
                <a:cxn ang="0">
                  <a:pos x="12" y="22"/>
                </a:cxn>
                <a:cxn ang="0">
                  <a:pos x="17" y="21"/>
                </a:cxn>
                <a:cxn ang="0">
                  <a:pos x="18" y="23"/>
                </a:cxn>
              </a:cxnLst>
              <a:rect l="0" t="0" r="r" b="b"/>
              <a:pathLst>
                <a:path w="18" h="24">
                  <a:moveTo>
                    <a:pt x="18" y="23"/>
                  </a:moveTo>
                  <a:cubicBezTo>
                    <a:pt x="16" y="24"/>
                    <a:pt x="14" y="24"/>
                    <a:pt x="11" y="24"/>
                  </a:cubicBezTo>
                  <a:cubicBezTo>
                    <a:pt x="5" y="24"/>
                    <a:pt x="0" y="20"/>
                    <a:pt x="0" y="12"/>
                  </a:cubicBezTo>
                  <a:cubicBezTo>
                    <a:pt x="0" y="5"/>
                    <a:pt x="5" y="0"/>
                    <a:pt x="12" y="0"/>
                  </a:cubicBezTo>
                  <a:cubicBezTo>
                    <a:pt x="15" y="0"/>
                    <a:pt x="17" y="0"/>
                    <a:pt x="18" y="1"/>
                  </a:cubicBezTo>
                  <a:cubicBezTo>
                    <a:pt x="17" y="3"/>
                    <a:pt x="17" y="3"/>
                    <a:pt x="17" y="3"/>
                  </a:cubicBezTo>
                  <a:cubicBezTo>
                    <a:pt x="16" y="3"/>
                    <a:pt x="14" y="2"/>
                    <a:pt x="12" y="2"/>
                  </a:cubicBezTo>
                  <a:cubicBezTo>
                    <a:pt x="6" y="2"/>
                    <a:pt x="3" y="6"/>
                    <a:pt x="3" y="12"/>
                  </a:cubicBezTo>
                  <a:cubicBezTo>
                    <a:pt x="3" y="18"/>
                    <a:pt x="6" y="22"/>
                    <a:pt x="12" y="22"/>
                  </a:cubicBezTo>
                  <a:cubicBezTo>
                    <a:pt x="14" y="22"/>
                    <a:pt x="16" y="21"/>
                    <a:pt x="17" y="21"/>
                  </a:cubicBezTo>
                  <a:lnTo>
                    <a:pt x="18" y="23"/>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dirty="0">
                <a:solidFill>
                  <a:srgbClr val="000000"/>
                </a:solidFill>
                <a:latin typeface="Calibri Light" panose="020F0302020204030204" pitchFamily="34" charset="0"/>
                <a:cs typeface="Calibri Light" panose="020F0302020204030204" pitchFamily="34" charset="0"/>
              </a:endParaRPr>
            </a:p>
          </p:txBody>
        </p:sp>
        <p:sp>
          <p:nvSpPr>
            <p:cNvPr id="39" name="Freeform 38">
              <a:extLst>
                <a:ext uri="{FF2B5EF4-FFF2-40B4-BE49-F238E27FC236}">
                  <a16:creationId xmlns:a16="http://schemas.microsoft.com/office/drawing/2014/main" id="{7650BDEC-1252-284F-B324-192B5232D5E8}"/>
                </a:ext>
              </a:extLst>
            </p:cNvPr>
            <p:cNvSpPr>
              <a:spLocks/>
            </p:cNvSpPr>
            <p:nvPr userDrawn="1"/>
          </p:nvSpPr>
          <p:spPr bwMode="gray">
            <a:xfrm>
              <a:off x="5614988" y="6445250"/>
              <a:ext cx="57150" cy="76200"/>
            </a:xfrm>
            <a:custGeom>
              <a:avLst/>
              <a:gdLst/>
              <a:ahLst/>
              <a:cxnLst>
                <a:cxn ang="0">
                  <a:pos x="18" y="23"/>
                </a:cxn>
                <a:cxn ang="0">
                  <a:pos x="12" y="24"/>
                </a:cxn>
                <a:cxn ang="0">
                  <a:pos x="0" y="12"/>
                </a:cxn>
                <a:cxn ang="0">
                  <a:pos x="13" y="0"/>
                </a:cxn>
                <a:cxn ang="0">
                  <a:pos x="18" y="1"/>
                </a:cxn>
                <a:cxn ang="0">
                  <a:pos x="18" y="3"/>
                </a:cxn>
                <a:cxn ang="0">
                  <a:pos x="13" y="2"/>
                </a:cxn>
                <a:cxn ang="0">
                  <a:pos x="4" y="12"/>
                </a:cxn>
                <a:cxn ang="0">
                  <a:pos x="13" y="22"/>
                </a:cxn>
                <a:cxn ang="0">
                  <a:pos x="18" y="21"/>
                </a:cxn>
                <a:cxn ang="0">
                  <a:pos x="18" y="23"/>
                </a:cxn>
              </a:cxnLst>
              <a:rect l="0" t="0" r="r" b="b"/>
              <a:pathLst>
                <a:path w="18" h="24">
                  <a:moveTo>
                    <a:pt x="18" y="23"/>
                  </a:moveTo>
                  <a:cubicBezTo>
                    <a:pt x="17" y="24"/>
                    <a:pt x="15" y="24"/>
                    <a:pt x="12" y="24"/>
                  </a:cubicBezTo>
                  <a:cubicBezTo>
                    <a:pt x="5" y="24"/>
                    <a:pt x="0" y="20"/>
                    <a:pt x="0" y="12"/>
                  </a:cubicBezTo>
                  <a:cubicBezTo>
                    <a:pt x="0" y="5"/>
                    <a:pt x="5" y="0"/>
                    <a:pt x="13" y="0"/>
                  </a:cubicBezTo>
                  <a:cubicBezTo>
                    <a:pt x="16" y="0"/>
                    <a:pt x="18" y="0"/>
                    <a:pt x="18" y="1"/>
                  </a:cubicBezTo>
                  <a:cubicBezTo>
                    <a:pt x="18" y="3"/>
                    <a:pt x="18" y="3"/>
                    <a:pt x="18" y="3"/>
                  </a:cubicBezTo>
                  <a:cubicBezTo>
                    <a:pt x="17" y="3"/>
                    <a:pt x="15" y="2"/>
                    <a:pt x="13" y="2"/>
                  </a:cubicBezTo>
                  <a:cubicBezTo>
                    <a:pt x="7" y="2"/>
                    <a:pt x="4" y="6"/>
                    <a:pt x="4" y="12"/>
                  </a:cubicBezTo>
                  <a:cubicBezTo>
                    <a:pt x="4" y="18"/>
                    <a:pt x="7" y="22"/>
                    <a:pt x="13" y="22"/>
                  </a:cubicBezTo>
                  <a:cubicBezTo>
                    <a:pt x="15" y="22"/>
                    <a:pt x="17" y="21"/>
                    <a:pt x="18" y="21"/>
                  </a:cubicBezTo>
                  <a:lnTo>
                    <a:pt x="18" y="23"/>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dirty="0">
                <a:solidFill>
                  <a:srgbClr val="000000"/>
                </a:solidFill>
                <a:latin typeface="Calibri Light" panose="020F0302020204030204" pitchFamily="34" charset="0"/>
                <a:cs typeface="Calibri Light" panose="020F0302020204030204" pitchFamily="34" charset="0"/>
              </a:endParaRPr>
            </a:p>
          </p:txBody>
        </p:sp>
        <p:sp>
          <p:nvSpPr>
            <p:cNvPr id="40" name="Freeform 39">
              <a:extLst>
                <a:ext uri="{FF2B5EF4-FFF2-40B4-BE49-F238E27FC236}">
                  <a16:creationId xmlns:a16="http://schemas.microsoft.com/office/drawing/2014/main" id="{E7AA754E-863D-8D4E-880A-9688B2FA106D}"/>
                </a:ext>
              </a:extLst>
            </p:cNvPr>
            <p:cNvSpPr>
              <a:spLocks noEditPoints="1"/>
            </p:cNvSpPr>
            <p:nvPr userDrawn="1"/>
          </p:nvSpPr>
          <p:spPr bwMode="gray">
            <a:xfrm>
              <a:off x="5684838" y="6445250"/>
              <a:ext cx="69850" cy="76200"/>
            </a:xfrm>
            <a:custGeom>
              <a:avLst/>
              <a:gdLst/>
              <a:ahLst/>
              <a:cxnLst>
                <a:cxn ang="0">
                  <a:pos x="11" y="24"/>
                </a:cxn>
                <a:cxn ang="0">
                  <a:pos x="0" y="12"/>
                </a:cxn>
                <a:cxn ang="0">
                  <a:pos x="11" y="0"/>
                </a:cxn>
                <a:cxn ang="0">
                  <a:pos x="22" y="12"/>
                </a:cxn>
                <a:cxn ang="0">
                  <a:pos x="11" y="24"/>
                </a:cxn>
                <a:cxn ang="0">
                  <a:pos x="11" y="22"/>
                </a:cxn>
                <a:cxn ang="0">
                  <a:pos x="19" y="12"/>
                </a:cxn>
                <a:cxn ang="0">
                  <a:pos x="11" y="2"/>
                </a:cxn>
                <a:cxn ang="0">
                  <a:pos x="3" y="12"/>
                </a:cxn>
                <a:cxn ang="0">
                  <a:pos x="11" y="22"/>
                </a:cxn>
              </a:cxnLst>
              <a:rect l="0" t="0" r="r" b="b"/>
              <a:pathLst>
                <a:path w="22" h="24">
                  <a:moveTo>
                    <a:pt x="11" y="24"/>
                  </a:moveTo>
                  <a:cubicBezTo>
                    <a:pt x="4" y="24"/>
                    <a:pt x="0" y="19"/>
                    <a:pt x="0" y="12"/>
                  </a:cubicBezTo>
                  <a:cubicBezTo>
                    <a:pt x="0" y="5"/>
                    <a:pt x="5" y="0"/>
                    <a:pt x="11" y="0"/>
                  </a:cubicBezTo>
                  <a:cubicBezTo>
                    <a:pt x="18" y="0"/>
                    <a:pt x="22" y="5"/>
                    <a:pt x="22" y="12"/>
                  </a:cubicBezTo>
                  <a:cubicBezTo>
                    <a:pt x="22" y="20"/>
                    <a:pt x="17" y="24"/>
                    <a:pt x="11" y="24"/>
                  </a:cubicBezTo>
                  <a:close/>
                  <a:moveTo>
                    <a:pt x="11" y="22"/>
                  </a:moveTo>
                  <a:cubicBezTo>
                    <a:pt x="16" y="22"/>
                    <a:pt x="19" y="17"/>
                    <a:pt x="19" y="12"/>
                  </a:cubicBezTo>
                  <a:cubicBezTo>
                    <a:pt x="19" y="7"/>
                    <a:pt x="16" y="2"/>
                    <a:pt x="11" y="2"/>
                  </a:cubicBezTo>
                  <a:cubicBezTo>
                    <a:pt x="6" y="2"/>
                    <a:pt x="3" y="7"/>
                    <a:pt x="3" y="12"/>
                  </a:cubicBezTo>
                  <a:cubicBezTo>
                    <a:pt x="3" y="17"/>
                    <a:pt x="6" y="22"/>
                    <a:pt x="11" y="22"/>
                  </a:cubicBez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dirty="0">
                <a:solidFill>
                  <a:srgbClr val="000000"/>
                </a:solidFill>
                <a:latin typeface="Calibri Light" panose="020F0302020204030204" pitchFamily="34" charset="0"/>
                <a:cs typeface="Calibri Light" panose="020F0302020204030204" pitchFamily="34" charset="0"/>
              </a:endParaRPr>
            </a:p>
          </p:txBody>
        </p:sp>
        <p:sp>
          <p:nvSpPr>
            <p:cNvPr id="46" name="Freeform 45">
              <a:extLst>
                <a:ext uri="{FF2B5EF4-FFF2-40B4-BE49-F238E27FC236}">
                  <a16:creationId xmlns:a16="http://schemas.microsoft.com/office/drawing/2014/main" id="{84DB7819-658F-A34B-9126-9F2AE4653F96}"/>
                </a:ext>
              </a:extLst>
            </p:cNvPr>
            <p:cNvSpPr>
              <a:spLocks/>
            </p:cNvSpPr>
            <p:nvPr userDrawn="1"/>
          </p:nvSpPr>
          <p:spPr bwMode="gray">
            <a:xfrm>
              <a:off x="5773738" y="6445250"/>
              <a:ext cx="53975" cy="76200"/>
            </a:xfrm>
            <a:custGeom>
              <a:avLst/>
              <a:gdLst/>
              <a:ahLst/>
              <a:cxnLst>
                <a:cxn ang="0">
                  <a:pos x="3" y="0"/>
                </a:cxn>
                <a:cxn ang="0">
                  <a:pos x="3" y="14"/>
                </a:cxn>
                <a:cxn ang="0">
                  <a:pos x="9" y="22"/>
                </a:cxn>
                <a:cxn ang="0">
                  <a:pos x="14" y="14"/>
                </a:cxn>
                <a:cxn ang="0">
                  <a:pos x="14" y="0"/>
                </a:cxn>
                <a:cxn ang="0">
                  <a:pos x="17" y="0"/>
                </a:cxn>
                <a:cxn ang="0">
                  <a:pos x="17" y="14"/>
                </a:cxn>
                <a:cxn ang="0">
                  <a:pos x="8" y="24"/>
                </a:cxn>
                <a:cxn ang="0">
                  <a:pos x="0" y="14"/>
                </a:cxn>
                <a:cxn ang="0">
                  <a:pos x="0" y="0"/>
                </a:cxn>
                <a:cxn ang="0">
                  <a:pos x="3" y="0"/>
                </a:cxn>
              </a:cxnLst>
              <a:rect l="0" t="0" r="r" b="b"/>
              <a:pathLst>
                <a:path w="17" h="24">
                  <a:moveTo>
                    <a:pt x="3" y="0"/>
                  </a:moveTo>
                  <a:cubicBezTo>
                    <a:pt x="3" y="14"/>
                    <a:pt x="3" y="14"/>
                    <a:pt x="3" y="14"/>
                  </a:cubicBezTo>
                  <a:cubicBezTo>
                    <a:pt x="3" y="20"/>
                    <a:pt x="5" y="22"/>
                    <a:pt x="9" y="22"/>
                  </a:cubicBezTo>
                  <a:cubicBezTo>
                    <a:pt x="12" y="22"/>
                    <a:pt x="14" y="19"/>
                    <a:pt x="14" y="14"/>
                  </a:cubicBezTo>
                  <a:cubicBezTo>
                    <a:pt x="14" y="0"/>
                    <a:pt x="14" y="0"/>
                    <a:pt x="14" y="0"/>
                  </a:cubicBezTo>
                  <a:cubicBezTo>
                    <a:pt x="17" y="0"/>
                    <a:pt x="17" y="0"/>
                    <a:pt x="17" y="0"/>
                  </a:cubicBezTo>
                  <a:cubicBezTo>
                    <a:pt x="17" y="14"/>
                    <a:pt x="17" y="14"/>
                    <a:pt x="17" y="14"/>
                  </a:cubicBezTo>
                  <a:cubicBezTo>
                    <a:pt x="17" y="21"/>
                    <a:pt x="14" y="24"/>
                    <a:pt x="8" y="24"/>
                  </a:cubicBezTo>
                  <a:cubicBezTo>
                    <a:pt x="4" y="24"/>
                    <a:pt x="0" y="22"/>
                    <a:pt x="0" y="14"/>
                  </a:cubicBezTo>
                  <a:cubicBezTo>
                    <a:pt x="0" y="0"/>
                    <a:pt x="0" y="0"/>
                    <a:pt x="0" y="0"/>
                  </a:cubicBezTo>
                  <a:lnTo>
                    <a:pt x="3" y="0"/>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dirty="0">
                <a:solidFill>
                  <a:srgbClr val="000000"/>
                </a:solidFill>
                <a:latin typeface="Calibri Light" panose="020F0302020204030204" pitchFamily="34" charset="0"/>
                <a:cs typeface="Calibri Light" panose="020F0302020204030204" pitchFamily="34" charset="0"/>
              </a:endParaRPr>
            </a:p>
          </p:txBody>
        </p:sp>
        <p:sp>
          <p:nvSpPr>
            <p:cNvPr id="48" name="Freeform 47">
              <a:extLst>
                <a:ext uri="{FF2B5EF4-FFF2-40B4-BE49-F238E27FC236}">
                  <a16:creationId xmlns:a16="http://schemas.microsoft.com/office/drawing/2014/main" id="{68F19E23-4072-8643-B801-45EB60AB012F}"/>
                </a:ext>
              </a:extLst>
            </p:cNvPr>
            <p:cNvSpPr>
              <a:spLocks/>
            </p:cNvSpPr>
            <p:nvPr userDrawn="1"/>
          </p:nvSpPr>
          <p:spPr bwMode="gray">
            <a:xfrm>
              <a:off x="5853113" y="6445250"/>
              <a:ext cx="57150" cy="76200"/>
            </a:xfrm>
            <a:custGeom>
              <a:avLst/>
              <a:gdLst/>
              <a:ahLst/>
              <a:cxnLst>
                <a:cxn ang="0">
                  <a:pos x="0" y="24"/>
                </a:cxn>
                <a:cxn ang="0">
                  <a:pos x="0" y="0"/>
                </a:cxn>
                <a:cxn ang="0">
                  <a:pos x="3" y="0"/>
                </a:cxn>
                <a:cxn ang="0">
                  <a:pos x="11" y="12"/>
                </a:cxn>
                <a:cxn ang="0">
                  <a:pos x="15" y="20"/>
                </a:cxn>
                <a:cxn ang="0">
                  <a:pos x="15" y="20"/>
                </a:cxn>
                <a:cxn ang="0">
                  <a:pos x="15" y="10"/>
                </a:cxn>
                <a:cxn ang="0">
                  <a:pos x="15" y="0"/>
                </a:cxn>
                <a:cxn ang="0">
                  <a:pos x="18" y="0"/>
                </a:cxn>
                <a:cxn ang="0">
                  <a:pos x="18" y="24"/>
                </a:cxn>
                <a:cxn ang="0">
                  <a:pos x="15" y="24"/>
                </a:cxn>
                <a:cxn ang="0">
                  <a:pos x="7" y="12"/>
                </a:cxn>
                <a:cxn ang="0">
                  <a:pos x="3" y="4"/>
                </a:cxn>
                <a:cxn ang="0">
                  <a:pos x="3" y="4"/>
                </a:cxn>
                <a:cxn ang="0">
                  <a:pos x="3" y="14"/>
                </a:cxn>
                <a:cxn ang="0">
                  <a:pos x="3" y="24"/>
                </a:cxn>
                <a:cxn ang="0">
                  <a:pos x="0" y="24"/>
                </a:cxn>
              </a:cxnLst>
              <a:rect l="0" t="0" r="r" b="b"/>
              <a:pathLst>
                <a:path w="18" h="24">
                  <a:moveTo>
                    <a:pt x="0" y="24"/>
                  </a:moveTo>
                  <a:cubicBezTo>
                    <a:pt x="0" y="0"/>
                    <a:pt x="0" y="0"/>
                    <a:pt x="0" y="0"/>
                  </a:cubicBezTo>
                  <a:cubicBezTo>
                    <a:pt x="3" y="0"/>
                    <a:pt x="3" y="0"/>
                    <a:pt x="3" y="0"/>
                  </a:cubicBezTo>
                  <a:cubicBezTo>
                    <a:pt x="11" y="12"/>
                    <a:pt x="11" y="12"/>
                    <a:pt x="11" y="12"/>
                  </a:cubicBezTo>
                  <a:cubicBezTo>
                    <a:pt x="13" y="15"/>
                    <a:pt x="14" y="17"/>
                    <a:pt x="15" y="20"/>
                  </a:cubicBezTo>
                  <a:cubicBezTo>
                    <a:pt x="15" y="20"/>
                    <a:pt x="15" y="20"/>
                    <a:pt x="15" y="20"/>
                  </a:cubicBezTo>
                  <a:cubicBezTo>
                    <a:pt x="15" y="17"/>
                    <a:pt x="15" y="14"/>
                    <a:pt x="15" y="10"/>
                  </a:cubicBezTo>
                  <a:cubicBezTo>
                    <a:pt x="15" y="0"/>
                    <a:pt x="15" y="0"/>
                    <a:pt x="15" y="0"/>
                  </a:cubicBezTo>
                  <a:cubicBezTo>
                    <a:pt x="18" y="0"/>
                    <a:pt x="18" y="0"/>
                    <a:pt x="18" y="0"/>
                  </a:cubicBezTo>
                  <a:cubicBezTo>
                    <a:pt x="18" y="24"/>
                    <a:pt x="18" y="24"/>
                    <a:pt x="18" y="24"/>
                  </a:cubicBezTo>
                  <a:cubicBezTo>
                    <a:pt x="15" y="24"/>
                    <a:pt x="15" y="24"/>
                    <a:pt x="15" y="24"/>
                  </a:cubicBezTo>
                  <a:cubicBezTo>
                    <a:pt x="7" y="12"/>
                    <a:pt x="7" y="12"/>
                    <a:pt x="7" y="12"/>
                  </a:cubicBezTo>
                  <a:cubicBezTo>
                    <a:pt x="5" y="9"/>
                    <a:pt x="4" y="6"/>
                    <a:pt x="3" y="4"/>
                  </a:cubicBezTo>
                  <a:cubicBezTo>
                    <a:pt x="3" y="4"/>
                    <a:pt x="3" y="4"/>
                    <a:pt x="3" y="4"/>
                  </a:cubicBezTo>
                  <a:cubicBezTo>
                    <a:pt x="3" y="7"/>
                    <a:pt x="3" y="10"/>
                    <a:pt x="3" y="14"/>
                  </a:cubicBezTo>
                  <a:cubicBezTo>
                    <a:pt x="3" y="24"/>
                    <a:pt x="3" y="24"/>
                    <a:pt x="3" y="24"/>
                  </a:cubicBezTo>
                  <a:lnTo>
                    <a:pt x="0" y="24"/>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dirty="0">
                <a:solidFill>
                  <a:srgbClr val="000000"/>
                </a:solidFill>
                <a:latin typeface="Calibri Light" panose="020F0302020204030204" pitchFamily="34" charset="0"/>
                <a:cs typeface="Calibri Light" panose="020F0302020204030204" pitchFamily="34" charset="0"/>
              </a:endParaRPr>
            </a:p>
          </p:txBody>
        </p:sp>
        <p:sp>
          <p:nvSpPr>
            <p:cNvPr id="49" name="Freeform 48">
              <a:extLst>
                <a:ext uri="{FF2B5EF4-FFF2-40B4-BE49-F238E27FC236}">
                  <a16:creationId xmlns:a16="http://schemas.microsoft.com/office/drawing/2014/main" id="{EDAAEB5A-913B-5149-8D4C-6226360A848C}"/>
                </a:ext>
              </a:extLst>
            </p:cNvPr>
            <p:cNvSpPr>
              <a:spLocks/>
            </p:cNvSpPr>
            <p:nvPr userDrawn="1"/>
          </p:nvSpPr>
          <p:spPr bwMode="gray">
            <a:xfrm>
              <a:off x="5922963" y="6445250"/>
              <a:ext cx="57150" cy="76200"/>
            </a:xfrm>
            <a:custGeom>
              <a:avLst/>
              <a:gdLst/>
              <a:ahLst/>
              <a:cxnLst>
                <a:cxn ang="0">
                  <a:pos x="16" y="6"/>
                </a:cxn>
                <a:cxn ang="0">
                  <a:pos x="0" y="6"/>
                </a:cxn>
                <a:cxn ang="0">
                  <a:pos x="0" y="0"/>
                </a:cxn>
                <a:cxn ang="0">
                  <a:pos x="36" y="0"/>
                </a:cxn>
                <a:cxn ang="0">
                  <a:pos x="36" y="6"/>
                </a:cxn>
                <a:cxn ang="0">
                  <a:pos x="22" y="6"/>
                </a:cxn>
                <a:cxn ang="0">
                  <a:pos x="22" y="48"/>
                </a:cxn>
                <a:cxn ang="0">
                  <a:pos x="16" y="48"/>
                </a:cxn>
                <a:cxn ang="0">
                  <a:pos x="16" y="6"/>
                </a:cxn>
              </a:cxnLst>
              <a:rect l="0" t="0" r="r" b="b"/>
              <a:pathLst>
                <a:path w="36" h="48">
                  <a:moveTo>
                    <a:pt x="16" y="6"/>
                  </a:moveTo>
                  <a:lnTo>
                    <a:pt x="0" y="6"/>
                  </a:lnTo>
                  <a:lnTo>
                    <a:pt x="0" y="0"/>
                  </a:lnTo>
                  <a:lnTo>
                    <a:pt x="36" y="0"/>
                  </a:lnTo>
                  <a:lnTo>
                    <a:pt x="36" y="6"/>
                  </a:lnTo>
                  <a:lnTo>
                    <a:pt x="22" y="6"/>
                  </a:lnTo>
                  <a:lnTo>
                    <a:pt x="22" y="48"/>
                  </a:lnTo>
                  <a:lnTo>
                    <a:pt x="16" y="48"/>
                  </a:lnTo>
                  <a:lnTo>
                    <a:pt x="16" y="6"/>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dirty="0">
                <a:solidFill>
                  <a:srgbClr val="000000"/>
                </a:solidFill>
                <a:latin typeface="Calibri Light" panose="020F0302020204030204" pitchFamily="34" charset="0"/>
                <a:cs typeface="Calibri Light" panose="020F0302020204030204" pitchFamily="34" charset="0"/>
              </a:endParaRPr>
            </a:p>
          </p:txBody>
        </p:sp>
        <p:sp>
          <p:nvSpPr>
            <p:cNvPr id="50" name="Freeform 49">
              <a:extLst>
                <a:ext uri="{FF2B5EF4-FFF2-40B4-BE49-F238E27FC236}">
                  <a16:creationId xmlns:a16="http://schemas.microsoft.com/office/drawing/2014/main" id="{9D6B94BE-F458-EA4C-A6AD-EF06C16D8B5E}"/>
                </a:ext>
              </a:extLst>
            </p:cNvPr>
            <p:cNvSpPr>
              <a:spLocks noEditPoints="1"/>
            </p:cNvSpPr>
            <p:nvPr userDrawn="1"/>
          </p:nvSpPr>
          <p:spPr bwMode="gray">
            <a:xfrm>
              <a:off x="5980113" y="6445250"/>
              <a:ext cx="63500" cy="76200"/>
            </a:xfrm>
            <a:custGeom>
              <a:avLst/>
              <a:gdLst/>
              <a:ahLst/>
              <a:cxnLst>
                <a:cxn ang="0">
                  <a:pos x="6" y="16"/>
                </a:cxn>
                <a:cxn ang="0">
                  <a:pos x="3" y="24"/>
                </a:cxn>
                <a:cxn ang="0">
                  <a:pos x="0" y="24"/>
                </a:cxn>
                <a:cxn ang="0">
                  <a:pos x="8" y="0"/>
                </a:cxn>
                <a:cxn ang="0">
                  <a:pos x="12" y="0"/>
                </a:cxn>
                <a:cxn ang="0">
                  <a:pos x="20" y="24"/>
                </a:cxn>
                <a:cxn ang="0">
                  <a:pos x="17" y="24"/>
                </a:cxn>
                <a:cxn ang="0">
                  <a:pos x="14" y="16"/>
                </a:cxn>
                <a:cxn ang="0">
                  <a:pos x="6" y="16"/>
                </a:cxn>
                <a:cxn ang="0">
                  <a:pos x="14" y="14"/>
                </a:cxn>
                <a:cxn ang="0">
                  <a:pos x="11" y="7"/>
                </a:cxn>
                <a:cxn ang="0">
                  <a:pos x="10" y="3"/>
                </a:cxn>
                <a:cxn ang="0">
                  <a:pos x="10" y="3"/>
                </a:cxn>
                <a:cxn ang="0">
                  <a:pos x="9" y="7"/>
                </a:cxn>
                <a:cxn ang="0">
                  <a:pos x="7" y="14"/>
                </a:cxn>
                <a:cxn ang="0">
                  <a:pos x="14" y="14"/>
                </a:cxn>
              </a:cxnLst>
              <a:rect l="0" t="0" r="r" b="b"/>
              <a:pathLst>
                <a:path w="20" h="24">
                  <a:moveTo>
                    <a:pt x="6" y="16"/>
                  </a:moveTo>
                  <a:cubicBezTo>
                    <a:pt x="3" y="24"/>
                    <a:pt x="3" y="24"/>
                    <a:pt x="3" y="24"/>
                  </a:cubicBezTo>
                  <a:cubicBezTo>
                    <a:pt x="0" y="24"/>
                    <a:pt x="0" y="24"/>
                    <a:pt x="0" y="24"/>
                  </a:cubicBezTo>
                  <a:cubicBezTo>
                    <a:pt x="8" y="0"/>
                    <a:pt x="8" y="0"/>
                    <a:pt x="8" y="0"/>
                  </a:cubicBezTo>
                  <a:cubicBezTo>
                    <a:pt x="12" y="0"/>
                    <a:pt x="12" y="0"/>
                    <a:pt x="12" y="0"/>
                  </a:cubicBezTo>
                  <a:cubicBezTo>
                    <a:pt x="20" y="24"/>
                    <a:pt x="20" y="24"/>
                    <a:pt x="20" y="24"/>
                  </a:cubicBezTo>
                  <a:cubicBezTo>
                    <a:pt x="17" y="24"/>
                    <a:pt x="17" y="24"/>
                    <a:pt x="17" y="24"/>
                  </a:cubicBezTo>
                  <a:cubicBezTo>
                    <a:pt x="14" y="16"/>
                    <a:pt x="14" y="16"/>
                    <a:pt x="14" y="16"/>
                  </a:cubicBezTo>
                  <a:lnTo>
                    <a:pt x="6" y="16"/>
                  </a:lnTo>
                  <a:close/>
                  <a:moveTo>
                    <a:pt x="14" y="14"/>
                  </a:moveTo>
                  <a:cubicBezTo>
                    <a:pt x="11" y="7"/>
                    <a:pt x="11" y="7"/>
                    <a:pt x="11" y="7"/>
                  </a:cubicBezTo>
                  <a:cubicBezTo>
                    <a:pt x="11" y="6"/>
                    <a:pt x="11" y="4"/>
                    <a:pt x="10" y="3"/>
                  </a:cubicBezTo>
                  <a:cubicBezTo>
                    <a:pt x="10" y="3"/>
                    <a:pt x="10" y="3"/>
                    <a:pt x="10" y="3"/>
                  </a:cubicBezTo>
                  <a:cubicBezTo>
                    <a:pt x="10" y="4"/>
                    <a:pt x="9" y="6"/>
                    <a:pt x="9" y="7"/>
                  </a:cubicBezTo>
                  <a:cubicBezTo>
                    <a:pt x="7" y="14"/>
                    <a:pt x="7" y="14"/>
                    <a:pt x="7" y="14"/>
                  </a:cubicBezTo>
                  <a:lnTo>
                    <a:pt x="14" y="14"/>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dirty="0">
                <a:solidFill>
                  <a:srgbClr val="000000"/>
                </a:solidFill>
                <a:latin typeface="Calibri Light" panose="020F0302020204030204" pitchFamily="34" charset="0"/>
                <a:cs typeface="Calibri Light" panose="020F0302020204030204" pitchFamily="34" charset="0"/>
              </a:endParaRPr>
            </a:p>
          </p:txBody>
        </p:sp>
        <p:sp>
          <p:nvSpPr>
            <p:cNvPr id="51" name="Freeform 50">
              <a:extLst>
                <a:ext uri="{FF2B5EF4-FFF2-40B4-BE49-F238E27FC236}">
                  <a16:creationId xmlns:a16="http://schemas.microsoft.com/office/drawing/2014/main" id="{92029383-DF5D-824B-8BAA-7730BD7E9995}"/>
                </a:ext>
              </a:extLst>
            </p:cNvPr>
            <p:cNvSpPr>
              <a:spLocks/>
            </p:cNvSpPr>
            <p:nvPr userDrawn="1"/>
          </p:nvSpPr>
          <p:spPr bwMode="gray">
            <a:xfrm>
              <a:off x="6062663" y="6445250"/>
              <a:ext cx="57150" cy="76200"/>
            </a:xfrm>
            <a:custGeom>
              <a:avLst/>
              <a:gdLst/>
              <a:ahLst/>
              <a:cxnLst>
                <a:cxn ang="0">
                  <a:pos x="0" y="24"/>
                </a:cxn>
                <a:cxn ang="0">
                  <a:pos x="0" y="0"/>
                </a:cxn>
                <a:cxn ang="0">
                  <a:pos x="3" y="0"/>
                </a:cxn>
                <a:cxn ang="0">
                  <a:pos x="11" y="12"/>
                </a:cxn>
                <a:cxn ang="0">
                  <a:pos x="15" y="20"/>
                </a:cxn>
                <a:cxn ang="0">
                  <a:pos x="15" y="20"/>
                </a:cxn>
                <a:cxn ang="0">
                  <a:pos x="15" y="10"/>
                </a:cxn>
                <a:cxn ang="0">
                  <a:pos x="15" y="0"/>
                </a:cxn>
                <a:cxn ang="0">
                  <a:pos x="18" y="0"/>
                </a:cxn>
                <a:cxn ang="0">
                  <a:pos x="18" y="24"/>
                </a:cxn>
                <a:cxn ang="0">
                  <a:pos x="15" y="24"/>
                </a:cxn>
                <a:cxn ang="0">
                  <a:pos x="7" y="12"/>
                </a:cxn>
                <a:cxn ang="0">
                  <a:pos x="3" y="4"/>
                </a:cxn>
                <a:cxn ang="0">
                  <a:pos x="2" y="4"/>
                </a:cxn>
                <a:cxn ang="0">
                  <a:pos x="3" y="14"/>
                </a:cxn>
                <a:cxn ang="0">
                  <a:pos x="3" y="24"/>
                </a:cxn>
                <a:cxn ang="0">
                  <a:pos x="0" y="24"/>
                </a:cxn>
              </a:cxnLst>
              <a:rect l="0" t="0" r="r" b="b"/>
              <a:pathLst>
                <a:path w="18" h="24">
                  <a:moveTo>
                    <a:pt x="0" y="24"/>
                  </a:moveTo>
                  <a:cubicBezTo>
                    <a:pt x="0" y="0"/>
                    <a:pt x="0" y="0"/>
                    <a:pt x="0" y="0"/>
                  </a:cubicBezTo>
                  <a:cubicBezTo>
                    <a:pt x="3" y="0"/>
                    <a:pt x="3" y="0"/>
                    <a:pt x="3" y="0"/>
                  </a:cubicBezTo>
                  <a:cubicBezTo>
                    <a:pt x="11" y="12"/>
                    <a:pt x="11" y="12"/>
                    <a:pt x="11" y="12"/>
                  </a:cubicBezTo>
                  <a:cubicBezTo>
                    <a:pt x="12" y="15"/>
                    <a:pt x="14" y="17"/>
                    <a:pt x="15" y="20"/>
                  </a:cubicBezTo>
                  <a:cubicBezTo>
                    <a:pt x="15" y="20"/>
                    <a:pt x="15" y="20"/>
                    <a:pt x="15" y="20"/>
                  </a:cubicBezTo>
                  <a:cubicBezTo>
                    <a:pt x="15" y="17"/>
                    <a:pt x="15" y="14"/>
                    <a:pt x="15" y="10"/>
                  </a:cubicBezTo>
                  <a:cubicBezTo>
                    <a:pt x="15" y="0"/>
                    <a:pt x="15" y="0"/>
                    <a:pt x="15" y="0"/>
                  </a:cubicBezTo>
                  <a:cubicBezTo>
                    <a:pt x="18" y="0"/>
                    <a:pt x="18" y="0"/>
                    <a:pt x="18" y="0"/>
                  </a:cubicBezTo>
                  <a:cubicBezTo>
                    <a:pt x="18" y="24"/>
                    <a:pt x="18" y="24"/>
                    <a:pt x="18" y="24"/>
                  </a:cubicBezTo>
                  <a:cubicBezTo>
                    <a:pt x="15" y="24"/>
                    <a:pt x="15" y="24"/>
                    <a:pt x="15" y="24"/>
                  </a:cubicBezTo>
                  <a:cubicBezTo>
                    <a:pt x="7" y="12"/>
                    <a:pt x="7" y="12"/>
                    <a:pt x="7" y="12"/>
                  </a:cubicBezTo>
                  <a:cubicBezTo>
                    <a:pt x="5" y="9"/>
                    <a:pt x="4" y="6"/>
                    <a:pt x="3" y="4"/>
                  </a:cubicBezTo>
                  <a:cubicBezTo>
                    <a:pt x="2" y="4"/>
                    <a:pt x="2" y="4"/>
                    <a:pt x="2" y="4"/>
                  </a:cubicBezTo>
                  <a:cubicBezTo>
                    <a:pt x="3" y="7"/>
                    <a:pt x="3" y="10"/>
                    <a:pt x="3" y="14"/>
                  </a:cubicBezTo>
                  <a:cubicBezTo>
                    <a:pt x="3" y="24"/>
                    <a:pt x="3" y="24"/>
                    <a:pt x="3" y="24"/>
                  </a:cubicBezTo>
                  <a:lnTo>
                    <a:pt x="0" y="24"/>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dirty="0">
                <a:solidFill>
                  <a:srgbClr val="000000"/>
                </a:solidFill>
                <a:latin typeface="Calibri Light" panose="020F0302020204030204" pitchFamily="34" charset="0"/>
                <a:cs typeface="Calibri Light" panose="020F0302020204030204" pitchFamily="34" charset="0"/>
              </a:endParaRPr>
            </a:p>
          </p:txBody>
        </p:sp>
        <p:sp>
          <p:nvSpPr>
            <p:cNvPr id="52" name="Freeform 51">
              <a:extLst>
                <a:ext uri="{FF2B5EF4-FFF2-40B4-BE49-F238E27FC236}">
                  <a16:creationId xmlns:a16="http://schemas.microsoft.com/office/drawing/2014/main" id="{5BA3FC7A-DD70-B441-9DD6-BE680E63D1FF}"/>
                </a:ext>
              </a:extLst>
            </p:cNvPr>
            <p:cNvSpPr>
              <a:spLocks/>
            </p:cNvSpPr>
            <p:nvPr userDrawn="1"/>
          </p:nvSpPr>
          <p:spPr bwMode="gray">
            <a:xfrm>
              <a:off x="6132513" y="6445250"/>
              <a:ext cx="57150" cy="76200"/>
            </a:xfrm>
            <a:custGeom>
              <a:avLst/>
              <a:gdLst/>
              <a:ahLst/>
              <a:cxnLst>
                <a:cxn ang="0">
                  <a:pos x="16" y="6"/>
                </a:cxn>
                <a:cxn ang="0">
                  <a:pos x="0" y="6"/>
                </a:cxn>
                <a:cxn ang="0">
                  <a:pos x="0" y="0"/>
                </a:cxn>
                <a:cxn ang="0">
                  <a:pos x="36" y="0"/>
                </a:cxn>
                <a:cxn ang="0">
                  <a:pos x="36" y="6"/>
                </a:cxn>
                <a:cxn ang="0">
                  <a:pos x="22" y="6"/>
                </a:cxn>
                <a:cxn ang="0">
                  <a:pos x="22" y="48"/>
                </a:cxn>
                <a:cxn ang="0">
                  <a:pos x="16" y="48"/>
                </a:cxn>
                <a:cxn ang="0">
                  <a:pos x="16" y="6"/>
                </a:cxn>
              </a:cxnLst>
              <a:rect l="0" t="0" r="r" b="b"/>
              <a:pathLst>
                <a:path w="36" h="48">
                  <a:moveTo>
                    <a:pt x="16" y="6"/>
                  </a:moveTo>
                  <a:lnTo>
                    <a:pt x="0" y="6"/>
                  </a:lnTo>
                  <a:lnTo>
                    <a:pt x="0" y="0"/>
                  </a:lnTo>
                  <a:lnTo>
                    <a:pt x="36" y="0"/>
                  </a:lnTo>
                  <a:lnTo>
                    <a:pt x="36" y="6"/>
                  </a:lnTo>
                  <a:lnTo>
                    <a:pt x="22" y="6"/>
                  </a:lnTo>
                  <a:lnTo>
                    <a:pt x="22" y="48"/>
                  </a:lnTo>
                  <a:lnTo>
                    <a:pt x="16" y="48"/>
                  </a:lnTo>
                  <a:lnTo>
                    <a:pt x="16" y="6"/>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dirty="0">
                <a:solidFill>
                  <a:srgbClr val="000000"/>
                </a:solidFill>
                <a:latin typeface="Calibri Light" panose="020F0302020204030204" pitchFamily="34" charset="0"/>
                <a:cs typeface="Calibri Light" panose="020F0302020204030204" pitchFamily="34" charset="0"/>
              </a:endParaRPr>
            </a:p>
          </p:txBody>
        </p:sp>
        <p:sp>
          <p:nvSpPr>
            <p:cNvPr id="53" name="Freeform 52">
              <a:extLst>
                <a:ext uri="{FF2B5EF4-FFF2-40B4-BE49-F238E27FC236}">
                  <a16:creationId xmlns:a16="http://schemas.microsoft.com/office/drawing/2014/main" id="{C659A941-A4F0-8343-81F4-0281EEF2ADF2}"/>
                </a:ext>
              </a:extLst>
            </p:cNvPr>
            <p:cNvSpPr>
              <a:spLocks/>
            </p:cNvSpPr>
            <p:nvPr userDrawn="1"/>
          </p:nvSpPr>
          <p:spPr bwMode="gray">
            <a:xfrm>
              <a:off x="6199188" y="6445250"/>
              <a:ext cx="47625" cy="76200"/>
            </a:xfrm>
            <a:custGeom>
              <a:avLst/>
              <a:gdLst/>
              <a:ahLst/>
              <a:cxnLst>
                <a:cxn ang="0">
                  <a:pos x="1" y="20"/>
                </a:cxn>
                <a:cxn ang="0">
                  <a:pos x="6" y="22"/>
                </a:cxn>
                <a:cxn ang="0">
                  <a:pos x="11" y="18"/>
                </a:cxn>
                <a:cxn ang="0">
                  <a:pos x="7" y="13"/>
                </a:cxn>
                <a:cxn ang="0">
                  <a:pos x="1" y="6"/>
                </a:cxn>
                <a:cxn ang="0">
                  <a:pos x="8" y="0"/>
                </a:cxn>
                <a:cxn ang="0">
                  <a:pos x="14" y="1"/>
                </a:cxn>
                <a:cxn ang="0">
                  <a:pos x="13" y="3"/>
                </a:cxn>
                <a:cxn ang="0">
                  <a:pos x="8" y="2"/>
                </a:cxn>
                <a:cxn ang="0">
                  <a:pos x="4" y="6"/>
                </a:cxn>
                <a:cxn ang="0">
                  <a:pos x="9" y="10"/>
                </a:cxn>
                <a:cxn ang="0">
                  <a:pos x="15" y="17"/>
                </a:cxn>
                <a:cxn ang="0">
                  <a:pos x="6" y="24"/>
                </a:cxn>
                <a:cxn ang="0">
                  <a:pos x="0" y="23"/>
                </a:cxn>
                <a:cxn ang="0">
                  <a:pos x="1" y="20"/>
                </a:cxn>
              </a:cxnLst>
              <a:rect l="0" t="0" r="r" b="b"/>
              <a:pathLst>
                <a:path w="15" h="24">
                  <a:moveTo>
                    <a:pt x="1" y="20"/>
                  </a:moveTo>
                  <a:cubicBezTo>
                    <a:pt x="2" y="21"/>
                    <a:pt x="4" y="22"/>
                    <a:pt x="6" y="22"/>
                  </a:cubicBezTo>
                  <a:cubicBezTo>
                    <a:pt x="10" y="22"/>
                    <a:pt x="11" y="20"/>
                    <a:pt x="11" y="18"/>
                  </a:cubicBezTo>
                  <a:cubicBezTo>
                    <a:pt x="11" y="15"/>
                    <a:pt x="10" y="14"/>
                    <a:pt x="7" y="13"/>
                  </a:cubicBezTo>
                  <a:cubicBezTo>
                    <a:pt x="3" y="12"/>
                    <a:pt x="1" y="10"/>
                    <a:pt x="1" y="6"/>
                  </a:cubicBezTo>
                  <a:cubicBezTo>
                    <a:pt x="1" y="2"/>
                    <a:pt x="4" y="0"/>
                    <a:pt x="8" y="0"/>
                  </a:cubicBezTo>
                  <a:cubicBezTo>
                    <a:pt x="11" y="0"/>
                    <a:pt x="13" y="0"/>
                    <a:pt x="14" y="1"/>
                  </a:cubicBezTo>
                  <a:cubicBezTo>
                    <a:pt x="13" y="3"/>
                    <a:pt x="13" y="3"/>
                    <a:pt x="13" y="3"/>
                  </a:cubicBezTo>
                  <a:cubicBezTo>
                    <a:pt x="12" y="3"/>
                    <a:pt x="10" y="2"/>
                    <a:pt x="8" y="2"/>
                  </a:cubicBezTo>
                  <a:cubicBezTo>
                    <a:pt x="5" y="2"/>
                    <a:pt x="4" y="4"/>
                    <a:pt x="4" y="6"/>
                  </a:cubicBezTo>
                  <a:cubicBezTo>
                    <a:pt x="4" y="8"/>
                    <a:pt x="5" y="9"/>
                    <a:pt x="9" y="10"/>
                  </a:cubicBezTo>
                  <a:cubicBezTo>
                    <a:pt x="13" y="12"/>
                    <a:pt x="15" y="14"/>
                    <a:pt x="15" y="17"/>
                  </a:cubicBezTo>
                  <a:cubicBezTo>
                    <a:pt x="15" y="21"/>
                    <a:pt x="12" y="24"/>
                    <a:pt x="6" y="24"/>
                  </a:cubicBezTo>
                  <a:cubicBezTo>
                    <a:pt x="4" y="24"/>
                    <a:pt x="1" y="24"/>
                    <a:pt x="0" y="23"/>
                  </a:cubicBezTo>
                  <a:lnTo>
                    <a:pt x="1" y="20"/>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dirty="0">
                <a:solidFill>
                  <a:srgbClr val="000000"/>
                </a:solidFill>
                <a:latin typeface="Calibri Light" panose="020F0302020204030204" pitchFamily="34" charset="0"/>
                <a:cs typeface="Calibri Light" panose="020F0302020204030204" pitchFamily="34" charset="0"/>
              </a:endParaRPr>
            </a:p>
          </p:txBody>
        </p:sp>
      </p:grpSp>
    </p:spTree>
    <p:extLst>
      <p:ext uri="{BB962C8B-B14F-4D97-AF65-F5344CB8AC3E}">
        <p14:creationId xmlns:p14="http://schemas.microsoft.com/office/powerpoint/2010/main" val="24977717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wipe(left)">
                                      <p:cBhvr>
                                        <p:cTn id="7" dur="500"/>
                                        <p:tgtEl>
                                          <p:spTgt spid="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animBg="1"/>
    </p:bldLst>
  </p:timing>
  <p:extLst mod="1">
    <p:ext uri="{DCECCB84-F9BA-43D5-87BE-67443E8EF086}">
      <p15:sldGuideLst xmlns:p15="http://schemas.microsoft.com/office/powerpoint/2012/main">
        <p15:guide id="1" orient="horz" pos="1620">
          <p15:clr>
            <a:srgbClr val="FBAE40"/>
          </p15:clr>
        </p15:guide>
        <p15:guide id="2" pos="2880">
          <p15:clr>
            <a:srgbClr val="FBAE40"/>
          </p15:clr>
        </p15:guide>
        <p15:guide id="3" pos="492">
          <p15:clr>
            <a:srgbClr val="FBAE40"/>
          </p15:clr>
        </p15:guide>
        <p15:guide id="4" orient="horz" pos="60">
          <p15:clr>
            <a:srgbClr val="FBAE40"/>
          </p15:clr>
        </p15:guide>
        <p15:guide id="5" orient="horz" pos="482">
          <p15:clr>
            <a:srgbClr val="FBAE40"/>
          </p15:clr>
        </p15:guide>
        <p15:guide id="6" orient="horz" pos="1169">
          <p15:clr>
            <a:srgbClr val="FBAE40"/>
          </p15:clr>
        </p15:guide>
        <p15:guide id="7" pos="2127">
          <p15:clr>
            <a:srgbClr val="FBAE40"/>
          </p15:clr>
        </p15:guide>
        <p15:guide id="8" pos="5090">
          <p15:clr>
            <a:srgbClr val="FBAE40"/>
          </p15:clr>
        </p15:guide>
        <p15:guide id="9" orient="horz" pos="874">
          <p15:clr>
            <a:srgbClr val="FBAE40"/>
          </p15:clr>
        </p15:guide>
      </p15:sldGuideLst>
    </p:ext>
  </p:extLst>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Introductory Letter">
    <p:spTree>
      <p:nvGrpSpPr>
        <p:cNvPr id="1" name=""/>
        <p:cNvGrpSpPr/>
        <p:nvPr/>
      </p:nvGrpSpPr>
      <p:grpSpPr>
        <a:xfrm>
          <a:off x="0" y="0"/>
          <a:ext cx="0" cy="0"/>
          <a:chOff x="0" y="0"/>
          <a:chExt cx="0" cy="0"/>
        </a:xfrm>
      </p:grpSpPr>
      <p:pic>
        <p:nvPicPr>
          <p:cNvPr id="7" name="Picture 2" descr="man using MacBook">
            <a:extLst>
              <a:ext uri="{FF2B5EF4-FFF2-40B4-BE49-F238E27FC236}">
                <a16:creationId xmlns:a16="http://schemas.microsoft.com/office/drawing/2014/main" id="{47E66268-AF98-CA44-85A4-D979FE374D92}"/>
              </a:ext>
            </a:extLst>
          </p:cNvPr>
          <p:cNvPicPr>
            <a:picLocks noChangeAspect="1" noChangeArrowheads="1"/>
          </p:cNvPicPr>
          <p:nvPr userDrawn="1"/>
        </p:nvPicPr>
        <p:blipFill rotWithShape="1">
          <a:blip r:embed="rId2" cstate="email">
            <a:extLst>
              <a:ext uri="{28A0092B-C50C-407E-A947-70E740481C1C}">
                <a14:useLocalDpi xmlns:a14="http://schemas.microsoft.com/office/drawing/2010/main"/>
              </a:ext>
            </a:extLst>
          </a:blip>
          <a:srcRect/>
          <a:stretch/>
        </p:blipFill>
        <p:spPr bwMode="auto">
          <a:xfrm flipH="1">
            <a:off x="-3" y="0"/>
            <a:ext cx="2368008" cy="5143500"/>
          </a:xfrm>
          <a:prstGeom prst="rect">
            <a:avLst/>
          </a:prstGeom>
          <a:noFill/>
          <a:extLst>
            <a:ext uri="{909E8E84-426E-40DD-AFC4-6F175D3DCCD1}">
              <a14:hiddenFill xmlns:a14="http://schemas.microsoft.com/office/drawing/2010/main">
                <a:solidFill>
                  <a:srgbClr val="FFFFFF"/>
                </a:solidFill>
              </a14:hiddenFill>
            </a:ext>
          </a:extLst>
        </p:spPr>
      </p:pic>
      <p:sp>
        <p:nvSpPr>
          <p:cNvPr id="8" name="Shape 24">
            <a:extLst>
              <a:ext uri="{FF2B5EF4-FFF2-40B4-BE49-F238E27FC236}">
                <a16:creationId xmlns:a16="http://schemas.microsoft.com/office/drawing/2014/main" id="{9276D7CE-6F79-CB49-ABB5-DD384BFC0998}"/>
              </a:ext>
            </a:extLst>
          </p:cNvPr>
          <p:cNvSpPr/>
          <p:nvPr userDrawn="1"/>
        </p:nvSpPr>
        <p:spPr>
          <a:xfrm>
            <a:off x="0" y="0"/>
            <a:ext cx="2368005" cy="5143500"/>
          </a:xfrm>
          <a:prstGeom prst="rect">
            <a:avLst/>
          </a:prstGeom>
          <a:gradFill>
            <a:gsLst>
              <a:gs pos="5000">
                <a:srgbClr val="53585F">
                  <a:alpha val="95000"/>
                </a:srgbClr>
              </a:gs>
              <a:gs pos="65000">
                <a:srgbClr val="3B3D43">
                  <a:alpha val="95000"/>
                </a:srgbClr>
              </a:gs>
              <a:gs pos="100000">
                <a:srgbClr val="232327">
                  <a:alpha val="90000"/>
                </a:srgbClr>
              </a:gs>
            </a:gsLst>
            <a:lin ang="16200000"/>
          </a:gradFill>
          <a:ln w="12700">
            <a:miter lim="400000"/>
          </a:ln>
        </p:spPr>
        <p:txBody>
          <a:bodyPr lIns="0" tIns="0" rIns="0" bIns="0" anchor="ctr"/>
          <a:lstStyle/>
          <a:p>
            <a:pPr lvl="0">
              <a:lnSpc>
                <a:spcPct val="80000"/>
              </a:lnSpc>
              <a:defRPr sz="2700" b="1">
                <a:solidFill>
                  <a:srgbClr val="FFFFFF"/>
                </a:solidFill>
              </a:defRPr>
            </a:pPr>
            <a:endParaRPr sz="1097" dirty="0">
              <a:latin typeface="Calibri Light" panose="020F0302020204030204" pitchFamily="34" charset="0"/>
              <a:cs typeface="Calibri Light" panose="020F0302020204030204" pitchFamily="34" charset="0"/>
            </a:endParaRPr>
          </a:p>
        </p:txBody>
      </p:sp>
      <p:sp>
        <p:nvSpPr>
          <p:cNvPr id="10" name="Rectangle 9">
            <a:extLst>
              <a:ext uri="{FF2B5EF4-FFF2-40B4-BE49-F238E27FC236}">
                <a16:creationId xmlns:a16="http://schemas.microsoft.com/office/drawing/2014/main" id="{D5035593-C221-674E-B6A0-92701239CFB8}"/>
              </a:ext>
            </a:extLst>
          </p:cNvPr>
          <p:cNvSpPr/>
          <p:nvPr userDrawn="1"/>
        </p:nvSpPr>
        <p:spPr>
          <a:xfrm rot="16200000">
            <a:off x="594713" y="-193605"/>
            <a:ext cx="98580" cy="48579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solidFill>
                <a:schemeClr val="bg1"/>
              </a:solidFill>
              <a:latin typeface="Calibri Light" panose="020F0302020204030204" pitchFamily="34" charset="0"/>
              <a:cs typeface="Calibri Light" panose="020F0302020204030204" pitchFamily="34" charset="0"/>
            </a:endParaRPr>
          </a:p>
        </p:txBody>
      </p:sp>
      <p:sp>
        <p:nvSpPr>
          <p:cNvPr id="11" name="Shape 2850">
            <a:extLst>
              <a:ext uri="{FF2B5EF4-FFF2-40B4-BE49-F238E27FC236}">
                <a16:creationId xmlns:a16="http://schemas.microsoft.com/office/drawing/2014/main" id="{AEBBA253-A48D-DF42-9B8F-5DE131FCE804}"/>
              </a:ext>
            </a:extLst>
          </p:cNvPr>
          <p:cNvSpPr/>
          <p:nvPr userDrawn="1"/>
        </p:nvSpPr>
        <p:spPr>
          <a:xfrm>
            <a:off x="2714563" y="565358"/>
            <a:ext cx="254121" cy="254121"/>
          </a:xfrm>
          <a:custGeom>
            <a:avLst/>
            <a:gdLst/>
            <a:ahLst/>
            <a:cxnLst>
              <a:cxn ang="0">
                <a:pos x="wd2" y="hd2"/>
              </a:cxn>
              <a:cxn ang="5400000">
                <a:pos x="wd2" y="hd2"/>
              </a:cxn>
              <a:cxn ang="10800000">
                <a:pos x="wd2" y="hd2"/>
              </a:cxn>
              <a:cxn ang="16200000">
                <a:pos x="wd2" y="hd2"/>
              </a:cxn>
            </a:cxnLst>
            <a:rect l="0" t="0" r="r" b="b"/>
            <a:pathLst>
              <a:path w="21600" h="21600" extrusionOk="0">
                <a:moveTo>
                  <a:pt x="491" y="0"/>
                </a:moveTo>
                <a:cubicBezTo>
                  <a:pt x="220" y="0"/>
                  <a:pt x="0" y="220"/>
                  <a:pt x="0" y="491"/>
                </a:cubicBezTo>
                <a:cubicBezTo>
                  <a:pt x="0" y="762"/>
                  <a:pt x="220" y="982"/>
                  <a:pt x="491" y="982"/>
                </a:cubicBezTo>
                <a:cubicBezTo>
                  <a:pt x="11607" y="982"/>
                  <a:pt x="20618" y="9993"/>
                  <a:pt x="20618" y="21109"/>
                </a:cubicBezTo>
                <a:cubicBezTo>
                  <a:pt x="20618" y="21380"/>
                  <a:pt x="20838" y="21600"/>
                  <a:pt x="21109" y="21600"/>
                </a:cubicBezTo>
                <a:cubicBezTo>
                  <a:pt x="21380" y="21600"/>
                  <a:pt x="21600" y="21380"/>
                  <a:pt x="21600" y="21109"/>
                </a:cubicBezTo>
                <a:cubicBezTo>
                  <a:pt x="21600" y="9451"/>
                  <a:pt x="12149" y="0"/>
                  <a:pt x="491" y="0"/>
                </a:cubicBezTo>
                <a:moveTo>
                  <a:pt x="491" y="9818"/>
                </a:moveTo>
                <a:cubicBezTo>
                  <a:pt x="220" y="9818"/>
                  <a:pt x="0" y="10038"/>
                  <a:pt x="0" y="10309"/>
                </a:cubicBezTo>
                <a:cubicBezTo>
                  <a:pt x="0" y="10581"/>
                  <a:pt x="220" y="10800"/>
                  <a:pt x="491" y="10800"/>
                </a:cubicBezTo>
                <a:cubicBezTo>
                  <a:pt x="6184" y="10800"/>
                  <a:pt x="10800" y="15416"/>
                  <a:pt x="10800" y="21109"/>
                </a:cubicBezTo>
                <a:cubicBezTo>
                  <a:pt x="10800" y="21380"/>
                  <a:pt x="11020" y="21600"/>
                  <a:pt x="11291" y="21600"/>
                </a:cubicBezTo>
                <a:cubicBezTo>
                  <a:pt x="11562" y="21600"/>
                  <a:pt x="11782" y="21380"/>
                  <a:pt x="11782" y="21109"/>
                </a:cubicBezTo>
                <a:cubicBezTo>
                  <a:pt x="11782" y="14873"/>
                  <a:pt x="6727" y="9818"/>
                  <a:pt x="491" y="9818"/>
                </a:cubicBezTo>
                <a:moveTo>
                  <a:pt x="491" y="4909"/>
                </a:moveTo>
                <a:cubicBezTo>
                  <a:pt x="220" y="4909"/>
                  <a:pt x="0" y="5129"/>
                  <a:pt x="0" y="5400"/>
                </a:cubicBezTo>
                <a:cubicBezTo>
                  <a:pt x="0" y="5672"/>
                  <a:pt x="220" y="5891"/>
                  <a:pt x="491" y="5891"/>
                </a:cubicBezTo>
                <a:cubicBezTo>
                  <a:pt x="8896" y="5891"/>
                  <a:pt x="15709" y="12705"/>
                  <a:pt x="15709" y="21109"/>
                </a:cubicBezTo>
                <a:cubicBezTo>
                  <a:pt x="15709" y="21380"/>
                  <a:pt x="15929" y="21600"/>
                  <a:pt x="16200" y="21600"/>
                </a:cubicBezTo>
                <a:cubicBezTo>
                  <a:pt x="16471" y="21600"/>
                  <a:pt x="16691" y="21380"/>
                  <a:pt x="16691" y="21109"/>
                </a:cubicBezTo>
                <a:cubicBezTo>
                  <a:pt x="16691" y="12162"/>
                  <a:pt x="9438" y="4909"/>
                  <a:pt x="491" y="4909"/>
                </a:cubicBezTo>
                <a:moveTo>
                  <a:pt x="2945" y="20618"/>
                </a:moveTo>
                <a:cubicBezTo>
                  <a:pt x="1861" y="20618"/>
                  <a:pt x="982" y="19739"/>
                  <a:pt x="982" y="18655"/>
                </a:cubicBezTo>
                <a:cubicBezTo>
                  <a:pt x="982" y="17570"/>
                  <a:pt x="1861" y="16691"/>
                  <a:pt x="2945" y="16691"/>
                </a:cubicBezTo>
                <a:cubicBezTo>
                  <a:pt x="4030" y="16691"/>
                  <a:pt x="4909" y="17570"/>
                  <a:pt x="4909" y="18655"/>
                </a:cubicBezTo>
                <a:cubicBezTo>
                  <a:pt x="4909" y="19739"/>
                  <a:pt x="4030" y="20618"/>
                  <a:pt x="2945" y="20618"/>
                </a:cubicBezTo>
                <a:moveTo>
                  <a:pt x="2945" y="15709"/>
                </a:moveTo>
                <a:cubicBezTo>
                  <a:pt x="1319" y="15709"/>
                  <a:pt x="0" y="17028"/>
                  <a:pt x="0" y="18655"/>
                </a:cubicBezTo>
                <a:cubicBezTo>
                  <a:pt x="0" y="20281"/>
                  <a:pt x="1319" y="21600"/>
                  <a:pt x="2945" y="21600"/>
                </a:cubicBezTo>
                <a:cubicBezTo>
                  <a:pt x="4573" y="21600"/>
                  <a:pt x="5891" y="20281"/>
                  <a:pt x="5891" y="18655"/>
                </a:cubicBezTo>
                <a:cubicBezTo>
                  <a:pt x="5891" y="17028"/>
                  <a:pt x="4573" y="15709"/>
                  <a:pt x="2945" y="15709"/>
                </a:cubicBezTo>
              </a:path>
            </a:pathLst>
          </a:custGeom>
          <a:solidFill>
            <a:schemeClr val="bg1"/>
          </a:solidFill>
          <a:ln w="12700">
            <a:miter lim="400000"/>
          </a:ln>
        </p:spPr>
        <p:txBody>
          <a:bodyPr lIns="11609" tIns="11609" rIns="11609" bIns="11609" anchor="ctr"/>
          <a:lstStyle/>
          <a:p>
            <a:pPr defTabSz="139302">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914">
              <a:latin typeface="Calibri Light" panose="020F0302020204030204" pitchFamily="34" charset="0"/>
              <a:cs typeface="Calibri Light" panose="020F0302020204030204" pitchFamily="34" charset="0"/>
            </a:endParaRPr>
          </a:p>
        </p:txBody>
      </p:sp>
      <p:cxnSp>
        <p:nvCxnSpPr>
          <p:cNvPr id="19" name="Straight Connector 18">
            <a:extLst>
              <a:ext uri="{FF2B5EF4-FFF2-40B4-BE49-F238E27FC236}">
                <a16:creationId xmlns:a16="http://schemas.microsoft.com/office/drawing/2014/main" id="{D2294713-9B14-F543-B21A-C926F2E074E0}"/>
              </a:ext>
            </a:extLst>
          </p:cNvPr>
          <p:cNvCxnSpPr>
            <a:cxnSpLocks/>
          </p:cNvCxnSpPr>
          <p:nvPr userDrawn="1"/>
        </p:nvCxnSpPr>
        <p:spPr>
          <a:xfrm>
            <a:off x="401107" y="2329295"/>
            <a:ext cx="1959506" cy="0"/>
          </a:xfrm>
          <a:prstGeom prst="line">
            <a:avLst/>
          </a:prstGeom>
          <a:ln w="3175">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DB93827E-4D2C-0348-8A56-C349A4479267}"/>
              </a:ext>
            </a:extLst>
          </p:cNvPr>
          <p:cNvCxnSpPr>
            <a:cxnSpLocks/>
          </p:cNvCxnSpPr>
          <p:nvPr userDrawn="1"/>
        </p:nvCxnSpPr>
        <p:spPr>
          <a:xfrm>
            <a:off x="401107" y="3540428"/>
            <a:ext cx="1959506" cy="0"/>
          </a:xfrm>
          <a:prstGeom prst="line">
            <a:avLst/>
          </a:prstGeom>
          <a:ln w="3175">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23" name="Title 1">
            <a:extLst>
              <a:ext uri="{FF2B5EF4-FFF2-40B4-BE49-F238E27FC236}">
                <a16:creationId xmlns:a16="http://schemas.microsoft.com/office/drawing/2014/main" id="{E62CB7B4-A1B6-814E-9AED-DD8A73C5B825}"/>
              </a:ext>
            </a:extLst>
          </p:cNvPr>
          <p:cNvSpPr txBox="1">
            <a:spLocks/>
          </p:cNvSpPr>
          <p:nvPr userDrawn="1"/>
        </p:nvSpPr>
        <p:spPr bwMode="gray">
          <a:xfrm>
            <a:off x="401108" y="217970"/>
            <a:ext cx="1826414" cy="111620"/>
          </a:xfrm>
          <a:prstGeom prst="rect">
            <a:avLst/>
          </a:prstGeom>
        </p:spPr>
        <p:txBody>
          <a:bodyPr vert="horz" lIns="0" tIns="0" rIns="0" bIns="0" rtlCol="0" anchor="t" anchorCtr="0">
            <a:normAutofit/>
          </a:bodyPr>
          <a:lstStyle>
            <a:lvl1pPr algn="l" defTabSz="685800" rtl="0" eaLnBrk="1" latinLnBrk="0" hangingPunct="1">
              <a:spcBef>
                <a:spcPct val="0"/>
              </a:spcBef>
              <a:buNone/>
              <a:defRPr lang="en-GB" sz="4000" kern="1200" dirty="0">
                <a:solidFill>
                  <a:srgbClr val="00766B"/>
                </a:solidFill>
                <a:latin typeface="+mn-lt"/>
                <a:ea typeface="Arial" charset="0"/>
                <a:cs typeface="Arial" charset="0"/>
              </a:defRPr>
            </a:lvl1pPr>
          </a:lstStyle>
          <a:p>
            <a:pPr defTabSz="913271">
              <a:lnSpc>
                <a:spcPct val="90000"/>
              </a:lnSpc>
              <a:spcBef>
                <a:spcPts val="1000"/>
              </a:spcBef>
              <a:buFont typeface="Arial" panose="020B0604020202020204" pitchFamily="34" charset="0"/>
              <a:buNone/>
            </a:pPr>
            <a:r>
              <a:rPr lang="en-GB" sz="750" dirty="0">
                <a:solidFill>
                  <a:schemeClr val="bg1"/>
                </a:solidFill>
                <a:latin typeface="Calibri Light" panose="020F0302020204030204" pitchFamily="34" charset="0"/>
                <a:cs typeface="Calibri Light" panose="020F0302020204030204" pitchFamily="34" charset="0"/>
              </a:rPr>
              <a:t>Page </a:t>
            </a:r>
            <a:fld id="{53E7601D-6FDA-7B44-B5BA-3778DAD9E216}" type="slidenum">
              <a:rPr lang="en-GB" sz="750" smtClean="0">
                <a:solidFill>
                  <a:schemeClr val="bg1"/>
                </a:solidFill>
                <a:latin typeface="Calibri Light" panose="020F0302020204030204" pitchFamily="34" charset="0"/>
                <a:cs typeface="Calibri Light" panose="020F0302020204030204" pitchFamily="34" charset="0"/>
              </a:rPr>
              <a:t>‹#›</a:t>
            </a:fld>
            <a:endParaRPr lang="en-GB" sz="750" dirty="0">
              <a:solidFill>
                <a:schemeClr val="bg1"/>
              </a:solidFill>
              <a:latin typeface="Calibri Light" panose="020F0302020204030204" pitchFamily="34" charset="0"/>
              <a:cs typeface="Calibri Light" panose="020F0302020204030204" pitchFamily="34" charset="0"/>
            </a:endParaRPr>
          </a:p>
        </p:txBody>
      </p:sp>
      <p:sp>
        <p:nvSpPr>
          <p:cNvPr id="25" name="Text Placeholder 23">
            <a:extLst>
              <a:ext uri="{FF2B5EF4-FFF2-40B4-BE49-F238E27FC236}">
                <a16:creationId xmlns:a16="http://schemas.microsoft.com/office/drawing/2014/main" id="{D7D9E266-2FA6-3C4B-B7C8-FC152E84A354}"/>
              </a:ext>
            </a:extLst>
          </p:cNvPr>
          <p:cNvSpPr>
            <a:spLocks noGrp="1"/>
          </p:cNvSpPr>
          <p:nvPr>
            <p:ph type="body" sz="quarter" idx="10" hasCustomPrompt="1"/>
          </p:nvPr>
        </p:nvSpPr>
        <p:spPr>
          <a:xfrm>
            <a:off x="2518913" y="691006"/>
            <a:ext cx="2998242" cy="346503"/>
          </a:xfrm>
          <a:prstGeom prst="rect">
            <a:avLst/>
          </a:prstGeom>
        </p:spPr>
        <p:txBody>
          <a:bodyPr lIns="0" tIns="0" rIns="0" bIns="0"/>
          <a:lstStyle>
            <a:lvl1pPr marL="3175" indent="-3175">
              <a:buNone/>
              <a:tabLst/>
              <a:defRPr sz="1000" b="0" i="0">
                <a:solidFill>
                  <a:schemeClr val="tx1">
                    <a:lumMod val="95000"/>
                    <a:lumOff val="5000"/>
                  </a:schemeClr>
                </a:solidFill>
                <a:latin typeface="Calibri Light" panose="020F0302020204030204" pitchFamily="34" charset="0"/>
                <a:cs typeface="Calibri Light" panose="020F0302020204030204" pitchFamily="34" charset="0"/>
              </a:defRPr>
            </a:lvl1pPr>
            <a:lvl2pPr>
              <a:buNone/>
              <a:defRPr sz="1600"/>
            </a:lvl2pPr>
            <a:lvl3pPr>
              <a:buNone/>
              <a:defRPr sz="1600"/>
            </a:lvl3pPr>
            <a:lvl4pPr>
              <a:buNone/>
              <a:defRPr sz="1600"/>
            </a:lvl4pPr>
            <a:lvl5pPr>
              <a:buNone/>
              <a:defRPr sz="1600"/>
            </a:lvl5pPr>
          </a:lstStyle>
          <a:p>
            <a:pPr lvl="0"/>
            <a:r>
              <a:rPr lang="en-GB" dirty="0"/>
              <a:t>Dear </a:t>
            </a:r>
            <a:r>
              <a:rPr lang="en-GB" dirty="0" smtClean="0"/>
              <a:t>XXXXXXXXX</a:t>
            </a:r>
            <a:endParaRPr lang="en-GB" dirty="0"/>
          </a:p>
        </p:txBody>
      </p:sp>
      <p:sp>
        <p:nvSpPr>
          <p:cNvPr id="27" name="Text Placeholder 23">
            <a:extLst>
              <a:ext uri="{FF2B5EF4-FFF2-40B4-BE49-F238E27FC236}">
                <a16:creationId xmlns:a16="http://schemas.microsoft.com/office/drawing/2014/main" id="{47BEC0D7-CF7D-4349-9CF9-84646270BA93}"/>
              </a:ext>
            </a:extLst>
          </p:cNvPr>
          <p:cNvSpPr>
            <a:spLocks noGrp="1"/>
          </p:cNvSpPr>
          <p:nvPr>
            <p:ph type="body" sz="quarter" idx="11" hasCustomPrompt="1"/>
          </p:nvPr>
        </p:nvSpPr>
        <p:spPr>
          <a:xfrm>
            <a:off x="2518913" y="1044458"/>
            <a:ext cx="6223980" cy="3805128"/>
          </a:xfrm>
          <a:prstGeom prst="rect">
            <a:avLst/>
          </a:prstGeom>
        </p:spPr>
        <p:txBody>
          <a:bodyPr lIns="0" tIns="0" rIns="0" bIns="0" numCol="2" spcCol="360000"/>
          <a:lstStyle>
            <a:lvl1pPr marL="3175" indent="-3175">
              <a:spcBef>
                <a:spcPts val="0"/>
              </a:spcBef>
              <a:spcAft>
                <a:spcPts val="500"/>
              </a:spcAft>
              <a:buNone/>
              <a:tabLst/>
              <a:defRPr sz="900" b="0" i="0">
                <a:solidFill>
                  <a:schemeClr val="tx1">
                    <a:lumMod val="95000"/>
                    <a:lumOff val="5000"/>
                  </a:schemeClr>
                </a:solidFill>
                <a:latin typeface="Calibri Light" panose="020F0302020204030204" pitchFamily="34" charset="0"/>
                <a:cs typeface="Calibri Light" panose="020F0302020204030204" pitchFamily="34" charset="0"/>
              </a:defRPr>
            </a:lvl1pPr>
            <a:lvl2pPr>
              <a:buNone/>
              <a:defRPr sz="1600"/>
            </a:lvl2pPr>
            <a:lvl3pPr>
              <a:buNone/>
              <a:defRPr sz="1600"/>
            </a:lvl3pPr>
            <a:lvl4pPr>
              <a:buNone/>
              <a:defRPr sz="1600"/>
            </a:lvl4pPr>
            <a:lvl5pPr>
              <a:buNone/>
              <a:defRPr sz="1600"/>
            </a:lvl5pPr>
          </a:lstStyle>
          <a:p>
            <a:pPr lvl="0"/>
            <a:r>
              <a:rPr lang="en-GB" dirty="0"/>
              <a:t>Click to edit introductory letter text</a:t>
            </a:r>
          </a:p>
        </p:txBody>
      </p:sp>
      <p:pic>
        <p:nvPicPr>
          <p:cNvPr id="14" name="Picture 13" descr="Price Bailey logo"/>
          <p:cNvPicPr>
            <a:picLocks noChangeAspect="1"/>
          </p:cNvPicPr>
          <p:nvPr userDrawn="1"/>
        </p:nvPicPr>
        <p:blipFill>
          <a:blip r:embed="rId3" cstate="email">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7963200" y="288000"/>
            <a:ext cx="828000" cy="161062"/>
          </a:xfrm>
          <a:prstGeom prst="rect">
            <a:avLst/>
          </a:prstGeom>
          <a:noFill/>
          <a:ln>
            <a:noFill/>
          </a:ln>
        </p:spPr>
      </p:pic>
    </p:spTree>
    <p:extLst>
      <p:ext uri="{BB962C8B-B14F-4D97-AF65-F5344CB8AC3E}">
        <p14:creationId xmlns:p14="http://schemas.microsoft.com/office/powerpoint/2010/main" val="29098975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extLst mod="1">
    <p:ext uri="{DCECCB84-F9BA-43D5-87BE-67443E8EF086}">
      <p15:sldGuideLst xmlns:p15="http://schemas.microsoft.com/office/powerpoint/2012/main">
        <p15:guide id="1" orient="horz" pos="1620">
          <p15:clr>
            <a:srgbClr val="FBAE40"/>
          </p15:clr>
        </p15:guide>
        <p15:guide id="2" pos="2880">
          <p15:clr>
            <a:srgbClr val="FBAE40"/>
          </p15:clr>
        </p15:guide>
        <p15:guide id="3" pos="251">
          <p15:clr>
            <a:srgbClr val="FBAE40"/>
          </p15:clr>
        </p15:guide>
        <p15:guide id="4" orient="horz" pos="432">
          <p15:clr>
            <a:srgbClr val="FBAE40"/>
          </p15:clr>
        </p15:guide>
        <p15:guide id="5" pos="5505">
          <p15:clr>
            <a:srgbClr val="FBAE40"/>
          </p15:clr>
        </p15:guide>
        <p15:guide id="6" pos="1487">
          <p15:clr>
            <a:srgbClr val="FBAE40"/>
          </p15:clr>
        </p15:guide>
        <p15:guide id="7" orient="horz" pos="2870">
          <p15:clr>
            <a:srgbClr val="FBAE40"/>
          </p15:clr>
        </p15:guide>
      </p15:sldGuideLst>
    </p:ext>
  </p:extLst>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Blank Layout">
    <p:spTree>
      <p:nvGrpSpPr>
        <p:cNvPr id="1" name=""/>
        <p:cNvGrpSpPr/>
        <p:nvPr/>
      </p:nvGrpSpPr>
      <p:grpSpPr>
        <a:xfrm>
          <a:off x="0" y="0"/>
          <a:ext cx="0" cy="0"/>
          <a:chOff x="0" y="0"/>
          <a:chExt cx="0" cy="0"/>
        </a:xfrm>
      </p:grpSpPr>
      <p:sp>
        <p:nvSpPr>
          <p:cNvPr id="22" name="Rectangle 21">
            <a:extLst>
              <a:ext uri="{FF2B5EF4-FFF2-40B4-BE49-F238E27FC236}">
                <a16:creationId xmlns:a16="http://schemas.microsoft.com/office/drawing/2014/main" id="{F9F91B72-7D62-1843-BF2C-1B0305C98973}"/>
              </a:ext>
            </a:extLst>
          </p:cNvPr>
          <p:cNvSpPr/>
          <p:nvPr userDrawn="1"/>
        </p:nvSpPr>
        <p:spPr>
          <a:xfrm rot="16200000">
            <a:off x="594713" y="-193605"/>
            <a:ext cx="98580" cy="48579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solidFill>
                <a:schemeClr val="bg1"/>
              </a:solidFill>
              <a:latin typeface="Calibri Light" panose="020F0302020204030204" pitchFamily="34" charset="0"/>
              <a:cs typeface="Calibri Light" panose="020F0302020204030204" pitchFamily="34" charset="0"/>
            </a:endParaRPr>
          </a:p>
        </p:txBody>
      </p:sp>
      <p:sp>
        <p:nvSpPr>
          <p:cNvPr id="24" name="Title 1">
            <a:extLst>
              <a:ext uri="{FF2B5EF4-FFF2-40B4-BE49-F238E27FC236}">
                <a16:creationId xmlns:a16="http://schemas.microsoft.com/office/drawing/2014/main" id="{70DA622A-201C-4C4F-9B25-9B5ED401021A}"/>
              </a:ext>
            </a:extLst>
          </p:cNvPr>
          <p:cNvSpPr txBox="1">
            <a:spLocks/>
          </p:cNvSpPr>
          <p:nvPr userDrawn="1"/>
        </p:nvSpPr>
        <p:spPr bwMode="gray">
          <a:xfrm>
            <a:off x="401108" y="217970"/>
            <a:ext cx="1826414" cy="111620"/>
          </a:xfrm>
          <a:prstGeom prst="rect">
            <a:avLst/>
          </a:prstGeom>
        </p:spPr>
        <p:txBody>
          <a:bodyPr vert="horz" lIns="0" tIns="0" rIns="0" bIns="0" rtlCol="0" anchor="t" anchorCtr="0">
            <a:normAutofit/>
          </a:bodyPr>
          <a:lstStyle>
            <a:lvl1pPr algn="l" defTabSz="685800" rtl="0" eaLnBrk="1" latinLnBrk="0" hangingPunct="1">
              <a:spcBef>
                <a:spcPct val="0"/>
              </a:spcBef>
              <a:buNone/>
              <a:defRPr lang="en-GB" sz="4000" kern="1200" dirty="0">
                <a:solidFill>
                  <a:srgbClr val="00766B"/>
                </a:solidFill>
                <a:latin typeface="+mn-lt"/>
                <a:ea typeface="Arial" charset="0"/>
                <a:cs typeface="Arial" charset="0"/>
              </a:defRPr>
            </a:lvl1pPr>
          </a:lstStyle>
          <a:p>
            <a:pPr defTabSz="913271">
              <a:lnSpc>
                <a:spcPct val="90000"/>
              </a:lnSpc>
              <a:spcBef>
                <a:spcPts val="1000"/>
              </a:spcBef>
              <a:buFont typeface="Arial" panose="020B0604020202020204" pitchFamily="34" charset="0"/>
              <a:buNone/>
            </a:pPr>
            <a:r>
              <a:rPr lang="en-GB" sz="750" dirty="0">
                <a:solidFill>
                  <a:schemeClr val="tx1">
                    <a:lumMod val="85000"/>
                    <a:lumOff val="15000"/>
                  </a:schemeClr>
                </a:solidFill>
                <a:latin typeface="Calibri Light" panose="020F0302020204030204" pitchFamily="34" charset="0"/>
                <a:cs typeface="Calibri Light" panose="020F0302020204030204" pitchFamily="34" charset="0"/>
              </a:rPr>
              <a:t>Page </a:t>
            </a:r>
            <a:fld id="{53E7601D-6FDA-7B44-B5BA-3778DAD9E216}" type="slidenum">
              <a:rPr lang="en-GB" sz="750" smtClean="0">
                <a:solidFill>
                  <a:schemeClr val="tx1">
                    <a:lumMod val="85000"/>
                    <a:lumOff val="15000"/>
                  </a:schemeClr>
                </a:solidFill>
                <a:latin typeface="Calibri Light" panose="020F0302020204030204" pitchFamily="34" charset="0"/>
                <a:cs typeface="Calibri Light" panose="020F0302020204030204" pitchFamily="34" charset="0"/>
              </a:rPr>
              <a:t>‹#›</a:t>
            </a:fld>
            <a:endParaRPr lang="en-GB" sz="750" dirty="0">
              <a:solidFill>
                <a:schemeClr val="tx1">
                  <a:lumMod val="85000"/>
                  <a:lumOff val="15000"/>
                </a:schemeClr>
              </a:solidFill>
              <a:latin typeface="Calibri Light" panose="020F0302020204030204" pitchFamily="34" charset="0"/>
              <a:cs typeface="Calibri Light" panose="020F0302020204030204" pitchFamily="34" charset="0"/>
            </a:endParaRPr>
          </a:p>
        </p:txBody>
      </p:sp>
      <p:pic>
        <p:nvPicPr>
          <p:cNvPr id="5" name="Picture 4" descr="Price Bailey logo"/>
          <p:cNvPicPr>
            <a:picLocks noChangeAspect="1"/>
          </p:cNvPicPr>
          <p:nvPr userDrawn="1"/>
        </p:nvPicPr>
        <p:blipFill>
          <a:blip r:embed="rId2" cstate="email">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7963200" y="288000"/>
            <a:ext cx="828000" cy="161062"/>
          </a:xfrm>
          <a:prstGeom prst="rect">
            <a:avLst/>
          </a:prstGeom>
          <a:noFill/>
          <a:ln>
            <a:noFill/>
          </a:ln>
        </p:spPr>
      </p:pic>
    </p:spTree>
    <p:extLst>
      <p:ext uri="{BB962C8B-B14F-4D97-AF65-F5344CB8AC3E}">
        <p14:creationId xmlns:p14="http://schemas.microsoft.com/office/powerpoint/2010/main" val="18069247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wipe(left)">
                                      <p:cBhvr>
                                        <p:cTn id="7"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Lst>
  </p:timing>
  <p:extLst mod="1">
    <p:ext uri="{DCECCB84-F9BA-43D5-87BE-67443E8EF086}">
      <p15:sldGuideLst xmlns:p15="http://schemas.microsoft.com/office/powerpoint/2012/main">
        <p15:guide id="1" orient="horz" pos="1620">
          <p15:clr>
            <a:srgbClr val="FBAE40"/>
          </p15:clr>
        </p15:guide>
        <p15:guide id="2" pos="2880">
          <p15:clr>
            <a:srgbClr val="FBAE40"/>
          </p15:clr>
        </p15:guide>
        <p15:guide id="3" pos="251">
          <p15:clr>
            <a:srgbClr val="FBAE40"/>
          </p15:clr>
        </p15:guide>
        <p15:guide id="4" orient="horz" pos="432">
          <p15:clr>
            <a:srgbClr val="FBAE40"/>
          </p15:clr>
        </p15:guide>
        <p15:guide id="5" pos="5505">
          <p15:clr>
            <a:srgbClr val="FBAE40"/>
          </p15:clr>
        </p15:guide>
        <p15:guide id="6" pos="1487">
          <p15:clr>
            <a:srgbClr val="FBAE40"/>
          </p15:clr>
        </p15:guide>
      </p15:sldGuideLst>
    </p:ext>
  </p:extLst>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Title Only Layout">
    <p:spTree>
      <p:nvGrpSpPr>
        <p:cNvPr id="1" name=""/>
        <p:cNvGrpSpPr/>
        <p:nvPr/>
      </p:nvGrpSpPr>
      <p:grpSpPr>
        <a:xfrm>
          <a:off x="0" y="0"/>
          <a:ext cx="0" cy="0"/>
          <a:chOff x="0" y="0"/>
          <a:chExt cx="0" cy="0"/>
        </a:xfrm>
      </p:grpSpPr>
      <p:sp>
        <p:nvSpPr>
          <p:cNvPr id="22" name="Rectangle 21">
            <a:extLst>
              <a:ext uri="{FF2B5EF4-FFF2-40B4-BE49-F238E27FC236}">
                <a16:creationId xmlns:a16="http://schemas.microsoft.com/office/drawing/2014/main" id="{F9F91B72-7D62-1843-BF2C-1B0305C98973}"/>
              </a:ext>
            </a:extLst>
          </p:cNvPr>
          <p:cNvSpPr/>
          <p:nvPr userDrawn="1"/>
        </p:nvSpPr>
        <p:spPr>
          <a:xfrm rot="16200000">
            <a:off x="594713" y="-193605"/>
            <a:ext cx="98580" cy="48579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solidFill>
                <a:schemeClr val="bg1"/>
              </a:solidFill>
              <a:latin typeface="Calibri Light" panose="020F0302020204030204" pitchFamily="34" charset="0"/>
              <a:cs typeface="Calibri Light" panose="020F0302020204030204" pitchFamily="34" charset="0"/>
            </a:endParaRPr>
          </a:p>
        </p:txBody>
      </p:sp>
      <p:sp>
        <p:nvSpPr>
          <p:cNvPr id="24" name="Title 1">
            <a:extLst>
              <a:ext uri="{FF2B5EF4-FFF2-40B4-BE49-F238E27FC236}">
                <a16:creationId xmlns:a16="http://schemas.microsoft.com/office/drawing/2014/main" id="{70DA622A-201C-4C4F-9B25-9B5ED401021A}"/>
              </a:ext>
            </a:extLst>
          </p:cNvPr>
          <p:cNvSpPr txBox="1">
            <a:spLocks/>
          </p:cNvSpPr>
          <p:nvPr userDrawn="1"/>
        </p:nvSpPr>
        <p:spPr bwMode="gray">
          <a:xfrm>
            <a:off x="401108" y="217970"/>
            <a:ext cx="1826414" cy="111620"/>
          </a:xfrm>
          <a:prstGeom prst="rect">
            <a:avLst/>
          </a:prstGeom>
        </p:spPr>
        <p:txBody>
          <a:bodyPr vert="horz" lIns="0" tIns="0" rIns="0" bIns="0" rtlCol="0" anchor="t" anchorCtr="0">
            <a:normAutofit/>
          </a:bodyPr>
          <a:lstStyle>
            <a:lvl1pPr algn="l" defTabSz="685800" rtl="0" eaLnBrk="1" latinLnBrk="0" hangingPunct="1">
              <a:spcBef>
                <a:spcPct val="0"/>
              </a:spcBef>
              <a:buNone/>
              <a:defRPr lang="en-GB" sz="4000" kern="1200" dirty="0">
                <a:solidFill>
                  <a:srgbClr val="00766B"/>
                </a:solidFill>
                <a:latin typeface="+mn-lt"/>
                <a:ea typeface="Arial" charset="0"/>
                <a:cs typeface="Arial" charset="0"/>
              </a:defRPr>
            </a:lvl1pPr>
          </a:lstStyle>
          <a:p>
            <a:pPr defTabSz="913271">
              <a:lnSpc>
                <a:spcPct val="90000"/>
              </a:lnSpc>
              <a:spcBef>
                <a:spcPts val="1000"/>
              </a:spcBef>
              <a:buFont typeface="Arial" panose="020B0604020202020204" pitchFamily="34" charset="0"/>
              <a:buNone/>
            </a:pPr>
            <a:r>
              <a:rPr lang="en-GB" sz="750" dirty="0">
                <a:solidFill>
                  <a:schemeClr val="tx1">
                    <a:lumMod val="85000"/>
                    <a:lumOff val="15000"/>
                  </a:schemeClr>
                </a:solidFill>
                <a:latin typeface="Calibri Light" panose="020F0302020204030204" pitchFamily="34" charset="0"/>
                <a:cs typeface="Calibri Light" panose="020F0302020204030204" pitchFamily="34" charset="0"/>
              </a:rPr>
              <a:t>Page </a:t>
            </a:r>
            <a:fld id="{53E7601D-6FDA-7B44-B5BA-3778DAD9E216}" type="slidenum">
              <a:rPr lang="en-GB" sz="750" smtClean="0">
                <a:solidFill>
                  <a:schemeClr val="tx1">
                    <a:lumMod val="85000"/>
                    <a:lumOff val="15000"/>
                  </a:schemeClr>
                </a:solidFill>
                <a:latin typeface="Calibri Light" panose="020F0302020204030204" pitchFamily="34" charset="0"/>
                <a:cs typeface="Calibri Light" panose="020F0302020204030204" pitchFamily="34" charset="0"/>
              </a:rPr>
              <a:t>‹#›</a:t>
            </a:fld>
            <a:endParaRPr lang="en-GB" sz="750" dirty="0">
              <a:solidFill>
                <a:schemeClr val="tx1">
                  <a:lumMod val="85000"/>
                  <a:lumOff val="15000"/>
                </a:schemeClr>
              </a:solidFill>
              <a:latin typeface="Calibri Light" panose="020F0302020204030204" pitchFamily="34" charset="0"/>
              <a:cs typeface="Calibri Light" panose="020F0302020204030204" pitchFamily="34" charset="0"/>
            </a:endParaRPr>
          </a:p>
        </p:txBody>
      </p:sp>
      <p:sp>
        <p:nvSpPr>
          <p:cNvPr id="30" name="Text Placeholder 23">
            <a:extLst>
              <a:ext uri="{FF2B5EF4-FFF2-40B4-BE49-F238E27FC236}">
                <a16:creationId xmlns:a16="http://schemas.microsoft.com/office/drawing/2014/main" id="{E5204E96-50F6-7846-B57C-47CDDB6B6085}"/>
              </a:ext>
            </a:extLst>
          </p:cNvPr>
          <p:cNvSpPr>
            <a:spLocks noGrp="1"/>
          </p:cNvSpPr>
          <p:nvPr>
            <p:ph type="body" sz="quarter" idx="10" hasCustomPrompt="1"/>
          </p:nvPr>
        </p:nvSpPr>
        <p:spPr>
          <a:xfrm>
            <a:off x="388308" y="653904"/>
            <a:ext cx="8350880" cy="346503"/>
          </a:xfrm>
          <a:prstGeom prst="rect">
            <a:avLst/>
          </a:prstGeom>
        </p:spPr>
        <p:txBody>
          <a:bodyPr lIns="0" tIns="0" rIns="0" bIns="0"/>
          <a:lstStyle>
            <a:lvl1pPr marL="3175" indent="-3175">
              <a:buNone/>
              <a:tabLst/>
              <a:defRPr sz="1600" b="0" i="0">
                <a:solidFill>
                  <a:schemeClr val="tx1">
                    <a:lumMod val="85000"/>
                    <a:lumOff val="15000"/>
                  </a:schemeClr>
                </a:solidFill>
                <a:latin typeface="Calibri Light" panose="020F0302020204030204" pitchFamily="34" charset="0"/>
                <a:cs typeface="Calibri Light" panose="020F0302020204030204" pitchFamily="34" charset="0"/>
              </a:defRPr>
            </a:lvl1pPr>
            <a:lvl2pPr>
              <a:buNone/>
              <a:defRPr sz="1600"/>
            </a:lvl2pPr>
            <a:lvl3pPr>
              <a:buNone/>
              <a:defRPr sz="1600"/>
            </a:lvl3pPr>
            <a:lvl4pPr>
              <a:buNone/>
              <a:defRPr sz="1600"/>
            </a:lvl4pPr>
            <a:lvl5pPr>
              <a:buNone/>
              <a:defRPr sz="1600"/>
            </a:lvl5pPr>
          </a:lstStyle>
          <a:p>
            <a:pPr lvl="0"/>
            <a:r>
              <a:rPr lang="en-GB" dirty="0"/>
              <a:t>Click to edit Slide Title</a:t>
            </a:r>
          </a:p>
        </p:txBody>
      </p:sp>
      <p:sp>
        <p:nvSpPr>
          <p:cNvPr id="7" name="Text Placeholder 23">
            <a:extLst>
              <a:ext uri="{FF2B5EF4-FFF2-40B4-BE49-F238E27FC236}">
                <a16:creationId xmlns:a16="http://schemas.microsoft.com/office/drawing/2014/main" id="{E5204E96-50F6-7846-B57C-47CDDB6B6085}"/>
              </a:ext>
            </a:extLst>
          </p:cNvPr>
          <p:cNvSpPr>
            <a:spLocks noGrp="1"/>
          </p:cNvSpPr>
          <p:nvPr>
            <p:ph type="body" sz="quarter" idx="11" hasCustomPrompt="1"/>
          </p:nvPr>
        </p:nvSpPr>
        <p:spPr>
          <a:xfrm>
            <a:off x="388308" y="1008404"/>
            <a:ext cx="8350880" cy="346503"/>
          </a:xfrm>
          <a:prstGeom prst="rect">
            <a:avLst/>
          </a:prstGeom>
        </p:spPr>
        <p:txBody>
          <a:bodyPr lIns="0" tIns="0" rIns="0" bIns="0"/>
          <a:lstStyle>
            <a:lvl1pPr marL="3175" indent="-3175">
              <a:buNone/>
              <a:tabLst/>
              <a:defRPr sz="1400" b="0" i="0">
                <a:solidFill>
                  <a:schemeClr val="accent3"/>
                </a:solidFill>
                <a:latin typeface="Calibri Light" panose="020F0302020204030204" pitchFamily="34" charset="0"/>
                <a:cs typeface="Calibri Light" panose="020F0302020204030204" pitchFamily="34" charset="0"/>
              </a:defRPr>
            </a:lvl1pPr>
            <a:lvl2pPr>
              <a:buNone/>
              <a:defRPr sz="1600"/>
            </a:lvl2pPr>
            <a:lvl3pPr>
              <a:buNone/>
              <a:defRPr sz="1600"/>
            </a:lvl3pPr>
            <a:lvl4pPr>
              <a:buNone/>
              <a:defRPr sz="1600"/>
            </a:lvl4pPr>
            <a:lvl5pPr>
              <a:buNone/>
              <a:defRPr sz="1600"/>
            </a:lvl5pPr>
          </a:lstStyle>
          <a:p>
            <a:pPr lvl="0"/>
            <a:r>
              <a:rPr lang="en-GB" dirty="0"/>
              <a:t>Click to edit </a:t>
            </a:r>
            <a:r>
              <a:rPr lang="en-GB" dirty="0" smtClean="0"/>
              <a:t>Sub Heading</a:t>
            </a:r>
            <a:endParaRPr lang="en-GB" dirty="0"/>
          </a:p>
        </p:txBody>
      </p:sp>
      <p:pic>
        <p:nvPicPr>
          <p:cNvPr id="8" name="Picture 7" descr="Price Bailey logo"/>
          <p:cNvPicPr>
            <a:picLocks noChangeAspect="1"/>
          </p:cNvPicPr>
          <p:nvPr userDrawn="1"/>
        </p:nvPicPr>
        <p:blipFill>
          <a:blip r:embed="rId2" cstate="email">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7963200" y="288000"/>
            <a:ext cx="828000" cy="161062"/>
          </a:xfrm>
          <a:prstGeom prst="rect">
            <a:avLst/>
          </a:prstGeom>
          <a:noFill/>
          <a:ln>
            <a:noFill/>
          </a:ln>
        </p:spPr>
      </p:pic>
    </p:spTree>
    <p:extLst>
      <p:ext uri="{BB962C8B-B14F-4D97-AF65-F5344CB8AC3E}">
        <p14:creationId xmlns:p14="http://schemas.microsoft.com/office/powerpoint/2010/main" val="32343129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wipe(left)">
                                      <p:cBhvr>
                                        <p:cTn id="7"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Lst>
  </p:timing>
  <p:extLst mod="1">
    <p:ext uri="{DCECCB84-F9BA-43D5-87BE-67443E8EF086}">
      <p15:sldGuideLst xmlns:p15="http://schemas.microsoft.com/office/powerpoint/2012/main">
        <p15:guide id="1" orient="horz" pos="1620">
          <p15:clr>
            <a:srgbClr val="FBAE40"/>
          </p15:clr>
        </p15:guide>
        <p15:guide id="2" pos="2880">
          <p15:clr>
            <a:srgbClr val="FBAE40"/>
          </p15:clr>
        </p15:guide>
        <p15:guide id="3" pos="251">
          <p15:clr>
            <a:srgbClr val="FBAE40"/>
          </p15:clr>
        </p15:guide>
        <p15:guide id="4" orient="horz" pos="432">
          <p15:clr>
            <a:srgbClr val="FBAE40"/>
          </p15:clr>
        </p15:guide>
        <p15:guide id="5" pos="5505">
          <p15:clr>
            <a:srgbClr val="FBAE40"/>
          </p15:clr>
        </p15:guide>
        <p15:guide id="6" pos="1487">
          <p15:clr>
            <a:srgbClr val="FBAE40"/>
          </p15:clr>
        </p15:guide>
      </p15:sldGuideLst>
    </p:ext>
  </p:extLst>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2 Title / 2 Column Layout">
    <p:spTree>
      <p:nvGrpSpPr>
        <p:cNvPr id="1" name=""/>
        <p:cNvGrpSpPr/>
        <p:nvPr/>
      </p:nvGrpSpPr>
      <p:grpSpPr>
        <a:xfrm>
          <a:off x="0" y="0"/>
          <a:ext cx="0" cy="0"/>
          <a:chOff x="0" y="0"/>
          <a:chExt cx="0" cy="0"/>
        </a:xfrm>
      </p:grpSpPr>
      <p:sp>
        <p:nvSpPr>
          <p:cNvPr id="22" name="Rectangle 21">
            <a:extLst>
              <a:ext uri="{FF2B5EF4-FFF2-40B4-BE49-F238E27FC236}">
                <a16:creationId xmlns:a16="http://schemas.microsoft.com/office/drawing/2014/main" id="{F9F91B72-7D62-1843-BF2C-1B0305C98973}"/>
              </a:ext>
            </a:extLst>
          </p:cNvPr>
          <p:cNvSpPr/>
          <p:nvPr userDrawn="1"/>
        </p:nvSpPr>
        <p:spPr>
          <a:xfrm rot="16200000">
            <a:off x="594713" y="-193605"/>
            <a:ext cx="98580" cy="48579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solidFill>
                <a:schemeClr val="bg1"/>
              </a:solidFill>
              <a:latin typeface="Calibri Light" panose="020F0302020204030204" pitchFamily="34" charset="0"/>
              <a:cs typeface="Calibri Light" panose="020F0302020204030204" pitchFamily="34" charset="0"/>
            </a:endParaRPr>
          </a:p>
        </p:txBody>
      </p:sp>
      <p:sp>
        <p:nvSpPr>
          <p:cNvPr id="24" name="Title 1">
            <a:extLst>
              <a:ext uri="{FF2B5EF4-FFF2-40B4-BE49-F238E27FC236}">
                <a16:creationId xmlns:a16="http://schemas.microsoft.com/office/drawing/2014/main" id="{70DA622A-201C-4C4F-9B25-9B5ED401021A}"/>
              </a:ext>
            </a:extLst>
          </p:cNvPr>
          <p:cNvSpPr txBox="1">
            <a:spLocks/>
          </p:cNvSpPr>
          <p:nvPr userDrawn="1"/>
        </p:nvSpPr>
        <p:spPr bwMode="gray">
          <a:xfrm>
            <a:off x="401108" y="217970"/>
            <a:ext cx="1826414" cy="111620"/>
          </a:xfrm>
          <a:prstGeom prst="rect">
            <a:avLst/>
          </a:prstGeom>
        </p:spPr>
        <p:txBody>
          <a:bodyPr vert="horz" lIns="0" tIns="0" rIns="0" bIns="0" rtlCol="0" anchor="t" anchorCtr="0">
            <a:normAutofit/>
          </a:bodyPr>
          <a:lstStyle>
            <a:lvl1pPr algn="l" defTabSz="685800" rtl="0" eaLnBrk="1" latinLnBrk="0" hangingPunct="1">
              <a:spcBef>
                <a:spcPct val="0"/>
              </a:spcBef>
              <a:buNone/>
              <a:defRPr lang="en-GB" sz="4000" kern="1200" dirty="0">
                <a:solidFill>
                  <a:srgbClr val="00766B"/>
                </a:solidFill>
                <a:latin typeface="+mn-lt"/>
                <a:ea typeface="Arial" charset="0"/>
                <a:cs typeface="Arial" charset="0"/>
              </a:defRPr>
            </a:lvl1pPr>
          </a:lstStyle>
          <a:p>
            <a:pPr defTabSz="913271">
              <a:lnSpc>
                <a:spcPct val="90000"/>
              </a:lnSpc>
              <a:spcBef>
                <a:spcPts val="1000"/>
              </a:spcBef>
              <a:buFont typeface="Arial" panose="020B0604020202020204" pitchFamily="34" charset="0"/>
              <a:buNone/>
            </a:pPr>
            <a:r>
              <a:rPr lang="en-GB" sz="750" dirty="0">
                <a:solidFill>
                  <a:schemeClr val="tx1">
                    <a:lumMod val="85000"/>
                    <a:lumOff val="15000"/>
                  </a:schemeClr>
                </a:solidFill>
                <a:latin typeface="Calibri Light" panose="020F0302020204030204" pitchFamily="34" charset="0"/>
                <a:cs typeface="Calibri Light" panose="020F0302020204030204" pitchFamily="34" charset="0"/>
              </a:rPr>
              <a:t>Page </a:t>
            </a:r>
            <a:fld id="{53E7601D-6FDA-7B44-B5BA-3778DAD9E216}" type="slidenum">
              <a:rPr lang="en-GB" sz="750" smtClean="0">
                <a:solidFill>
                  <a:schemeClr val="tx1">
                    <a:lumMod val="85000"/>
                    <a:lumOff val="15000"/>
                  </a:schemeClr>
                </a:solidFill>
                <a:latin typeface="Calibri Light" panose="020F0302020204030204" pitchFamily="34" charset="0"/>
                <a:cs typeface="Calibri Light" panose="020F0302020204030204" pitchFamily="34" charset="0"/>
              </a:rPr>
              <a:t>‹#›</a:t>
            </a:fld>
            <a:endParaRPr lang="en-GB" sz="750" dirty="0">
              <a:solidFill>
                <a:schemeClr val="tx1">
                  <a:lumMod val="85000"/>
                  <a:lumOff val="15000"/>
                </a:schemeClr>
              </a:solidFill>
              <a:latin typeface="Calibri Light" panose="020F0302020204030204" pitchFamily="34" charset="0"/>
              <a:cs typeface="Calibri Light" panose="020F0302020204030204" pitchFamily="34" charset="0"/>
            </a:endParaRPr>
          </a:p>
        </p:txBody>
      </p:sp>
      <p:sp>
        <p:nvSpPr>
          <p:cNvPr id="30" name="Text Placeholder 23">
            <a:extLst>
              <a:ext uri="{FF2B5EF4-FFF2-40B4-BE49-F238E27FC236}">
                <a16:creationId xmlns:a16="http://schemas.microsoft.com/office/drawing/2014/main" id="{E5204E96-50F6-7846-B57C-47CDDB6B6085}"/>
              </a:ext>
            </a:extLst>
          </p:cNvPr>
          <p:cNvSpPr>
            <a:spLocks noGrp="1"/>
          </p:cNvSpPr>
          <p:nvPr>
            <p:ph type="body" sz="quarter" idx="10" hasCustomPrompt="1"/>
          </p:nvPr>
        </p:nvSpPr>
        <p:spPr>
          <a:xfrm>
            <a:off x="388308" y="653904"/>
            <a:ext cx="4018883" cy="346503"/>
          </a:xfrm>
          <a:prstGeom prst="rect">
            <a:avLst/>
          </a:prstGeom>
        </p:spPr>
        <p:txBody>
          <a:bodyPr lIns="0" tIns="0" rIns="0" bIns="0"/>
          <a:lstStyle>
            <a:lvl1pPr marL="3175" indent="-3175">
              <a:buNone/>
              <a:tabLst/>
              <a:defRPr sz="1600" b="0" i="0">
                <a:solidFill>
                  <a:schemeClr val="tx1">
                    <a:lumMod val="85000"/>
                    <a:lumOff val="15000"/>
                  </a:schemeClr>
                </a:solidFill>
                <a:latin typeface="Calibri Light" panose="020F0302020204030204" pitchFamily="34" charset="0"/>
                <a:cs typeface="Calibri Light" panose="020F0302020204030204" pitchFamily="34" charset="0"/>
              </a:defRPr>
            </a:lvl1pPr>
            <a:lvl2pPr>
              <a:buNone/>
              <a:defRPr sz="1600"/>
            </a:lvl2pPr>
            <a:lvl3pPr>
              <a:buNone/>
              <a:defRPr sz="1600"/>
            </a:lvl3pPr>
            <a:lvl4pPr>
              <a:buNone/>
              <a:defRPr sz="1600"/>
            </a:lvl4pPr>
            <a:lvl5pPr>
              <a:buNone/>
              <a:defRPr sz="1600"/>
            </a:lvl5pPr>
          </a:lstStyle>
          <a:p>
            <a:pPr lvl="0"/>
            <a:r>
              <a:rPr lang="en-GB" dirty="0"/>
              <a:t>Click to edit Slide Title</a:t>
            </a:r>
          </a:p>
        </p:txBody>
      </p:sp>
      <p:cxnSp>
        <p:nvCxnSpPr>
          <p:cNvPr id="7" name="Straight Connector 6">
            <a:extLst>
              <a:ext uri="{FF2B5EF4-FFF2-40B4-BE49-F238E27FC236}">
                <a16:creationId xmlns:a16="http://schemas.microsoft.com/office/drawing/2014/main" id="{7D10273F-DFCA-084A-97D6-8EDAF7FB4964}"/>
              </a:ext>
            </a:extLst>
          </p:cNvPr>
          <p:cNvCxnSpPr>
            <a:cxnSpLocks/>
          </p:cNvCxnSpPr>
          <p:nvPr userDrawn="1"/>
        </p:nvCxnSpPr>
        <p:spPr>
          <a:xfrm flipV="1">
            <a:off x="4572493" y="687389"/>
            <a:ext cx="0" cy="4038599"/>
          </a:xfrm>
          <a:prstGeom prst="line">
            <a:avLst/>
          </a:prstGeom>
          <a:ln w="3175">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8" name="Text Placeholder 23">
            <a:extLst>
              <a:ext uri="{FF2B5EF4-FFF2-40B4-BE49-F238E27FC236}">
                <a16:creationId xmlns:a16="http://schemas.microsoft.com/office/drawing/2014/main" id="{4C3CF46F-29AB-0841-8FB1-5F9806E218F7}"/>
              </a:ext>
            </a:extLst>
          </p:cNvPr>
          <p:cNvSpPr>
            <a:spLocks noGrp="1"/>
          </p:cNvSpPr>
          <p:nvPr>
            <p:ph type="body" sz="quarter" idx="11" hasCustomPrompt="1"/>
          </p:nvPr>
        </p:nvSpPr>
        <p:spPr>
          <a:xfrm>
            <a:off x="4737792" y="1555200"/>
            <a:ext cx="4001396" cy="3216364"/>
          </a:xfrm>
          <a:prstGeom prst="rect">
            <a:avLst/>
          </a:prstGeom>
        </p:spPr>
        <p:txBody>
          <a:bodyPr lIns="0" tIns="0" rIns="0" bIns="0" numCol="1" spcCol="360000"/>
          <a:lstStyle>
            <a:lvl1pPr marL="3175" indent="-3175">
              <a:spcBef>
                <a:spcPts val="0"/>
              </a:spcBef>
              <a:spcAft>
                <a:spcPts val="500"/>
              </a:spcAft>
              <a:buNone/>
              <a:tabLst/>
              <a:defRPr sz="900" b="0" i="0">
                <a:solidFill>
                  <a:schemeClr val="tx1">
                    <a:lumMod val="95000"/>
                    <a:lumOff val="5000"/>
                  </a:schemeClr>
                </a:solidFill>
                <a:latin typeface="Calibri Light" panose="020F0302020204030204" pitchFamily="34" charset="0"/>
                <a:cs typeface="Calibri Light" panose="020F0302020204030204" pitchFamily="34" charset="0"/>
              </a:defRPr>
            </a:lvl1pPr>
            <a:lvl2pPr>
              <a:buNone/>
              <a:defRPr sz="1600"/>
            </a:lvl2pPr>
            <a:lvl3pPr>
              <a:buNone/>
              <a:defRPr sz="1600"/>
            </a:lvl3pPr>
            <a:lvl4pPr>
              <a:buNone/>
              <a:defRPr sz="1600"/>
            </a:lvl4pPr>
            <a:lvl5pPr>
              <a:buNone/>
              <a:defRPr sz="1600"/>
            </a:lvl5pPr>
          </a:lstStyle>
          <a:p>
            <a:pPr lvl="0"/>
            <a:r>
              <a:rPr lang="en-GB" dirty="0"/>
              <a:t>Click to edit body copy</a:t>
            </a:r>
          </a:p>
        </p:txBody>
      </p:sp>
      <p:sp>
        <p:nvSpPr>
          <p:cNvPr id="9" name="Text Placeholder 23">
            <a:extLst>
              <a:ext uri="{FF2B5EF4-FFF2-40B4-BE49-F238E27FC236}">
                <a16:creationId xmlns:a16="http://schemas.microsoft.com/office/drawing/2014/main" id="{B8BC12DB-0614-B643-A433-75B0D823CE40}"/>
              </a:ext>
            </a:extLst>
          </p:cNvPr>
          <p:cNvSpPr>
            <a:spLocks noGrp="1"/>
          </p:cNvSpPr>
          <p:nvPr>
            <p:ph type="body" sz="quarter" idx="12" hasCustomPrompt="1"/>
          </p:nvPr>
        </p:nvSpPr>
        <p:spPr>
          <a:xfrm>
            <a:off x="404812" y="1555200"/>
            <a:ext cx="4002383" cy="3216364"/>
          </a:xfrm>
          <a:prstGeom prst="rect">
            <a:avLst/>
          </a:prstGeom>
        </p:spPr>
        <p:txBody>
          <a:bodyPr lIns="0" tIns="0" rIns="0" bIns="0" numCol="1" spcCol="360000"/>
          <a:lstStyle>
            <a:lvl1pPr marL="3175" indent="-3175">
              <a:spcBef>
                <a:spcPts val="0"/>
              </a:spcBef>
              <a:spcAft>
                <a:spcPts val="500"/>
              </a:spcAft>
              <a:buNone/>
              <a:tabLst/>
              <a:defRPr sz="900" b="0" i="0">
                <a:solidFill>
                  <a:schemeClr val="tx1">
                    <a:lumMod val="95000"/>
                    <a:lumOff val="5000"/>
                  </a:schemeClr>
                </a:solidFill>
                <a:latin typeface="Calibri Light" panose="020F0302020204030204" pitchFamily="34" charset="0"/>
                <a:cs typeface="Calibri Light" panose="020F0302020204030204" pitchFamily="34" charset="0"/>
              </a:defRPr>
            </a:lvl1pPr>
            <a:lvl2pPr>
              <a:buNone/>
              <a:defRPr sz="1600"/>
            </a:lvl2pPr>
            <a:lvl3pPr>
              <a:buNone/>
              <a:defRPr sz="1600"/>
            </a:lvl3pPr>
            <a:lvl4pPr>
              <a:buNone/>
              <a:defRPr sz="1600"/>
            </a:lvl4pPr>
            <a:lvl5pPr>
              <a:buNone/>
              <a:defRPr sz="1600"/>
            </a:lvl5pPr>
          </a:lstStyle>
          <a:p>
            <a:pPr lvl="0"/>
            <a:r>
              <a:rPr lang="en-GB" dirty="0"/>
              <a:t>Click to edit body copy</a:t>
            </a:r>
          </a:p>
        </p:txBody>
      </p:sp>
      <p:sp>
        <p:nvSpPr>
          <p:cNvPr id="10" name="Text Placeholder 23">
            <a:extLst>
              <a:ext uri="{FF2B5EF4-FFF2-40B4-BE49-F238E27FC236}">
                <a16:creationId xmlns:a16="http://schemas.microsoft.com/office/drawing/2014/main" id="{B5943A23-45F6-3546-88B0-3FE3A4DD304F}"/>
              </a:ext>
            </a:extLst>
          </p:cNvPr>
          <p:cNvSpPr>
            <a:spLocks noGrp="1"/>
          </p:cNvSpPr>
          <p:nvPr>
            <p:ph type="body" sz="quarter" idx="13" hasCustomPrompt="1"/>
          </p:nvPr>
        </p:nvSpPr>
        <p:spPr>
          <a:xfrm>
            <a:off x="4727159" y="653904"/>
            <a:ext cx="4012029" cy="346503"/>
          </a:xfrm>
          <a:prstGeom prst="rect">
            <a:avLst/>
          </a:prstGeom>
        </p:spPr>
        <p:txBody>
          <a:bodyPr lIns="0" tIns="0" rIns="0" bIns="0"/>
          <a:lstStyle>
            <a:lvl1pPr marL="3175" indent="-3175">
              <a:buNone/>
              <a:tabLst/>
              <a:defRPr sz="1600" b="0" i="0">
                <a:solidFill>
                  <a:schemeClr val="tx1">
                    <a:lumMod val="85000"/>
                    <a:lumOff val="15000"/>
                  </a:schemeClr>
                </a:solidFill>
                <a:latin typeface="Calibri Light" panose="020F0302020204030204" pitchFamily="34" charset="0"/>
                <a:cs typeface="Calibri Light" panose="020F0302020204030204" pitchFamily="34" charset="0"/>
              </a:defRPr>
            </a:lvl1pPr>
            <a:lvl2pPr>
              <a:buNone/>
              <a:defRPr sz="1600"/>
            </a:lvl2pPr>
            <a:lvl3pPr>
              <a:buNone/>
              <a:defRPr sz="1600"/>
            </a:lvl3pPr>
            <a:lvl4pPr>
              <a:buNone/>
              <a:defRPr sz="1600"/>
            </a:lvl4pPr>
            <a:lvl5pPr>
              <a:buNone/>
              <a:defRPr sz="1600"/>
            </a:lvl5pPr>
          </a:lstStyle>
          <a:p>
            <a:pPr lvl="0"/>
            <a:r>
              <a:rPr lang="en-GB" dirty="0"/>
              <a:t>Click to edit Slide Title</a:t>
            </a:r>
          </a:p>
        </p:txBody>
      </p:sp>
      <p:sp>
        <p:nvSpPr>
          <p:cNvPr id="11" name="Text Placeholder 23">
            <a:extLst>
              <a:ext uri="{FF2B5EF4-FFF2-40B4-BE49-F238E27FC236}">
                <a16:creationId xmlns:a16="http://schemas.microsoft.com/office/drawing/2014/main" id="{E5204E96-50F6-7846-B57C-47CDDB6B6085}"/>
              </a:ext>
            </a:extLst>
          </p:cNvPr>
          <p:cNvSpPr>
            <a:spLocks noGrp="1"/>
          </p:cNvSpPr>
          <p:nvPr>
            <p:ph type="body" sz="quarter" idx="14" hasCustomPrompt="1"/>
          </p:nvPr>
        </p:nvSpPr>
        <p:spPr>
          <a:xfrm>
            <a:off x="388308" y="999088"/>
            <a:ext cx="4018883" cy="346503"/>
          </a:xfrm>
          <a:prstGeom prst="rect">
            <a:avLst/>
          </a:prstGeom>
        </p:spPr>
        <p:txBody>
          <a:bodyPr lIns="0" tIns="0" rIns="0" bIns="0"/>
          <a:lstStyle>
            <a:lvl1pPr marL="3175" indent="-3175">
              <a:buNone/>
              <a:tabLst/>
              <a:defRPr sz="1400" b="0" i="0">
                <a:solidFill>
                  <a:schemeClr val="accent3"/>
                </a:solidFill>
                <a:latin typeface="Calibri Light" panose="020F0302020204030204" pitchFamily="34" charset="0"/>
                <a:cs typeface="Calibri Light" panose="020F0302020204030204" pitchFamily="34" charset="0"/>
              </a:defRPr>
            </a:lvl1pPr>
            <a:lvl2pPr>
              <a:buNone/>
              <a:defRPr sz="1600"/>
            </a:lvl2pPr>
            <a:lvl3pPr>
              <a:buNone/>
              <a:defRPr sz="1600"/>
            </a:lvl3pPr>
            <a:lvl4pPr>
              <a:buNone/>
              <a:defRPr sz="1600"/>
            </a:lvl4pPr>
            <a:lvl5pPr>
              <a:buNone/>
              <a:defRPr sz="1600"/>
            </a:lvl5pPr>
          </a:lstStyle>
          <a:p>
            <a:pPr lvl="0"/>
            <a:r>
              <a:rPr lang="en-GB" dirty="0"/>
              <a:t>Click to edit </a:t>
            </a:r>
            <a:r>
              <a:rPr lang="en-GB" dirty="0" smtClean="0"/>
              <a:t>Sub Heading</a:t>
            </a:r>
            <a:endParaRPr lang="en-GB" dirty="0"/>
          </a:p>
        </p:txBody>
      </p:sp>
      <p:sp>
        <p:nvSpPr>
          <p:cNvPr id="12" name="Text Placeholder 23">
            <a:extLst>
              <a:ext uri="{FF2B5EF4-FFF2-40B4-BE49-F238E27FC236}">
                <a16:creationId xmlns:a16="http://schemas.microsoft.com/office/drawing/2014/main" id="{B5943A23-45F6-3546-88B0-3FE3A4DD304F}"/>
              </a:ext>
            </a:extLst>
          </p:cNvPr>
          <p:cNvSpPr>
            <a:spLocks noGrp="1"/>
          </p:cNvSpPr>
          <p:nvPr>
            <p:ph type="body" sz="quarter" idx="15" hasCustomPrompt="1"/>
          </p:nvPr>
        </p:nvSpPr>
        <p:spPr>
          <a:xfrm>
            <a:off x="4727159" y="999088"/>
            <a:ext cx="4012029" cy="346503"/>
          </a:xfrm>
          <a:prstGeom prst="rect">
            <a:avLst/>
          </a:prstGeom>
        </p:spPr>
        <p:txBody>
          <a:bodyPr lIns="0" tIns="0" rIns="0" bIns="0"/>
          <a:lstStyle>
            <a:lvl1pPr marL="3175" indent="-3175">
              <a:buNone/>
              <a:tabLst/>
              <a:defRPr sz="1400" b="0" i="0">
                <a:solidFill>
                  <a:schemeClr val="accent3"/>
                </a:solidFill>
                <a:latin typeface="Calibri Light" panose="020F0302020204030204" pitchFamily="34" charset="0"/>
                <a:cs typeface="Calibri Light" panose="020F0302020204030204" pitchFamily="34" charset="0"/>
              </a:defRPr>
            </a:lvl1pPr>
            <a:lvl2pPr>
              <a:buNone/>
              <a:defRPr sz="1600"/>
            </a:lvl2pPr>
            <a:lvl3pPr>
              <a:buNone/>
              <a:defRPr sz="1600"/>
            </a:lvl3pPr>
            <a:lvl4pPr>
              <a:buNone/>
              <a:defRPr sz="1600"/>
            </a:lvl4pPr>
            <a:lvl5pPr>
              <a:buNone/>
              <a:defRPr sz="1600"/>
            </a:lvl5pPr>
          </a:lstStyle>
          <a:p>
            <a:pPr lvl="0"/>
            <a:r>
              <a:rPr lang="en-GB" dirty="0"/>
              <a:t>Click to edit </a:t>
            </a:r>
            <a:r>
              <a:rPr lang="en-GB" dirty="0" smtClean="0"/>
              <a:t>Sub Heading</a:t>
            </a:r>
            <a:endParaRPr lang="en-GB" dirty="0"/>
          </a:p>
        </p:txBody>
      </p:sp>
      <p:pic>
        <p:nvPicPr>
          <p:cNvPr id="14" name="Picture 13" descr="Price Bailey logo"/>
          <p:cNvPicPr>
            <a:picLocks noChangeAspect="1"/>
          </p:cNvPicPr>
          <p:nvPr userDrawn="1"/>
        </p:nvPicPr>
        <p:blipFill>
          <a:blip r:embed="rId2" cstate="email">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7963200" y="288000"/>
            <a:ext cx="828000" cy="161062"/>
          </a:xfrm>
          <a:prstGeom prst="rect">
            <a:avLst/>
          </a:prstGeom>
          <a:noFill/>
          <a:ln>
            <a:noFill/>
          </a:ln>
        </p:spPr>
      </p:pic>
    </p:spTree>
    <p:extLst>
      <p:ext uri="{BB962C8B-B14F-4D97-AF65-F5344CB8AC3E}">
        <p14:creationId xmlns:p14="http://schemas.microsoft.com/office/powerpoint/2010/main" val="14808827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wipe(left)">
                                      <p:cBhvr>
                                        <p:cTn id="7"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Lst>
  </p:timing>
  <p:extLst mod="1">
    <p:ext uri="{DCECCB84-F9BA-43D5-87BE-67443E8EF086}">
      <p15:sldGuideLst xmlns:p15="http://schemas.microsoft.com/office/powerpoint/2012/main">
        <p15:guide id="1" orient="horz" pos="1620">
          <p15:clr>
            <a:srgbClr val="FBAE40"/>
          </p15:clr>
        </p15:guide>
        <p15:guide id="2" pos="2880">
          <p15:clr>
            <a:srgbClr val="FBAE40"/>
          </p15:clr>
        </p15:guide>
        <p15:guide id="3" pos="251">
          <p15:clr>
            <a:srgbClr val="FBAE40"/>
          </p15:clr>
        </p15:guide>
        <p15:guide id="4" orient="horz" pos="432">
          <p15:clr>
            <a:srgbClr val="FBAE40"/>
          </p15:clr>
        </p15:guide>
        <p15:guide id="5" pos="5505">
          <p15:clr>
            <a:srgbClr val="FBAE40"/>
          </p15:clr>
        </p15:guide>
        <p15:guide id="6" pos="1487">
          <p15:clr>
            <a:srgbClr val="FBAE40"/>
          </p15:clr>
        </p15:guide>
        <p15:guide id="7" pos="2984">
          <p15:clr>
            <a:srgbClr val="FBAE40"/>
          </p15:clr>
        </p15:guide>
        <p15:guide id="8" orient="horz" pos="2977">
          <p15:clr>
            <a:srgbClr val="FBAE40"/>
          </p15:clr>
        </p15:guide>
      </p15:sldGuideLst>
    </p:ext>
  </p:extLst>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1 Title / 2 Column Text Layout">
    <p:spTree>
      <p:nvGrpSpPr>
        <p:cNvPr id="1" name=""/>
        <p:cNvGrpSpPr/>
        <p:nvPr/>
      </p:nvGrpSpPr>
      <p:grpSpPr>
        <a:xfrm>
          <a:off x="0" y="0"/>
          <a:ext cx="0" cy="0"/>
          <a:chOff x="0" y="0"/>
          <a:chExt cx="0" cy="0"/>
        </a:xfrm>
      </p:grpSpPr>
      <p:sp>
        <p:nvSpPr>
          <p:cNvPr id="22" name="Rectangle 21">
            <a:extLst>
              <a:ext uri="{FF2B5EF4-FFF2-40B4-BE49-F238E27FC236}">
                <a16:creationId xmlns:a16="http://schemas.microsoft.com/office/drawing/2014/main" id="{F9F91B72-7D62-1843-BF2C-1B0305C98973}"/>
              </a:ext>
            </a:extLst>
          </p:cNvPr>
          <p:cNvSpPr/>
          <p:nvPr userDrawn="1"/>
        </p:nvSpPr>
        <p:spPr>
          <a:xfrm rot="16200000">
            <a:off x="594713" y="-193605"/>
            <a:ext cx="98580" cy="48579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solidFill>
                <a:schemeClr val="bg1"/>
              </a:solidFill>
              <a:latin typeface="Calibri Light" panose="020F0302020204030204" pitchFamily="34" charset="0"/>
              <a:cs typeface="Calibri Light" panose="020F0302020204030204" pitchFamily="34" charset="0"/>
            </a:endParaRPr>
          </a:p>
        </p:txBody>
      </p:sp>
      <p:sp>
        <p:nvSpPr>
          <p:cNvPr id="24" name="Title 1">
            <a:extLst>
              <a:ext uri="{FF2B5EF4-FFF2-40B4-BE49-F238E27FC236}">
                <a16:creationId xmlns:a16="http://schemas.microsoft.com/office/drawing/2014/main" id="{70DA622A-201C-4C4F-9B25-9B5ED401021A}"/>
              </a:ext>
            </a:extLst>
          </p:cNvPr>
          <p:cNvSpPr txBox="1">
            <a:spLocks/>
          </p:cNvSpPr>
          <p:nvPr userDrawn="1"/>
        </p:nvSpPr>
        <p:spPr bwMode="gray">
          <a:xfrm>
            <a:off x="401108" y="217970"/>
            <a:ext cx="1826414" cy="111620"/>
          </a:xfrm>
          <a:prstGeom prst="rect">
            <a:avLst/>
          </a:prstGeom>
        </p:spPr>
        <p:txBody>
          <a:bodyPr vert="horz" lIns="0" tIns="0" rIns="0" bIns="0" rtlCol="0" anchor="t" anchorCtr="0">
            <a:normAutofit/>
          </a:bodyPr>
          <a:lstStyle>
            <a:lvl1pPr algn="l" defTabSz="685800" rtl="0" eaLnBrk="1" latinLnBrk="0" hangingPunct="1">
              <a:spcBef>
                <a:spcPct val="0"/>
              </a:spcBef>
              <a:buNone/>
              <a:defRPr lang="en-GB" sz="4000" kern="1200" dirty="0">
                <a:solidFill>
                  <a:srgbClr val="00766B"/>
                </a:solidFill>
                <a:latin typeface="+mn-lt"/>
                <a:ea typeface="Arial" charset="0"/>
                <a:cs typeface="Arial" charset="0"/>
              </a:defRPr>
            </a:lvl1pPr>
          </a:lstStyle>
          <a:p>
            <a:pPr defTabSz="913271">
              <a:lnSpc>
                <a:spcPct val="90000"/>
              </a:lnSpc>
              <a:spcBef>
                <a:spcPts val="1000"/>
              </a:spcBef>
              <a:buFont typeface="Arial" panose="020B0604020202020204" pitchFamily="34" charset="0"/>
              <a:buNone/>
            </a:pPr>
            <a:r>
              <a:rPr lang="en-GB" sz="750" dirty="0">
                <a:solidFill>
                  <a:schemeClr val="tx1">
                    <a:lumMod val="85000"/>
                    <a:lumOff val="15000"/>
                  </a:schemeClr>
                </a:solidFill>
                <a:latin typeface="Calibri Light" panose="020F0302020204030204" pitchFamily="34" charset="0"/>
                <a:cs typeface="Calibri Light" panose="020F0302020204030204" pitchFamily="34" charset="0"/>
              </a:rPr>
              <a:t>Page </a:t>
            </a:r>
            <a:fld id="{53E7601D-6FDA-7B44-B5BA-3778DAD9E216}" type="slidenum">
              <a:rPr lang="en-GB" sz="750" smtClean="0">
                <a:solidFill>
                  <a:schemeClr val="tx1">
                    <a:lumMod val="85000"/>
                    <a:lumOff val="15000"/>
                  </a:schemeClr>
                </a:solidFill>
                <a:latin typeface="Calibri Light" panose="020F0302020204030204" pitchFamily="34" charset="0"/>
                <a:cs typeface="Calibri Light" panose="020F0302020204030204" pitchFamily="34" charset="0"/>
              </a:rPr>
              <a:t>‹#›</a:t>
            </a:fld>
            <a:endParaRPr lang="en-GB" sz="750" dirty="0">
              <a:solidFill>
                <a:schemeClr val="tx1">
                  <a:lumMod val="85000"/>
                  <a:lumOff val="15000"/>
                </a:schemeClr>
              </a:solidFill>
              <a:latin typeface="Calibri Light" panose="020F0302020204030204" pitchFamily="34" charset="0"/>
              <a:cs typeface="Calibri Light" panose="020F0302020204030204" pitchFamily="34" charset="0"/>
            </a:endParaRPr>
          </a:p>
        </p:txBody>
      </p:sp>
      <p:sp>
        <p:nvSpPr>
          <p:cNvPr id="30" name="Text Placeholder 23">
            <a:extLst>
              <a:ext uri="{FF2B5EF4-FFF2-40B4-BE49-F238E27FC236}">
                <a16:creationId xmlns:a16="http://schemas.microsoft.com/office/drawing/2014/main" id="{E5204E96-50F6-7846-B57C-47CDDB6B6085}"/>
              </a:ext>
            </a:extLst>
          </p:cNvPr>
          <p:cNvSpPr>
            <a:spLocks noGrp="1"/>
          </p:cNvSpPr>
          <p:nvPr>
            <p:ph type="body" sz="quarter" idx="10" hasCustomPrompt="1"/>
          </p:nvPr>
        </p:nvSpPr>
        <p:spPr>
          <a:xfrm>
            <a:off x="388308" y="653904"/>
            <a:ext cx="8350879" cy="346503"/>
          </a:xfrm>
          <a:prstGeom prst="rect">
            <a:avLst/>
          </a:prstGeom>
        </p:spPr>
        <p:txBody>
          <a:bodyPr lIns="0" tIns="0" rIns="0" bIns="0"/>
          <a:lstStyle>
            <a:lvl1pPr marL="3175" indent="-3175">
              <a:buNone/>
              <a:tabLst/>
              <a:defRPr sz="1600" b="0" i="0">
                <a:solidFill>
                  <a:schemeClr val="tx1">
                    <a:lumMod val="85000"/>
                    <a:lumOff val="15000"/>
                  </a:schemeClr>
                </a:solidFill>
                <a:latin typeface="Calibri Light" panose="020F0302020204030204" pitchFamily="34" charset="0"/>
                <a:cs typeface="Calibri Light" panose="020F0302020204030204" pitchFamily="34" charset="0"/>
              </a:defRPr>
            </a:lvl1pPr>
            <a:lvl2pPr>
              <a:buNone/>
              <a:defRPr sz="1600"/>
            </a:lvl2pPr>
            <a:lvl3pPr>
              <a:buNone/>
              <a:defRPr sz="1600"/>
            </a:lvl3pPr>
            <a:lvl4pPr>
              <a:buNone/>
              <a:defRPr sz="1600"/>
            </a:lvl4pPr>
            <a:lvl5pPr>
              <a:buNone/>
              <a:defRPr sz="1600"/>
            </a:lvl5pPr>
          </a:lstStyle>
          <a:p>
            <a:pPr lvl="0"/>
            <a:r>
              <a:rPr lang="en-GB" dirty="0"/>
              <a:t>Click to edit Slide Title</a:t>
            </a:r>
          </a:p>
        </p:txBody>
      </p:sp>
      <p:sp>
        <p:nvSpPr>
          <p:cNvPr id="9" name="Text Placeholder 23">
            <a:extLst>
              <a:ext uri="{FF2B5EF4-FFF2-40B4-BE49-F238E27FC236}">
                <a16:creationId xmlns:a16="http://schemas.microsoft.com/office/drawing/2014/main" id="{B8BC12DB-0614-B643-A433-75B0D823CE40}"/>
              </a:ext>
            </a:extLst>
          </p:cNvPr>
          <p:cNvSpPr>
            <a:spLocks noGrp="1"/>
          </p:cNvSpPr>
          <p:nvPr>
            <p:ph type="body" sz="quarter" idx="12" hasCustomPrompt="1"/>
          </p:nvPr>
        </p:nvSpPr>
        <p:spPr>
          <a:xfrm>
            <a:off x="404812" y="1555730"/>
            <a:ext cx="8334376" cy="3170257"/>
          </a:xfrm>
          <a:prstGeom prst="rect">
            <a:avLst/>
          </a:prstGeom>
        </p:spPr>
        <p:txBody>
          <a:bodyPr lIns="0" tIns="0" rIns="0" bIns="0" numCol="2" spcCol="360000"/>
          <a:lstStyle>
            <a:lvl1pPr marL="3175" indent="-3175">
              <a:spcBef>
                <a:spcPts val="0"/>
              </a:spcBef>
              <a:spcAft>
                <a:spcPts val="500"/>
              </a:spcAft>
              <a:buNone/>
              <a:tabLst/>
              <a:defRPr sz="900" b="0" i="0">
                <a:solidFill>
                  <a:schemeClr val="tx1">
                    <a:lumMod val="95000"/>
                    <a:lumOff val="5000"/>
                  </a:schemeClr>
                </a:solidFill>
                <a:latin typeface="Calibri Light" panose="020F0302020204030204" pitchFamily="34" charset="0"/>
                <a:cs typeface="Calibri Light" panose="020F0302020204030204" pitchFamily="34" charset="0"/>
              </a:defRPr>
            </a:lvl1pPr>
            <a:lvl2pPr>
              <a:buNone/>
              <a:defRPr sz="1600"/>
            </a:lvl2pPr>
            <a:lvl3pPr>
              <a:buNone/>
              <a:defRPr sz="1600"/>
            </a:lvl3pPr>
            <a:lvl4pPr>
              <a:buNone/>
              <a:defRPr sz="1600"/>
            </a:lvl4pPr>
            <a:lvl5pPr>
              <a:buNone/>
              <a:defRPr sz="1600"/>
            </a:lvl5pPr>
          </a:lstStyle>
          <a:p>
            <a:pPr lvl="0"/>
            <a:r>
              <a:rPr lang="en-GB" dirty="0"/>
              <a:t>Click to edit body copy</a:t>
            </a:r>
          </a:p>
        </p:txBody>
      </p:sp>
      <p:sp>
        <p:nvSpPr>
          <p:cNvPr id="7" name="Text Placeholder 23">
            <a:extLst>
              <a:ext uri="{FF2B5EF4-FFF2-40B4-BE49-F238E27FC236}">
                <a16:creationId xmlns:a16="http://schemas.microsoft.com/office/drawing/2014/main" id="{E5204E96-50F6-7846-B57C-47CDDB6B6085}"/>
              </a:ext>
            </a:extLst>
          </p:cNvPr>
          <p:cNvSpPr>
            <a:spLocks noGrp="1"/>
          </p:cNvSpPr>
          <p:nvPr>
            <p:ph type="body" sz="quarter" idx="13" hasCustomPrompt="1"/>
          </p:nvPr>
        </p:nvSpPr>
        <p:spPr>
          <a:xfrm>
            <a:off x="388308" y="1017403"/>
            <a:ext cx="8350879" cy="346503"/>
          </a:xfrm>
          <a:prstGeom prst="rect">
            <a:avLst/>
          </a:prstGeom>
        </p:spPr>
        <p:txBody>
          <a:bodyPr lIns="0" tIns="0" rIns="0" bIns="0"/>
          <a:lstStyle>
            <a:lvl1pPr marL="3175" indent="-3175">
              <a:buNone/>
              <a:tabLst/>
              <a:defRPr sz="1400" b="0" i="0">
                <a:solidFill>
                  <a:schemeClr val="accent3"/>
                </a:solidFill>
                <a:latin typeface="Calibri Light" panose="020F0302020204030204" pitchFamily="34" charset="0"/>
                <a:cs typeface="Calibri Light" panose="020F0302020204030204" pitchFamily="34" charset="0"/>
              </a:defRPr>
            </a:lvl1pPr>
            <a:lvl2pPr>
              <a:buNone/>
              <a:defRPr sz="1600"/>
            </a:lvl2pPr>
            <a:lvl3pPr>
              <a:buNone/>
              <a:defRPr sz="1600"/>
            </a:lvl3pPr>
            <a:lvl4pPr>
              <a:buNone/>
              <a:defRPr sz="1600"/>
            </a:lvl4pPr>
            <a:lvl5pPr>
              <a:buNone/>
              <a:defRPr sz="1600"/>
            </a:lvl5pPr>
          </a:lstStyle>
          <a:p>
            <a:pPr lvl="0"/>
            <a:r>
              <a:rPr lang="en-GB" dirty="0"/>
              <a:t>Click to edit Slide Title</a:t>
            </a:r>
          </a:p>
        </p:txBody>
      </p:sp>
      <p:pic>
        <p:nvPicPr>
          <p:cNvPr id="8" name="Picture 7" descr="Price Bailey logo"/>
          <p:cNvPicPr>
            <a:picLocks noChangeAspect="1"/>
          </p:cNvPicPr>
          <p:nvPr userDrawn="1"/>
        </p:nvPicPr>
        <p:blipFill>
          <a:blip r:embed="rId2" cstate="email">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7963200" y="288000"/>
            <a:ext cx="828000" cy="161062"/>
          </a:xfrm>
          <a:prstGeom prst="rect">
            <a:avLst/>
          </a:prstGeom>
          <a:noFill/>
          <a:ln>
            <a:noFill/>
          </a:ln>
        </p:spPr>
      </p:pic>
    </p:spTree>
    <p:extLst>
      <p:ext uri="{BB962C8B-B14F-4D97-AF65-F5344CB8AC3E}">
        <p14:creationId xmlns:p14="http://schemas.microsoft.com/office/powerpoint/2010/main" val="39560290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wipe(left)">
                                      <p:cBhvr>
                                        <p:cTn id="7"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Lst>
  </p:timing>
  <p:extLst mod="1">
    <p:ext uri="{DCECCB84-F9BA-43D5-87BE-67443E8EF086}">
      <p15:sldGuideLst xmlns:p15="http://schemas.microsoft.com/office/powerpoint/2012/main">
        <p15:guide id="1" orient="horz" pos="1620">
          <p15:clr>
            <a:srgbClr val="FBAE40"/>
          </p15:clr>
        </p15:guide>
        <p15:guide id="2" pos="2880">
          <p15:clr>
            <a:srgbClr val="FBAE40"/>
          </p15:clr>
        </p15:guide>
        <p15:guide id="3" pos="251">
          <p15:clr>
            <a:srgbClr val="FBAE40"/>
          </p15:clr>
        </p15:guide>
        <p15:guide id="4" orient="horz" pos="432">
          <p15:clr>
            <a:srgbClr val="FBAE40"/>
          </p15:clr>
        </p15:guide>
        <p15:guide id="5" pos="5505">
          <p15:clr>
            <a:srgbClr val="FBAE40"/>
          </p15:clr>
        </p15:guide>
        <p15:guide id="6" pos="1487">
          <p15:clr>
            <a:srgbClr val="FBAE40"/>
          </p15:clr>
        </p15:guide>
        <p15:guide id="7" pos="2984">
          <p15:clr>
            <a:srgbClr val="FBAE40"/>
          </p15:clr>
        </p15:guide>
        <p15:guide id="8" orient="horz" pos="2870">
          <p15:clr>
            <a:srgbClr val="FBAE40"/>
          </p15:clr>
        </p15:guide>
      </p15:sldGuideLst>
    </p:ext>
  </p:extLst>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1 Title / 3 Column Text Layout">
    <p:spTree>
      <p:nvGrpSpPr>
        <p:cNvPr id="1" name=""/>
        <p:cNvGrpSpPr/>
        <p:nvPr/>
      </p:nvGrpSpPr>
      <p:grpSpPr>
        <a:xfrm>
          <a:off x="0" y="0"/>
          <a:ext cx="0" cy="0"/>
          <a:chOff x="0" y="0"/>
          <a:chExt cx="0" cy="0"/>
        </a:xfrm>
      </p:grpSpPr>
      <p:sp>
        <p:nvSpPr>
          <p:cNvPr id="22" name="Rectangle 21">
            <a:extLst>
              <a:ext uri="{FF2B5EF4-FFF2-40B4-BE49-F238E27FC236}">
                <a16:creationId xmlns:a16="http://schemas.microsoft.com/office/drawing/2014/main" id="{F9F91B72-7D62-1843-BF2C-1B0305C98973}"/>
              </a:ext>
            </a:extLst>
          </p:cNvPr>
          <p:cNvSpPr/>
          <p:nvPr userDrawn="1"/>
        </p:nvSpPr>
        <p:spPr>
          <a:xfrm rot="16200000">
            <a:off x="594713" y="-193605"/>
            <a:ext cx="98580" cy="48579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solidFill>
                <a:schemeClr val="bg1"/>
              </a:solidFill>
              <a:latin typeface="Calibri Light" panose="020F0302020204030204" pitchFamily="34" charset="0"/>
              <a:cs typeface="Calibri Light" panose="020F0302020204030204" pitchFamily="34" charset="0"/>
            </a:endParaRPr>
          </a:p>
        </p:txBody>
      </p:sp>
      <p:sp>
        <p:nvSpPr>
          <p:cNvPr id="24" name="Title 1">
            <a:extLst>
              <a:ext uri="{FF2B5EF4-FFF2-40B4-BE49-F238E27FC236}">
                <a16:creationId xmlns:a16="http://schemas.microsoft.com/office/drawing/2014/main" id="{70DA622A-201C-4C4F-9B25-9B5ED401021A}"/>
              </a:ext>
            </a:extLst>
          </p:cNvPr>
          <p:cNvSpPr txBox="1">
            <a:spLocks/>
          </p:cNvSpPr>
          <p:nvPr userDrawn="1"/>
        </p:nvSpPr>
        <p:spPr bwMode="gray">
          <a:xfrm>
            <a:off x="401108" y="217970"/>
            <a:ext cx="1826414" cy="111620"/>
          </a:xfrm>
          <a:prstGeom prst="rect">
            <a:avLst/>
          </a:prstGeom>
        </p:spPr>
        <p:txBody>
          <a:bodyPr vert="horz" lIns="0" tIns="0" rIns="0" bIns="0" rtlCol="0" anchor="t" anchorCtr="0">
            <a:normAutofit/>
          </a:bodyPr>
          <a:lstStyle>
            <a:lvl1pPr algn="l" defTabSz="685800" rtl="0" eaLnBrk="1" latinLnBrk="0" hangingPunct="1">
              <a:spcBef>
                <a:spcPct val="0"/>
              </a:spcBef>
              <a:buNone/>
              <a:defRPr lang="en-GB" sz="4000" kern="1200" dirty="0">
                <a:solidFill>
                  <a:srgbClr val="00766B"/>
                </a:solidFill>
                <a:latin typeface="+mn-lt"/>
                <a:ea typeface="Arial" charset="0"/>
                <a:cs typeface="Arial" charset="0"/>
              </a:defRPr>
            </a:lvl1pPr>
          </a:lstStyle>
          <a:p>
            <a:pPr defTabSz="913271">
              <a:lnSpc>
                <a:spcPct val="90000"/>
              </a:lnSpc>
              <a:spcBef>
                <a:spcPts val="1000"/>
              </a:spcBef>
              <a:buFont typeface="Arial" panose="020B0604020202020204" pitchFamily="34" charset="0"/>
              <a:buNone/>
            </a:pPr>
            <a:r>
              <a:rPr lang="en-GB" sz="750" dirty="0">
                <a:solidFill>
                  <a:schemeClr val="tx1">
                    <a:lumMod val="85000"/>
                    <a:lumOff val="15000"/>
                  </a:schemeClr>
                </a:solidFill>
                <a:latin typeface="Calibri Light" panose="020F0302020204030204" pitchFamily="34" charset="0"/>
                <a:cs typeface="Calibri Light" panose="020F0302020204030204" pitchFamily="34" charset="0"/>
              </a:rPr>
              <a:t>Page </a:t>
            </a:r>
            <a:fld id="{53E7601D-6FDA-7B44-B5BA-3778DAD9E216}" type="slidenum">
              <a:rPr lang="en-GB" sz="750" smtClean="0">
                <a:solidFill>
                  <a:schemeClr val="tx1">
                    <a:lumMod val="85000"/>
                    <a:lumOff val="15000"/>
                  </a:schemeClr>
                </a:solidFill>
                <a:latin typeface="Calibri Light" panose="020F0302020204030204" pitchFamily="34" charset="0"/>
                <a:cs typeface="Calibri Light" panose="020F0302020204030204" pitchFamily="34" charset="0"/>
              </a:rPr>
              <a:t>‹#›</a:t>
            </a:fld>
            <a:endParaRPr lang="en-GB" sz="750" dirty="0">
              <a:solidFill>
                <a:schemeClr val="tx1">
                  <a:lumMod val="85000"/>
                  <a:lumOff val="15000"/>
                </a:schemeClr>
              </a:solidFill>
              <a:latin typeface="Calibri Light" panose="020F0302020204030204" pitchFamily="34" charset="0"/>
              <a:cs typeface="Calibri Light" panose="020F0302020204030204" pitchFamily="34" charset="0"/>
            </a:endParaRPr>
          </a:p>
        </p:txBody>
      </p:sp>
      <p:sp>
        <p:nvSpPr>
          <p:cNvPr id="30" name="Text Placeholder 23">
            <a:extLst>
              <a:ext uri="{FF2B5EF4-FFF2-40B4-BE49-F238E27FC236}">
                <a16:creationId xmlns:a16="http://schemas.microsoft.com/office/drawing/2014/main" id="{E5204E96-50F6-7846-B57C-47CDDB6B6085}"/>
              </a:ext>
            </a:extLst>
          </p:cNvPr>
          <p:cNvSpPr>
            <a:spLocks noGrp="1"/>
          </p:cNvSpPr>
          <p:nvPr>
            <p:ph type="body" sz="quarter" idx="10" hasCustomPrompt="1"/>
          </p:nvPr>
        </p:nvSpPr>
        <p:spPr>
          <a:xfrm>
            <a:off x="388308" y="653904"/>
            <a:ext cx="8350879" cy="346503"/>
          </a:xfrm>
          <a:prstGeom prst="rect">
            <a:avLst/>
          </a:prstGeom>
        </p:spPr>
        <p:txBody>
          <a:bodyPr lIns="0" tIns="0" rIns="0" bIns="0"/>
          <a:lstStyle>
            <a:lvl1pPr marL="3175" indent="-3175">
              <a:buNone/>
              <a:tabLst/>
              <a:defRPr sz="1600" b="0" i="0">
                <a:solidFill>
                  <a:schemeClr val="tx1">
                    <a:lumMod val="85000"/>
                    <a:lumOff val="15000"/>
                  </a:schemeClr>
                </a:solidFill>
                <a:latin typeface="Calibri Light" panose="020F0302020204030204" pitchFamily="34" charset="0"/>
                <a:cs typeface="Calibri Light" panose="020F0302020204030204" pitchFamily="34" charset="0"/>
              </a:defRPr>
            </a:lvl1pPr>
            <a:lvl2pPr>
              <a:buNone/>
              <a:defRPr sz="1600"/>
            </a:lvl2pPr>
            <a:lvl3pPr>
              <a:buNone/>
              <a:defRPr sz="1600"/>
            </a:lvl3pPr>
            <a:lvl4pPr>
              <a:buNone/>
              <a:defRPr sz="1600"/>
            </a:lvl4pPr>
            <a:lvl5pPr>
              <a:buNone/>
              <a:defRPr sz="1600"/>
            </a:lvl5pPr>
          </a:lstStyle>
          <a:p>
            <a:pPr lvl="0"/>
            <a:r>
              <a:rPr lang="en-GB" dirty="0"/>
              <a:t>Click to edit Slide Title</a:t>
            </a:r>
          </a:p>
        </p:txBody>
      </p:sp>
      <p:sp>
        <p:nvSpPr>
          <p:cNvPr id="9" name="Text Placeholder 23">
            <a:extLst>
              <a:ext uri="{FF2B5EF4-FFF2-40B4-BE49-F238E27FC236}">
                <a16:creationId xmlns:a16="http://schemas.microsoft.com/office/drawing/2014/main" id="{B8BC12DB-0614-B643-A433-75B0D823CE40}"/>
              </a:ext>
            </a:extLst>
          </p:cNvPr>
          <p:cNvSpPr>
            <a:spLocks noGrp="1"/>
          </p:cNvSpPr>
          <p:nvPr>
            <p:ph type="body" sz="quarter" idx="12" hasCustomPrompt="1"/>
          </p:nvPr>
        </p:nvSpPr>
        <p:spPr>
          <a:xfrm>
            <a:off x="404812" y="1555730"/>
            <a:ext cx="8334376" cy="3170257"/>
          </a:xfrm>
          <a:prstGeom prst="rect">
            <a:avLst/>
          </a:prstGeom>
        </p:spPr>
        <p:txBody>
          <a:bodyPr lIns="0" tIns="0" rIns="0" bIns="0" numCol="3" spcCol="360000"/>
          <a:lstStyle>
            <a:lvl1pPr marL="3175" indent="-3175">
              <a:spcBef>
                <a:spcPts val="0"/>
              </a:spcBef>
              <a:spcAft>
                <a:spcPts val="500"/>
              </a:spcAft>
              <a:buNone/>
              <a:tabLst/>
              <a:defRPr sz="900" b="0" i="0">
                <a:solidFill>
                  <a:schemeClr val="tx1">
                    <a:lumMod val="95000"/>
                    <a:lumOff val="5000"/>
                  </a:schemeClr>
                </a:solidFill>
                <a:latin typeface="Calibri Light" panose="020F0302020204030204" pitchFamily="34" charset="0"/>
                <a:cs typeface="Calibri Light" panose="020F0302020204030204" pitchFamily="34" charset="0"/>
              </a:defRPr>
            </a:lvl1pPr>
            <a:lvl2pPr>
              <a:buNone/>
              <a:defRPr sz="1600"/>
            </a:lvl2pPr>
            <a:lvl3pPr>
              <a:buNone/>
              <a:defRPr sz="1600"/>
            </a:lvl3pPr>
            <a:lvl4pPr>
              <a:buNone/>
              <a:defRPr sz="1600"/>
            </a:lvl4pPr>
            <a:lvl5pPr>
              <a:buNone/>
              <a:defRPr sz="1600"/>
            </a:lvl5pPr>
          </a:lstStyle>
          <a:p>
            <a:pPr lvl="0"/>
            <a:r>
              <a:rPr lang="en-GB" dirty="0"/>
              <a:t>Click to edit body copy</a:t>
            </a:r>
          </a:p>
        </p:txBody>
      </p:sp>
      <p:sp>
        <p:nvSpPr>
          <p:cNvPr id="7" name="Text Placeholder 23">
            <a:extLst>
              <a:ext uri="{FF2B5EF4-FFF2-40B4-BE49-F238E27FC236}">
                <a16:creationId xmlns:a16="http://schemas.microsoft.com/office/drawing/2014/main" id="{E5204E96-50F6-7846-B57C-47CDDB6B6085}"/>
              </a:ext>
            </a:extLst>
          </p:cNvPr>
          <p:cNvSpPr>
            <a:spLocks noGrp="1"/>
          </p:cNvSpPr>
          <p:nvPr>
            <p:ph type="body" sz="quarter" idx="13" hasCustomPrompt="1"/>
          </p:nvPr>
        </p:nvSpPr>
        <p:spPr>
          <a:xfrm>
            <a:off x="388308" y="1008146"/>
            <a:ext cx="8350879" cy="346503"/>
          </a:xfrm>
          <a:prstGeom prst="rect">
            <a:avLst/>
          </a:prstGeom>
        </p:spPr>
        <p:txBody>
          <a:bodyPr lIns="0" tIns="0" rIns="0" bIns="0"/>
          <a:lstStyle>
            <a:lvl1pPr marL="3175" indent="-3175">
              <a:buNone/>
              <a:tabLst/>
              <a:defRPr sz="1400" b="0" i="0">
                <a:solidFill>
                  <a:schemeClr val="accent3"/>
                </a:solidFill>
                <a:latin typeface="Calibri Light" panose="020F0302020204030204" pitchFamily="34" charset="0"/>
                <a:cs typeface="Calibri Light" panose="020F0302020204030204" pitchFamily="34" charset="0"/>
              </a:defRPr>
            </a:lvl1pPr>
            <a:lvl2pPr>
              <a:buNone/>
              <a:defRPr sz="1600"/>
            </a:lvl2pPr>
            <a:lvl3pPr>
              <a:buNone/>
              <a:defRPr sz="1600"/>
            </a:lvl3pPr>
            <a:lvl4pPr>
              <a:buNone/>
              <a:defRPr sz="1600"/>
            </a:lvl4pPr>
            <a:lvl5pPr>
              <a:buNone/>
              <a:defRPr sz="1600"/>
            </a:lvl5pPr>
          </a:lstStyle>
          <a:p>
            <a:pPr lvl="0"/>
            <a:r>
              <a:rPr lang="en-GB" dirty="0"/>
              <a:t>Click to edit Slide Title</a:t>
            </a:r>
          </a:p>
        </p:txBody>
      </p:sp>
      <p:pic>
        <p:nvPicPr>
          <p:cNvPr id="8" name="Picture 7" descr="Price Bailey logo"/>
          <p:cNvPicPr>
            <a:picLocks noChangeAspect="1"/>
          </p:cNvPicPr>
          <p:nvPr userDrawn="1"/>
        </p:nvPicPr>
        <p:blipFill>
          <a:blip r:embed="rId2" cstate="email">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7963200" y="288000"/>
            <a:ext cx="828000" cy="161062"/>
          </a:xfrm>
          <a:prstGeom prst="rect">
            <a:avLst/>
          </a:prstGeom>
          <a:noFill/>
          <a:ln>
            <a:noFill/>
          </a:ln>
        </p:spPr>
      </p:pic>
    </p:spTree>
    <p:extLst>
      <p:ext uri="{BB962C8B-B14F-4D97-AF65-F5344CB8AC3E}">
        <p14:creationId xmlns:p14="http://schemas.microsoft.com/office/powerpoint/2010/main" val="21447830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wipe(left)">
                                      <p:cBhvr>
                                        <p:cTn id="7"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Lst>
  </p:timing>
  <p:extLst mod="1">
    <p:ext uri="{DCECCB84-F9BA-43D5-87BE-67443E8EF086}">
      <p15:sldGuideLst xmlns:p15="http://schemas.microsoft.com/office/powerpoint/2012/main">
        <p15:guide id="1" orient="horz" pos="1620">
          <p15:clr>
            <a:srgbClr val="FBAE40"/>
          </p15:clr>
        </p15:guide>
        <p15:guide id="2" pos="2880">
          <p15:clr>
            <a:srgbClr val="FBAE40"/>
          </p15:clr>
        </p15:guide>
        <p15:guide id="3" pos="251">
          <p15:clr>
            <a:srgbClr val="FBAE40"/>
          </p15:clr>
        </p15:guide>
        <p15:guide id="4" orient="horz" pos="432">
          <p15:clr>
            <a:srgbClr val="FBAE40"/>
          </p15:clr>
        </p15:guide>
        <p15:guide id="5" pos="5505">
          <p15:clr>
            <a:srgbClr val="FBAE40"/>
          </p15:clr>
        </p15:guide>
        <p15:guide id="6" pos="1487">
          <p15:clr>
            <a:srgbClr val="FBAE40"/>
          </p15:clr>
        </p15:guide>
        <p15:guide id="7" pos="2984">
          <p15:clr>
            <a:srgbClr val="FBAE40"/>
          </p15:clr>
        </p15:guide>
        <p15:guide id="8" orient="horz" pos="2870">
          <p15:clr>
            <a:srgbClr val="FBAE40"/>
          </p15:clr>
        </p15:guide>
      </p15:sldGuideLst>
    </p:ext>
  </p:extLst>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Message Box Layout">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4F78DA51-9968-D347-BE63-A112F38B2ACD}"/>
              </a:ext>
            </a:extLst>
          </p:cNvPr>
          <p:cNvPicPr>
            <a:picLocks noChangeAspect="1"/>
          </p:cNvPicPr>
          <p:nvPr userDrawn="1"/>
        </p:nvPicPr>
        <p:blipFill rotWithShape="1">
          <a:blip r:embed="rId2" cstate="email">
            <a:extLst>
              <a:ext uri="{BEBA8EAE-BF5A-486C-A8C5-ECC9F3942E4B}">
                <a14:imgProps xmlns:a14="http://schemas.microsoft.com/office/drawing/2010/main">
                  <a14:imgLayer r:embed="rId3">
                    <a14:imgEffect>
                      <a14:saturation sat="33000"/>
                    </a14:imgEffect>
                  </a14:imgLayer>
                </a14:imgProps>
              </a:ext>
              <a:ext uri="{28A0092B-C50C-407E-A947-70E740481C1C}">
                <a14:useLocalDpi xmlns:a14="http://schemas.microsoft.com/office/drawing/2010/main"/>
              </a:ext>
            </a:extLst>
          </a:blip>
          <a:srcRect/>
          <a:stretch/>
        </p:blipFill>
        <p:spPr>
          <a:xfrm>
            <a:off x="-12034" y="0"/>
            <a:ext cx="4583384" cy="5143500"/>
          </a:xfrm>
          <a:prstGeom prst="rect">
            <a:avLst/>
          </a:prstGeom>
        </p:spPr>
      </p:pic>
      <p:sp>
        <p:nvSpPr>
          <p:cNvPr id="18" name="Round Single Corner Rectangle 37">
            <a:extLst>
              <a:ext uri="{FF2B5EF4-FFF2-40B4-BE49-F238E27FC236}">
                <a16:creationId xmlns:a16="http://schemas.microsoft.com/office/drawing/2014/main" id="{E9D47C24-F886-A34D-8979-BCB7289D6E94}"/>
              </a:ext>
            </a:extLst>
          </p:cNvPr>
          <p:cNvSpPr/>
          <p:nvPr userDrawn="1"/>
        </p:nvSpPr>
        <p:spPr>
          <a:xfrm>
            <a:off x="398463" y="0"/>
            <a:ext cx="3286341" cy="4725988"/>
          </a:xfrm>
          <a:prstGeom prst="round1Rect">
            <a:avLst>
              <a:gd name="adj" fmla="val 0"/>
            </a:avLst>
          </a:prstGeom>
          <a:gradFill>
            <a:gsLst>
              <a:gs pos="0">
                <a:schemeClr val="accent2">
                  <a:alpha val="85000"/>
                </a:schemeClr>
              </a:gs>
              <a:gs pos="100000">
                <a:schemeClr val="accent4"/>
              </a:gs>
            </a:gsLst>
            <a:lin ang="5400000" scaled="1"/>
          </a:gra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n-US" sz="1350" dirty="0">
              <a:latin typeface="Calibri Light" panose="020F0302020204030204" pitchFamily="34" charset="0"/>
              <a:cs typeface="Calibri Light" panose="020F0302020204030204" pitchFamily="34" charset="0"/>
            </a:endParaRPr>
          </a:p>
        </p:txBody>
      </p:sp>
      <p:sp>
        <p:nvSpPr>
          <p:cNvPr id="19" name="Title 1">
            <a:extLst>
              <a:ext uri="{FF2B5EF4-FFF2-40B4-BE49-F238E27FC236}">
                <a16:creationId xmlns:a16="http://schemas.microsoft.com/office/drawing/2014/main" id="{4D7731E5-696A-7C42-B0B8-CA16BCA6071D}"/>
              </a:ext>
            </a:extLst>
          </p:cNvPr>
          <p:cNvSpPr txBox="1">
            <a:spLocks/>
          </p:cNvSpPr>
          <p:nvPr userDrawn="1"/>
        </p:nvSpPr>
        <p:spPr bwMode="gray">
          <a:xfrm>
            <a:off x="786206" y="217970"/>
            <a:ext cx="2498764" cy="184301"/>
          </a:xfrm>
          <a:prstGeom prst="rect">
            <a:avLst/>
          </a:prstGeom>
        </p:spPr>
        <p:txBody>
          <a:bodyPr vert="horz" lIns="0" tIns="0" rIns="0" bIns="0" rtlCol="0" anchor="t" anchorCtr="0">
            <a:normAutofit/>
          </a:bodyPr>
          <a:lstStyle>
            <a:lvl1pPr algn="l" defTabSz="685800" rtl="0" eaLnBrk="1" latinLnBrk="0" hangingPunct="1">
              <a:spcBef>
                <a:spcPct val="0"/>
              </a:spcBef>
              <a:buNone/>
              <a:defRPr lang="en-GB" sz="4000" kern="1200" dirty="0">
                <a:solidFill>
                  <a:srgbClr val="00766B"/>
                </a:solidFill>
                <a:latin typeface="+mn-lt"/>
                <a:ea typeface="Arial" charset="0"/>
                <a:cs typeface="Arial" charset="0"/>
              </a:defRPr>
            </a:lvl1pPr>
          </a:lstStyle>
          <a:p>
            <a:pPr defTabSz="913271">
              <a:lnSpc>
                <a:spcPct val="90000"/>
              </a:lnSpc>
              <a:spcBef>
                <a:spcPts val="1000"/>
              </a:spcBef>
              <a:buFont typeface="Arial" panose="020B0604020202020204" pitchFamily="34" charset="0"/>
              <a:buNone/>
            </a:pPr>
            <a:r>
              <a:rPr lang="en-GB" sz="750" dirty="0">
                <a:solidFill>
                  <a:schemeClr val="bg1"/>
                </a:solidFill>
                <a:latin typeface="Calibri Light" panose="020F0302020204030204" pitchFamily="34" charset="0"/>
                <a:cs typeface="Calibri Light" panose="020F0302020204030204" pitchFamily="34" charset="0"/>
              </a:rPr>
              <a:t>Page </a:t>
            </a:r>
            <a:fld id="{53E7601D-6FDA-7B44-B5BA-3778DAD9E216}" type="slidenum">
              <a:rPr lang="en-GB" sz="750" smtClean="0">
                <a:solidFill>
                  <a:schemeClr val="bg1"/>
                </a:solidFill>
                <a:latin typeface="Calibri Light" panose="020F0302020204030204" pitchFamily="34" charset="0"/>
                <a:cs typeface="Calibri Light" panose="020F0302020204030204" pitchFamily="34" charset="0"/>
              </a:rPr>
              <a:t>‹#›</a:t>
            </a:fld>
            <a:endParaRPr lang="en-GB" sz="750" dirty="0">
              <a:solidFill>
                <a:schemeClr val="bg1"/>
              </a:solidFill>
              <a:latin typeface="Calibri Light" panose="020F0302020204030204" pitchFamily="34" charset="0"/>
              <a:cs typeface="Calibri Light" panose="020F0302020204030204" pitchFamily="34" charset="0"/>
            </a:endParaRPr>
          </a:p>
        </p:txBody>
      </p:sp>
      <p:sp>
        <p:nvSpPr>
          <p:cNvPr id="20" name="Rectangle 19">
            <a:extLst>
              <a:ext uri="{FF2B5EF4-FFF2-40B4-BE49-F238E27FC236}">
                <a16:creationId xmlns:a16="http://schemas.microsoft.com/office/drawing/2014/main" id="{626CA295-5365-9545-B0B9-F98FC0289AFF}"/>
              </a:ext>
            </a:extLst>
          </p:cNvPr>
          <p:cNvSpPr/>
          <p:nvPr userDrawn="1"/>
        </p:nvSpPr>
        <p:spPr>
          <a:xfrm rot="16200000">
            <a:off x="978728" y="-193605"/>
            <a:ext cx="98580" cy="48579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solidFill>
                <a:schemeClr val="bg1"/>
              </a:solidFill>
              <a:latin typeface="Calibri Light" panose="020F0302020204030204" pitchFamily="34" charset="0"/>
              <a:cs typeface="Calibri Light" panose="020F0302020204030204" pitchFamily="34" charset="0"/>
            </a:endParaRPr>
          </a:p>
        </p:txBody>
      </p:sp>
      <p:cxnSp>
        <p:nvCxnSpPr>
          <p:cNvPr id="21" name="Straight Connector 20">
            <a:extLst>
              <a:ext uri="{FF2B5EF4-FFF2-40B4-BE49-F238E27FC236}">
                <a16:creationId xmlns:a16="http://schemas.microsoft.com/office/drawing/2014/main" id="{DAE7D70D-5B02-8F4F-88B1-8B18E39CF003}"/>
              </a:ext>
            </a:extLst>
          </p:cNvPr>
          <p:cNvCxnSpPr>
            <a:cxnSpLocks/>
          </p:cNvCxnSpPr>
          <p:nvPr userDrawn="1"/>
        </p:nvCxnSpPr>
        <p:spPr>
          <a:xfrm>
            <a:off x="785762" y="1388788"/>
            <a:ext cx="369702" cy="0"/>
          </a:xfrm>
          <a:prstGeom prst="line">
            <a:avLst/>
          </a:prstGeom>
          <a:ln w="3175">
            <a:solidFill>
              <a:schemeClr val="bg1"/>
            </a:solidFill>
          </a:ln>
        </p:spPr>
        <p:style>
          <a:lnRef idx="1">
            <a:schemeClr val="accent1"/>
          </a:lnRef>
          <a:fillRef idx="0">
            <a:schemeClr val="accent1"/>
          </a:fillRef>
          <a:effectRef idx="0">
            <a:schemeClr val="accent1"/>
          </a:effectRef>
          <a:fontRef idx="minor">
            <a:schemeClr val="tx1"/>
          </a:fontRef>
        </p:style>
      </p:cxnSp>
      <p:sp>
        <p:nvSpPr>
          <p:cNvPr id="23" name="Text Placeholder 23">
            <a:extLst>
              <a:ext uri="{FF2B5EF4-FFF2-40B4-BE49-F238E27FC236}">
                <a16:creationId xmlns:a16="http://schemas.microsoft.com/office/drawing/2014/main" id="{71864E8F-E618-CB45-A578-D3645B31DF05}"/>
              </a:ext>
            </a:extLst>
          </p:cNvPr>
          <p:cNvSpPr>
            <a:spLocks noGrp="1"/>
          </p:cNvSpPr>
          <p:nvPr>
            <p:ph type="body" sz="quarter" idx="10" hasCustomPrompt="1"/>
          </p:nvPr>
        </p:nvSpPr>
        <p:spPr>
          <a:xfrm>
            <a:off x="775131" y="738595"/>
            <a:ext cx="2509838" cy="346503"/>
          </a:xfrm>
          <a:prstGeom prst="rect">
            <a:avLst/>
          </a:prstGeom>
        </p:spPr>
        <p:txBody>
          <a:bodyPr lIns="0" tIns="0" rIns="0" bIns="0"/>
          <a:lstStyle>
            <a:lvl1pPr marL="3175" indent="-3175">
              <a:spcBef>
                <a:spcPts val="0"/>
              </a:spcBef>
              <a:spcAft>
                <a:spcPts val="500"/>
              </a:spcAft>
              <a:buNone/>
              <a:tabLst/>
              <a:defRPr sz="1600" b="0" i="0">
                <a:solidFill>
                  <a:schemeClr val="bg1"/>
                </a:solidFill>
                <a:latin typeface="Calibri Light" panose="020F0302020204030204" pitchFamily="34" charset="0"/>
                <a:cs typeface="Calibri Light" panose="020F0302020204030204" pitchFamily="34" charset="0"/>
              </a:defRPr>
            </a:lvl1pPr>
            <a:lvl2pPr>
              <a:buNone/>
              <a:defRPr sz="1600"/>
            </a:lvl2pPr>
            <a:lvl3pPr>
              <a:buNone/>
              <a:defRPr sz="1600"/>
            </a:lvl3pPr>
            <a:lvl4pPr>
              <a:buNone/>
              <a:defRPr sz="1600"/>
            </a:lvl4pPr>
            <a:lvl5pPr>
              <a:buNone/>
              <a:defRPr sz="1600"/>
            </a:lvl5pPr>
          </a:lstStyle>
          <a:p>
            <a:pPr lvl="0"/>
            <a:r>
              <a:rPr lang="en-GB" dirty="0"/>
              <a:t>Click to edit Message Title</a:t>
            </a:r>
          </a:p>
        </p:txBody>
      </p:sp>
      <p:sp>
        <p:nvSpPr>
          <p:cNvPr id="25" name="Text Placeholder 23">
            <a:extLst>
              <a:ext uri="{FF2B5EF4-FFF2-40B4-BE49-F238E27FC236}">
                <a16:creationId xmlns:a16="http://schemas.microsoft.com/office/drawing/2014/main" id="{D7285DF8-8BEB-F44F-B27F-D94EFD1C7112}"/>
              </a:ext>
            </a:extLst>
          </p:cNvPr>
          <p:cNvSpPr>
            <a:spLocks noGrp="1"/>
          </p:cNvSpPr>
          <p:nvPr>
            <p:ph type="body" sz="quarter" idx="11" hasCustomPrompt="1"/>
          </p:nvPr>
        </p:nvSpPr>
        <p:spPr>
          <a:xfrm>
            <a:off x="785763" y="1838963"/>
            <a:ext cx="2509838" cy="346503"/>
          </a:xfrm>
          <a:prstGeom prst="rect">
            <a:avLst/>
          </a:prstGeom>
        </p:spPr>
        <p:txBody>
          <a:bodyPr lIns="0" tIns="0" rIns="0" bIns="0"/>
          <a:lstStyle>
            <a:lvl1pPr marL="3175" indent="-3175">
              <a:spcBef>
                <a:spcPts val="0"/>
              </a:spcBef>
              <a:spcAft>
                <a:spcPts val="500"/>
              </a:spcAft>
              <a:buNone/>
              <a:tabLst/>
              <a:defRPr sz="1400" b="0" i="0">
                <a:solidFill>
                  <a:schemeClr val="bg1"/>
                </a:solidFill>
                <a:latin typeface="Calibri Light" panose="020F0302020204030204" pitchFamily="34" charset="0"/>
                <a:cs typeface="Calibri Light" panose="020F0302020204030204" pitchFamily="34" charset="0"/>
              </a:defRPr>
            </a:lvl1pPr>
            <a:lvl2pPr>
              <a:buNone/>
              <a:defRPr sz="1600"/>
            </a:lvl2pPr>
            <a:lvl3pPr>
              <a:buNone/>
              <a:defRPr sz="1600"/>
            </a:lvl3pPr>
            <a:lvl4pPr>
              <a:buNone/>
              <a:defRPr sz="1600"/>
            </a:lvl4pPr>
            <a:lvl5pPr>
              <a:buNone/>
              <a:defRPr sz="1600"/>
            </a:lvl5pPr>
          </a:lstStyle>
          <a:p>
            <a:pPr lvl="0"/>
            <a:r>
              <a:rPr lang="en-GB" dirty="0"/>
              <a:t>Click to edit Key Message</a:t>
            </a:r>
          </a:p>
        </p:txBody>
      </p:sp>
      <p:sp>
        <p:nvSpPr>
          <p:cNvPr id="28" name="Text Placeholder 23">
            <a:extLst>
              <a:ext uri="{FF2B5EF4-FFF2-40B4-BE49-F238E27FC236}">
                <a16:creationId xmlns:a16="http://schemas.microsoft.com/office/drawing/2014/main" id="{C19159B0-DACD-6E4C-8BE2-AC565BAD8307}"/>
              </a:ext>
            </a:extLst>
          </p:cNvPr>
          <p:cNvSpPr>
            <a:spLocks noGrp="1"/>
          </p:cNvSpPr>
          <p:nvPr>
            <p:ph type="body" sz="quarter" idx="12" hasCustomPrompt="1"/>
          </p:nvPr>
        </p:nvSpPr>
        <p:spPr>
          <a:xfrm>
            <a:off x="4976813" y="771968"/>
            <a:ext cx="3762375" cy="3954020"/>
          </a:xfrm>
          <a:prstGeom prst="rect">
            <a:avLst/>
          </a:prstGeom>
        </p:spPr>
        <p:txBody>
          <a:bodyPr lIns="0" tIns="0" rIns="0" bIns="0" numCol="1" spcCol="360000"/>
          <a:lstStyle>
            <a:lvl1pPr marL="3175" indent="-3175">
              <a:spcBef>
                <a:spcPts val="0"/>
              </a:spcBef>
              <a:spcAft>
                <a:spcPts val="500"/>
              </a:spcAft>
              <a:buNone/>
              <a:tabLst/>
              <a:defRPr sz="900" b="0" i="0">
                <a:solidFill>
                  <a:schemeClr val="tx1">
                    <a:lumMod val="95000"/>
                    <a:lumOff val="5000"/>
                  </a:schemeClr>
                </a:solidFill>
                <a:latin typeface="Calibri Light" panose="020F0302020204030204" pitchFamily="34" charset="0"/>
                <a:cs typeface="Calibri Light" panose="020F0302020204030204" pitchFamily="34" charset="0"/>
              </a:defRPr>
            </a:lvl1pPr>
            <a:lvl2pPr>
              <a:buNone/>
              <a:defRPr sz="1600"/>
            </a:lvl2pPr>
            <a:lvl3pPr>
              <a:buNone/>
              <a:defRPr sz="1600"/>
            </a:lvl3pPr>
            <a:lvl4pPr>
              <a:buNone/>
              <a:defRPr sz="1600"/>
            </a:lvl4pPr>
            <a:lvl5pPr>
              <a:buNone/>
              <a:defRPr sz="1600"/>
            </a:lvl5pPr>
          </a:lstStyle>
          <a:p>
            <a:pPr lvl="0"/>
            <a:r>
              <a:rPr lang="en-GB" dirty="0"/>
              <a:t>Click to edit body copy</a:t>
            </a:r>
          </a:p>
        </p:txBody>
      </p:sp>
      <p:pic>
        <p:nvPicPr>
          <p:cNvPr id="11" name="Picture 10" descr="Price Bailey logo"/>
          <p:cNvPicPr>
            <a:picLocks noChangeAspect="1"/>
          </p:cNvPicPr>
          <p:nvPr userDrawn="1"/>
        </p:nvPicPr>
        <p:blipFill>
          <a:blip r:embed="rId4" cstate="email">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7963200" y="288000"/>
            <a:ext cx="828000" cy="161062"/>
          </a:xfrm>
          <a:prstGeom prst="rect">
            <a:avLst/>
          </a:prstGeom>
          <a:noFill/>
          <a:ln>
            <a:noFill/>
          </a:ln>
        </p:spPr>
      </p:pic>
    </p:spTree>
    <p:extLst>
      <p:ext uri="{BB962C8B-B14F-4D97-AF65-F5344CB8AC3E}">
        <p14:creationId xmlns:p14="http://schemas.microsoft.com/office/powerpoint/2010/main" val="31868340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wipe(left)">
                                      <p:cBhvr>
                                        <p:cTn id="7"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Lst>
  </p:timing>
  <p:extLst mod="1">
    <p:ext uri="{DCECCB84-F9BA-43D5-87BE-67443E8EF086}">
      <p15:sldGuideLst xmlns:p15="http://schemas.microsoft.com/office/powerpoint/2012/main">
        <p15:guide id="1" orient="horz" pos="1620">
          <p15:clr>
            <a:srgbClr val="FBAE40"/>
          </p15:clr>
        </p15:guide>
        <p15:guide id="2" pos="2880">
          <p15:clr>
            <a:srgbClr val="FBAE40"/>
          </p15:clr>
        </p15:guide>
        <p15:guide id="3" pos="251">
          <p15:clr>
            <a:srgbClr val="FBAE40"/>
          </p15:clr>
        </p15:guide>
        <p15:guide id="4" orient="horz" pos="486">
          <p15:clr>
            <a:srgbClr val="FBAE40"/>
          </p15:clr>
        </p15:guide>
        <p15:guide id="5" pos="5505">
          <p15:clr>
            <a:srgbClr val="FBAE40"/>
          </p15:clr>
        </p15:guide>
        <p15:guide id="6" pos="1487">
          <p15:clr>
            <a:srgbClr val="FBAE40"/>
          </p15:clr>
        </p15:guide>
        <p15:guide id="8" orient="horz" pos="2977">
          <p15:clr>
            <a:srgbClr val="FBAE40"/>
          </p15:clr>
        </p15:guide>
        <p15:guide id="9" pos="3131">
          <p15:clr>
            <a:srgbClr val="FBAE40"/>
          </p15:clr>
        </p15:guide>
      </p15:sldGuideLst>
    </p:ext>
  </p:extLst>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Picture Left / Content Right Layout">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2CAC0F5C-E0C9-CE49-8283-2E9F62A9DCA4}"/>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11177" y="-2"/>
            <a:ext cx="4583177" cy="5143501"/>
          </a:xfrm>
          <a:prstGeom prst="rect">
            <a:avLst/>
          </a:prstGeom>
        </p:spPr>
      </p:pic>
      <p:sp>
        <p:nvSpPr>
          <p:cNvPr id="12" name="Round Single Corner Rectangle 37">
            <a:extLst>
              <a:ext uri="{FF2B5EF4-FFF2-40B4-BE49-F238E27FC236}">
                <a16:creationId xmlns:a16="http://schemas.microsoft.com/office/drawing/2014/main" id="{6C758AED-626F-804C-9EE3-2D1BFE7D00B0}"/>
              </a:ext>
            </a:extLst>
          </p:cNvPr>
          <p:cNvSpPr/>
          <p:nvPr userDrawn="1"/>
        </p:nvSpPr>
        <p:spPr>
          <a:xfrm>
            <a:off x="2274888" y="-1"/>
            <a:ext cx="2297112" cy="5143499"/>
          </a:xfrm>
          <a:prstGeom prst="round1Rect">
            <a:avLst>
              <a:gd name="adj" fmla="val 0"/>
            </a:avLst>
          </a:prstGeom>
          <a:gradFill>
            <a:gsLst>
              <a:gs pos="0">
                <a:schemeClr val="accent2">
                  <a:alpha val="85000"/>
                </a:schemeClr>
              </a:gs>
              <a:gs pos="100000">
                <a:schemeClr val="accent4"/>
              </a:gs>
            </a:gsLst>
            <a:lin ang="5400000" scaled="1"/>
          </a:gra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n-US" sz="1350" dirty="0">
              <a:latin typeface="Calibri Light" panose="020F0302020204030204" pitchFamily="34" charset="0"/>
              <a:cs typeface="Calibri Light" panose="020F0302020204030204" pitchFamily="34" charset="0"/>
            </a:endParaRPr>
          </a:p>
        </p:txBody>
      </p:sp>
      <p:cxnSp>
        <p:nvCxnSpPr>
          <p:cNvPr id="34" name="Straight Connector 33">
            <a:extLst>
              <a:ext uri="{FF2B5EF4-FFF2-40B4-BE49-F238E27FC236}">
                <a16:creationId xmlns:a16="http://schemas.microsoft.com/office/drawing/2014/main" id="{B5E15371-37F4-054D-A6C1-E12620ED8F4F}"/>
              </a:ext>
            </a:extLst>
          </p:cNvPr>
          <p:cNvCxnSpPr>
            <a:cxnSpLocks/>
          </p:cNvCxnSpPr>
          <p:nvPr userDrawn="1"/>
        </p:nvCxnSpPr>
        <p:spPr>
          <a:xfrm>
            <a:off x="4970463" y="2276233"/>
            <a:ext cx="3768725" cy="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40" name="Title 1">
            <a:extLst>
              <a:ext uri="{FF2B5EF4-FFF2-40B4-BE49-F238E27FC236}">
                <a16:creationId xmlns:a16="http://schemas.microsoft.com/office/drawing/2014/main" id="{34C558BF-4AE3-2544-8901-B1F63AA0C56B}"/>
              </a:ext>
            </a:extLst>
          </p:cNvPr>
          <p:cNvSpPr txBox="1">
            <a:spLocks/>
          </p:cNvSpPr>
          <p:nvPr userDrawn="1"/>
        </p:nvSpPr>
        <p:spPr bwMode="gray">
          <a:xfrm>
            <a:off x="402191" y="217970"/>
            <a:ext cx="2498764" cy="184301"/>
          </a:xfrm>
          <a:prstGeom prst="rect">
            <a:avLst/>
          </a:prstGeom>
        </p:spPr>
        <p:txBody>
          <a:bodyPr vert="horz" lIns="0" tIns="0" rIns="0" bIns="0" rtlCol="0" anchor="t" anchorCtr="0">
            <a:normAutofit/>
          </a:bodyPr>
          <a:lstStyle>
            <a:lvl1pPr algn="l" defTabSz="685800" rtl="0" eaLnBrk="1" latinLnBrk="0" hangingPunct="1">
              <a:spcBef>
                <a:spcPct val="0"/>
              </a:spcBef>
              <a:buNone/>
              <a:defRPr lang="en-GB" sz="4000" kern="1200" dirty="0">
                <a:solidFill>
                  <a:srgbClr val="00766B"/>
                </a:solidFill>
                <a:latin typeface="+mn-lt"/>
                <a:ea typeface="Arial" charset="0"/>
                <a:cs typeface="Arial" charset="0"/>
              </a:defRPr>
            </a:lvl1pPr>
          </a:lstStyle>
          <a:p>
            <a:pPr defTabSz="913271">
              <a:lnSpc>
                <a:spcPct val="90000"/>
              </a:lnSpc>
              <a:spcBef>
                <a:spcPts val="1000"/>
              </a:spcBef>
              <a:buFont typeface="Arial" panose="020B0604020202020204" pitchFamily="34" charset="0"/>
              <a:buNone/>
            </a:pPr>
            <a:r>
              <a:rPr lang="en-GB" sz="750" dirty="0">
                <a:solidFill>
                  <a:schemeClr val="bg1"/>
                </a:solidFill>
                <a:latin typeface="Calibri Light" panose="020F0302020204030204" pitchFamily="34" charset="0"/>
                <a:cs typeface="Calibri Light" panose="020F0302020204030204" pitchFamily="34" charset="0"/>
              </a:rPr>
              <a:t>Page </a:t>
            </a:r>
            <a:fld id="{53E7601D-6FDA-7B44-B5BA-3778DAD9E216}" type="slidenum">
              <a:rPr lang="en-GB" sz="750" smtClean="0">
                <a:solidFill>
                  <a:schemeClr val="bg1"/>
                </a:solidFill>
                <a:latin typeface="Calibri Light" panose="020F0302020204030204" pitchFamily="34" charset="0"/>
                <a:cs typeface="Calibri Light" panose="020F0302020204030204" pitchFamily="34" charset="0"/>
              </a:rPr>
              <a:t>‹#›</a:t>
            </a:fld>
            <a:endParaRPr lang="en-GB" sz="750" dirty="0">
              <a:solidFill>
                <a:schemeClr val="bg1"/>
              </a:solidFill>
              <a:latin typeface="Calibri Light" panose="020F0302020204030204" pitchFamily="34" charset="0"/>
              <a:cs typeface="Calibri Light" panose="020F0302020204030204" pitchFamily="34" charset="0"/>
            </a:endParaRPr>
          </a:p>
        </p:txBody>
      </p:sp>
      <p:sp>
        <p:nvSpPr>
          <p:cNvPr id="41" name="Rectangle 40">
            <a:extLst>
              <a:ext uri="{FF2B5EF4-FFF2-40B4-BE49-F238E27FC236}">
                <a16:creationId xmlns:a16="http://schemas.microsoft.com/office/drawing/2014/main" id="{D5B58787-1192-474E-B082-D4F2B6E903B9}"/>
              </a:ext>
            </a:extLst>
          </p:cNvPr>
          <p:cNvSpPr/>
          <p:nvPr userDrawn="1"/>
        </p:nvSpPr>
        <p:spPr>
          <a:xfrm rot="16200000">
            <a:off x="594713" y="-193605"/>
            <a:ext cx="98580" cy="48579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solidFill>
                <a:schemeClr val="bg1"/>
              </a:solidFill>
              <a:latin typeface="Calibri Light" panose="020F0302020204030204" pitchFamily="34" charset="0"/>
              <a:cs typeface="Calibri Light" panose="020F0302020204030204" pitchFamily="34" charset="0"/>
            </a:endParaRPr>
          </a:p>
        </p:txBody>
      </p:sp>
      <p:sp>
        <p:nvSpPr>
          <p:cNvPr id="44" name="Text Placeholder 23">
            <a:extLst>
              <a:ext uri="{FF2B5EF4-FFF2-40B4-BE49-F238E27FC236}">
                <a16:creationId xmlns:a16="http://schemas.microsoft.com/office/drawing/2014/main" id="{C85A8AC0-EDAC-2546-A356-3ACD244E6998}"/>
              </a:ext>
            </a:extLst>
          </p:cNvPr>
          <p:cNvSpPr>
            <a:spLocks noGrp="1"/>
          </p:cNvSpPr>
          <p:nvPr>
            <p:ph type="body" sz="quarter" idx="11" hasCustomPrompt="1"/>
          </p:nvPr>
        </p:nvSpPr>
        <p:spPr>
          <a:xfrm>
            <a:off x="4974319" y="1254737"/>
            <a:ext cx="3764869" cy="725978"/>
          </a:xfrm>
          <a:prstGeom prst="rect">
            <a:avLst/>
          </a:prstGeom>
        </p:spPr>
        <p:txBody>
          <a:bodyPr lIns="0" tIns="0" rIns="0" bIns="0" numCol="1" spcCol="360000"/>
          <a:lstStyle>
            <a:lvl1pPr marL="3175" indent="-3175">
              <a:spcBef>
                <a:spcPts val="0"/>
              </a:spcBef>
              <a:spcAft>
                <a:spcPts val="500"/>
              </a:spcAft>
              <a:buNone/>
              <a:tabLst/>
              <a:defRPr sz="900" b="0" i="0">
                <a:solidFill>
                  <a:schemeClr val="tx1">
                    <a:lumMod val="95000"/>
                    <a:lumOff val="5000"/>
                  </a:schemeClr>
                </a:solidFill>
                <a:latin typeface="Calibri Light" panose="020F0302020204030204" pitchFamily="34" charset="0"/>
                <a:cs typeface="Calibri Light" panose="020F0302020204030204" pitchFamily="34" charset="0"/>
              </a:defRPr>
            </a:lvl1pPr>
            <a:lvl2pPr>
              <a:buNone/>
              <a:defRPr sz="1600"/>
            </a:lvl2pPr>
            <a:lvl3pPr>
              <a:buNone/>
              <a:defRPr sz="1600"/>
            </a:lvl3pPr>
            <a:lvl4pPr>
              <a:buNone/>
              <a:defRPr sz="1600"/>
            </a:lvl4pPr>
            <a:lvl5pPr>
              <a:buNone/>
              <a:defRPr sz="1600"/>
            </a:lvl5pPr>
          </a:lstStyle>
          <a:p>
            <a:pPr lvl="0"/>
            <a:r>
              <a:rPr lang="en-GB" dirty="0"/>
              <a:t>Click to edit body copy</a:t>
            </a:r>
          </a:p>
        </p:txBody>
      </p:sp>
      <p:sp>
        <p:nvSpPr>
          <p:cNvPr id="45" name="Text Placeholder 23">
            <a:extLst>
              <a:ext uri="{FF2B5EF4-FFF2-40B4-BE49-F238E27FC236}">
                <a16:creationId xmlns:a16="http://schemas.microsoft.com/office/drawing/2014/main" id="{1FC84B2B-33C8-3C43-803E-0BB02DB16C4E}"/>
              </a:ext>
            </a:extLst>
          </p:cNvPr>
          <p:cNvSpPr>
            <a:spLocks noGrp="1"/>
          </p:cNvSpPr>
          <p:nvPr>
            <p:ph type="body" sz="quarter" idx="13" hasCustomPrompt="1"/>
          </p:nvPr>
        </p:nvSpPr>
        <p:spPr>
          <a:xfrm>
            <a:off x="4963687" y="738966"/>
            <a:ext cx="3775502" cy="346503"/>
          </a:xfrm>
          <a:prstGeom prst="rect">
            <a:avLst/>
          </a:prstGeom>
        </p:spPr>
        <p:txBody>
          <a:bodyPr lIns="0" tIns="0" rIns="0" bIns="0"/>
          <a:lstStyle>
            <a:lvl1pPr marL="3175" indent="-3175">
              <a:spcBef>
                <a:spcPts val="0"/>
              </a:spcBef>
              <a:buNone/>
              <a:tabLst/>
              <a:defRPr sz="1600" b="0" i="0">
                <a:solidFill>
                  <a:schemeClr val="tx1">
                    <a:lumMod val="85000"/>
                    <a:lumOff val="15000"/>
                  </a:schemeClr>
                </a:solidFill>
                <a:latin typeface="Calibri Light" panose="020F0302020204030204" pitchFamily="34" charset="0"/>
                <a:cs typeface="Calibri Light" panose="020F0302020204030204" pitchFamily="34" charset="0"/>
              </a:defRPr>
            </a:lvl1pPr>
            <a:lvl2pPr>
              <a:buNone/>
              <a:defRPr sz="1600"/>
            </a:lvl2pPr>
            <a:lvl3pPr>
              <a:buNone/>
              <a:defRPr sz="1600"/>
            </a:lvl3pPr>
            <a:lvl4pPr>
              <a:buNone/>
              <a:defRPr sz="1600"/>
            </a:lvl4pPr>
            <a:lvl5pPr>
              <a:buNone/>
              <a:defRPr sz="1600"/>
            </a:lvl5pPr>
          </a:lstStyle>
          <a:p>
            <a:pPr lvl="0"/>
            <a:r>
              <a:rPr lang="en-GB" dirty="0"/>
              <a:t>Click to edit Slide Title</a:t>
            </a:r>
          </a:p>
        </p:txBody>
      </p:sp>
      <p:sp>
        <p:nvSpPr>
          <p:cNvPr id="5" name="Chart Placeholder 4">
            <a:extLst>
              <a:ext uri="{FF2B5EF4-FFF2-40B4-BE49-F238E27FC236}">
                <a16:creationId xmlns:a16="http://schemas.microsoft.com/office/drawing/2014/main" id="{39E4E4BC-CBAC-C648-A987-7358FE8B9D07}"/>
              </a:ext>
            </a:extLst>
          </p:cNvPr>
          <p:cNvSpPr>
            <a:spLocks noGrp="1"/>
          </p:cNvSpPr>
          <p:nvPr>
            <p:ph type="chart" sz="quarter" idx="14"/>
          </p:nvPr>
        </p:nvSpPr>
        <p:spPr>
          <a:xfrm>
            <a:off x="4970463" y="2571750"/>
            <a:ext cx="3768726" cy="2154238"/>
          </a:xfrm>
          <a:prstGeom prst="rect">
            <a:avLst/>
          </a:prstGeom>
          <a:solidFill>
            <a:schemeClr val="bg1">
              <a:lumMod val="95000"/>
            </a:schemeClr>
          </a:solidFill>
        </p:spPr>
        <p:txBody>
          <a:bodyPr/>
          <a:lstStyle>
            <a:lvl1pPr>
              <a:buNone/>
              <a:defRPr sz="800" b="0" i="0">
                <a:latin typeface="Calibri Light" panose="020F0302020204030204" pitchFamily="34" charset="0"/>
                <a:cs typeface="Calibri Light" panose="020F0302020204030204" pitchFamily="34" charset="0"/>
              </a:defRPr>
            </a:lvl1pPr>
          </a:lstStyle>
          <a:p>
            <a:r>
              <a:rPr lang="en-GB" dirty="0"/>
              <a:t>Click icon to add chart</a:t>
            </a:r>
          </a:p>
        </p:txBody>
      </p:sp>
      <p:sp>
        <p:nvSpPr>
          <p:cNvPr id="48" name="Text Placeholder 23">
            <a:extLst>
              <a:ext uri="{FF2B5EF4-FFF2-40B4-BE49-F238E27FC236}">
                <a16:creationId xmlns:a16="http://schemas.microsoft.com/office/drawing/2014/main" id="{9CC7F7B2-E491-4D43-BC5F-E56BE0BEBDC1}"/>
              </a:ext>
            </a:extLst>
          </p:cNvPr>
          <p:cNvSpPr>
            <a:spLocks noGrp="1"/>
          </p:cNvSpPr>
          <p:nvPr>
            <p:ph type="body" sz="quarter" idx="15" hasCustomPrompt="1"/>
          </p:nvPr>
        </p:nvSpPr>
        <p:spPr>
          <a:xfrm>
            <a:off x="2700558" y="1080153"/>
            <a:ext cx="1457105" cy="584775"/>
          </a:xfrm>
          <a:prstGeom prst="rect">
            <a:avLst/>
          </a:prstGeom>
        </p:spPr>
        <p:txBody>
          <a:bodyPr lIns="0" tIns="0" rIns="0" bIns="0" numCol="1" spcCol="360000"/>
          <a:lstStyle>
            <a:lvl1pPr marL="3175" indent="-3175">
              <a:spcBef>
                <a:spcPts val="0"/>
              </a:spcBef>
              <a:spcAft>
                <a:spcPts val="500"/>
              </a:spcAft>
              <a:buNone/>
              <a:tabLst/>
              <a:defRPr sz="900" b="0" i="0">
                <a:solidFill>
                  <a:schemeClr val="bg1"/>
                </a:solidFill>
                <a:latin typeface="Calibri Light" panose="020F0302020204030204" pitchFamily="34" charset="0"/>
                <a:cs typeface="Calibri Light" panose="020F0302020204030204" pitchFamily="34" charset="0"/>
              </a:defRPr>
            </a:lvl1pPr>
            <a:lvl2pPr>
              <a:buNone/>
              <a:defRPr sz="1600"/>
            </a:lvl2pPr>
            <a:lvl3pPr>
              <a:buNone/>
              <a:defRPr sz="1600"/>
            </a:lvl3pPr>
            <a:lvl4pPr>
              <a:buNone/>
              <a:defRPr sz="1600"/>
            </a:lvl4pPr>
            <a:lvl5pPr>
              <a:buNone/>
              <a:defRPr sz="1600"/>
            </a:lvl5pPr>
          </a:lstStyle>
          <a:p>
            <a:pPr lvl="0"/>
            <a:r>
              <a:rPr lang="en-GB" dirty="0"/>
              <a:t>Click to edit body copy</a:t>
            </a:r>
          </a:p>
        </p:txBody>
      </p:sp>
      <p:sp>
        <p:nvSpPr>
          <p:cNvPr id="49" name="Text Placeholder 23">
            <a:extLst>
              <a:ext uri="{FF2B5EF4-FFF2-40B4-BE49-F238E27FC236}">
                <a16:creationId xmlns:a16="http://schemas.microsoft.com/office/drawing/2014/main" id="{BA757C27-6242-2044-AF50-2F170810D13D}"/>
              </a:ext>
            </a:extLst>
          </p:cNvPr>
          <p:cNvSpPr>
            <a:spLocks noGrp="1"/>
          </p:cNvSpPr>
          <p:nvPr>
            <p:ph type="body" sz="quarter" idx="16"/>
          </p:nvPr>
        </p:nvSpPr>
        <p:spPr>
          <a:xfrm>
            <a:off x="2700557" y="897980"/>
            <a:ext cx="1457105" cy="168697"/>
          </a:xfrm>
          <a:prstGeom prst="rect">
            <a:avLst/>
          </a:prstGeom>
        </p:spPr>
        <p:txBody>
          <a:bodyPr lIns="0" tIns="0" rIns="0" bIns="0" numCol="1" spcCol="360000"/>
          <a:lstStyle>
            <a:lvl1pPr marL="3175" indent="-3175">
              <a:spcBef>
                <a:spcPts val="0"/>
              </a:spcBef>
              <a:buNone/>
              <a:tabLst/>
              <a:defRPr sz="1000" b="0" i="0">
                <a:solidFill>
                  <a:schemeClr val="bg1"/>
                </a:solidFill>
                <a:latin typeface="Calibri" panose="020F0502020204030204" pitchFamily="34" charset="0"/>
                <a:cs typeface="Calibri" panose="020F0502020204030204" pitchFamily="34" charset="0"/>
              </a:defRPr>
            </a:lvl1pPr>
            <a:lvl2pPr>
              <a:buNone/>
              <a:defRPr sz="1600"/>
            </a:lvl2pPr>
            <a:lvl3pPr>
              <a:buNone/>
              <a:defRPr sz="1600"/>
            </a:lvl3pPr>
            <a:lvl4pPr>
              <a:buNone/>
              <a:defRPr sz="1600"/>
            </a:lvl4pPr>
            <a:lvl5pPr>
              <a:buNone/>
              <a:defRPr sz="1600"/>
            </a:lvl5pPr>
          </a:lstStyle>
          <a:p>
            <a:pPr lvl="0"/>
            <a:r>
              <a:rPr lang="en-GB" dirty="0"/>
              <a:t>Click to edit</a:t>
            </a:r>
          </a:p>
        </p:txBody>
      </p:sp>
      <p:sp>
        <p:nvSpPr>
          <p:cNvPr id="51" name="Picture Placeholder 8">
            <a:extLst>
              <a:ext uri="{FF2B5EF4-FFF2-40B4-BE49-F238E27FC236}">
                <a16:creationId xmlns:a16="http://schemas.microsoft.com/office/drawing/2014/main" id="{BB2E7EE4-15AE-0843-BF02-A6859EEF6FD4}"/>
              </a:ext>
            </a:extLst>
          </p:cNvPr>
          <p:cNvSpPr>
            <a:spLocks noGrp="1"/>
          </p:cNvSpPr>
          <p:nvPr>
            <p:ph type="pic" sz="quarter" idx="17" hasCustomPrompt="1"/>
          </p:nvPr>
        </p:nvSpPr>
        <p:spPr>
          <a:xfrm>
            <a:off x="2701445" y="424309"/>
            <a:ext cx="342900" cy="342900"/>
          </a:xfrm>
          <a:prstGeom prst="rect">
            <a:avLst/>
          </a:prstGeom>
        </p:spPr>
        <p:txBody>
          <a:bodyPr lIns="0" tIns="0" rIns="0" bIns="0" anchor="ctr" anchorCtr="0"/>
          <a:lstStyle>
            <a:lvl1pPr algn="ctr">
              <a:buNone/>
              <a:defRPr sz="800">
                <a:solidFill>
                  <a:schemeClr val="bg1"/>
                </a:solidFill>
              </a:defRPr>
            </a:lvl1pPr>
          </a:lstStyle>
          <a:p>
            <a:r>
              <a:rPr lang="en-GB" dirty="0"/>
              <a:t>icon</a:t>
            </a:r>
          </a:p>
        </p:txBody>
      </p:sp>
      <p:sp>
        <p:nvSpPr>
          <p:cNvPr id="52" name="Text Placeholder 23">
            <a:extLst>
              <a:ext uri="{FF2B5EF4-FFF2-40B4-BE49-F238E27FC236}">
                <a16:creationId xmlns:a16="http://schemas.microsoft.com/office/drawing/2014/main" id="{8F204809-B7D7-EC4F-8629-A02FD4DEC8CC}"/>
              </a:ext>
            </a:extLst>
          </p:cNvPr>
          <p:cNvSpPr>
            <a:spLocks noGrp="1"/>
          </p:cNvSpPr>
          <p:nvPr>
            <p:ph type="body" sz="quarter" idx="18" hasCustomPrompt="1"/>
          </p:nvPr>
        </p:nvSpPr>
        <p:spPr>
          <a:xfrm>
            <a:off x="2700558" y="2638921"/>
            <a:ext cx="1457105" cy="584775"/>
          </a:xfrm>
          <a:prstGeom prst="rect">
            <a:avLst/>
          </a:prstGeom>
        </p:spPr>
        <p:txBody>
          <a:bodyPr lIns="0" tIns="0" rIns="0" bIns="0" numCol="1" spcCol="360000"/>
          <a:lstStyle>
            <a:lvl1pPr marL="3175" indent="-3175">
              <a:spcBef>
                <a:spcPts val="0"/>
              </a:spcBef>
              <a:spcAft>
                <a:spcPts val="500"/>
              </a:spcAft>
              <a:buNone/>
              <a:tabLst/>
              <a:defRPr sz="900" b="0" i="0">
                <a:solidFill>
                  <a:schemeClr val="bg1"/>
                </a:solidFill>
                <a:latin typeface="Calibri Light" panose="020F0302020204030204" pitchFamily="34" charset="0"/>
                <a:cs typeface="Calibri Light" panose="020F0302020204030204" pitchFamily="34" charset="0"/>
              </a:defRPr>
            </a:lvl1pPr>
            <a:lvl2pPr>
              <a:buNone/>
              <a:defRPr sz="1600"/>
            </a:lvl2pPr>
            <a:lvl3pPr>
              <a:buNone/>
              <a:defRPr sz="1600"/>
            </a:lvl3pPr>
            <a:lvl4pPr>
              <a:buNone/>
              <a:defRPr sz="1600"/>
            </a:lvl4pPr>
            <a:lvl5pPr>
              <a:buNone/>
              <a:defRPr sz="1600"/>
            </a:lvl5pPr>
          </a:lstStyle>
          <a:p>
            <a:pPr lvl="0"/>
            <a:r>
              <a:rPr lang="en-GB" dirty="0"/>
              <a:t>Click to edit body copy</a:t>
            </a:r>
          </a:p>
        </p:txBody>
      </p:sp>
      <p:sp>
        <p:nvSpPr>
          <p:cNvPr id="53" name="Text Placeholder 23">
            <a:extLst>
              <a:ext uri="{FF2B5EF4-FFF2-40B4-BE49-F238E27FC236}">
                <a16:creationId xmlns:a16="http://schemas.microsoft.com/office/drawing/2014/main" id="{E81FCD15-16DE-0446-AAF7-24AA6490A4A6}"/>
              </a:ext>
            </a:extLst>
          </p:cNvPr>
          <p:cNvSpPr>
            <a:spLocks noGrp="1"/>
          </p:cNvSpPr>
          <p:nvPr>
            <p:ph type="body" sz="quarter" idx="19"/>
          </p:nvPr>
        </p:nvSpPr>
        <p:spPr>
          <a:xfrm>
            <a:off x="2700557" y="2456748"/>
            <a:ext cx="1457105" cy="168697"/>
          </a:xfrm>
          <a:prstGeom prst="rect">
            <a:avLst/>
          </a:prstGeom>
        </p:spPr>
        <p:txBody>
          <a:bodyPr lIns="0" tIns="0" rIns="0" bIns="0" numCol="1" spcCol="360000"/>
          <a:lstStyle>
            <a:lvl1pPr marL="3175" indent="-3175">
              <a:spcBef>
                <a:spcPts val="0"/>
              </a:spcBef>
              <a:buNone/>
              <a:tabLst/>
              <a:defRPr sz="1000" b="0" i="0">
                <a:solidFill>
                  <a:schemeClr val="bg1"/>
                </a:solidFill>
                <a:latin typeface="Calibri" panose="020F0502020204030204" pitchFamily="34" charset="0"/>
                <a:cs typeface="Calibri" panose="020F0502020204030204" pitchFamily="34" charset="0"/>
              </a:defRPr>
            </a:lvl1pPr>
            <a:lvl2pPr>
              <a:buNone/>
              <a:defRPr sz="1600"/>
            </a:lvl2pPr>
            <a:lvl3pPr>
              <a:buNone/>
              <a:defRPr sz="1600"/>
            </a:lvl3pPr>
            <a:lvl4pPr>
              <a:buNone/>
              <a:defRPr sz="1600"/>
            </a:lvl4pPr>
            <a:lvl5pPr>
              <a:buNone/>
              <a:defRPr sz="1600"/>
            </a:lvl5pPr>
          </a:lstStyle>
          <a:p>
            <a:pPr lvl="0"/>
            <a:r>
              <a:rPr lang="en-GB" dirty="0"/>
              <a:t>Click to edit</a:t>
            </a:r>
          </a:p>
        </p:txBody>
      </p:sp>
      <p:sp>
        <p:nvSpPr>
          <p:cNvPr id="54" name="Picture Placeholder 8">
            <a:extLst>
              <a:ext uri="{FF2B5EF4-FFF2-40B4-BE49-F238E27FC236}">
                <a16:creationId xmlns:a16="http://schemas.microsoft.com/office/drawing/2014/main" id="{E0454FFA-EF1C-424F-B213-309A067006EB}"/>
              </a:ext>
            </a:extLst>
          </p:cNvPr>
          <p:cNvSpPr>
            <a:spLocks noGrp="1"/>
          </p:cNvSpPr>
          <p:nvPr>
            <p:ph type="pic" sz="quarter" idx="20" hasCustomPrompt="1"/>
          </p:nvPr>
        </p:nvSpPr>
        <p:spPr>
          <a:xfrm>
            <a:off x="2701445" y="1983077"/>
            <a:ext cx="342900" cy="342900"/>
          </a:xfrm>
          <a:prstGeom prst="rect">
            <a:avLst/>
          </a:prstGeom>
        </p:spPr>
        <p:txBody>
          <a:bodyPr lIns="0" tIns="0" rIns="0" bIns="0" anchor="ctr" anchorCtr="0"/>
          <a:lstStyle>
            <a:lvl1pPr algn="ctr">
              <a:buNone/>
              <a:defRPr sz="800">
                <a:solidFill>
                  <a:schemeClr val="bg1"/>
                </a:solidFill>
              </a:defRPr>
            </a:lvl1pPr>
          </a:lstStyle>
          <a:p>
            <a:r>
              <a:rPr lang="en-GB" dirty="0"/>
              <a:t>icon</a:t>
            </a:r>
          </a:p>
        </p:txBody>
      </p:sp>
      <p:sp>
        <p:nvSpPr>
          <p:cNvPr id="55" name="Text Placeholder 23">
            <a:extLst>
              <a:ext uri="{FF2B5EF4-FFF2-40B4-BE49-F238E27FC236}">
                <a16:creationId xmlns:a16="http://schemas.microsoft.com/office/drawing/2014/main" id="{3B1331E6-BCF2-5B43-B970-86C874BA03C4}"/>
              </a:ext>
            </a:extLst>
          </p:cNvPr>
          <p:cNvSpPr>
            <a:spLocks noGrp="1"/>
          </p:cNvSpPr>
          <p:nvPr>
            <p:ph type="body" sz="quarter" idx="21" hasCustomPrompt="1"/>
          </p:nvPr>
        </p:nvSpPr>
        <p:spPr>
          <a:xfrm>
            <a:off x="2700558" y="4137013"/>
            <a:ext cx="1457105" cy="584775"/>
          </a:xfrm>
          <a:prstGeom prst="rect">
            <a:avLst/>
          </a:prstGeom>
        </p:spPr>
        <p:txBody>
          <a:bodyPr lIns="0" tIns="0" rIns="0" bIns="0" numCol="1" spcCol="360000"/>
          <a:lstStyle>
            <a:lvl1pPr marL="3175" indent="-3175">
              <a:spcBef>
                <a:spcPts val="0"/>
              </a:spcBef>
              <a:spcAft>
                <a:spcPts val="500"/>
              </a:spcAft>
              <a:buNone/>
              <a:tabLst/>
              <a:defRPr sz="900" b="0" i="0">
                <a:solidFill>
                  <a:schemeClr val="bg1"/>
                </a:solidFill>
                <a:latin typeface="Calibri Light" panose="020F0302020204030204" pitchFamily="34" charset="0"/>
                <a:cs typeface="Calibri Light" panose="020F0302020204030204" pitchFamily="34" charset="0"/>
              </a:defRPr>
            </a:lvl1pPr>
            <a:lvl2pPr>
              <a:buNone/>
              <a:defRPr sz="1600"/>
            </a:lvl2pPr>
            <a:lvl3pPr>
              <a:buNone/>
              <a:defRPr sz="1600"/>
            </a:lvl3pPr>
            <a:lvl4pPr>
              <a:buNone/>
              <a:defRPr sz="1600"/>
            </a:lvl4pPr>
            <a:lvl5pPr>
              <a:buNone/>
              <a:defRPr sz="1600"/>
            </a:lvl5pPr>
          </a:lstStyle>
          <a:p>
            <a:pPr lvl="0"/>
            <a:r>
              <a:rPr lang="en-GB" dirty="0"/>
              <a:t>Click to edit body copy</a:t>
            </a:r>
          </a:p>
        </p:txBody>
      </p:sp>
      <p:sp>
        <p:nvSpPr>
          <p:cNvPr id="56" name="Text Placeholder 23">
            <a:extLst>
              <a:ext uri="{FF2B5EF4-FFF2-40B4-BE49-F238E27FC236}">
                <a16:creationId xmlns:a16="http://schemas.microsoft.com/office/drawing/2014/main" id="{6B2F2E86-B648-2640-B10D-5C7BEBB28340}"/>
              </a:ext>
            </a:extLst>
          </p:cNvPr>
          <p:cNvSpPr>
            <a:spLocks noGrp="1"/>
          </p:cNvSpPr>
          <p:nvPr>
            <p:ph type="body" sz="quarter" idx="22"/>
          </p:nvPr>
        </p:nvSpPr>
        <p:spPr>
          <a:xfrm>
            <a:off x="2700557" y="3954840"/>
            <a:ext cx="1457105" cy="168697"/>
          </a:xfrm>
          <a:prstGeom prst="rect">
            <a:avLst/>
          </a:prstGeom>
        </p:spPr>
        <p:txBody>
          <a:bodyPr lIns="0" tIns="0" rIns="0" bIns="0" numCol="1" spcCol="360000"/>
          <a:lstStyle>
            <a:lvl1pPr marL="3175" indent="-3175">
              <a:spcBef>
                <a:spcPts val="0"/>
              </a:spcBef>
              <a:buNone/>
              <a:tabLst/>
              <a:defRPr sz="1000" b="0" i="0">
                <a:solidFill>
                  <a:schemeClr val="bg1"/>
                </a:solidFill>
                <a:latin typeface="Calibri" panose="020F0502020204030204" pitchFamily="34" charset="0"/>
                <a:cs typeface="Calibri" panose="020F0502020204030204" pitchFamily="34" charset="0"/>
              </a:defRPr>
            </a:lvl1pPr>
            <a:lvl2pPr>
              <a:buNone/>
              <a:defRPr sz="1600"/>
            </a:lvl2pPr>
            <a:lvl3pPr>
              <a:buNone/>
              <a:defRPr sz="1600"/>
            </a:lvl3pPr>
            <a:lvl4pPr>
              <a:buNone/>
              <a:defRPr sz="1600"/>
            </a:lvl4pPr>
            <a:lvl5pPr>
              <a:buNone/>
              <a:defRPr sz="1600"/>
            </a:lvl5pPr>
          </a:lstStyle>
          <a:p>
            <a:pPr lvl="0"/>
            <a:r>
              <a:rPr lang="en-GB" dirty="0"/>
              <a:t>Click to edit</a:t>
            </a:r>
          </a:p>
        </p:txBody>
      </p:sp>
      <p:sp>
        <p:nvSpPr>
          <p:cNvPr id="57" name="Picture Placeholder 8">
            <a:extLst>
              <a:ext uri="{FF2B5EF4-FFF2-40B4-BE49-F238E27FC236}">
                <a16:creationId xmlns:a16="http://schemas.microsoft.com/office/drawing/2014/main" id="{F0CAB3B1-0C6E-4C44-806D-9260D68F6913}"/>
              </a:ext>
            </a:extLst>
          </p:cNvPr>
          <p:cNvSpPr>
            <a:spLocks noGrp="1"/>
          </p:cNvSpPr>
          <p:nvPr>
            <p:ph type="pic" sz="quarter" idx="23" hasCustomPrompt="1"/>
          </p:nvPr>
        </p:nvSpPr>
        <p:spPr>
          <a:xfrm>
            <a:off x="2701445" y="3481169"/>
            <a:ext cx="342900" cy="342900"/>
          </a:xfrm>
          <a:prstGeom prst="rect">
            <a:avLst/>
          </a:prstGeom>
        </p:spPr>
        <p:txBody>
          <a:bodyPr lIns="0" tIns="0" rIns="0" bIns="0" anchor="ctr" anchorCtr="0"/>
          <a:lstStyle>
            <a:lvl1pPr algn="ctr">
              <a:buNone/>
              <a:defRPr sz="800">
                <a:solidFill>
                  <a:schemeClr val="bg1"/>
                </a:solidFill>
              </a:defRPr>
            </a:lvl1pPr>
          </a:lstStyle>
          <a:p>
            <a:r>
              <a:rPr lang="en-GB" dirty="0"/>
              <a:t>icon</a:t>
            </a:r>
          </a:p>
        </p:txBody>
      </p:sp>
      <p:pic>
        <p:nvPicPr>
          <p:cNvPr id="20" name="Picture 19" descr="Price Bailey logo"/>
          <p:cNvPicPr>
            <a:picLocks noChangeAspect="1"/>
          </p:cNvPicPr>
          <p:nvPr userDrawn="1"/>
        </p:nvPicPr>
        <p:blipFill>
          <a:blip r:embed="rId3" cstate="email">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7963200" y="288000"/>
            <a:ext cx="828000" cy="161062"/>
          </a:xfrm>
          <a:prstGeom prst="rect">
            <a:avLst/>
          </a:prstGeom>
          <a:noFill/>
          <a:ln>
            <a:noFill/>
          </a:ln>
        </p:spPr>
      </p:pic>
    </p:spTree>
    <p:extLst>
      <p:ext uri="{BB962C8B-B14F-4D97-AF65-F5344CB8AC3E}">
        <p14:creationId xmlns:p14="http://schemas.microsoft.com/office/powerpoint/2010/main" val="27220999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wipe(left)">
                                      <p:cBhvr>
                                        <p:cTn id="7" dur="500"/>
                                        <p:tgtEl>
                                          <p:spTgt spid="4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Lst>
  </p:timing>
  <p:extLst mod="1">
    <p:ext uri="{DCECCB84-F9BA-43D5-87BE-67443E8EF086}">
      <p15:sldGuideLst xmlns:p15="http://schemas.microsoft.com/office/powerpoint/2012/main">
        <p15:guide id="1" orient="horz" pos="1620">
          <p15:clr>
            <a:srgbClr val="FBAE40"/>
          </p15:clr>
        </p15:guide>
        <p15:guide id="2" pos="2880">
          <p15:clr>
            <a:srgbClr val="FBAE40"/>
          </p15:clr>
        </p15:guide>
        <p15:guide id="3" pos="251">
          <p15:clr>
            <a:srgbClr val="FBAE40"/>
          </p15:clr>
        </p15:guide>
        <p15:guide id="4" orient="horz" pos="486">
          <p15:clr>
            <a:srgbClr val="FBAE40"/>
          </p15:clr>
        </p15:guide>
        <p15:guide id="5" pos="5505">
          <p15:clr>
            <a:srgbClr val="FBAE40"/>
          </p15:clr>
        </p15:guide>
        <p15:guide id="6" pos="1433">
          <p15:clr>
            <a:srgbClr val="FBAE40"/>
          </p15:clr>
        </p15:guide>
        <p15:guide id="8" orient="horz" pos="2977">
          <p15:clr>
            <a:srgbClr val="FBAE40"/>
          </p15:clr>
        </p15:guide>
        <p15:guide id="9" pos="3131">
          <p15:clr>
            <a:srgbClr val="FBAE40"/>
          </p15:clr>
        </p15:guide>
        <p15:guide id="10" pos="1695">
          <p15:clr>
            <a:srgbClr val="FBAE40"/>
          </p15:clr>
        </p15:guide>
        <p15:guide id="11" pos="2619">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Message box / text">
    <p:spTree>
      <p:nvGrpSpPr>
        <p:cNvPr id="1" name=""/>
        <p:cNvGrpSpPr/>
        <p:nvPr/>
      </p:nvGrpSpPr>
      <p:grpSpPr>
        <a:xfrm>
          <a:off x="0" y="0"/>
          <a:ext cx="0" cy="0"/>
          <a:chOff x="0" y="0"/>
          <a:chExt cx="0" cy="0"/>
        </a:xfrm>
      </p:grpSpPr>
      <p:pic>
        <p:nvPicPr>
          <p:cNvPr id="7" name="Picture 2" descr="man using MacBook">
            <a:extLst>
              <a:ext uri="{FF2B5EF4-FFF2-40B4-BE49-F238E27FC236}">
                <a16:creationId xmlns:a16="http://schemas.microsoft.com/office/drawing/2014/main" id="{1DE09F11-BE41-FF42-8F79-EF2E8EA0885F}"/>
              </a:ext>
            </a:extLst>
          </p:cNvPr>
          <p:cNvPicPr>
            <a:picLocks noChangeAspect="1" noChangeArrowheads="1"/>
          </p:cNvPicPr>
          <p:nvPr userDrawn="1"/>
        </p:nvPicPr>
        <p:blipFill rotWithShape="1">
          <a:blip r:embed="rId2" cstate="email">
            <a:extLst>
              <a:ext uri="{28A0092B-C50C-407E-A947-70E740481C1C}">
                <a14:useLocalDpi xmlns:a14="http://schemas.microsoft.com/office/drawing/2010/main"/>
              </a:ext>
            </a:extLst>
          </a:blip>
          <a:srcRect/>
          <a:stretch/>
        </p:blipFill>
        <p:spPr bwMode="auto">
          <a:xfrm flipH="1">
            <a:off x="-3" y="0"/>
            <a:ext cx="9144001" cy="5143500"/>
          </a:xfrm>
          <a:prstGeom prst="rect">
            <a:avLst/>
          </a:prstGeom>
          <a:noFill/>
          <a:extLst>
            <a:ext uri="{909E8E84-426E-40DD-AFC4-6F175D3DCCD1}">
              <a14:hiddenFill xmlns:a14="http://schemas.microsoft.com/office/drawing/2010/main">
                <a:solidFill>
                  <a:srgbClr val="FFFFFF"/>
                </a:solidFill>
              </a14:hiddenFill>
            </a:ext>
          </a:extLst>
        </p:spPr>
      </p:pic>
      <p:sp>
        <p:nvSpPr>
          <p:cNvPr id="8" name="Shape 24">
            <a:extLst>
              <a:ext uri="{FF2B5EF4-FFF2-40B4-BE49-F238E27FC236}">
                <a16:creationId xmlns:a16="http://schemas.microsoft.com/office/drawing/2014/main" id="{156ABD15-067D-AB49-9C29-6ECEA0996B80}"/>
              </a:ext>
            </a:extLst>
          </p:cNvPr>
          <p:cNvSpPr/>
          <p:nvPr userDrawn="1"/>
        </p:nvSpPr>
        <p:spPr>
          <a:xfrm>
            <a:off x="0" y="0"/>
            <a:ext cx="9144000" cy="5143500"/>
          </a:xfrm>
          <a:prstGeom prst="rect">
            <a:avLst/>
          </a:prstGeom>
          <a:gradFill>
            <a:gsLst>
              <a:gs pos="14000">
                <a:srgbClr val="53585F">
                  <a:alpha val="85000"/>
                </a:srgbClr>
              </a:gs>
              <a:gs pos="65000">
                <a:srgbClr val="3B3D43">
                  <a:alpha val="85000"/>
                </a:srgbClr>
              </a:gs>
              <a:gs pos="100000">
                <a:srgbClr val="232327">
                  <a:alpha val="90000"/>
                </a:srgbClr>
              </a:gs>
            </a:gsLst>
            <a:lin ang="16200000"/>
          </a:gradFill>
          <a:ln w="12700">
            <a:miter lim="400000"/>
          </a:ln>
        </p:spPr>
        <p:txBody>
          <a:bodyPr lIns="0" tIns="0" rIns="0" bIns="0" anchor="ctr"/>
          <a:lstStyle/>
          <a:p>
            <a:pPr lvl="0">
              <a:lnSpc>
                <a:spcPct val="80000"/>
              </a:lnSpc>
              <a:defRPr sz="2700" b="1">
                <a:solidFill>
                  <a:srgbClr val="FFFFFF"/>
                </a:solidFill>
              </a:defRPr>
            </a:pPr>
            <a:endParaRPr sz="1800" dirty="0">
              <a:latin typeface="Calibri Light" panose="020F0302020204030204" pitchFamily="34" charset="0"/>
              <a:cs typeface="Calibri Light" panose="020F0302020204030204" pitchFamily="34" charset="0"/>
            </a:endParaRPr>
          </a:p>
        </p:txBody>
      </p:sp>
      <p:sp>
        <p:nvSpPr>
          <p:cNvPr id="47" name="Round Single Corner Rectangle 37">
            <a:extLst>
              <a:ext uri="{FF2B5EF4-FFF2-40B4-BE49-F238E27FC236}">
                <a16:creationId xmlns:a16="http://schemas.microsoft.com/office/drawing/2014/main" id="{75637817-6F5B-6C42-A202-7B2CAB62BF60}"/>
              </a:ext>
            </a:extLst>
          </p:cNvPr>
          <p:cNvSpPr/>
          <p:nvPr userDrawn="1"/>
        </p:nvSpPr>
        <p:spPr>
          <a:xfrm>
            <a:off x="398463" y="0"/>
            <a:ext cx="3286341" cy="4725988"/>
          </a:xfrm>
          <a:prstGeom prst="round1Rect">
            <a:avLst>
              <a:gd name="adj" fmla="val 0"/>
            </a:avLst>
          </a:prstGeom>
          <a:gradFill>
            <a:gsLst>
              <a:gs pos="0">
                <a:srgbClr val="07A9A1">
                  <a:alpha val="85000"/>
                </a:srgbClr>
              </a:gs>
              <a:gs pos="100000">
                <a:srgbClr val="0B776D"/>
              </a:gs>
            </a:gsLst>
            <a:lin ang="5400000" scaled="1"/>
          </a:gra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dirty="0">
              <a:ln>
                <a:noFill/>
              </a:ln>
              <a:solidFill>
                <a:srgbClr val="000000"/>
              </a:solidFill>
              <a:effectLst/>
              <a:uLnTx/>
              <a:uFillTx/>
              <a:latin typeface="Calibri Light" panose="020F0302020204030204" pitchFamily="34" charset="0"/>
              <a:ea typeface="+mn-ea"/>
              <a:cs typeface="Calibri Light" panose="020F0302020204030204" pitchFamily="34" charset="0"/>
            </a:endParaRPr>
          </a:p>
        </p:txBody>
      </p:sp>
      <p:sp>
        <p:nvSpPr>
          <p:cNvPr id="41" name="Title 1">
            <a:extLst>
              <a:ext uri="{FF2B5EF4-FFF2-40B4-BE49-F238E27FC236}">
                <a16:creationId xmlns:a16="http://schemas.microsoft.com/office/drawing/2014/main" id="{5556198E-7F92-C94D-A625-329357AE6861}"/>
              </a:ext>
            </a:extLst>
          </p:cNvPr>
          <p:cNvSpPr txBox="1">
            <a:spLocks/>
          </p:cNvSpPr>
          <p:nvPr userDrawn="1"/>
        </p:nvSpPr>
        <p:spPr bwMode="gray">
          <a:xfrm>
            <a:off x="786206" y="217970"/>
            <a:ext cx="2498764" cy="235111"/>
          </a:xfrm>
          <a:prstGeom prst="rect">
            <a:avLst/>
          </a:prstGeom>
        </p:spPr>
        <p:txBody>
          <a:bodyPr vert="horz" lIns="0" tIns="0" rIns="0" bIns="0" rtlCol="0" anchor="t" anchorCtr="0">
            <a:normAutofit/>
          </a:bodyPr>
          <a:lstStyle>
            <a:lvl1pPr algn="l" defTabSz="685800" rtl="0" eaLnBrk="1" latinLnBrk="0" hangingPunct="1">
              <a:spcBef>
                <a:spcPct val="0"/>
              </a:spcBef>
              <a:buNone/>
              <a:defRPr lang="en-GB" sz="4000" kern="1200" dirty="0">
                <a:solidFill>
                  <a:srgbClr val="00766B"/>
                </a:solidFill>
                <a:latin typeface="+mn-lt"/>
                <a:ea typeface="Arial" charset="0"/>
                <a:cs typeface="Arial" charset="0"/>
              </a:defRPr>
            </a:lvl1pPr>
          </a:lstStyle>
          <a:p>
            <a:pPr defTabSz="913271">
              <a:lnSpc>
                <a:spcPct val="90000"/>
              </a:lnSpc>
              <a:spcBef>
                <a:spcPts val="1000"/>
              </a:spcBef>
              <a:buFont typeface="Arial" panose="020B0604020202020204" pitchFamily="34" charset="0"/>
              <a:buNone/>
            </a:pPr>
            <a:r>
              <a:rPr lang="en-GB" sz="750" dirty="0">
                <a:solidFill>
                  <a:schemeClr val="bg1"/>
                </a:solidFill>
                <a:latin typeface="Calibri Light" panose="020F0302020204030204" pitchFamily="34" charset="0"/>
                <a:cs typeface="Calibri Light" panose="020F0302020204030204" pitchFamily="34" charset="0"/>
              </a:rPr>
              <a:t>Page </a:t>
            </a:r>
            <a:fld id="{53E7601D-6FDA-7B44-B5BA-3778DAD9E216}" type="slidenum">
              <a:rPr lang="en-GB" sz="750" smtClean="0">
                <a:solidFill>
                  <a:schemeClr val="bg1"/>
                </a:solidFill>
                <a:latin typeface="Calibri Light" panose="020F0302020204030204" pitchFamily="34" charset="0"/>
                <a:cs typeface="Calibri Light" panose="020F0302020204030204" pitchFamily="34" charset="0"/>
              </a:rPr>
              <a:t>‹#›</a:t>
            </a:fld>
            <a:endParaRPr lang="en-GB" sz="750" dirty="0">
              <a:solidFill>
                <a:schemeClr val="bg1"/>
              </a:solidFill>
              <a:latin typeface="Calibri Light" panose="020F0302020204030204" pitchFamily="34" charset="0"/>
              <a:cs typeface="Calibri Light" panose="020F0302020204030204" pitchFamily="34" charset="0"/>
            </a:endParaRPr>
          </a:p>
        </p:txBody>
      </p:sp>
      <p:sp>
        <p:nvSpPr>
          <p:cNvPr id="42" name="Rectangle 41">
            <a:extLst>
              <a:ext uri="{FF2B5EF4-FFF2-40B4-BE49-F238E27FC236}">
                <a16:creationId xmlns:a16="http://schemas.microsoft.com/office/drawing/2014/main" id="{9D1D3048-3901-DB46-A019-4B036F670EA4}"/>
              </a:ext>
            </a:extLst>
          </p:cNvPr>
          <p:cNvSpPr/>
          <p:nvPr userDrawn="1"/>
        </p:nvSpPr>
        <p:spPr>
          <a:xfrm rot="16200000">
            <a:off x="978728" y="-193605"/>
            <a:ext cx="98580" cy="48579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solidFill>
                <a:schemeClr val="bg1"/>
              </a:solidFill>
              <a:latin typeface="Calibri Light" panose="020F0302020204030204" pitchFamily="34" charset="0"/>
              <a:cs typeface="Calibri Light" panose="020F0302020204030204" pitchFamily="34" charset="0"/>
            </a:endParaRPr>
          </a:p>
        </p:txBody>
      </p:sp>
      <p:cxnSp>
        <p:nvCxnSpPr>
          <p:cNvPr id="43" name="Straight Connector 42">
            <a:extLst>
              <a:ext uri="{FF2B5EF4-FFF2-40B4-BE49-F238E27FC236}">
                <a16:creationId xmlns:a16="http://schemas.microsoft.com/office/drawing/2014/main" id="{B660EFA6-F026-1C4F-A826-C087F3E598FD}"/>
              </a:ext>
            </a:extLst>
          </p:cNvPr>
          <p:cNvCxnSpPr>
            <a:cxnSpLocks/>
          </p:cNvCxnSpPr>
          <p:nvPr userDrawn="1"/>
        </p:nvCxnSpPr>
        <p:spPr>
          <a:xfrm>
            <a:off x="785762" y="1388788"/>
            <a:ext cx="369702" cy="0"/>
          </a:xfrm>
          <a:prstGeom prst="line">
            <a:avLst/>
          </a:prstGeom>
          <a:ln w="3175">
            <a:solidFill>
              <a:schemeClr val="bg1"/>
            </a:solidFill>
          </a:ln>
        </p:spPr>
        <p:style>
          <a:lnRef idx="1">
            <a:schemeClr val="accent1"/>
          </a:lnRef>
          <a:fillRef idx="0">
            <a:schemeClr val="accent1"/>
          </a:fillRef>
          <a:effectRef idx="0">
            <a:schemeClr val="accent1"/>
          </a:effectRef>
          <a:fontRef idx="minor">
            <a:schemeClr val="tx1"/>
          </a:fontRef>
        </p:style>
      </p:cxnSp>
      <p:sp>
        <p:nvSpPr>
          <p:cNvPr id="44" name="Text Placeholder 23">
            <a:extLst>
              <a:ext uri="{FF2B5EF4-FFF2-40B4-BE49-F238E27FC236}">
                <a16:creationId xmlns:a16="http://schemas.microsoft.com/office/drawing/2014/main" id="{47BB770F-4E2B-0C40-B174-0CF5BE26A617}"/>
              </a:ext>
            </a:extLst>
          </p:cNvPr>
          <p:cNvSpPr>
            <a:spLocks noGrp="1"/>
          </p:cNvSpPr>
          <p:nvPr>
            <p:ph type="body" sz="quarter" idx="10" hasCustomPrompt="1"/>
          </p:nvPr>
        </p:nvSpPr>
        <p:spPr>
          <a:xfrm>
            <a:off x="775131" y="738595"/>
            <a:ext cx="2509838" cy="346503"/>
          </a:xfrm>
          <a:prstGeom prst="rect">
            <a:avLst/>
          </a:prstGeom>
        </p:spPr>
        <p:txBody>
          <a:bodyPr lIns="0" tIns="0" rIns="0" bIns="0"/>
          <a:lstStyle>
            <a:lvl1pPr marL="3175" indent="-3175">
              <a:spcBef>
                <a:spcPts val="0"/>
              </a:spcBef>
              <a:buNone/>
              <a:tabLst/>
              <a:defRPr sz="2000" b="0" i="0">
                <a:solidFill>
                  <a:schemeClr val="bg1"/>
                </a:solidFill>
                <a:latin typeface="Calibri Light" panose="020F0302020204030204" pitchFamily="34" charset="0"/>
                <a:cs typeface="Calibri Light" panose="020F0302020204030204" pitchFamily="34" charset="0"/>
              </a:defRPr>
            </a:lvl1pPr>
            <a:lvl2pPr>
              <a:buNone/>
              <a:defRPr sz="1600"/>
            </a:lvl2pPr>
            <a:lvl3pPr>
              <a:buNone/>
              <a:defRPr sz="1600"/>
            </a:lvl3pPr>
            <a:lvl4pPr>
              <a:buNone/>
              <a:defRPr sz="1600"/>
            </a:lvl4pPr>
            <a:lvl5pPr>
              <a:buNone/>
              <a:defRPr sz="1600"/>
            </a:lvl5pPr>
          </a:lstStyle>
          <a:p>
            <a:pPr lvl="0"/>
            <a:r>
              <a:rPr lang="en-GB" dirty="0"/>
              <a:t>Click to add title</a:t>
            </a:r>
          </a:p>
        </p:txBody>
      </p:sp>
      <p:sp>
        <p:nvSpPr>
          <p:cNvPr id="45" name="Text Placeholder 23">
            <a:extLst>
              <a:ext uri="{FF2B5EF4-FFF2-40B4-BE49-F238E27FC236}">
                <a16:creationId xmlns:a16="http://schemas.microsoft.com/office/drawing/2014/main" id="{FDC80D67-1005-F94C-BF3E-5655CE66CE54}"/>
              </a:ext>
            </a:extLst>
          </p:cNvPr>
          <p:cNvSpPr>
            <a:spLocks noGrp="1"/>
          </p:cNvSpPr>
          <p:nvPr>
            <p:ph type="body" sz="quarter" idx="11" hasCustomPrompt="1"/>
          </p:nvPr>
        </p:nvSpPr>
        <p:spPr>
          <a:xfrm>
            <a:off x="785763" y="1838963"/>
            <a:ext cx="2509838" cy="346503"/>
          </a:xfrm>
          <a:prstGeom prst="rect">
            <a:avLst/>
          </a:prstGeom>
        </p:spPr>
        <p:txBody>
          <a:bodyPr lIns="0" tIns="0" rIns="0" bIns="0"/>
          <a:lstStyle>
            <a:lvl1pPr marL="3175" indent="-3175">
              <a:spcBef>
                <a:spcPts val="0"/>
              </a:spcBef>
              <a:spcAft>
                <a:spcPts val="500"/>
              </a:spcAft>
              <a:buNone/>
              <a:tabLst/>
              <a:defRPr sz="1600" b="0" i="0">
                <a:solidFill>
                  <a:schemeClr val="bg1"/>
                </a:solidFill>
                <a:latin typeface="Calibri Light" panose="020F0302020204030204" pitchFamily="34" charset="0"/>
                <a:cs typeface="Calibri Light" panose="020F0302020204030204" pitchFamily="34" charset="0"/>
              </a:defRPr>
            </a:lvl1pPr>
            <a:lvl2pPr>
              <a:buNone/>
              <a:defRPr sz="1600"/>
            </a:lvl2pPr>
            <a:lvl3pPr>
              <a:buNone/>
              <a:defRPr sz="1600"/>
            </a:lvl3pPr>
            <a:lvl4pPr>
              <a:buNone/>
              <a:defRPr sz="1600"/>
            </a:lvl4pPr>
            <a:lvl5pPr>
              <a:buNone/>
              <a:defRPr sz="1600"/>
            </a:lvl5pPr>
          </a:lstStyle>
          <a:p>
            <a:pPr lvl="0"/>
            <a:r>
              <a:rPr lang="en-GB" dirty="0"/>
              <a:t>Click to add text</a:t>
            </a:r>
          </a:p>
        </p:txBody>
      </p:sp>
      <p:grpSp>
        <p:nvGrpSpPr>
          <p:cNvPr id="16" name="Group 15">
            <a:extLst>
              <a:ext uri="{FF2B5EF4-FFF2-40B4-BE49-F238E27FC236}">
                <a16:creationId xmlns:a16="http://schemas.microsoft.com/office/drawing/2014/main" id="{38773A36-8220-0740-B96C-83A5F83F77D1}"/>
              </a:ext>
            </a:extLst>
          </p:cNvPr>
          <p:cNvGrpSpPr>
            <a:grpSpLocks noChangeAspect="1"/>
          </p:cNvGrpSpPr>
          <p:nvPr userDrawn="1"/>
        </p:nvGrpSpPr>
        <p:grpSpPr bwMode="gray">
          <a:xfrm>
            <a:off x="7974612" y="291900"/>
            <a:ext cx="792000" cy="153571"/>
            <a:chOff x="4375150" y="6157913"/>
            <a:chExt cx="1874838" cy="363537"/>
          </a:xfrm>
        </p:grpSpPr>
        <p:sp>
          <p:nvSpPr>
            <p:cNvPr id="17" name="Freeform 16">
              <a:extLst>
                <a:ext uri="{FF2B5EF4-FFF2-40B4-BE49-F238E27FC236}">
                  <a16:creationId xmlns:a16="http://schemas.microsoft.com/office/drawing/2014/main" id="{CB15671B-C3EC-E245-80C2-28031C15E97D}"/>
                </a:ext>
              </a:extLst>
            </p:cNvPr>
            <p:cNvSpPr>
              <a:spLocks noEditPoints="1"/>
            </p:cNvSpPr>
            <p:nvPr userDrawn="1"/>
          </p:nvSpPr>
          <p:spPr bwMode="gray">
            <a:xfrm>
              <a:off x="4375150" y="6176963"/>
              <a:ext cx="193675" cy="341312"/>
            </a:xfrm>
            <a:custGeom>
              <a:avLst/>
              <a:gdLst/>
              <a:ahLst/>
              <a:cxnLst>
                <a:cxn ang="0">
                  <a:pos x="0" y="0"/>
                </a:cxn>
                <a:cxn ang="0">
                  <a:pos x="0" y="108"/>
                </a:cxn>
                <a:cxn ang="0">
                  <a:pos x="61" y="108"/>
                </a:cxn>
                <a:cxn ang="0">
                  <a:pos x="61" y="0"/>
                </a:cxn>
                <a:cxn ang="0">
                  <a:pos x="0" y="0"/>
                </a:cxn>
                <a:cxn ang="0">
                  <a:pos x="33" y="71"/>
                </a:cxn>
                <a:cxn ang="0">
                  <a:pos x="20" y="64"/>
                </a:cxn>
                <a:cxn ang="0">
                  <a:pos x="19" y="87"/>
                </a:cxn>
                <a:cxn ang="0">
                  <a:pos x="28" y="90"/>
                </a:cxn>
                <a:cxn ang="0">
                  <a:pos x="28" y="91"/>
                </a:cxn>
                <a:cxn ang="0">
                  <a:pos x="6" y="91"/>
                </a:cxn>
                <a:cxn ang="0">
                  <a:pos x="6" y="90"/>
                </a:cxn>
                <a:cxn ang="0">
                  <a:pos x="12" y="87"/>
                </a:cxn>
                <a:cxn ang="0">
                  <a:pos x="11" y="21"/>
                </a:cxn>
                <a:cxn ang="0">
                  <a:pos x="5" y="21"/>
                </a:cxn>
                <a:cxn ang="0">
                  <a:pos x="5" y="19"/>
                </a:cxn>
                <a:cxn ang="0">
                  <a:pos x="20" y="16"/>
                </a:cxn>
                <a:cxn ang="0">
                  <a:pos x="20" y="44"/>
                </a:cxn>
                <a:cxn ang="0">
                  <a:pos x="42" y="16"/>
                </a:cxn>
                <a:cxn ang="0">
                  <a:pos x="54" y="36"/>
                </a:cxn>
                <a:cxn ang="0">
                  <a:pos x="33" y="71"/>
                </a:cxn>
              </a:cxnLst>
              <a:rect l="0" t="0" r="r" b="b"/>
              <a:pathLst>
                <a:path w="61" h="108">
                  <a:moveTo>
                    <a:pt x="0" y="0"/>
                  </a:moveTo>
                  <a:cubicBezTo>
                    <a:pt x="0" y="108"/>
                    <a:pt x="0" y="108"/>
                    <a:pt x="0" y="108"/>
                  </a:cubicBezTo>
                  <a:cubicBezTo>
                    <a:pt x="61" y="108"/>
                    <a:pt x="61" y="108"/>
                    <a:pt x="61" y="108"/>
                  </a:cubicBezTo>
                  <a:cubicBezTo>
                    <a:pt x="61" y="0"/>
                    <a:pt x="61" y="0"/>
                    <a:pt x="61" y="0"/>
                  </a:cubicBezTo>
                  <a:lnTo>
                    <a:pt x="0" y="0"/>
                  </a:lnTo>
                  <a:close/>
                  <a:moveTo>
                    <a:pt x="33" y="71"/>
                  </a:moveTo>
                  <a:cubicBezTo>
                    <a:pt x="23" y="71"/>
                    <a:pt x="20" y="64"/>
                    <a:pt x="20" y="64"/>
                  </a:cubicBezTo>
                  <a:cubicBezTo>
                    <a:pt x="19" y="87"/>
                    <a:pt x="19" y="87"/>
                    <a:pt x="19" y="87"/>
                  </a:cubicBezTo>
                  <a:cubicBezTo>
                    <a:pt x="28" y="90"/>
                    <a:pt x="28" y="90"/>
                    <a:pt x="28" y="90"/>
                  </a:cubicBezTo>
                  <a:cubicBezTo>
                    <a:pt x="28" y="91"/>
                    <a:pt x="28" y="91"/>
                    <a:pt x="28" y="91"/>
                  </a:cubicBezTo>
                  <a:cubicBezTo>
                    <a:pt x="6" y="91"/>
                    <a:pt x="6" y="91"/>
                    <a:pt x="6" y="91"/>
                  </a:cubicBezTo>
                  <a:cubicBezTo>
                    <a:pt x="6" y="90"/>
                    <a:pt x="6" y="90"/>
                    <a:pt x="6" y="90"/>
                  </a:cubicBezTo>
                  <a:cubicBezTo>
                    <a:pt x="12" y="87"/>
                    <a:pt x="12" y="87"/>
                    <a:pt x="12" y="87"/>
                  </a:cubicBezTo>
                  <a:cubicBezTo>
                    <a:pt x="11" y="21"/>
                    <a:pt x="11" y="21"/>
                    <a:pt x="11" y="21"/>
                  </a:cubicBezTo>
                  <a:cubicBezTo>
                    <a:pt x="5" y="21"/>
                    <a:pt x="5" y="21"/>
                    <a:pt x="5" y="21"/>
                  </a:cubicBezTo>
                  <a:cubicBezTo>
                    <a:pt x="5" y="21"/>
                    <a:pt x="5" y="19"/>
                    <a:pt x="5" y="19"/>
                  </a:cubicBezTo>
                  <a:cubicBezTo>
                    <a:pt x="20" y="16"/>
                    <a:pt x="20" y="16"/>
                    <a:pt x="20" y="16"/>
                  </a:cubicBezTo>
                  <a:cubicBezTo>
                    <a:pt x="20" y="44"/>
                    <a:pt x="20" y="44"/>
                    <a:pt x="20" y="44"/>
                  </a:cubicBezTo>
                  <a:cubicBezTo>
                    <a:pt x="26" y="23"/>
                    <a:pt x="36" y="16"/>
                    <a:pt x="42" y="16"/>
                  </a:cubicBezTo>
                  <a:cubicBezTo>
                    <a:pt x="47" y="16"/>
                    <a:pt x="54" y="19"/>
                    <a:pt x="54" y="36"/>
                  </a:cubicBezTo>
                  <a:cubicBezTo>
                    <a:pt x="54" y="67"/>
                    <a:pt x="38" y="71"/>
                    <a:pt x="33" y="71"/>
                  </a:cubicBez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dirty="0">
                <a:solidFill>
                  <a:srgbClr val="000000"/>
                </a:solidFill>
                <a:latin typeface="Calibri Light" panose="020F0302020204030204" pitchFamily="34" charset="0"/>
                <a:cs typeface="Calibri Light" panose="020F0302020204030204" pitchFamily="34" charset="0"/>
              </a:endParaRPr>
            </a:p>
          </p:txBody>
        </p:sp>
        <p:sp>
          <p:nvSpPr>
            <p:cNvPr id="19" name="Freeform 18">
              <a:extLst>
                <a:ext uri="{FF2B5EF4-FFF2-40B4-BE49-F238E27FC236}">
                  <a16:creationId xmlns:a16="http://schemas.microsoft.com/office/drawing/2014/main" id="{846EF31E-3418-7A49-80B5-9483B5C07B34}"/>
                </a:ext>
              </a:extLst>
            </p:cNvPr>
            <p:cNvSpPr>
              <a:spLocks/>
            </p:cNvSpPr>
            <p:nvPr userDrawn="1"/>
          </p:nvSpPr>
          <p:spPr bwMode="gray">
            <a:xfrm>
              <a:off x="4435475" y="6246813"/>
              <a:ext cx="82550" cy="147637"/>
            </a:xfrm>
            <a:custGeom>
              <a:avLst/>
              <a:gdLst/>
              <a:ahLst/>
              <a:cxnLst>
                <a:cxn ang="0">
                  <a:pos x="19" y="0"/>
                </a:cxn>
                <a:cxn ang="0">
                  <a:pos x="0" y="33"/>
                </a:cxn>
                <a:cxn ang="0">
                  <a:pos x="14" y="47"/>
                </a:cxn>
                <a:cxn ang="0">
                  <a:pos x="26" y="17"/>
                </a:cxn>
                <a:cxn ang="0">
                  <a:pos x="19" y="0"/>
                </a:cxn>
              </a:cxnLst>
              <a:rect l="0" t="0" r="r" b="b"/>
              <a:pathLst>
                <a:path w="26" h="47">
                  <a:moveTo>
                    <a:pt x="19" y="0"/>
                  </a:moveTo>
                  <a:cubicBezTo>
                    <a:pt x="9" y="0"/>
                    <a:pt x="0" y="28"/>
                    <a:pt x="0" y="33"/>
                  </a:cubicBezTo>
                  <a:cubicBezTo>
                    <a:pt x="0" y="34"/>
                    <a:pt x="4" y="47"/>
                    <a:pt x="14" y="47"/>
                  </a:cubicBezTo>
                  <a:cubicBezTo>
                    <a:pt x="24" y="47"/>
                    <a:pt x="26" y="27"/>
                    <a:pt x="26" y="17"/>
                  </a:cubicBezTo>
                  <a:cubicBezTo>
                    <a:pt x="26" y="7"/>
                    <a:pt x="23" y="0"/>
                    <a:pt x="19" y="0"/>
                  </a:cubicBez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dirty="0">
                <a:solidFill>
                  <a:srgbClr val="000000"/>
                </a:solidFill>
                <a:latin typeface="Calibri Light" panose="020F0302020204030204" pitchFamily="34" charset="0"/>
                <a:cs typeface="Calibri Light" panose="020F0302020204030204" pitchFamily="34" charset="0"/>
              </a:endParaRPr>
            </a:p>
          </p:txBody>
        </p:sp>
        <p:sp>
          <p:nvSpPr>
            <p:cNvPr id="20" name="Freeform 19">
              <a:extLst>
                <a:ext uri="{FF2B5EF4-FFF2-40B4-BE49-F238E27FC236}">
                  <a16:creationId xmlns:a16="http://schemas.microsoft.com/office/drawing/2014/main" id="{D4A5FD6C-ACBD-E648-8CC6-4D14A371C5CE}"/>
                </a:ext>
              </a:extLst>
            </p:cNvPr>
            <p:cNvSpPr>
              <a:spLocks/>
            </p:cNvSpPr>
            <p:nvPr userDrawn="1"/>
          </p:nvSpPr>
          <p:spPr bwMode="gray">
            <a:xfrm>
              <a:off x="4625975" y="6300788"/>
              <a:ext cx="98425" cy="144462"/>
            </a:xfrm>
            <a:custGeom>
              <a:avLst/>
              <a:gdLst/>
              <a:ahLst/>
              <a:cxnLst>
                <a:cxn ang="0">
                  <a:pos x="18" y="0"/>
                </a:cxn>
                <a:cxn ang="0">
                  <a:pos x="7" y="22"/>
                </a:cxn>
                <a:cxn ang="0">
                  <a:pos x="23" y="46"/>
                </a:cxn>
                <a:cxn ang="0">
                  <a:pos x="31" y="27"/>
                </a:cxn>
                <a:cxn ang="0">
                  <a:pos x="18" y="0"/>
                </a:cxn>
              </a:cxnLst>
              <a:rect l="0" t="0" r="r" b="b"/>
              <a:pathLst>
                <a:path w="31" h="46">
                  <a:moveTo>
                    <a:pt x="18" y="0"/>
                  </a:moveTo>
                  <a:cubicBezTo>
                    <a:pt x="17" y="0"/>
                    <a:pt x="0" y="4"/>
                    <a:pt x="7" y="22"/>
                  </a:cubicBezTo>
                  <a:cubicBezTo>
                    <a:pt x="15" y="46"/>
                    <a:pt x="22" y="46"/>
                    <a:pt x="23" y="46"/>
                  </a:cubicBezTo>
                  <a:cubicBezTo>
                    <a:pt x="25" y="46"/>
                    <a:pt x="31" y="45"/>
                    <a:pt x="31" y="27"/>
                  </a:cubicBezTo>
                  <a:cubicBezTo>
                    <a:pt x="30" y="8"/>
                    <a:pt x="25" y="0"/>
                    <a:pt x="18" y="0"/>
                  </a:cubicBez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dirty="0">
                <a:solidFill>
                  <a:srgbClr val="000000"/>
                </a:solidFill>
                <a:latin typeface="Calibri Light" panose="020F0302020204030204" pitchFamily="34" charset="0"/>
                <a:cs typeface="Calibri Light" panose="020F0302020204030204" pitchFamily="34" charset="0"/>
              </a:endParaRPr>
            </a:p>
          </p:txBody>
        </p:sp>
        <p:sp>
          <p:nvSpPr>
            <p:cNvPr id="21" name="Freeform 20">
              <a:extLst>
                <a:ext uri="{FF2B5EF4-FFF2-40B4-BE49-F238E27FC236}">
                  <a16:creationId xmlns:a16="http://schemas.microsoft.com/office/drawing/2014/main" id="{C5C25555-2E21-0C4E-BB50-D3BD5936928B}"/>
                </a:ext>
              </a:extLst>
            </p:cNvPr>
            <p:cNvSpPr>
              <a:spLocks noEditPoints="1"/>
            </p:cNvSpPr>
            <p:nvPr userDrawn="1"/>
          </p:nvSpPr>
          <p:spPr bwMode="gray">
            <a:xfrm>
              <a:off x="4581525" y="6176963"/>
              <a:ext cx="193675" cy="341312"/>
            </a:xfrm>
            <a:custGeom>
              <a:avLst/>
              <a:gdLst/>
              <a:ahLst/>
              <a:cxnLst>
                <a:cxn ang="0">
                  <a:pos x="0" y="0"/>
                </a:cxn>
                <a:cxn ang="0">
                  <a:pos x="0" y="108"/>
                </a:cxn>
                <a:cxn ang="0">
                  <a:pos x="61" y="108"/>
                </a:cxn>
                <a:cxn ang="0">
                  <a:pos x="61" y="0"/>
                </a:cxn>
                <a:cxn ang="0">
                  <a:pos x="0" y="0"/>
                </a:cxn>
                <a:cxn ang="0">
                  <a:pos x="42" y="91"/>
                </a:cxn>
                <a:cxn ang="0">
                  <a:pos x="19" y="63"/>
                </a:cxn>
                <a:cxn ang="0">
                  <a:pos x="20" y="91"/>
                </a:cxn>
                <a:cxn ang="0">
                  <a:pos x="5" y="88"/>
                </a:cxn>
                <a:cxn ang="0">
                  <a:pos x="4" y="86"/>
                </a:cxn>
                <a:cxn ang="0">
                  <a:pos x="11" y="86"/>
                </a:cxn>
                <a:cxn ang="0">
                  <a:pos x="11" y="19"/>
                </a:cxn>
                <a:cxn ang="0">
                  <a:pos x="6" y="17"/>
                </a:cxn>
                <a:cxn ang="0">
                  <a:pos x="5" y="16"/>
                </a:cxn>
                <a:cxn ang="0">
                  <a:pos x="28" y="16"/>
                </a:cxn>
                <a:cxn ang="0">
                  <a:pos x="27" y="18"/>
                </a:cxn>
                <a:cxn ang="0">
                  <a:pos x="19" y="19"/>
                </a:cxn>
                <a:cxn ang="0">
                  <a:pos x="19" y="43"/>
                </a:cxn>
                <a:cxn ang="0">
                  <a:pos x="32" y="37"/>
                </a:cxn>
                <a:cxn ang="0">
                  <a:pos x="53" y="70"/>
                </a:cxn>
                <a:cxn ang="0">
                  <a:pos x="42" y="91"/>
                </a:cxn>
              </a:cxnLst>
              <a:rect l="0" t="0" r="r" b="b"/>
              <a:pathLst>
                <a:path w="61" h="108">
                  <a:moveTo>
                    <a:pt x="0" y="0"/>
                  </a:moveTo>
                  <a:cubicBezTo>
                    <a:pt x="0" y="108"/>
                    <a:pt x="0" y="108"/>
                    <a:pt x="0" y="108"/>
                  </a:cubicBezTo>
                  <a:cubicBezTo>
                    <a:pt x="61" y="108"/>
                    <a:pt x="61" y="108"/>
                    <a:pt x="61" y="108"/>
                  </a:cubicBezTo>
                  <a:cubicBezTo>
                    <a:pt x="61" y="0"/>
                    <a:pt x="61" y="0"/>
                    <a:pt x="61" y="0"/>
                  </a:cubicBezTo>
                  <a:lnTo>
                    <a:pt x="0" y="0"/>
                  </a:lnTo>
                  <a:close/>
                  <a:moveTo>
                    <a:pt x="42" y="91"/>
                  </a:moveTo>
                  <a:cubicBezTo>
                    <a:pt x="26" y="91"/>
                    <a:pt x="19" y="63"/>
                    <a:pt x="19" y="63"/>
                  </a:cubicBezTo>
                  <a:cubicBezTo>
                    <a:pt x="20" y="91"/>
                    <a:pt x="20" y="91"/>
                    <a:pt x="20" y="91"/>
                  </a:cubicBezTo>
                  <a:cubicBezTo>
                    <a:pt x="20" y="91"/>
                    <a:pt x="6" y="89"/>
                    <a:pt x="5" y="88"/>
                  </a:cubicBezTo>
                  <a:cubicBezTo>
                    <a:pt x="4" y="88"/>
                    <a:pt x="4" y="86"/>
                    <a:pt x="4" y="86"/>
                  </a:cubicBezTo>
                  <a:cubicBezTo>
                    <a:pt x="11" y="86"/>
                    <a:pt x="11" y="86"/>
                    <a:pt x="11" y="86"/>
                  </a:cubicBezTo>
                  <a:cubicBezTo>
                    <a:pt x="11" y="86"/>
                    <a:pt x="12" y="21"/>
                    <a:pt x="11" y="19"/>
                  </a:cubicBezTo>
                  <a:cubicBezTo>
                    <a:pt x="11" y="18"/>
                    <a:pt x="6" y="17"/>
                    <a:pt x="6" y="17"/>
                  </a:cubicBezTo>
                  <a:cubicBezTo>
                    <a:pt x="5" y="16"/>
                    <a:pt x="5" y="16"/>
                    <a:pt x="5" y="16"/>
                  </a:cubicBezTo>
                  <a:cubicBezTo>
                    <a:pt x="28" y="16"/>
                    <a:pt x="28" y="16"/>
                    <a:pt x="28" y="16"/>
                  </a:cubicBezTo>
                  <a:cubicBezTo>
                    <a:pt x="27" y="18"/>
                    <a:pt x="27" y="18"/>
                    <a:pt x="27" y="18"/>
                  </a:cubicBezTo>
                  <a:cubicBezTo>
                    <a:pt x="24" y="18"/>
                    <a:pt x="19" y="19"/>
                    <a:pt x="19" y="19"/>
                  </a:cubicBezTo>
                  <a:cubicBezTo>
                    <a:pt x="19" y="43"/>
                    <a:pt x="19" y="43"/>
                    <a:pt x="19" y="43"/>
                  </a:cubicBezTo>
                  <a:cubicBezTo>
                    <a:pt x="19" y="43"/>
                    <a:pt x="24" y="37"/>
                    <a:pt x="32" y="37"/>
                  </a:cubicBezTo>
                  <a:cubicBezTo>
                    <a:pt x="53" y="37"/>
                    <a:pt x="53" y="67"/>
                    <a:pt x="53" y="70"/>
                  </a:cubicBezTo>
                  <a:cubicBezTo>
                    <a:pt x="53" y="73"/>
                    <a:pt x="54" y="91"/>
                    <a:pt x="42" y="91"/>
                  </a:cubicBez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dirty="0">
                <a:solidFill>
                  <a:srgbClr val="000000"/>
                </a:solidFill>
                <a:latin typeface="Calibri Light" panose="020F0302020204030204" pitchFamily="34" charset="0"/>
                <a:cs typeface="Calibri Light" panose="020F0302020204030204" pitchFamily="34" charset="0"/>
              </a:endParaRPr>
            </a:p>
          </p:txBody>
        </p:sp>
        <p:sp>
          <p:nvSpPr>
            <p:cNvPr id="22" name="Freeform 21">
              <a:extLst>
                <a:ext uri="{FF2B5EF4-FFF2-40B4-BE49-F238E27FC236}">
                  <a16:creationId xmlns:a16="http://schemas.microsoft.com/office/drawing/2014/main" id="{B5000CB5-8FA5-3B48-8335-EAB6EDA5BE77}"/>
                </a:ext>
              </a:extLst>
            </p:cNvPr>
            <p:cNvSpPr>
              <a:spLocks noEditPoints="1"/>
            </p:cNvSpPr>
            <p:nvPr userDrawn="1"/>
          </p:nvSpPr>
          <p:spPr bwMode="gray">
            <a:xfrm>
              <a:off x="4816475" y="6176963"/>
              <a:ext cx="139700" cy="193675"/>
            </a:xfrm>
            <a:custGeom>
              <a:avLst/>
              <a:gdLst/>
              <a:ahLst/>
              <a:cxnLst>
                <a:cxn ang="0">
                  <a:pos x="18" y="35"/>
                </a:cxn>
                <a:cxn ang="0">
                  <a:pos x="14" y="33"/>
                </a:cxn>
                <a:cxn ang="0">
                  <a:pos x="15" y="3"/>
                </a:cxn>
                <a:cxn ang="0">
                  <a:pos x="20" y="1"/>
                </a:cxn>
                <a:cxn ang="0">
                  <a:pos x="35" y="17"/>
                </a:cxn>
                <a:cxn ang="0">
                  <a:pos x="18" y="35"/>
                </a:cxn>
                <a:cxn ang="0">
                  <a:pos x="5" y="3"/>
                </a:cxn>
                <a:cxn ang="0">
                  <a:pos x="6" y="4"/>
                </a:cxn>
                <a:cxn ang="0">
                  <a:pos x="6" y="29"/>
                </a:cxn>
                <a:cxn ang="0">
                  <a:pos x="7" y="57"/>
                </a:cxn>
                <a:cxn ang="0">
                  <a:pos x="5" y="59"/>
                </a:cxn>
                <a:cxn ang="0">
                  <a:pos x="1" y="60"/>
                </a:cxn>
                <a:cxn ang="0">
                  <a:pos x="1" y="61"/>
                </a:cxn>
                <a:cxn ang="0">
                  <a:pos x="1" y="61"/>
                </a:cxn>
                <a:cxn ang="0">
                  <a:pos x="10" y="61"/>
                </a:cxn>
                <a:cxn ang="0">
                  <a:pos x="22" y="61"/>
                </a:cxn>
                <a:cxn ang="0">
                  <a:pos x="22" y="61"/>
                </a:cxn>
                <a:cxn ang="0">
                  <a:pos x="22" y="60"/>
                </a:cxn>
                <a:cxn ang="0">
                  <a:pos x="15" y="58"/>
                </a:cxn>
                <a:cxn ang="0">
                  <a:pos x="14" y="57"/>
                </a:cxn>
                <a:cxn ang="0">
                  <a:pos x="14" y="36"/>
                </a:cxn>
                <a:cxn ang="0">
                  <a:pos x="19" y="36"/>
                </a:cxn>
                <a:cxn ang="0">
                  <a:pos x="44" y="16"/>
                </a:cxn>
                <a:cxn ang="0">
                  <a:pos x="21" y="0"/>
                </a:cxn>
                <a:cxn ang="0">
                  <a:pos x="0" y="1"/>
                </a:cxn>
                <a:cxn ang="0">
                  <a:pos x="0" y="1"/>
                </a:cxn>
                <a:cxn ang="0">
                  <a:pos x="1" y="2"/>
                </a:cxn>
                <a:cxn ang="0">
                  <a:pos x="5" y="3"/>
                </a:cxn>
              </a:cxnLst>
              <a:rect l="0" t="0" r="r" b="b"/>
              <a:pathLst>
                <a:path w="44" h="61">
                  <a:moveTo>
                    <a:pt x="18" y="35"/>
                  </a:moveTo>
                  <a:cubicBezTo>
                    <a:pt x="16" y="35"/>
                    <a:pt x="14" y="34"/>
                    <a:pt x="14" y="33"/>
                  </a:cubicBezTo>
                  <a:cubicBezTo>
                    <a:pt x="14" y="31"/>
                    <a:pt x="14" y="13"/>
                    <a:pt x="15" y="3"/>
                  </a:cubicBezTo>
                  <a:cubicBezTo>
                    <a:pt x="15" y="2"/>
                    <a:pt x="16" y="1"/>
                    <a:pt x="20" y="1"/>
                  </a:cubicBezTo>
                  <a:cubicBezTo>
                    <a:pt x="29" y="1"/>
                    <a:pt x="35" y="8"/>
                    <a:pt x="35" y="17"/>
                  </a:cubicBezTo>
                  <a:cubicBezTo>
                    <a:pt x="35" y="28"/>
                    <a:pt x="27" y="35"/>
                    <a:pt x="18" y="35"/>
                  </a:cubicBezTo>
                  <a:close/>
                  <a:moveTo>
                    <a:pt x="5" y="3"/>
                  </a:moveTo>
                  <a:cubicBezTo>
                    <a:pt x="6" y="3"/>
                    <a:pt x="6" y="3"/>
                    <a:pt x="6" y="4"/>
                  </a:cubicBezTo>
                  <a:cubicBezTo>
                    <a:pt x="6" y="7"/>
                    <a:pt x="6" y="25"/>
                    <a:pt x="6" y="29"/>
                  </a:cubicBezTo>
                  <a:cubicBezTo>
                    <a:pt x="6" y="34"/>
                    <a:pt x="7" y="54"/>
                    <a:pt x="7" y="57"/>
                  </a:cubicBezTo>
                  <a:cubicBezTo>
                    <a:pt x="7" y="58"/>
                    <a:pt x="6" y="58"/>
                    <a:pt x="5" y="59"/>
                  </a:cubicBezTo>
                  <a:cubicBezTo>
                    <a:pt x="1" y="60"/>
                    <a:pt x="1" y="60"/>
                    <a:pt x="1" y="60"/>
                  </a:cubicBezTo>
                  <a:cubicBezTo>
                    <a:pt x="1" y="60"/>
                    <a:pt x="1" y="60"/>
                    <a:pt x="1" y="61"/>
                  </a:cubicBezTo>
                  <a:cubicBezTo>
                    <a:pt x="1" y="61"/>
                    <a:pt x="1" y="61"/>
                    <a:pt x="1" y="61"/>
                  </a:cubicBezTo>
                  <a:cubicBezTo>
                    <a:pt x="3" y="61"/>
                    <a:pt x="7" y="61"/>
                    <a:pt x="10" y="61"/>
                  </a:cubicBezTo>
                  <a:cubicBezTo>
                    <a:pt x="14" y="61"/>
                    <a:pt x="18" y="61"/>
                    <a:pt x="22" y="61"/>
                  </a:cubicBezTo>
                  <a:cubicBezTo>
                    <a:pt x="22" y="61"/>
                    <a:pt x="22" y="61"/>
                    <a:pt x="22" y="61"/>
                  </a:cubicBezTo>
                  <a:cubicBezTo>
                    <a:pt x="22" y="60"/>
                    <a:pt x="22" y="60"/>
                    <a:pt x="22" y="60"/>
                  </a:cubicBezTo>
                  <a:cubicBezTo>
                    <a:pt x="15" y="58"/>
                    <a:pt x="15" y="58"/>
                    <a:pt x="15" y="58"/>
                  </a:cubicBezTo>
                  <a:cubicBezTo>
                    <a:pt x="14" y="58"/>
                    <a:pt x="14" y="58"/>
                    <a:pt x="14" y="57"/>
                  </a:cubicBezTo>
                  <a:cubicBezTo>
                    <a:pt x="14" y="55"/>
                    <a:pt x="14" y="39"/>
                    <a:pt x="14" y="36"/>
                  </a:cubicBezTo>
                  <a:cubicBezTo>
                    <a:pt x="15" y="36"/>
                    <a:pt x="17" y="36"/>
                    <a:pt x="19" y="36"/>
                  </a:cubicBezTo>
                  <a:cubicBezTo>
                    <a:pt x="34" y="36"/>
                    <a:pt x="44" y="27"/>
                    <a:pt x="44" y="16"/>
                  </a:cubicBezTo>
                  <a:cubicBezTo>
                    <a:pt x="44" y="6"/>
                    <a:pt x="37" y="0"/>
                    <a:pt x="21" y="0"/>
                  </a:cubicBezTo>
                  <a:cubicBezTo>
                    <a:pt x="13" y="0"/>
                    <a:pt x="3" y="1"/>
                    <a:pt x="0" y="1"/>
                  </a:cubicBezTo>
                  <a:cubicBezTo>
                    <a:pt x="0" y="1"/>
                    <a:pt x="0" y="1"/>
                    <a:pt x="0" y="1"/>
                  </a:cubicBezTo>
                  <a:cubicBezTo>
                    <a:pt x="0" y="2"/>
                    <a:pt x="0" y="2"/>
                    <a:pt x="1" y="2"/>
                  </a:cubicBezTo>
                  <a:lnTo>
                    <a:pt x="5" y="3"/>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dirty="0">
                <a:solidFill>
                  <a:srgbClr val="000000"/>
                </a:solidFill>
                <a:latin typeface="Calibri Light" panose="020F0302020204030204" pitchFamily="34" charset="0"/>
                <a:cs typeface="Calibri Light" panose="020F0302020204030204" pitchFamily="34" charset="0"/>
              </a:endParaRPr>
            </a:p>
          </p:txBody>
        </p:sp>
        <p:sp>
          <p:nvSpPr>
            <p:cNvPr id="23" name="Freeform 22">
              <a:extLst>
                <a:ext uri="{FF2B5EF4-FFF2-40B4-BE49-F238E27FC236}">
                  <a16:creationId xmlns:a16="http://schemas.microsoft.com/office/drawing/2014/main" id="{8079FB22-5781-BE4B-8072-1501CD47DFAA}"/>
                </a:ext>
              </a:extLst>
            </p:cNvPr>
            <p:cNvSpPr>
              <a:spLocks/>
            </p:cNvSpPr>
            <p:nvPr userDrawn="1"/>
          </p:nvSpPr>
          <p:spPr bwMode="gray">
            <a:xfrm>
              <a:off x="4972050" y="6224588"/>
              <a:ext cx="117475" cy="146050"/>
            </a:xfrm>
            <a:custGeom>
              <a:avLst/>
              <a:gdLst/>
              <a:ahLst/>
              <a:cxnLst>
                <a:cxn ang="0">
                  <a:pos x="14" y="26"/>
                </a:cxn>
                <a:cxn ang="0">
                  <a:pos x="15" y="23"/>
                </a:cxn>
                <a:cxn ang="0">
                  <a:pos x="33" y="0"/>
                </a:cxn>
                <a:cxn ang="0">
                  <a:pos x="36" y="1"/>
                </a:cxn>
                <a:cxn ang="0">
                  <a:pos x="36" y="2"/>
                </a:cxn>
                <a:cxn ang="0">
                  <a:pos x="37" y="13"/>
                </a:cxn>
                <a:cxn ang="0">
                  <a:pos x="36" y="14"/>
                </a:cxn>
                <a:cxn ang="0">
                  <a:pos x="36" y="13"/>
                </a:cxn>
                <a:cxn ang="0">
                  <a:pos x="33" y="7"/>
                </a:cxn>
                <a:cxn ang="0">
                  <a:pos x="30" y="5"/>
                </a:cxn>
                <a:cxn ang="0">
                  <a:pos x="15" y="33"/>
                </a:cxn>
                <a:cxn ang="0">
                  <a:pos x="14" y="42"/>
                </a:cxn>
                <a:cxn ang="0">
                  <a:pos x="15" y="44"/>
                </a:cxn>
                <a:cxn ang="0">
                  <a:pos x="22" y="45"/>
                </a:cxn>
                <a:cxn ang="0">
                  <a:pos x="23" y="46"/>
                </a:cxn>
                <a:cxn ang="0">
                  <a:pos x="23" y="46"/>
                </a:cxn>
                <a:cxn ang="0">
                  <a:pos x="11" y="46"/>
                </a:cxn>
                <a:cxn ang="0">
                  <a:pos x="1" y="46"/>
                </a:cxn>
                <a:cxn ang="0">
                  <a:pos x="1" y="46"/>
                </a:cxn>
                <a:cxn ang="0">
                  <a:pos x="2" y="45"/>
                </a:cxn>
                <a:cxn ang="0">
                  <a:pos x="6" y="44"/>
                </a:cxn>
                <a:cxn ang="0">
                  <a:pos x="7" y="43"/>
                </a:cxn>
                <a:cxn ang="0">
                  <a:pos x="7" y="23"/>
                </a:cxn>
                <a:cxn ang="0">
                  <a:pos x="7" y="6"/>
                </a:cxn>
                <a:cxn ang="0">
                  <a:pos x="6" y="4"/>
                </a:cxn>
                <a:cxn ang="0">
                  <a:pos x="1" y="4"/>
                </a:cxn>
                <a:cxn ang="0">
                  <a:pos x="0" y="3"/>
                </a:cxn>
                <a:cxn ang="0">
                  <a:pos x="1" y="3"/>
                </a:cxn>
                <a:cxn ang="0">
                  <a:pos x="14" y="0"/>
                </a:cxn>
                <a:cxn ang="0">
                  <a:pos x="15" y="1"/>
                </a:cxn>
                <a:cxn ang="0">
                  <a:pos x="14" y="22"/>
                </a:cxn>
                <a:cxn ang="0">
                  <a:pos x="14" y="26"/>
                </a:cxn>
              </a:cxnLst>
              <a:rect l="0" t="0" r="r" b="b"/>
              <a:pathLst>
                <a:path w="37" h="46">
                  <a:moveTo>
                    <a:pt x="14" y="26"/>
                  </a:moveTo>
                  <a:cubicBezTo>
                    <a:pt x="15" y="25"/>
                    <a:pt x="15" y="24"/>
                    <a:pt x="15" y="23"/>
                  </a:cubicBezTo>
                  <a:cubicBezTo>
                    <a:pt x="17" y="14"/>
                    <a:pt x="23" y="0"/>
                    <a:pt x="33" y="0"/>
                  </a:cubicBezTo>
                  <a:cubicBezTo>
                    <a:pt x="34" y="0"/>
                    <a:pt x="35" y="0"/>
                    <a:pt x="36" y="1"/>
                  </a:cubicBezTo>
                  <a:cubicBezTo>
                    <a:pt x="36" y="1"/>
                    <a:pt x="36" y="1"/>
                    <a:pt x="36" y="2"/>
                  </a:cubicBezTo>
                  <a:cubicBezTo>
                    <a:pt x="37" y="13"/>
                    <a:pt x="37" y="13"/>
                    <a:pt x="37" y="13"/>
                  </a:cubicBezTo>
                  <a:cubicBezTo>
                    <a:pt x="37" y="13"/>
                    <a:pt x="36" y="14"/>
                    <a:pt x="36" y="14"/>
                  </a:cubicBezTo>
                  <a:cubicBezTo>
                    <a:pt x="36" y="14"/>
                    <a:pt x="36" y="13"/>
                    <a:pt x="36" y="13"/>
                  </a:cubicBezTo>
                  <a:cubicBezTo>
                    <a:pt x="35" y="11"/>
                    <a:pt x="34" y="9"/>
                    <a:pt x="33" y="7"/>
                  </a:cubicBezTo>
                  <a:cubicBezTo>
                    <a:pt x="32" y="6"/>
                    <a:pt x="31" y="5"/>
                    <a:pt x="30" y="5"/>
                  </a:cubicBezTo>
                  <a:cubicBezTo>
                    <a:pt x="22" y="5"/>
                    <a:pt x="17" y="21"/>
                    <a:pt x="15" y="33"/>
                  </a:cubicBezTo>
                  <a:cubicBezTo>
                    <a:pt x="14" y="36"/>
                    <a:pt x="14" y="41"/>
                    <a:pt x="14" y="42"/>
                  </a:cubicBezTo>
                  <a:cubicBezTo>
                    <a:pt x="14" y="43"/>
                    <a:pt x="14" y="43"/>
                    <a:pt x="15" y="44"/>
                  </a:cubicBezTo>
                  <a:cubicBezTo>
                    <a:pt x="22" y="45"/>
                    <a:pt x="22" y="45"/>
                    <a:pt x="22" y="45"/>
                  </a:cubicBezTo>
                  <a:cubicBezTo>
                    <a:pt x="23" y="45"/>
                    <a:pt x="23" y="45"/>
                    <a:pt x="23" y="46"/>
                  </a:cubicBezTo>
                  <a:cubicBezTo>
                    <a:pt x="23" y="46"/>
                    <a:pt x="23" y="46"/>
                    <a:pt x="23" y="46"/>
                  </a:cubicBezTo>
                  <a:cubicBezTo>
                    <a:pt x="21" y="46"/>
                    <a:pt x="16" y="46"/>
                    <a:pt x="11" y="46"/>
                  </a:cubicBezTo>
                  <a:cubicBezTo>
                    <a:pt x="6" y="46"/>
                    <a:pt x="3" y="46"/>
                    <a:pt x="1" y="46"/>
                  </a:cubicBezTo>
                  <a:cubicBezTo>
                    <a:pt x="1" y="46"/>
                    <a:pt x="1" y="46"/>
                    <a:pt x="1" y="46"/>
                  </a:cubicBezTo>
                  <a:cubicBezTo>
                    <a:pt x="1" y="45"/>
                    <a:pt x="1" y="45"/>
                    <a:pt x="2" y="45"/>
                  </a:cubicBezTo>
                  <a:cubicBezTo>
                    <a:pt x="6" y="44"/>
                    <a:pt x="6" y="44"/>
                    <a:pt x="6" y="44"/>
                  </a:cubicBezTo>
                  <a:cubicBezTo>
                    <a:pt x="7" y="43"/>
                    <a:pt x="7" y="43"/>
                    <a:pt x="7" y="43"/>
                  </a:cubicBezTo>
                  <a:cubicBezTo>
                    <a:pt x="7" y="40"/>
                    <a:pt x="7" y="28"/>
                    <a:pt x="7" y="23"/>
                  </a:cubicBezTo>
                  <a:cubicBezTo>
                    <a:pt x="7" y="18"/>
                    <a:pt x="7" y="8"/>
                    <a:pt x="7" y="6"/>
                  </a:cubicBezTo>
                  <a:cubicBezTo>
                    <a:pt x="7" y="5"/>
                    <a:pt x="6" y="4"/>
                    <a:pt x="6" y="4"/>
                  </a:cubicBezTo>
                  <a:cubicBezTo>
                    <a:pt x="1" y="4"/>
                    <a:pt x="1" y="4"/>
                    <a:pt x="1" y="4"/>
                  </a:cubicBezTo>
                  <a:cubicBezTo>
                    <a:pt x="0" y="4"/>
                    <a:pt x="0" y="3"/>
                    <a:pt x="0" y="3"/>
                  </a:cubicBezTo>
                  <a:cubicBezTo>
                    <a:pt x="0" y="3"/>
                    <a:pt x="0" y="3"/>
                    <a:pt x="1" y="3"/>
                  </a:cubicBezTo>
                  <a:cubicBezTo>
                    <a:pt x="14" y="0"/>
                    <a:pt x="14" y="0"/>
                    <a:pt x="14" y="0"/>
                  </a:cubicBezTo>
                  <a:cubicBezTo>
                    <a:pt x="15" y="0"/>
                    <a:pt x="15" y="0"/>
                    <a:pt x="15" y="1"/>
                  </a:cubicBezTo>
                  <a:cubicBezTo>
                    <a:pt x="15" y="3"/>
                    <a:pt x="14" y="17"/>
                    <a:pt x="14" y="22"/>
                  </a:cubicBezTo>
                  <a:cubicBezTo>
                    <a:pt x="14" y="24"/>
                    <a:pt x="14" y="25"/>
                    <a:pt x="14" y="26"/>
                  </a:cubicBez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dirty="0">
                <a:solidFill>
                  <a:srgbClr val="000000"/>
                </a:solidFill>
                <a:latin typeface="Calibri Light" panose="020F0302020204030204" pitchFamily="34" charset="0"/>
                <a:cs typeface="Calibri Light" panose="020F0302020204030204" pitchFamily="34" charset="0"/>
              </a:endParaRPr>
            </a:p>
          </p:txBody>
        </p:sp>
        <p:sp>
          <p:nvSpPr>
            <p:cNvPr id="24" name="Freeform 23">
              <a:extLst>
                <a:ext uri="{FF2B5EF4-FFF2-40B4-BE49-F238E27FC236}">
                  <a16:creationId xmlns:a16="http://schemas.microsoft.com/office/drawing/2014/main" id="{F37F23CE-F62C-A547-B89F-C7CC061F66CE}"/>
                </a:ext>
              </a:extLst>
            </p:cNvPr>
            <p:cNvSpPr>
              <a:spLocks noEditPoints="1"/>
            </p:cNvSpPr>
            <p:nvPr userDrawn="1"/>
          </p:nvSpPr>
          <p:spPr bwMode="gray">
            <a:xfrm>
              <a:off x="5099050" y="6176963"/>
              <a:ext cx="66675" cy="193675"/>
            </a:xfrm>
            <a:custGeom>
              <a:avLst/>
              <a:gdLst/>
              <a:ahLst/>
              <a:cxnLst>
                <a:cxn ang="0">
                  <a:pos x="10" y="0"/>
                </a:cxn>
                <a:cxn ang="0">
                  <a:pos x="14" y="4"/>
                </a:cxn>
                <a:cxn ang="0">
                  <a:pos x="10" y="9"/>
                </a:cxn>
                <a:cxn ang="0">
                  <a:pos x="5" y="4"/>
                </a:cxn>
                <a:cxn ang="0">
                  <a:pos x="10" y="0"/>
                </a:cxn>
                <a:cxn ang="0">
                  <a:pos x="14" y="15"/>
                </a:cxn>
                <a:cxn ang="0">
                  <a:pos x="15" y="16"/>
                </a:cxn>
                <a:cxn ang="0">
                  <a:pos x="14" y="39"/>
                </a:cxn>
                <a:cxn ang="0">
                  <a:pos x="14" y="58"/>
                </a:cxn>
                <a:cxn ang="0">
                  <a:pos x="15" y="59"/>
                </a:cxn>
                <a:cxn ang="0">
                  <a:pos x="20" y="60"/>
                </a:cxn>
                <a:cxn ang="0">
                  <a:pos x="21" y="61"/>
                </a:cxn>
                <a:cxn ang="0">
                  <a:pos x="20" y="61"/>
                </a:cxn>
                <a:cxn ang="0">
                  <a:pos x="11" y="61"/>
                </a:cxn>
                <a:cxn ang="0">
                  <a:pos x="1" y="61"/>
                </a:cxn>
                <a:cxn ang="0">
                  <a:pos x="1" y="61"/>
                </a:cxn>
                <a:cxn ang="0">
                  <a:pos x="1" y="60"/>
                </a:cxn>
                <a:cxn ang="0">
                  <a:pos x="6" y="59"/>
                </a:cxn>
                <a:cxn ang="0">
                  <a:pos x="7" y="58"/>
                </a:cxn>
                <a:cxn ang="0">
                  <a:pos x="7" y="38"/>
                </a:cxn>
                <a:cxn ang="0">
                  <a:pos x="7" y="21"/>
                </a:cxn>
                <a:cxn ang="0">
                  <a:pos x="6" y="19"/>
                </a:cxn>
                <a:cxn ang="0">
                  <a:pos x="1" y="19"/>
                </a:cxn>
                <a:cxn ang="0">
                  <a:pos x="0" y="18"/>
                </a:cxn>
                <a:cxn ang="0">
                  <a:pos x="0" y="18"/>
                </a:cxn>
                <a:cxn ang="0">
                  <a:pos x="14" y="15"/>
                </a:cxn>
              </a:cxnLst>
              <a:rect l="0" t="0" r="r" b="b"/>
              <a:pathLst>
                <a:path w="21" h="61">
                  <a:moveTo>
                    <a:pt x="10" y="0"/>
                  </a:moveTo>
                  <a:cubicBezTo>
                    <a:pt x="13" y="0"/>
                    <a:pt x="14" y="2"/>
                    <a:pt x="14" y="4"/>
                  </a:cubicBezTo>
                  <a:cubicBezTo>
                    <a:pt x="14" y="7"/>
                    <a:pt x="12" y="9"/>
                    <a:pt x="10" y="9"/>
                  </a:cubicBezTo>
                  <a:cubicBezTo>
                    <a:pt x="8" y="9"/>
                    <a:pt x="5" y="7"/>
                    <a:pt x="5" y="4"/>
                  </a:cubicBezTo>
                  <a:cubicBezTo>
                    <a:pt x="5" y="2"/>
                    <a:pt x="7" y="0"/>
                    <a:pt x="10" y="0"/>
                  </a:cubicBezTo>
                  <a:close/>
                  <a:moveTo>
                    <a:pt x="14" y="15"/>
                  </a:moveTo>
                  <a:cubicBezTo>
                    <a:pt x="15" y="15"/>
                    <a:pt x="15" y="15"/>
                    <a:pt x="15" y="16"/>
                  </a:cubicBezTo>
                  <a:cubicBezTo>
                    <a:pt x="15" y="20"/>
                    <a:pt x="14" y="34"/>
                    <a:pt x="14" y="39"/>
                  </a:cubicBezTo>
                  <a:cubicBezTo>
                    <a:pt x="14" y="43"/>
                    <a:pt x="14" y="55"/>
                    <a:pt x="14" y="58"/>
                  </a:cubicBezTo>
                  <a:cubicBezTo>
                    <a:pt x="14" y="58"/>
                    <a:pt x="14" y="59"/>
                    <a:pt x="15" y="59"/>
                  </a:cubicBezTo>
                  <a:cubicBezTo>
                    <a:pt x="20" y="60"/>
                    <a:pt x="20" y="60"/>
                    <a:pt x="20" y="60"/>
                  </a:cubicBezTo>
                  <a:cubicBezTo>
                    <a:pt x="20" y="60"/>
                    <a:pt x="21" y="60"/>
                    <a:pt x="21" y="61"/>
                  </a:cubicBezTo>
                  <a:cubicBezTo>
                    <a:pt x="21" y="61"/>
                    <a:pt x="20" y="61"/>
                    <a:pt x="20" y="61"/>
                  </a:cubicBezTo>
                  <a:cubicBezTo>
                    <a:pt x="18" y="61"/>
                    <a:pt x="15" y="61"/>
                    <a:pt x="11" y="61"/>
                  </a:cubicBezTo>
                  <a:cubicBezTo>
                    <a:pt x="7" y="61"/>
                    <a:pt x="3" y="61"/>
                    <a:pt x="1" y="61"/>
                  </a:cubicBezTo>
                  <a:cubicBezTo>
                    <a:pt x="1" y="61"/>
                    <a:pt x="1" y="61"/>
                    <a:pt x="1" y="61"/>
                  </a:cubicBezTo>
                  <a:cubicBezTo>
                    <a:pt x="1" y="60"/>
                    <a:pt x="1" y="60"/>
                    <a:pt x="1" y="60"/>
                  </a:cubicBezTo>
                  <a:cubicBezTo>
                    <a:pt x="6" y="59"/>
                    <a:pt x="6" y="59"/>
                    <a:pt x="6" y="59"/>
                  </a:cubicBezTo>
                  <a:cubicBezTo>
                    <a:pt x="7" y="58"/>
                    <a:pt x="7" y="58"/>
                    <a:pt x="7" y="58"/>
                  </a:cubicBezTo>
                  <a:cubicBezTo>
                    <a:pt x="7" y="55"/>
                    <a:pt x="7" y="43"/>
                    <a:pt x="7" y="38"/>
                  </a:cubicBezTo>
                  <a:cubicBezTo>
                    <a:pt x="7" y="34"/>
                    <a:pt x="7" y="23"/>
                    <a:pt x="7" y="21"/>
                  </a:cubicBezTo>
                  <a:cubicBezTo>
                    <a:pt x="6" y="20"/>
                    <a:pt x="6" y="19"/>
                    <a:pt x="6" y="19"/>
                  </a:cubicBezTo>
                  <a:cubicBezTo>
                    <a:pt x="1" y="19"/>
                    <a:pt x="1" y="19"/>
                    <a:pt x="1" y="19"/>
                  </a:cubicBezTo>
                  <a:cubicBezTo>
                    <a:pt x="0" y="19"/>
                    <a:pt x="0" y="18"/>
                    <a:pt x="0" y="18"/>
                  </a:cubicBezTo>
                  <a:cubicBezTo>
                    <a:pt x="0" y="18"/>
                    <a:pt x="0" y="18"/>
                    <a:pt x="0" y="18"/>
                  </a:cubicBezTo>
                  <a:lnTo>
                    <a:pt x="14" y="15"/>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dirty="0">
                <a:solidFill>
                  <a:srgbClr val="000000"/>
                </a:solidFill>
                <a:latin typeface="Calibri Light" panose="020F0302020204030204" pitchFamily="34" charset="0"/>
                <a:cs typeface="Calibri Light" panose="020F0302020204030204" pitchFamily="34" charset="0"/>
              </a:endParaRPr>
            </a:p>
          </p:txBody>
        </p:sp>
        <p:sp>
          <p:nvSpPr>
            <p:cNvPr id="25" name="Freeform 24">
              <a:extLst>
                <a:ext uri="{FF2B5EF4-FFF2-40B4-BE49-F238E27FC236}">
                  <a16:creationId xmlns:a16="http://schemas.microsoft.com/office/drawing/2014/main" id="{77AD480E-49FF-AD4A-A91A-69E44C369372}"/>
                </a:ext>
              </a:extLst>
            </p:cNvPr>
            <p:cNvSpPr>
              <a:spLocks/>
            </p:cNvSpPr>
            <p:nvPr userDrawn="1"/>
          </p:nvSpPr>
          <p:spPr bwMode="gray">
            <a:xfrm>
              <a:off x="5181600" y="6224588"/>
              <a:ext cx="111125" cy="146050"/>
            </a:xfrm>
            <a:custGeom>
              <a:avLst/>
              <a:gdLst/>
              <a:ahLst/>
              <a:cxnLst>
                <a:cxn ang="0">
                  <a:pos x="0" y="27"/>
                </a:cxn>
                <a:cxn ang="0">
                  <a:pos x="9" y="6"/>
                </a:cxn>
                <a:cxn ang="0">
                  <a:pos x="25" y="0"/>
                </a:cxn>
                <a:cxn ang="0">
                  <a:pos x="33" y="1"/>
                </a:cxn>
                <a:cxn ang="0">
                  <a:pos x="33" y="2"/>
                </a:cxn>
                <a:cxn ang="0">
                  <a:pos x="34" y="12"/>
                </a:cxn>
                <a:cxn ang="0">
                  <a:pos x="33" y="13"/>
                </a:cxn>
                <a:cxn ang="0">
                  <a:pos x="33" y="13"/>
                </a:cxn>
                <a:cxn ang="0">
                  <a:pos x="29" y="5"/>
                </a:cxn>
                <a:cxn ang="0">
                  <a:pos x="28" y="3"/>
                </a:cxn>
                <a:cxn ang="0">
                  <a:pos x="24" y="2"/>
                </a:cxn>
                <a:cxn ang="0">
                  <a:pos x="12" y="10"/>
                </a:cxn>
                <a:cxn ang="0">
                  <a:pos x="8" y="27"/>
                </a:cxn>
                <a:cxn ang="0">
                  <a:pos x="21" y="43"/>
                </a:cxn>
                <a:cxn ang="0">
                  <a:pos x="27" y="43"/>
                </a:cxn>
                <a:cxn ang="0">
                  <a:pos x="35" y="39"/>
                </a:cxn>
                <a:cxn ang="0">
                  <a:pos x="35" y="40"/>
                </a:cxn>
                <a:cxn ang="0">
                  <a:pos x="35" y="41"/>
                </a:cxn>
                <a:cxn ang="0">
                  <a:pos x="25" y="46"/>
                </a:cxn>
                <a:cxn ang="0">
                  <a:pos x="18" y="46"/>
                </a:cxn>
                <a:cxn ang="0">
                  <a:pos x="0" y="27"/>
                </a:cxn>
              </a:cxnLst>
              <a:rect l="0" t="0" r="r" b="b"/>
              <a:pathLst>
                <a:path w="35" h="46">
                  <a:moveTo>
                    <a:pt x="0" y="27"/>
                  </a:moveTo>
                  <a:cubicBezTo>
                    <a:pt x="0" y="20"/>
                    <a:pt x="3" y="12"/>
                    <a:pt x="9" y="6"/>
                  </a:cubicBezTo>
                  <a:cubicBezTo>
                    <a:pt x="13" y="2"/>
                    <a:pt x="19" y="0"/>
                    <a:pt x="25" y="0"/>
                  </a:cubicBezTo>
                  <a:cubicBezTo>
                    <a:pt x="29" y="0"/>
                    <a:pt x="31" y="1"/>
                    <a:pt x="33" y="1"/>
                  </a:cubicBezTo>
                  <a:cubicBezTo>
                    <a:pt x="33" y="2"/>
                    <a:pt x="33" y="2"/>
                    <a:pt x="33" y="2"/>
                  </a:cubicBezTo>
                  <a:cubicBezTo>
                    <a:pt x="34" y="12"/>
                    <a:pt x="34" y="12"/>
                    <a:pt x="34" y="12"/>
                  </a:cubicBezTo>
                  <a:cubicBezTo>
                    <a:pt x="34" y="13"/>
                    <a:pt x="33" y="13"/>
                    <a:pt x="33" y="13"/>
                  </a:cubicBezTo>
                  <a:cubicBezTo>
                    <a:pt x="33" y="13"/>
                    <a:pt x="33" y="13"/>
                    <a:pt x="33" y="13"/>
                  </a:cubicBezTo>
                  <a:cubicBezTo>
                    <a:pt x="31" y="10"/>
                    <a:pt x="30" y="8"/>
                    <a:pt x="29" y="5"/>
                  </a:cubicBezTo>
                  <a:cubicBezTo>
                    <a:pt x="29" y="4"/>
                    <a:pt x="28" y="4"/>
                    <a:pt x="28" y="3"/>
                  </a:cubicBezTo>
                  <a:cubicBezTo>
                    <a:pt x="27" y="3"/>
                    <a:pt x="25" y="2"/>
                    <a:pt x="24" y="2"/>
                  </a:cubicBezTo>
                  <a:cubicBezTo>
                    <a:pt x="19" y="2"/>
                    <a:pt x="15" y="5"/>
                    <a:pt x="12" y="10"/>
                  </a:cubicBezTo>
                  <a:cubicBezTo>
                    <a:pt x="10" y="14"/>
                    <a:pt x="8" y="20"/>
                    <a:pt x="8" y="27"/>
                  </a:cubicBezTo>
                  <a:cubicBezTo>
                    <a:pt x="8" y="38"/>
                    <a:pt x="14" y="43"/>
                    <a:pt x="21" y="43"/>
                  </a:cubicBezTo>
                  <a:cubicBezTo>
                    <a:pt x="24" y="43"/>
                    <a:pt x="26" y="43"/>
                    <a:pt x="27" y="43"/>
                  </a:cubicBezTo>
                  <a:cubicBezTo>
                    <a:pt x="30" y="42"/>
                    <a:pt x="32" y="41"/>
                    <a:pt x="35" y="39"/>
                  </a:cubicBezTo>
                  <a:cubicBezTo>
                    <a:pt x="35" y="39"/>
                    <a:pt x="35" y="40"/>
                    <a:pt x="35" y="40"/>
                  </a:cubicBezTo>
                  <a:cubicBezTo>
                    <a:pt x="35" y="40"/>
                    <a:pt x="35" y="41"/>
                    <a:pt x="35" y="41"/>
                  </a:cubicBezTo>
                  <a:cubicBezTo>
                    <a:pt x="33" y="42"/>
                    <a:pt x="29" y="44"/>
                    <a:pt x="25" y="46"/>
                  </a:cubicBezTo>
                  <a:cubicBezTo>
                    <a:pt x="24" y="46"/>
                    <a:pt x="22" y="46"/>
                    <a:pt x="18" y="46"/>
                  </a:cubicBezTo>
                  <a:cubicBezTo>
                    <a:pt x="7" y="46"/>
                    <a:pt x="0" y="40"/>
                    <a:pt x="0" y="27"/>
                  </a:cubicBez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dirty="0">
                <a:solidFill>
                  <a:srgbClr val="000000"/>
                </a:solidFill>
                <a:latin typeface="Calibri Light" panose="020F0302020204030204" pitchFamily="34" charset="0"/>
                <a:cs typeface="Calibri Light" panose="020F0302020204030204" pitchFamily="34" charset="0"/>
              </a:endParaRPr>
            </a:p>
          </p:txBody>
        </p:sp>
        <p:sp>
          <p:nvSpPr>
            <p:cNvPr id="26" name="Freeform 25">
              <a:extLst>
                <a:ext uri="{FF2B5EF4-FFF2-40B4-BE49-F238E27FC236}">
                  <a16:creationId xmlns:a16="http://schemas.microsoft.com/office/drawing/2014/main" id="{EBC727E0-F742-6B45-B468-6E1A28AB6550}"/>
                </a:ext>
              </a:extLst>
            </p:cNvPr>
            <p:cNvSpPr>
              <a:spLocks noEditPoints="1"/>
            </p:cNvSpPr>
            <p:nvPr userDrawn="1"/>
          </p:nvSpPr>
          <p:spPr bwMode="gray">
            <a:xfrm>
              <a:off x="5308600" y="6224588"/>
              <a:ext cx="119063" cy="146050"/>
            </a:xfrm>
            <a:custGeom>
              <a:avLst/>
              <a:gdLst/>
              <a:ahLst/>
              <a:cxnLst>
                <a:cxn ang="0">
                  <a:pos x="20" y="2"/>
                </a:cxn>
                <a:cxn ang="0">
                  <a:pos x="29" y="18"/>
                </a:cxn>
                <a:cxn ang="0">
                  <a:pos x="27" y="21"/>
                </a:cxn>
                <a:cxn ang="0">
                  <a:pos x="9" y="21"/>
                </a:cxn>
                <a:cxn ang="0">
                  <a:pos x="20" y="2"/>
                </a:cxn>
                <a:cxn ang="0">
                  <a:pos x="38" y="20"/>
                </a:cxn>
                <a:cxn ang="0">
                  <a:pos x="21" y="0"/>
                </a:cxn>
                <a:cxn ang="0">
                  <a:pos x="0" y="27"/>
                </a:cxn>
                <a:cxn ang="0">
                  <a:pos x="19" y="46"/>
                </a:cxn>
                <a:cxn ang="0">
                  <a:pos x="26" y="45"/>
                </a:cxn>
                <a:cxn ang="0">
                  <a:pos x="37" y="40"/>
                </a:cxn>
                <a:cxn ang="0">
                  <a:pos x="37" y="40"/>
                </a:cxn>
                <a:cxn ang="0">
                  <a:pos x="37" y="39"/>
                </a:cxn>
                <a:cxn ang="0">
                  <a:pos x="29" y="42"/>
                </a:cxn>
                <a:cxn ang="0">
                  <a:pos x="22" y="43"/>
                </a:cxn>
                <a:cxn ang="0">
                  <a:pos x="9" y="29"/>
                </a:cxn>
                <a:cxn ang="0">
                  <a:pos x="9" y="23"/>
                </a:cxn>
                <a:cxn ang="0">
                  <a:pos x="35" y="22"/>
                </a:cxn>
                <a:cxn ang="0">
                  <a:pos x="38" y="20"/>
                </a:cxn>
              </a:cxnLst>
              <a:rect l="0" t="0" r="r" b="b"/>
              <a:pathLst>
                <a:path w="38" h="46">
                  <a:moveTo>
                    <a:pt x="20" y="2"/>
                  </a:moveTo>
                  <a:cubicBezTo>
                    <a:pt x="26" y="2"/>
                    <a:pt x="29" y="13"/>
                    <a:pt x="29" y="18"/>
                  </a:cubicBezTo>
                  <a:cubicBezTo>
                    <a:pt x="29" y="20"/>
                    <a:pt x="28" y="20"/>
                    <a:pt x="27" y="21"/>
                  </a:cubicBezTo>
                  <a:cubicBezTo>
                    <a:pt x="24" y="21"/>
                    <a:pt x="15" y="22"/>
                    <a:pt x="9" y="21"/>
                  </a:cubicBezTo>
                  <a:cubicBezTo>
                    <a:pt x="9" y="9"/>
                    <a:pt x="14" y="2"/>
                    <a:pt x="20" y="2"/>
                  </a:cubicBezTo>
                  <a:close/>
                  <a:moveTo>
                    <a:pt x="38" y="20"/>
                  </a:moveTo>
                  <a:cubicBezTo>
                    <a:pt x="38" y="11"/>
                    <a:pt x="33" y="0"/>
                    <a:pt x="21" y="0"/>
                  </a:cubicBezTo>
                  <a:cubicBezTo>
                    <a:pt x="9" y="0"/>
                    <a:pt x="0" y="14"/>
                    <a:pt x="0" y="27"/>
                  </a:cubicBezTo>
                  <a:cubicBezTo>
                    <a:pt x="0" y="40"/>
                    <a:pt x="8" y="46"/>
                    <a:pt x="19" y="46"/>
                  </a:cubicBezTo>
                  <a:cubicBezTo>
                    <a:pt x="22" y="46"/>
                    <a:pt x="25" y="46"/>
                    <a:pt x="26" y="45"/>
                  </a:cubicBezTo>
                  <a:cubicBezTo>
                    <a:pt x="30" y="44"/>
                    <a:pt x="35" y="42"/>
                    <a:pt x="37" y="40"/>
                  </a:cubicBezTo>
                  <a:cubicBezTo>
                    <a:pt x="37" y="40"/>
                    <a:pt x="37" y="40"/>
                    <a:pt x="37" y="40"/>
                  </a:cubicBezTo>
                  <a:cubicBezTo>
                    <a:pt x="37" y="39"/>
                    <a:pt x="37" y="39"/>
                    <a:pt x="37" y="39"/>
                  </a:cubicBezTo>
                  <a:cubicBezTo>
                    <a:pt x="34" y="40"/>
                    <a:pt x="31" y="41"/>
                    <a:pt x="29" y="42"/>
                  </a:cubicBezTo>
                  <a:cubicBezTo>
                    <a:pt x="27" y="43"/>
                    <a:pt x="25" y="43"/>
                    <a:pt x="22" y="43"/>
                  </a:cubicBezTo>
                  <a:cubicBezTo>
                    <a:pt x="16" y="43"/>
                    <a:pt x="10" y="38"/>
                    <a:pt x="9" y="29"/>
                  </a:cubicBezTo>
                  <a:cubicBezTo>
                    <a:pt x="9" y="27"/>
                    <a:pt x="9" y="25"/>
                    <a:pt x="9" y="23"/>
                  </a:cubicBezTo>
                  <a:cubicBezTo>
                    <a:pt x="13" y="23"/>
                    <a:pt x="31" y="23"/>
                    <a:pt x="35" y="22"/>
                  </a:cubicBezTo>
                  <a:cubicBezTo>
                    <a:pt x="37" y="22"/>
                    <a:pt x="38" y="21"/>
                    <a:pt x="38" y="20"/>
                  </a:cubicBez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dirty="0">
                <a:solidFill>
                  <a:srgbClr val="000000"/>
                </a:solidFill>
                <a:latin typeface="Calibri Light" panose="020F0302020204030204" pitchFamily="34" charset="0"/>
                <a:cs typeface="Calibri Light" panose="020F0302020204030204" pitchFamily="34" charset="0"/>
              </a:endParaRPr>
            </a:p>
          </p:txBody>
        </p:sp>
        <p:sp>
          <p:nvSpPr>
            <p:cNvPr id="27" name="Freeform 26">
              <a:extLst>
                <a:ext uri="{FF2B5EF4-FFF2-40B4-BE49-F238E27FC236}">
                  <a16:creationId xmlns:a16="http://schemas.microsoft.com/office/drawing/2014/main" id="{E6DDB773-26B3-EC4C-9477-74CE4F904CFC}"/>
                </a:ext>
              </a:extLst>
            </p:cNvPr>
            <p:cNvSpPr>
              <a:spLocks noEditPoints="1"/>
            </p:cNvSpPr>
            <p:nvPr userDrawn="1"/>
          </p:nvSpPr>
          <p:spPr bwMode="gray">
            <a:xfrm>
              <a:off x="5503863" y="6176963"/>
              <a:ext cx="146050" cy="193675"/>
            </a:xfrm>
            <a:custGeom>
              <a:avLst/>
              <a:gdLst/>
              <a:ahLst/>
              <a:cxnLst>
                <a:cxn ang="0">
                  <a:pos x="19" y="1"/>
                </a:cxn>
                <a:cxn ang="0">
                  <a:pos x="34" y="14"/>
                </a:cxn>
                <a:cxn ang="0">
                  <a:pos x="16" y="29"/>
                </a:cxn>
                <a:cxn ang="0">
                  <a:pos x="14" y="28"/>
                </a:cxn>
                <a:cxn ang="0">
                  <a:pos x="15" y="3"/>
                </a:cxn>
                <a:cxn ang="0">
                  <a:pos x="19" y="1"/>
                </a:cxn>
                <a:cxn ang="0">
                  <a:pos x="28" y="28"/>
                </a:cxn>
                <a:cxn ang="0">
                  <a:pos x="30" y="28"/>
                </a:cxn>
                <a:cxn ang="0">
                  <a:pos x="43" y="14"/>
                </a:cxn>
                <a:cxn ang="0">
                  <a:pos x="20" y="0"/>
                </a:cxn>
                <a:cxn ang="0">
                  <a:pos x="0" y="1"/>
                </a:cxn>
                <a:cxn ang="0">
                  <a:pos x="0" y="1"/>
                </a:cxn>
                <a:cxn ang="0">
                  <a:pos x="0" y="2"/>
                </a:cxn>
                <a:cxn ang="0">
                  <a:pos x="5" y="3"/>
                </a:cxn>
                <a:cxn ang="0">
                  <a:pos x="6" y="4"/>
                </a:cxn>
                <a:cxn ang="0">
                  <a:pos x="6" y="30"/>
                </a:cxn>
                <a:cxn ang="0">
                  <a:pos x="6" y="57"/>
                </a:cxn>
                <a:cxn ang="0">
                  <a:pos x="5" y="59"/>
                </a:cxn>
                <a:cxn ang="0">
                  <a:pos x="1" y="60"/>
                </a:cxn>
                <a:cxn ang="0">
                  <a:pos x="0" y="61"/>
                </a:cxn>
                <a:cxn ang="0">
                  <a:pos x="0" y="61"/>
                </a:cxn>
                <a:cxn ang="0">
                  <a:pos x="9" y="61"/>
                </a:cxn>
                <a:cxn ang="0">
                  <a:pos x="17" y="61"/>
                </a:cxn>
                <a:cxn ang="0">
                  <a:pos x="46" y="44"/>
                </a:cxn>
                <a:cxn ang="0">
                  <a:pos x="30" y="29"/>
                </a:cxn>
                <a:cxn ang="0">
                  <a:pos x="28" y="29"/>
                </a:cxn>
                <a:cxn ang="0">
                  <a:pos x="28" y="28"/>
                </a:cxn>
                <a:cxn ang="0">
                  <a:pos x="37" y="45"/>
                </a:cxn>
                <a:cxn ang="0">
                  <a:pos x="18" y="59"/>
                </a:cxn>
                <a:cxn ang="0">
                  <a:pos x="13" y="57"/>
                </a:cxn>
                <a:cxn ang="0">
                  <a:pos x="14" y="31"/>
                </a:cxn>
                <a:cxn ang="0">
                  <a:pos x="19" y="30"/>
                </a:cxn>
                <a:cxn ang="0">
                  <a:pos x="37" y="45"/>
                </a:cxn>
              </a:cxnLst>
              <a:rect l="0" t="0" r="r" b="b"/>
              <a:pathLst>
                <a:path w="46" h="61">
                  <a:moveTo>
                    <a:pt x="19" y="1"/>
                  </a:moveTo>
                  <a:cubicBezTo>
                    <a:pt x="29" y="1"/>
                    <a:pt x="34" y="6"/>
                    <a:pt x="34" y="14"/>
                  </a:cubicBezTo>
                  <a:cubicBezTo>
                    <a:pt x="34" y="24"/>
                    <a:pt x="25" y="29"/>
                    <a:pt x="16" y="29"/>
                  </a:cubicBezTo>
                  <a:cubicBezTo>
                    <a:pt x="15" y="29"/>
                    <a:pt x="14" y="28"/>
                    <a:pt x="14" y="28"/>
                  </a:cubicBezTo>
                  <a:cubicBezTo>
                    <a:pt x="14" y="26"/>
                    <a:pt x="14" y="10"/>
                    <a:pt x="15" y="3"/>
                  </a:cubicBezTo>
                  <a:cubicBezTo>
                    <a:pt x="15" y="2"/>
                    <a:pt x="16" y="1"/>
                    <a:pt x="19" y="1"/>
                  </a:cubicBezTo>
                  <a:close/>
                  <a:moveTo>
                    <a:pt x="28" y="28"/>
                  </a:moveTo>
                  <a:cubicBezTo>
                    <a:pt x="28" y="28"/>
                    <a:pt x="29" y="28"/>
                    <a:pt x="30" y="28"/>
                  </a:cubicBezTo>
                  <a:cubicBezTo>
                    <a:pt x="36" y="26"/>
                    <a:pt x="43" y="21"/>
                    <a:pt x="43" y="14"/>
                  </a:cubicBezTo>
                  <a:cubicBezTo>
                    <a:pt x="43" y="5"/>
                    <a:pt x="36" y="0"/>
                    <a:pt x="20" y="0"/>
                  </a:cubicBezTo>
                  <a:cubicBezTo>
                    <a:pt x="12" y="0"/>
                    <a:pt x="4" y="0"/>
                    <a:pt x="0" y="1"/>
                  </a:cubicBezTo>
                  <a:cubicBezTo>
                    <a:pt x="0" y="1"/>
                    <a:pt x="0" y="1"/>
                    <a:pt x="0" y="1"/>
                  </a:cubicBezTo>
                  <a:cubicBezTo>
                    <a:pt x="0" y="2"/>
                    <a:pt x="0" y="2"/>
                    <a:pt x="0" y="2"/>
                  </a:cubicBezTo>
                  <a:cubicBezTo>
                    <a:pt x="5" y="3"/>
                    <a:pt x="5" y="3"/>
                    <a:pt x="5" y="3"/>
                  </a:cubicBezTo>
                  <a:cubicBezTo>
                    <a:pt x="6" y="3"/>
                    <a:pt x="6" y="3"/>
                    <a:pt x="6" y="4"/>
                  </a:cubicBezTo>
                  <a:cubicBezTo>
                    <a:pt x="6" y="9"/>
                    <a:pt x="6" y="24"/>
                    <a:pt x="6" y="30"/>
                  </a:cubicBezTo>
                  <a:cubicBezTo>
                    <a:pt x="6" y="34"/>
                    <a:pt x="7" y="54"/>
                    <a:pt x="6" y="57"/>
                  </a:cubicBezTo>
                  <a:cubicBezTo>
                    <a:pt x="6" y="58"/>
                    <a:pt x="6" y="58"/>
                    <a:pt x="5" y="59"/>
                  </a:cubicBezTo>
                  <a:cubicBezTo>
                    <a:pt x="1" y="60"/>
                    <a:pt x="1" y="60"/>
                    <a:pt x="1" y="60"/>
                  </a:cubicBezTo>
                  <a:cubicBezTo>
                    <a:pt x="0" y="60"/>
                    <a:pt x="0" y="60"/>
                    <a:pt x="0" y="61"/>
                  </a:cubicBezTo>
                  <a:cubicBezTo>
                    <a:pt x="0" y="61"/>
                    <a:pt x="0" y="61"/>
                    <a:pt x="0" y="61"/>
                  </a:cubicBezTo>
                  <a:cubicBezTo>
                    <a:pt x="3" y="61"/>
                    <a:pt x="7" y="61"/>
                    <a:pt x="9" y="61"/>
                  </a:cubicBezTo>
                  <a:cubicBezTo>
                    <a:pt x="11" y="61"/>
                    <a:pt x="15" y="61"/>
                    <a:pt x="17" y="61"/>
                  </a:cubicBezTo>
                  <a:cubicBezTo>
                    <a:pt x="33" y="61"/>
                    <a:pt x="46" y="56"/>
                    <a:pt x="46" y="44"/>
                  </a:cubicBezTo>
                  <a:cubicBezTo>
                    <a:pt x="46" y="36"/>
                    <a:pt x="39" y="30"/>
                    <a:pt x="30" y="29"/>
                  </a:cubicBezTo>
                  <a:cubicBezTo>
                    <a:pt x="29" y="29"/>
                    <a:pt x="28" y="29"/>
                    <a:pt x="28" y="29"/>
                  </a:cubicBezTo>
                  <a:lnTo>
                    <a:pt x="28" y="28"/>
                  </a:lnTo>
                  <a:close/>
                  <a:moveTo>
                    <a:pt x="37" y="45"/>
                  </a:moveTo>
                  <a:cubicBezTo>
                    <a:pt x="37" y="55"/>
                    <a:pt x="28" y="59"/>
                    <a:pt x="18" y="59"/>
                  </a:cubicBezTo>
                  <a:cubicBezTo>
                    <a:pt x="16" y="59"/>
                    <a:pt x="13" y="58"/>
                    <a:pt x="13" y="57"/>
                  </a:cubicBezTo>
                  <a:cubicBezTo>
                    <a:pt x="13" y="56"/>
                    <a:pt x="14" y="33"/>
                    <a:pt x="14" y="31"/>
                  </a:cubicBezTo>
                  <a:cubicBezTo>
                    <a:pt x="14" y="30"/>
                    <a:pt x="16" y="30"/>
                    <a:pt x="19" y="30"/>
                  </a:cubicBezTo>
                  <a:cubicBezTo>
                    <a:pt x="30" y="30"/>
                    <a:pt x="37" y="37"/>
                    <a:pt x="37" y="45"/>
                  </a:cubicBez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dirty="0">
                <a:solidFill>
                  <a:srgbClr val="000000"/>
                </a:solidFill>
                <a:latin typeface="Calibri Light" panose="020F0302020204030204" pitchFamily="34" charset="0"/>
                <a:cs typeface="Calibri Light" panose="020F0302020204030204" pitchFamily="34" charset="0"/>
              </a:endParaRPr>
            </a:p>
          </p:txBody>
        </p:sp>
        <p:sp>
          <p:nvSpPr>
            <p:cNvPr id="29" name="Freeform 28">
              <a:extLst>
                <a:ext uri="{FF2B5EF4-FFF2-40B4-BE49-F238E27FC236}">
                  <a16:creationId xmlns:a16="http://schemas.microsoft.com/office/drawing/2014/main" id="{2ED4ABDA-23FE-4A44-8CA1-396D7262AABB}"/>
                </a:ext>
              </a:extLst>
            </p:cNvPr>
            <p:cNvSpPr>
              <a:spLocks noEditPoints="1"/>
            </p:cNvSpPr>
            <p:nvPr userDrawn="1"/>
          </p:nvSpPr>
          <p:spPr bwMode="gray">
            <a:xfrm>
              <a:off x="5672138" y="6224588"/>
              <a:ext cx="136525" cy="146050"/>
            </a:xfrm>
            <a:custGeom>
              <a:avLst/>
              <a:gdLst/>
              <a:ahLst/>
              <a:cxnLst>
                <a:cxn ang="0">
                  <a:pos x="16" y="43"/>
                </a:cxn>
                <a:cxn ang="0">
                  <a:pos x="8" y="32"/>
                </a:cxn>
                <a:cxn ang="0">
                  <a:pos x="18" y="18"/>
                </a:cxn>
                <a:cxn ang="0">
                  <a:pos x="29" y="25"/>
                </a:cxn>
                <a:cxn ang="0">
                  <a:pos x="30" y="27"/>
                </a:cxn>
                <a:cxn ang="0">
                  <a:pos x="29" y="29"/>
                </a:cxn>
                <a:cxn ang="0">
                  <a:pos x="16" y="43"/>
                </a:cxn>
                <a:cxn ang="0">
                  <a:pos x="29" y="21"/>
                </a:cxn>
                <a:cxn ang="0">
                  <a:pos x="28" y="20"/>
                </a:cxn>
                <a:cxn ang="0">
                  <a:pos x="17" y="16"/>
                </a:cxn>
                <a:cxn ang="0">
                  <a:pos x="0" y="34"/>
                </a:cxn>
                <a:cxn ang="0">
                  <a:pos x="11" y="46"/>
                </a:cxn>
                <a:cxn ang="0">
                  <a:pos x="28" y="35"/>
                </a:cxn>
                <a:cxn ang="0">
                  <a:pos x="30" y="33"/>
                </a:cxn>
                <a:cxn ang="0">
                  <a:pos x="30" y="33"/>
                </a:cxn>
                <a:cxn ang="0">
                  <a:pos x="30" y="36"/>
                </a:cxn>
                <a:cxn ang="0">
                  <a:pos x="30" y="45"/>
                </a:cxn>
                <a:cxn ang="0">
                  <a:pos x="31" y="46"/>
                </a:cxn>
                <a:cxn ang="0">
                  <a:pos x="36" y="46"/>
                </a:cxn>
                <a:cxn ang="0">
                  <a:pos x="43" y="46"/>
                </a:cxn>
                <a:cxn ang="0">
                  <a:pos x="43" y="45"/>
                </a:cxn>
                <a:cxn ang="0">
                  <a:pos x="42" y="45"/>
                </a:cxn>
                <a:cxn ang="0">
                  <a:pos x="38" y="43"/>
                </a:cxn>
                <a:cxn ang="0">
                  <a:pos x="37" y="42"/>
                </a:cxn>
                <a:cxn ang="0">
                  <a:pos x="37" y="31"/>
                </a:cxn>
                <a:cxn ang="0">
                  <a:pos x="37" y="20"/>
                </a:cxn>
                <a:cxn ang="0">
                  <a:pos x="24" y="0"/>
                </a:cxn>
                <a:cxn ang="0">
                  <a:pos x="4" y="10"/>
                </a:cxn>
                <a:cxn ang="0">
                  <a:pos x="5" y="12"/>
                </a:cxn>
                <a:cxn ang="0">
                  <a:pos x="5" y="12"/>
                </a:cxn>
                <a:cxn ang="0">
                  <a:pos x="20" y="4"/>
                </a:cxn>
                <a:cxn ang="0">
                  <a:pos x="29" y="14"/>
                </a:cxn>
                <a:cxn ang="0">
                  <a:pos x="30" y="21"/>
                </a:cxn>
                <a:cxn ang="0">
                  <a:pos x="29" y="21"/>
                </a:cxn>
              </a:cxnLst>
              <a:rect l="0" t="0" r="r" b="b"/>
              <a:pathLst>
                <a:path w="43" h="46">
                  <a:moveTo>
                    <a:pt x="16" y="43"/>
                  </a:moveTo>
                  <a:cubicBezTo>
                    <a:pt x="11" y="43"/>
                    <a:pt x="8" y="39"/>
                    <a:pt x="8" y="32"/>
                  </a:cubicBezTo>
                  <a:cubicBezTo>
                    <a:pt x="8" y="25"/>
                    <a:pt x="12" y="18"/>
                    <a:pt x="18" y="18"/>
                  </a:cubicBezTo>
                  <a:cubicBezTo>
                    <a:pt x="24" y="18"/>
                    <a:pt x="27" y="22"/>
                    <a:pt x="29" y="25"/>
                  </a:cubicBezTo>
                  <a:cubicBezTo>
                    <a:pt x="29" y="26"/>
                    <a:pt x="30" y="27"/>
                    <a:pt x="30" y="27"/>
                  </a:cubicBezTo>
                  <a:cubicBezTo>
                    <a:pt x="30" y="28"/>
                    <a:pt x="29" y="29"/>
                    <a:pt x="29" y="29"/>
                  </a:cubicBezTo>
                  <a:cubicBezTo>
                    <a:pt x="27" y="37"/>
                    <a:pt x="21" y="43"/>
                    <a:pt x="16" y="43"/>
                  </a:cubicBezTo>
                  <a:close/>
                  <a:moveTo>
                    <a:pt x="29" y="21"/>
                  </a:moveTo>
                  <a:cubicBezTo>
                    <a:pt x="29" y="21"/>
                    <a:pt x="28" y="20"/>
                    <a:pt x="28" y="20"/>
                  </a:cubicBezTo>
                  <a:cubicBezTo>
                    <a:pt x="26" y="18"/>
                    <a:pt x="22" y="16"/>
                    <a:pt x="17" y="16"/>
                  </a:cubicBezTo>
                  <a:cubicBezTo>
                    <a:pt x="5" y="16"/>
                    <a:pt x="0" y="26"/>
                    <a:pt x="0" y="34"/>
                  </a:cubicBezTo>
                  <a:cubicBezTo>
                    <a:pt x="0" y="42"/>
                    <a:pt x="5" y="46"/>
                    <a:pt x="11" y="46"/>
                  </a:cubicBezTo>
                  <a:cubicBezTo>
                    <a:pt x="20" y="46"/>
                    <a:pt x="26" y="40"/>
                    <a:pt x="28" y="35"/>
                  </a:cubicBezTo>
                  <a:cubicBezTo>
                    <a:pt x="29" y="34"/>
                    <a:pt x="29" y="33"/>
                    <a:pt x="30" y="33"/>
                  </a:cubicBezTo>
                  <a:cubicBezTo>
                    <a:pt x="30" y="33"/>
                    <a:pt x="30" y="33"/>
                    <a:pt x="30" y="33"/>
                  </a:cubicBezTo>
                  <a:cubicBezTo>
                    <a:pt x="30" y="34"/>
                    <a:pt x="30" y="35"/>
                    <a:pt x="30" y="36"/>
                  </a:cubicBezTo>
                  <a:cubicBezTo>
                    <a:pt x="30" y="38"/>
                    <a:pt x="30" y="44"/>
                    <a:pt x="30" y="45"/>
                  </a:cubicBezTo>
                  <a:cubicBezTo>
                    <a:pt x="30" y="45"/>
                    <a:pt x="30" y="46"/>
                    <a:pt x="31" y="46"/>
                  </a:cubicBezTo>
                  <a:cubicBezTo>
                    <a:pt x="32" y="46"/>
                    <a:pt x="34" y="46"/>
                    <a:pt x="36" y="46"/>
                  </a:cubicBezTo>
                  <a:cubicBezTo>
                    <a:pt x="39" y="46"/>
                    <a:pt x="42" y="46"/>
                    <a:pt x="43" y="46"/>
                  </a:cubicBezTo>
                  <a:cubicBezTo>
                    <a:pt x="43" y="46"/>
                    <a:pt x="43" y="46"/>
                    <a:pt x="43" y="45"/>
                  </a:cubicBezTo>
                  <a:cubicBezTo>
                    <a:pt x="43" y="45"/>
                    <a:pt x="43" y="45"/>
                    <a:pt x="42" y="45"/>
                  </a:cubicBezTo>
                  <a:cubicBezTo>
                    <a:pt x="38" y="43"/>
                    <a:pt x="38" y="43"/>
                    <a:pt x="38" y="43"/>
                  </a:cubicBezTo>
                  <a:cubicBezTo>
                    <a:pt x="37" y="43"/>
                    <a:pt x="37" y="43"/>
                    <a:pt x="37" y="42"/>
                  </a:cubicBezTo>
                  <a:cubicBezTo>
                    <a:pt x="37" y="40"/>
                    <a:pt x="37" y="34"/>
                    <a:pt x="37" y="31"/>
                  </a:cubicBezTo>
                  <a:cubicBezTo>
                    <a:pt x="37" y="28"/>
                    <a:pt x="37" y="22"/>
                    <a:pt x="37" y="20"/>
                  </a:cubicBezTo>
                  <a:cubicBezTo>
                    <a:pt x="37" y="10"/>
                    <a:pt x="35" y="0"/>
                    <a:pt x="24" y="0"/>
                  </a:cubicBezTo>
                  <a:cubicBezTo>
                    <a:pt x="15" y="0"/>
                    <a:pt x="9" y="4"/>
                    <a:pt x="4" y="10"/>
                  </a:cubicBezTo>
                  <a:cubicBezTo>
                    <a:pt x="4" y="11"/>
                    <a:pt x="4" y="12"/>
                    <a:pt x="5" y="12"/>
                  </a:cubicBezTo>
                  <a:cubicBezTo>
                    <a:pt x="5" y="12"/>
                    <a:pt x="5" y="12"/>
                    <a:pt x="5" y="12"/>
                  </a:cubicBezTo>
                  <a:cubicBezTo>
                    <a:pt x="9" y="7"/>
                    <a:pt x="14" y="4"/>
                    <a:pt x="20" y="4"/>
                  </a:cubicBezTo>
                  <a:cubicBezTo>
                    <a:pt x="25" y="4"/>
                    <a:pt x="28" y="8"/>
                    <a:pt x="29" y="14"/>
                  </a:cubicBezTo>
                  <a:cubicBezTo>
                    <a:pt x="29" y="16"/>
                    <a:pt x="29" y="19"/>
                    <a:pt x="30" y="21"/>
                  </a:cubicBezTo>
                  <a:lnTo>
                    <a:pt x="29" y="21"/>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dirty="0">
                <a:solidFill>
                  <a:srgbClr val="000000"/>
                </a:solidFill>
                <a:latin typeface="Calibri Light" panose="020F0302020204030204" pitchFamily="34" charset="0"/>
                <a:cs typeface="Calibri Light" panose="020F0302020204030204" pitchFamily="34" charset="0"/>
              </a:endParaRPr>
            </a:p>
          </p:txBody>
        </p:sp>
        <p:sp>
          <p:nvSpPr>
            <p:cNvPr id="31" name="Freeform 30">
              <a:extLst>
                <a:ext uri="{FF2B5EF4-FFF2-40B4-BE49-F238E27FC236}">
                  <a16:creationId xmlns:a16="http://schemas.microsoft.com/office/drawing/2014/main" id="{04A122A7-509A-BC43-A647-BE0C1AD19D35}"/>
                </a:ext>
              </a:extLst>
            </p:cNvPr>
            <p:cNvSpPr>
              <a:spLocks noEditPoints="1"/>
            </p:cNvSpPr>
            <p:nvPr userDrawn="1"/>
          </p:nvSpPr>
          <p:spPr bwMode="gray">
            <a:xfrm>
              <a:off x="5818188" y="6176963"/>
              <a:ext cx="63500" cy="193675"/>
            </a:xfrm>
            <a:custGeom>
              <a:avLst/>
              <a:gdLst/>
              <a:ahLst/>
              <a:cxnLst>
                <a:cxn ang="0">
                  <a:pos x="10" y="0"/>
                </a:cxn>
                <a:cxn ang="0">
                  <a:pos x="14" y="4"/>
                </a:cxn>
                <a:cxn ang="0">
                  <a:pos x="10" y="9"/>
                </a:cxn>
                <a:cxn ang="0">
                  <a:pos x="5" y="4"/>
                </a:cxn>
                <a:cxn ang="0">
                  <a:pos x="10" y="0"/>
                </a:cxn>
                <a:cxn ang="0">
                  <a:pos x="14" y="15"/>
                </a:cxn>
                <a:cxn ang="0">
                  <a:pos x="15" y="16"/>
                </a:cxn>
                <a:cxn ang="0">
                  <a:pos x="14" y="39"/>
                </a:cxn>
                <a:cxn ang="0">
                  <a:pos x="14" y="58"/>
                </a:cxn>
                <a:cxn ang="0">
                  <a:pos x="15" y="59"/>
                </a:cxn>
                <a:cxn ang="0">
                  <a:pos x="20" y="60"/>
                </a:cxn>
                <a:cxn ang="0">
                  <a:pos x="20" y="61"/>
                </a:cxn>
                <a:cxn ang="0">
                  <a:pos x="20" y="61"/>
                </a:cxn>
                <a:cxn ang="0">
                  <a:pos x="10" y="61"/>
                </a:cxn>
                <a:cxn ang="0">
                  <a:pos x="1" y="61"/>
                </a:cxn>
                <a:cxn ang="0">
                  <a:pos x="1" y="61"/>
                </a:cxn>
                <a:cxn ang="0">
                  <a:pos x="1" y="60"/>
                </a:cxn>
                <a:cxn ang="0">
                  <a:pos x="6" y="59"/>
                </a:cxn>
                <a:cxn ang="0">
                  <a:pos x="7" y="58"/>
                </a:cxn>
                <a:cxn ang="0">
                  <a:pos x="7" y="38"/>
                </a:cxn>
                <a:cxn ang="0">
                  <a:pos x="6" y="21"/>
                </a:cxn>
                <a:cxn ang="0">
                  <a:pos x="5" y="19"/>
                </a:cxn>
                <a:cxn ang="0">
                  <a:pos x="0" y="19"/>
                </a:cxn>
                <a:cxn ang="0">
                  <a:pos x="0" y="18"/>
                </a:cxn>
                <a:cxn ang="0">
                  <a:pos x="0" y="18"/>
                </a:cxn>
                <a:cxn ang="0">
                  <a:pos x="14" y="15"/>
                </a:cxn>
              </a:cxnLst>
              <a:rect l="0" t="0" r="r" b="b"/>
              <a:pathLst>
                <a:path w="20" h="61">
                  <a:moveTo>
                    <a:pt x="10" y="0"/>
                  </a:moveTo>
                  <a:cubicBezTo>
                    <a:pt x="12" y="0"/>
                    <a:pt x="14" y="2"/>
                    <a:pt x="14" y="4"/>
                  </a:cubicBezTo>
                  <a:cubicBezTo>
                    <a:pt x="14" y="7"/>
                    <a:pt x="12" y="9"/>
                    <a:pt x="10" y="9"/>
                  </a:cubicBezTo>
                  <a:cubicBezTo>
                    <a:pt x="7" y="9"/>
                    <a:pt x="5" y="7"/>
                    <a:pt x="5" y="4"/>
                  </a:cubicBezTo>
                  <a:cubicBezTo>
                    <a:pt x="5" y="2"/>
                    <a:pt x="7" y="0"/>
                    <a:pt x="10" y="0"/>
                  </a:cubicBezTo>
                  <a:close/>
                  <a:moveTo>
                    <a:pt x="14" y="15"/>
                  </a:moveTo>
                  <a:cubicBezTo>
                    <a:pt x="15" y="15"/>
                    <a:pt x="15" y="15"/>
                    <a:pt x="15" y="16"/>
                  </a:cubicBezTo>
                  <a:cubicBezTo>
                    <a:pt x="15" y="20"/>
                    <a:pt x="14" y="34"/>
                    <a:pt x="14" y="39"/>
                  </a:cubicBezTo>
                  <a:cubicBezTo>
                    <a:pt x="14" y="43"/>
                    <a:pt x="14" y="55"/>
                    <a:pt x="14" y="58"/>
                  </a:cubicBezTo>
                  <a:cubicBezTo>
                    <a:pt x="14" y="58"/>
                    <a:pt x="14" y="59"/>
                    <a:pt x="15" y="59"/>
                  </a:cubicBezTo>
                  <a:cubicBezTo>
                    <a:pt x="20" y="60"/>
                    <a:pt x="20" y="60"/>
                    <a:pt x="20" y="60"/>
                  </a:cubicBezTo>
                  <a:cubicBezTo>
                    <a:pt x="20" y="60"/>
                    <a:pt x="20" y="60"/>
                    <a:pt x="20" y="61"/>
                  </a:cubicBezTo>
                  <a:cubicBezTo>
                    <a:pt x="20" y="61"/>
                    <a:pt x="20" y="61"/>
                    <a:pt x="20" y="61"/>
                  </a:cubicBezTo>
                  <a:cubicBezTo>
                    <a:pt x="18" y="61"/>
                    <a:pt x="15" y="61"/>
                    <a:pt x="10" y="61"/>
                  </a:cubicBezTo>
                  <a:cubicBezTo>
                    <a:pt x="6" y="61"/>
                    <a:pt x="3" y="61"/>
                    <a:pt x="1" y="61"/>
                  </a:cubicBezTo>
                  <a:cubicBezTo>
                    <a:pt x="1" y="61"/>
                    <a:pt x="1" y="61"/>
                    <a:pt x="1" y="61"/>
                  </a:cubicBezTo>
                  <a:cubicBezTo>
                    <a:pt x="1" y="60"/>
                    <a:pt x="1" y="60"/>
                    <a:pt x="1" y="60"/>
                  </a:cubicBezTo>
                  <a:cubicBezTo>
                    <a:pt x="6" y="59"/>
                    <a:pt x="6" y="59"/>
                    <a:pt x="6" y="59"/>
                  </a:cubicBezTo>
                  <a:cubicBezTo>
                    <a:pt x="7" y="58"/>
                    <a:pt x="7" y="58"/>
                    <a:pt x="7" y="58"/>
                  </a:cubicBezTo>
                  <a:cubicBezTo>
                    <a:pt x="7" y="55"/>
                    <a:pt x="7" y="43"/>
                    <a:pt x="7" y="38"/>
                  </a:cubicBezTo>
                  <a:cubicBezTo>
                    <a:pt x="7" y="34"/>
                    <a:pt x="6" y="23"/>
                    <a:pt x="6" y="21"/>
                  </a:cubicBezTo>
                  <a:cubicBezTo>
                    <a:pt x="6" y="20"/>
                    <a:pt x="6" y="19"/>
                    <a:pt x="5" y="19"/>
                  </a:cubicBezTo>
                  <a:cubicBezTo>
                    <a:pt x="0" y="19"/>
                    <a:pt x="0" y="19"/>
                    <a:pt x="0" y="19"/>
                  </a:cubicBezTo>
                  <a:cubicBezTo>
                    <a:pt x="0" y="19"/>
                    <a:pt x="0" y="18"/>
                    <a:pt x="0" y="18"/>
                  </a:cubicBezTo>
                  <a:cubicBezTo>
                    <a:pt x="0" y="18"/>
                    <a:pt x="0" y="18"/>
                    <a:pt x="0" y="18"/>
                  </a:cubicBezTo>
                  <a:lnTo>
                    <a:pt x="14" y="15"/>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dirty="0">
                <a:solidFill>
                  <a:srgbClr val="000000"/>
                </a:solidFill>
                <a:latin typeface="Calibri Light" panose="020F0302020204030204" pitchFamily="34" charset="0"/>
                <a:cs typeface="Calibri Light" panose="020F0302020204030204" pitchFamily="34" charset="0"/>
              </a:endParaRPr>
            </a:p>
          </p:txBody>
        </p:sp>
        <p:sp>
          <p:nvSpPr>
            <p:cNvPr id="32" name="Freeform 31">
              <a:extLst>
                <a:ext uri="{FF2B5EF4-FFF2-40B4-BE49-F238E27FC236}">
                  <a16:creationId xmlns:a16="http://schemas.microsoft.com/office/drawing/2014/main" id="{F5D4C3C2-F5EE-3244-9BE4-0FD99AB5841E}"/>
                </a:ext>
              </a:extLst>
            </p:cNvPr>
            <p:cNvSpPr>
              <a:spLocks/>
            </p:cNvSpPr>
            <p:nvPr userDrawn="1"/>
          </p:nvSpPr>
          <p:spPr bwMode="gray">
            <a:xfrm>
              <a:off x="5891213" y="6157913"/>
              <a:ext cx="66675" cy="212725"/>
            </a:xfrm>
            <a:custGeom>
              <a:avLst/>
              <a:gdLst/>
              <a:ahLst/>
              <a:cxnLst>
                <a:cxn ang="0">
                  <a:pos x="15" y="0"/>
                </a:cxn>
                <a:cxn ang="0">
                  <a:pos x="16" y="1"/>
                </a:cxn>
                <a:cxn ang="0">
                  <a:pos x="15" y="33"/>
                </a:cxn>
                <a:cxn ang="0">
                  <a:pos x="14" y="64"/>
                </a:cxn>
                <a:cxn ang="0">
                  <a:pos x="15" y="65"/>
                </a:cxn>
                <a:cxn ang="0">
                  <a:pos x="21" y="66"/>
                </a:cxn>
                <a:cxn ang="0">
                  <a:pos x="21" y="67"/>
                </a:cxn>
                <a:cxn ang="0">
                  <a:pos x="21" y="67"/>
                </a:cxn>
                <a:cxn ang="0">
                  <a:pos x="11" y="67"/>
                </a:cxn>
                <a:cxn ang="0">
                  <a:pos x="2" y="67"/>
                </a:cxn>
                <a:cxn ang="0">
                  <a:pos x="2" y="67"/>
                </a:cxn>
                <a:cxn ang="0">
                  <a:pos x="2" y="66"/>
                </a:cxn>
                <a:cxn ang="0">
                  <a:pos x="7" y="65"/>
                </a:cxn>
                <a:cxn ang="0">
                  <a:pos x="8" y="64"/>
                </a:cxn>
                <a:cxn ang="0">
                  <a:pos x="8" y="33"/>
                </a:cxn>
                <a:cxn ang="0">
                  <a:pos x="7" y="5"/>
                </a:cxn>
                <a:cxn ang="0">
                  <a:pos x="6" y="3"/>
                </a:cxn>
                <a:cxn ang="0">
                  <a:pos x="0" y="3"/>
                </a:cxn>
                <a:cxn ang="0">
                  <a:pos x="0" y="2"/>
                </a:cxn>
                <a:cxn ang="0">
                  <a:pos x="0" y="2"/>
                </a:cxn>
                <a:cxn ang="0">
                  <a:pos x="15" y="0"/>
                </a:cxn>
              </a:cxnLst>
              <a:rect l="0" t="0" r="r" b="b"/>
              <a:pathLst>
                <a:path w="21" h="67">
                  <a:moveTo>
                    <a:pt x="15" y="0"/>
                  </a:moveTo>
                  <a:cubicBezTo>
                    <a:pt x="16" y="0"/>
                    <a:pt x="16" y="0"/>
                    <a:pt x="16" y="1"/>
                  </a:cubicBezTo>
                  <a:cubicBezTo>
                    <a:pt x="16" y="2"/>
                    <a:pt x="15" y="22"/>
                    <a:pt x="15" y="33"/>
                  </a:cubicBezTo>
                  <a:cubicBezTo>
                    <a:pt x="15" y="40"/>
                    <a:pt x="14" y="62"/>
                    <a:pt x="14" y="64"/>
                  </a:cubicBezTo>
                  <a:cubicBezTo>
                    <a:pt x="14" y="64"/>
                    <a:pt x="15" y="64"/>
                    <a:pt x="15" y="65"/>
                  </a:cubicBezTo>
                  <a:cubicBezTo>
                    <a:pt x="21" y="66"/>
                    <a:pt x="21" y="66"/>
                    <a:pt x="21" y="66"/>
                  </a:cubicBezTo>
                  <a:cubicBezTo>
                    <a:pt x="21" y="66"/>
                    <a:pt x="21" y="66"/>
                    <a:pt x="21" y="67"/>
                  </a:cubicBezTo>
                  <a:cubicBezTo>
                    <a:pt x="21" y="67"/>
                    <a:pt x="21" y="67"/>
                    <a:pt x="21" y="67"/>
                  </a:cubicBezTo>
                  <a:cubicBezTo>
                    <a:pt x="19" y="67"/>
                    <a:pt x="15" y="67"/>
                    <a:pt x="11" y="67"/>
                  </a:cubicBezTo>
                  <a:cubicBezTo>
                    <a:pt x="7" y="67"/>
                    <a:pt x="4" y="67"/>
                    <a:pt x="2" y="67"/>
                  </a:cubicBezTo>
                  <a:cubicBezTo>
                    <a:pt x="2" y="67"/>
                    <a:pt x="2" y="67"/>
                    <a:pt x="2" y="67"/>
                  </a:cubicBezTo>
                  <a:cubicBezTo>
                    <a:pt x="2" y="66"/>
                    <a:pt x="2" y="66"/>
                    <a:pt x="2" y="66"/>
                  </a:cubicBezTo>
                  <a:cubicBezTo>
                    <a:pt x="7" y="65"/>
                    <a:pt x="7" y="65"/>
                    <a:pt x="7" y="65"/>
                  </a:cubicBezTo>
                  <a:cubicBezTo>
                    <a:pt x="7" y="65"/>
                    <a:pt x="8" y="64"/>
                    <a:pt x="8" y="64"/>
                  </a:cubicBezTo>
                  <a:cubicBezTo>
                    <a:pt x="8" y="61"/>
                    <a:pt x="8" y="38"/>
                    <a:pt x="8" y="33"/>
                  </a:cubicBezTo>
                  <a:cubicBezTo>
                    <a:pt x="8" y="28"/>
                    <a:pt x="7" y="8"/>
                    <a:pt x="7" y="5"/>
                  </a:cubicBezTo>
                  <a:cubicBezTo>
                    <a:pt x="7" y="4"/>
                    <a:pt x="7" y="3"/>
                    <a:pt x="6" y="3"/>
                  </a:cubicBezTo>
                  <a:cubicBezTo>
                    <a:pt x="0" y="3"/>
                    <a:pt x="0" y="3"/>
                    <a:pt x="0" y="3"/>
                  </a:cubicBezTo>
                  <a:cubicBezTo>
                    <a:pt x="0" y="3"/>
                    <a:pt x="0" y="2"/>
                    <a:pt x="0" y="2"/>
                  </a:cubicBezTo>
                  <a:cubicBezTo>
                    <a:pt x="0" y="2"/>
                    <a:pt x="0" y="2"/>
                    <a:pt x="0" y="2"/>
                  </a:cubicBezTo>
                  <a:lnTo>
                    <a:pt x="15" y="0"/>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dirty="0">
                <a:solidFill>
                  <a:srgbClr val="000000"/>
                </a:solidFill>
                <a:latin typeface="Calibri Light" panose="020F0302020204030204" pitchFamily="34" charset="0"/>
                <a:cs typeface="Calibri Light" panose="020F0302020204030204" pitchFamily="34" charset="0"/>
              </a:endParaRPr>
            </a:p>
          </p:txBody>
        </p:sp>
        <p:sp>
          <p:nvSpPr>
            <p:cNvPr id="35" name="Freeform 34">
              <a:extLst>
                <a:ext uri="{FF2B5EF4-FFF2-40B4-BE49-F238E27FC236}">
                  <a16:creationId xmlns:a16="http://schemas.microsoft.com/office/drawing/2014/main" id="{9443B11F-71F4-8E49-BE90-4CB4DB1BA1D9}"/>
                </a:ext>
              </a:extLst>
            </p:cNvPr>
            <p:cNvSpPr>
              <a:spLocks noEditPoints="1"/>
            </p:cNvSpPr>
            <p:nvPr userDrawn="1"/>
          </p:nvSpPr>
          <p:spPr bwMode="gray">
            <a:xfrm>
              <a:off x="5973763" y="6224588"/>
              <a:ext cx="117475" cy="146050"/>
            </a:xfrm>
            <a:custGeom>
              <a:avLst/>
              <a:gdLst/>
              <a:ahLst/>
              <a:cxnLst>
                <a:cxn ang="0">
                  <a:pos x="20" y="2"/>
                </a:cxn>
                <a:cxn ang="0">
                  <a:pos x="29" y="18"/>
                </a:cxn>
                <a:cxn ang="0">
                  <a:pos x="27" y="21"/>
                </a:cxn>
                <a:cxn ang="0">
                  <a:pos x="9" y="21"/>
                </a:cxn>
                <a:cxn ang="0">
                  <a:pos x="20" y="2"/>
                </a:cxn>
                <a:cxn ang="0">
                  <a:pos x="37" y="20"/>
                </a:cxn>
                <a:cxn ang="0">
                  <a:pos x="21" y="0"/>
                </a:cxn>
                <a:cxn ang="0">
                  <a:pos x="0" y="27"/>
                </a:cxn>
                <a:cxn ang="0">
                  <a:pos x="19" y="46"/>
                </a:cxn>
                <a:cxn ang="0">
                  <a:pos x="26" y="45"/>
                </a:cxn>
                <a:cxn ang="0">
                  <a:pos x="37" y="40"/>
                </a:cxn>
                <a:cxn ang="0">
                  <a:pos x="37" y="40"/>
                </a:cxn>
                <a:cxn ang="0">
                  <a:pos x="36" y="39"/>
                </a:cxn>
                <a:cxn ang="0">
                  <a:pos x="28" y="42"/>
                </a:cxn>
                <a:cxn ang="0">
                  <a:pos x="22" y="43"/>
                </a:cxn>
                <a:cxn ang="0">
                  <a:pos x="9" y="29"/>
                </a:cxn>
                <a:cxn ang="0">
                  <a:pos x="9" y="23"/>
                </a:cxn>
                <a:cxn ang="0">
                  <a:pos x="35" y="22"/>
                </a:cxn>
                <a:cxn ang="0">
                  <a:pos x="37" y="20"/>
                </a:cxn>
              </a:cxnLst>
              <a:rect l="0" t="0" r="r" b="b"/>
              <a:pathLst>
                <a:path w="37" h="46">
                  <a:moveTo>
                    <a:pt x="20" y="2"/>
                  </a:moveTo>
                  <a:cubicBezTo>
                    <a:pt x="26" y="2"/>
                    <a:pt x="29" y="13"/>
                    <a:pt x="29" y="18"/>
                  </a:cubicBezTo>
                  <a:cubicBezTo>
                    <a:pt x="29" y="20"/>
                    <a:pt x="28" y="20"/>
                    <a:pt x="27" y="21"/>
                  </a:cubicBezTo>
                  <a:cubicBezTo>
                    <a:pt x="24" y="21"/>
                    <a:pt x="14" y="22"/>
                    <a:pt x="9" y="21"/>
                  </a:cubicBezTo>
                  <a:cubicBezTo>
                    <a:pt x="9" y="9"/>
                    <a:pt x="14" y="2"/>
                    <a:pt x="20" y="2"/>
                  </a:cubicBezTo>
                  <a:close/>
                  <a:moveTo>
                    <a:pt x="37" y="20"/>
                  </a:moveTo>
                  <a:cubicBezTo>
                    <a:pt x="37" y="11"/>
                    <a:pt x="32" y="0"/>
                    <a:pt x="21" y="0"/>
                  </a:cubicBezTo>
                  <a:cubicBezTo>
                    <a:pt x="9" y="0"/>
                    <a:pt x="0" y="14"/>
                    <a:pt x="0" y="27"/>
                  </a:cubicBezTo>
                  <a:cubicBezTo>
                    <a:pt x="0" y="40"/>
                    <a:pt x="8" y="46"/>
                    <a:pt x="19" y="46"/>
                  </a:cubicBezTo>
                  <a:cubicBezTo>
                    <a:pt x="22" y="46"/>
                    <a:pt x="25" y="46"/>
                    <a:pt x="26" y="45"/>
                  </a:cubicBezTo>
                  <a:cubicBezTo>
                    <a:pt x="30" y="44"/>
                    <a:pt x="34" y="42"/>
                    <a:pt x="37" y="40"/>
                  </a:cubicBezTo>
                  <a:cubicBezTo>
                    <a:pt x="37" y="40"/>
                    <a:pt x="37" y="40"/>
                    <a:pt x="37" y="40"/>
                  </a:cubicBezTo>
                  <a:cubicBezTo>
                    <a:pt x="37" y="39"/>
                    <a:pt x="37" y="39"/>
                    <a:pt x="36" y="39"/>
                  </a:cubicBezTo>
                  <a:cubicBezTo>
                    <a:pt x="34" y="40"/>
                    <a:pt x="31" y="41"/>
                    <a:pt x="28" y="42"/>
                  </a:cubicBezTo>
                  <a:cubicBezTo>
                    <a:pt x="27" y="43"/>
                    <a:pt x="25" y="43"/>
                    <a:pt x="22" y="43"/>
                  </a:cubicBezTo>
                  <a:cubicBezTo>
                    <a:pt x="15" y="43"/>
                    <a:pt x="10" y="38"/>
                    <a:pt x="9" y="29"/>
                  </a:cubicBezTo>
                  <a:cubicBezTo>
                    <a:pt x="9" y="27"/>
                    <a:pt x="9" y="25"/>
                    <a:pt x="9" y="23"/>
                  </a:cubicBezTo>
                  <a:cubicBezTo>
                    <a:pt x="13" y="23"/>
                    <a:pt x="31" y="23"/>
                    <a:pt x="35" y="22"/>
                  </a:cubicBezTo>
                  <a:cubicBezTo>
                    <a:pt x="36" y="22"/>
                    <a:pt x="37" y="21"/>
                    <a:pt x="37" y="20"/>
                  </a:cubicBez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dirty="0">
                <a:solidFill>
                  <a:srgbClr val="000000"/>
                </a:solidFill>
                <a:latin typeface="Calibri Light" panose="020F0302020204030204" pitchFamily="34" charset="0"/>
                <a:cs typeface="Calibri Light" panose="020F0302020204030204" pitchFamily="34" charset="0"/>
              </a:endParaRPr>
            </a:p>
          </p:txBody>
        </p:sp>
        <p:sp>
          <p:nvSpPr>
            <p:cNvPr id="36" name="Freeform 35">
              <a:extLst>
                <a:ext uri="{FF2B5EF4-FFF2-40B4-BE49-F238E27FC236}">
                  <a16:creationId xmlns:a16="http://schemas.microsoft.com/office/drawing/2014/main" id="{51017DC1-24EA-4D40-856A-036B0F212E0D}"/>
                </a:ext>
              </a:extLst>
            </p:cNvPr>
            <p:cNvSpPr>
              <a:spLocks/>
            </p:cNvSpPr>
            <p:nvPr userDrawn="1"/>
          </p:nvSpPr>
          <p:spPr bwMode="gray">
            <a:xfrm>
              <a:off x="6097588" y="6227763"/>
              <a:ext cx="152400" cy="201612"/>
            </a:xfrm>
            <a:custGeom>
              <a:avLst/>
              <a:gdLst/>
              <a:ahLst/>
              <a:cxnLst>
                <a:cxn ang="0">
                  <a:pos x="48" y="0"/>
                </a:cxn>
                <a:cxn ang="0">
                  <a:pos x="48" y="0"/>
                </a:cxn>
                <a:cxn ang="0">
                  <a:pos x="47" y="1"/>
                </a:cxn>
                <a:cxn ang="0">
                  <a:pos x="45" y="2"/>
                </a:cxn>
                <a:cxn ang="0">
                  <a:pos x="44" y="4"/>
                </a:cxn>
                <a:cxn ang="0">
                  <a:pos x="27" y="43"/>
                </a:cxn>
                <a:cxn ang="0">
                  <a:pos x="6" y="64"/>
                </a:cxn>
                <a:cxn ang="0">
                  <a:pos x="3" y="63"/>
                </a:cxn>
                <a:cxn ang="0">
                  <a:pos x="0" y="54"/>
                </a:cxn>
                <a:cxn ang="0">
                  <a:pos x="1" y="53"/>
                </a:cxn>
                <a:cxn ang="0">
                  <a:pos x="2" y="53"/>
                </a:cxn>
                <a:cxn ang="0">
                  <a:pos x="5" y="57"/>
                </a:cxn>
                <a:cxn ang="0">
                  <a:pos x="7" y="59"/>
                </a:cxn>
                <a:cxn ang="0">
                  <a:pos x="21" y="48"/>
                </a:cxn>
                <a:cxn ang="0">
                  <a:pos x="21" y="45"/>
                </a:cxn>
                <a:cxn ang="0">
                  <a:pos x="6" y="3"/>
                </a:cxn>
                <a:cxn ang="0">
                  <a:pos x="5" y="2"/>
                </a:cxn>
                <a:cxn ang="0">
                  <a:pos x="2" y="1"/>
                </a:cxn>
                <a:cxn ang="0">
                  <a:pos x="1" y="0"/>
                </a:cxn>
                <a:cxn ang="0">
                  <a:pos x="1" y="0"/>
                </a:cxn>
                <a:cxn ang="0">
                  <a:pos x="21" y="0"/>
                </a:cxn>
                <a:cxn ang="0">
                  <a:pos x="21" y="0"/>
                </a:cxn>
                <a:cxn ang="0">
                  <a:pos x="21" y="1"/>
                </a:cxn>
                <a:cxn ang="0">
                  <a:pos x="16" y="2"/>
                </a:cxn>
                <a:cxn ang="0">
                  <a:pos x="15" y="3"/>
                </a:cxn>
                <a:cxn ang="0">
                  <a:pos x="25" y="37"/>
                </a:cxn>
                <a:cxn ang="0">
                  <a:pos x="26" y="40"/>
                </a:cxn>
                <a:cxn ang="0">
                  <a:pos x="27" y="40"/>
                </a:cxn>
                <a:cxn ang="0">
                  <a:pos x="28" y="37"/>
                </a:cxn>
                <a:cxn ang="0">
                  <a:pos x="38" y="4"/>
                </a:cxn>
                <a:cxn ang="0">
                  <a:pos x="37" y="2"/>
                </a:cxn>
                <a:cxn ang="0">
                  <a:pos x="33" y="1"/>
                </a:cxn>
                <a:cxn ang="0">
                  <a:pos x="32" y="0"/>
                </a:cxn>
                <a:cxn ang="0">
                  <a:pos x="32" y="0"/>
                </a:cxn>
                <a:cxn ang="0">
                  <a:pos x="48" y="0"/>
                </a:cxn>
              </a:cxnLst>
              <a:rect l="0" t="0" r="r" b="b"/>
              <a:pathLst>
                <a:path w="48" h="64">
                  <a:moveTo>
                    <a:pt x="48" y="0"/>
                  </a:moveTo>
                  <a:cubicBezTo>
                    <a:pt x="48" y="0"/>
                    <a:pt x="48" y="0"/>
                    <a:pt x="48" y="0"/>
                  </a:cubicBezTo>
                  <a:cubicBezTo>
                    <a:pt x="48" y="1"/>
                    <a:pt x="48" y="1"/>
                    <a:pt x="47" y="1"/>
                  </a:cubicBezTo>
                  <a:cubicBezTo>
                    <a:pt x="45" y="2"/>
                    <a:pt x="45" y="2"/>
                    <a:pt x="45" y="2"/>
                  </a:cubicBezTo>
                  <a:cubicBezTo>
                    <a:pt x="45" y="2"/>
                    <a:pt x="44" y="3"/>
                    <a:pt x="44" y="4"/>
                  </a:cubicBezTo>
                  <a:cubicBezTo>
                    <a:pt x="42" y="10"/>
                    <a:pt x="33" y="33"/>
                    <a:pt x="27" y="43"/>
                  </a:cubicBezTo>
                  <a:cubicBezTo>
                    <a:pt x="22" y="52"/>
                    <a:pt x="14" y="64"/>
                    <a:pt x="6" y="64"/>
                  </a:cubicBezTo>
                  <a:cubicBezTo>
                    <a:pt x="3" y="64"/>
                    <a:pt x="3" y="63"/>
                    <a:pt x="3" y="63"/>
                  </a:cubicBezTo>
                  <a:cubicBezTo>
                    <a:pt x="0" y="54"/>
                    <a:pt x="0" y="54"/>
                    <a:pt x="0" y="54"/>
                  </a:cubicBezTo>
                  <a:cubicBezTo>
                    <a:pt x="0" y="53"/>
                    <a:pt x="1" y="53"/>
                    <a:pt x="1" y="53"/>
                  </a:cubicBezTo>
                  <a:cubicBezTo>
                    <a:pt x="1" y="53"/>
                    <a:pt x="1" y="53"/>
                    <a:pt x="2" y="53"/>
                  </a:cubicBezTo>
                  <a:cubicBezTo>
                    <a:pt x="5" y="57"/>
                    <a:pt x="5" y="57"/>
                    <a:pt x="5" y="57"/>
                  </a:cubicBezTo>
                  <a:cubicBezTo>
                    <a:pt x="5" y="58"/>
                    <a:pt x="6" y="59"/>
                    <a:pt x="7" y="59"/>
                  </a:cubicBezTo>
                  <a:cubicBezTo>
                    <a:pt x="11" y="59"/>
                    <a:pt x="17" y="54"/>
                    <a:pt x="21" y="48"/>
                  </a:cubicBezTo>
                  <a:cubicBezTo>
                    <a:pt x="22" y="47"/>
                    <a:pt x="22" y="46"/>
                    <a:pt x="21" y="45"/>
                  </a:cubicBezTo>
                  <a:cubicBezTo>
                    <a:pt x="18" y="37"/>
                    <a:pt x="9" y="13"/>
                    <a:pt x="6" y="3"/>
                  </a:cubicBezTo>
                  <a:cubicBezTo>
                    <a:pt x="5" y="3"/>
                    <a:pt x="5" y="2"/>
                    <a:pt x="5" y="2"/>
                  </a:cubicBezTo>
                  <a:cubicBezTo>
                    <a:pt x="2" y="1"/>
                    <a:pt x="2" y="1"/>
                    <a:pt x="2" y="1"/>
                  </a:cubicBezTo>
                  <a:cubicBezTo>
                    <a:pt x="1" y="1"/>
                    <a:pt x="1" y="1"/>
                    <a:pt x="1" y="0"/>
                  </a:cubicBezTo>
                  <a:cubicBezTo>
                    <a:pt x="1" y="0"/>
                    <a:pt x="1" y="0"/>
                    <a:pt x="1" y="0"/>
                  </a:cubicBezTo>
                  <a:cubicBezTo>
                    <a:pt x="21" y="0"/>
                    <a:pt x="21" y="0"/>
                    <a:pt x="21" y="0"/>
                  </a:cubicBezTo>
                  <a:cubicBezTo>
                    <a:pt x="21" y="0"/>
                    <a:pt x="21" y="0"/>
                    <a:pt x="21" y="0"/>
                  </a:cubicBezTo>
                  <a:cubicBezTo>
                    <a:pt x="21" y="1"/>
                    <a:pt x="21" y="1"/>
                    <a:pt x="21" y="1"/>
                  </a:cubicBezTo>
                  <a:cubicBezTo>
                    <a:pt x="16" y="2"/>
                    <a:pt x="16" y="2"/>
                    <a:pt x="16" y="2"/>
                  </a:cubicBezTo>
                  <a:cubicBezTo>
                    <a:pt x="15" y="2"/>
                    <a:pt x="15" y="3"/>
                    <a:pt x="15" y="3"/>
                  </a:cubicBezTo>
                  <a:cubicBezTo>
                    <a:pt x="17" y="11"/>
                    <a:pt x="23" y="29"/>
                    <a:pt x="25" y="37"/>
                  </a:cubicBezTo>
                  <a:cubicBezTo>
                    <a:pt x="26" y="38"/>
                    <a:pt x="26" y="39"/>
                    <a:pt x="26" y="40"/>
                  </a:cubicBezTo>
                  <a:cubicBezTo>
                    <a:pt x="27" y="40"/>
                    <a:pt x="27" y="40"/>
                    <a:pt x="27" y="40"/>
                  </a:cubicBezTo>
                  <a:cubicBezTo>
                    <a:pt x="27" y="39"/>
                    <a:pt x="28" y="38"/>
                    <a:pt x="28" y="37"/>
                  </a:cubicBezTo>
                  <a:cubicBezTo>
                    <a:pt x="31" y="29"/>
                    <a:pt x="36" y="13"/>
                    <a:pt x="38" y="4"/>
                  </a:cubicBezTo>
                  <a:cubicBezTo>
                    <a:pt x="38" y="2"/>
                    <a:pt x="38" y="2"/>
                    <a:pt x="37" y="2"/>
                  </a:cubicBezTo>
                  <a:cubicBezTo>
                    <a:pt x="33" y="1"/>
                    <a:pt x="33" y="1"/>
                    <a:pt x="33" y="1"/>
                  </a:cubicBezTo>
                  <a:cubicBezTo>
                    <a:pt x="32" y="1"/>
                    <a:pt x="32" y="1"/>
                    <a:pt x="32" y="0"/>
                  </a:cubicBezTo>
                  <a:cubicBezTo>
                    <a:pt x="32" y="0"/>
                    <a:pt x="32" y="0"/>
                    <a:pt x="32" y="0"/>
                  </a:cubicBezTo>
                  <a:lnTo>
                    <a:pt x="48" y="0"/>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dirty="0">
                <a:solidFill>
                  <a:srgbClr val="000000"/>
                </a:solidFill>
                <a:latin typeface="Calibri Light" panose="020F0302020204030204" pitchFamily="34" charset="0"/>
                <a:cs typeface="Calibri Light" panose="020F0302020204030204" pitchFamily="34" charset="0"/>
              </a:endParaRPr>
            </a:p>
          </p:txBody>
        </p:sp>
        <p:sp>
          <p:nvSpPr>
            <p:cNvPr id="37" name="Freeform 36">
              <a:extLst>
                <a:ext uri="{FF2B5EF4-FFF2-40B4-BE49-F238E27FC236}">
                  <a16:creationId xmlns:a16="http://schemas.microsoft.com/office/drawing/2014/main" id="{04BBAE89-31B8-D74D-B9A0-6A709319630D}"/>
                </a:ext>
              </a:extLst>
            </p:cNvPr>
            <p:cNvSpPr>
              <a:spLocks/>
            </p:cNvSpPr>
            <p:nvPr userDrawn="1"/>
          </p:nvSpPr>
          <p:spPr bwMode="gray">
            <a:xfrm>
              <a:off x="4816475" y="6445250"/>
              <a:ext cx="57150" cy="76200"/>
            </a:xfrm>
            <a:custGeom>
              <a:avLst/>
              <a:gdLst/>
              <a:ahLst/>
              <a:cxnLst>
                <a:cxn ang="0">
                  <a:pos x="18" y="23"/>
                </a:cxn>
                <a:cxn ang="0">
                  <a:pos x="12" y="24"/>
                </a:cxn>
                <a:cxn ang="0">
                  <a:pos x="0" y="12"/>
                </a:cxn>
                <a:cxn ang="0">
                  <a:pos x="13" y="0"/>
                </a:cxn>
                <a:cxn ang="0">
                  <a:pos x="18" y="1"/>
                </a:cxn>
                <a:cxn ang="0">
                  <a:pos x="18" y="3"/>
                </a:cxn>
                <a:cxn ang="0">
                  <a:pos x="13" y="2"/>
                </a:cxn>
                <a:cxn ang="0">
                  <a:pos x="4" y="12"/>
                </a:cxn>
                <a:cxn ang="0">
                  <a:pos x="13" y="22"/>
                </a:cxn>
                <a:cxn ang="0">
                  <a:pos x="18" y="21"/>
                </a:cxn>
                <a:cxn ang="0">
                  <a:pos x="18" y="23"/>
                </a:cxn>
              </a:cxnLst>
              <a:rect l="0" t="0" r="r" b="b"/>
              <a:pathLst>
                <a:path w="18" h="24">
                  <a:moveTo>
                    <a:pt x="18" y="23"/>
                  </a:moveTo>
                  <a:cubicBezTo>
                    <a:pt x="17" y="24"/>
                    <a:pt x="15" y="24"/>
                    <a:pt x="12" y="24"/>
                  </a:cubicBezTo>
                  <a:cubicBezTo>
                    <a:pt x="5" y="24"/>
                    <a:pt x="0" y="20"/>
                    <a:pt x="0" y="12"/>
                  </a:cubicBezTo>
                  <a:cubicBezTo>
                    <a:pt x="0" y="5"/>
                    <a:pt x="5" y="0"/>
                    <a:pt x="13" y="0"/>
                  </a:cubicBezTo>
                  <a:cubicBezTo>
                    <a:pt x="16" y="0"/>
                    <a:pt x="18" y="0"/>
                    <a:pt x="18" y="1"/>
                  </a:cubicBezTo>
                  <a:cubicBezTo>
                    <a:pt x="18" y="3"/>
                    <a:pt x="18" y="3"/>
                    <a:pt x="18" y="3"/>
                  </a:cubicBezTo>
                  <a:cubicBezTo>
                    <a:pt x="16" y="3"/>
                    <a:pt x="15" y="2"/>
                    <a:pt x="13" y="2"/>
                  </a:cubicBezTo>
                  <a:cubicBezTo>
                    <a:pt x="7" y="2"/>
                    <a:pt x="4" y="6"/>
                    <a:pt x="4" y="12"/>
                  </a:cubicBezTo>
                  <a:cubicBezTo>
                    <a:pt x="4" y="18"/>
                    <a:pt x="7" y="22"/>
                    <a:pt x="13" y="22"/>
                  </a:cubicBezTo>
                  <a:cubicBezTo>
                    <a:pt x="15" y="22"/>
                    <a:pt x="16" y="21"/>
                    <a:pt x="18" y="21"/>
                  </a:cubicBezTo>
                  <a:lnTo>
                    <a:pt x="18" y="23"/>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dirty="0">
                <a:solidFill>
                  <a:srgbClr val="000000"/>
                </a:solidFill>
                <a:latin typeface="Calibri Light" panose="020F0302020204030204" pitchFamily="34" charset="0"/>
                <a:cs typeface="Calibri Light" panose="020F0302020204030204" pitchFamily="34" charset="0"/>
              </a:endParaRPr>
            </a:p>
          </p:txBody>
        </p:sp>
        <p:sp>
          <p:nvSpPr>
            <p:cNvPr id="39" name="Freeform 38">
              <a:extLst>
                <a:ext uri="{FF2B5EF4-FFF2-40B4-BE49-F238E27FC236}">
                  <a16:creationId xmlns:a16="http://schemas.microsoft.com/office/drawing/2014/main" id="{F6BF25AA-3B89-114F-9520-60CA93016612}"/>
                </a:ext>
              </a:extLst>
            </p:cNvPr>
            <p:cNvSpPr>
              <a:spLocks/>
            </p:cNvSpPr>
            <p:nvPr userDrawn="1"/>
          </p:nvSpPr>
          <p:spPr bwMode="gray">
            <a:xfrm>
              <a:off x="4892675" y="6445250"/>
              <a:ext cx="57150" cy="76200"/>
            </a:xfrm>
            <a:custGeom>
              <a:avLst/>
              <a:gdLst/>
              <a:ahLst/>
              <a:cxnLst>
                <a:cxn ang="0">
                  <a:pos x="6" y="0"/>
                </a:cxn>
                <a:cxn ang="0">
                  <a:pos x="6" y="20"/>
                </a:cxn>
                <a:cxn ang="0">
                  <a:pos x="30" y="20"/>
                </a:cxn>
                <a:cxn ang="0">
                  <a:pos x="30" y="0"/>
                </a:cxn>
                <a:cxn ang="0">
                  <a:pos x="36" y="0"/>
                </a:cxn>
                <a:cxn ang="0">
                  <a:pos x="36" y="48"/>
                </a:cxn>
                <a:cxn ang="0">
                  <a:pos x="30" y="48"/>
                </a:cxn>
                <a:cxn ang="0">
                  <a:pos x="30" y="26"/>
                </a:cxn>
                <a:cxn ang="0">
                  <a:pos x="6" y="26"/>
                </a:cxn>
                <a:cxn ang="0">
                  <a:pos x="6" y="48"/>
                </a:cxn>
                <a:cxn ang="0">
                  <a:pos x="0" y="48"/>
                </a:cxn>
                <a:cxn ang="0">
                  <a:pos x="0" y="0"/>
                </a:cxn>
                <a:cxn ang="0">
                  <a:pos x="6" y="0"/>
                </a:cxn>
              </a:cxnLst>
              <a:rect l="0" t="0" r="r" b="b"/>
              <a:pathLst>
                <a:path w="36" h="48">
                  <a:moveTo>
                    <a:pt x="6" y="0"/>
                  </a:moveTo>
                  <a:lnTo>
                    <a:pt x="6" y="20"/>
                  </a:lnTo>
                  <a:lnTo>
                    <a:pt x="30" y="20"/>
                  </a:lnTo>
                  <a:lnTo>
                    <a:pt x="30" y="0"/>
                  </a:lnTo>
                  <a:lnTo>
                    <a:pt x="36" y="0"/>
                  </a:lnTo>
                  <a:lnTo>
                    <a:pt x="36" y="48"/>
                  </a:lnTo>
                  <a:lnTo>
                    <a:pt x="30" y="48"/>
                  </a:lnTo>
                  <a:lnTo>
                    <a:pt x="30" y="26"/>
                  </a:lnTo>
                  <a:lnTo>
                    <a:pt x="6" y="26"/>
                  </a:lnTo>
                  <a:lnTo>
                    <a:pt x="6" y="48"/>
                  </a:lnTo>
                  <a:lnTo>
                    <a:pt x="0" y="48"/>
                  </a:lnTo>
                  <a:lnTo>
                    <a:pt x="0" y="0"/>
                  </a:lnTo>
                  <a:lnTo>
                    <a:pt x="6" y="0"/>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dirty="0">
                <a:solidFill>
                  <a:srgbClr val="000000"/>
                </a:solidFill>
                <a:latin typeface="Calibri Light" panose="020F0302020204030204" pitchFamily="34" charset="0"/>
                <a:cs typeface="Calibri Light" panose="020F0302020204030204" pitchFamily="34" charset="0"/>
              </a:endParaRPr>
            </a:p>
          </p:txBody>
        </p:sp>
        <p:sp>
          <p:nvSpPr>
            <p:cNvPr id="40" name="Freeform 39">
              <a:extLst>
                <a:ext uri="{FF2B5EF4-FFF2-40B4-BE49-F238E27FC236}">
                  <a16:creationId xmlns:a16="http://schemas.microsoft.com/office/drawing/2014/main" id="{36D67D9C-2509-B443-8CDE-EE726599A4EA}"/>
                </a:ext>
              </a:extLst>
            </p:cNvPr>
            <p:cNvSpPr>
              <a:spLocks noEditPoints="1"/>
            </p:cNvSpPr>
            <p:nvPr userDrawn="1"/>
          </p:nvSpPr>
          <p:spPr bwMode="gray">
            <a:xfrm>
              <a:off x="4965700" y="6445250"/>
              <a:ext cx="63500" cy="76200"/>
            </a:xfrm>
            <a:custGeom>
              <a:avLst/>
              <a:gdLst/>
              <a:ahLst/>
              <a:cxnLst>
                <a:cxn ang="0">
                  <a:pos x="6" y="16"/>
                </a:cxn>
                <a:cxn ang="0">
                  <a:pos x="4" y="24"/>
                </a:cxn>
                <a:cxn ang="0">
                  <a:pos x="0" y="24"/>
                </a:cxn>
                <a:cxn ang="0">
                  <a:pos x="9" y="0"/>
                </a:cxn>
                <a:cxn ang="0">
                  <a:pos x="12" y="0"/>
                </a:cxn>
                <a:cxn ang="0">
                  <a:pos x="20" y="24"/>
                </a:cxn>
                <a:cxn ang="0">
                  <a:pos x="17" y="24"/>
                </a:cxn>
                <a:cxn ang="0">
                  <a:pos x="15" y="16"/>
                </a:cxn>
                <a:cxn ang="0">
                  <a:pos x="6" y="16"/>
                </a:cxn>
                <a:cxn ang="0">
                  <a:pos x="14" y="14"/>
                </a:cxn>
                <a:cxn ang="0">
                  <a:pos x="12" y="7"/>
                </a:cxn>
                <a:cxn ang="0">
                  <a:pos x="10" y="3"/>
                </a:cxn>
                <a:cxn ang="0">
                  <a:pos x="10" y="3"/>
                </a:cxn>
                <a:cxn ang="0">
                  <a:pos x="9" y="7"/>
                </a:cxn>
                <a:cxn ang="0">
                  <a:pos x="7" y="14"/>
                </a:cxn>
                <a:cxn ang="0">
                  <a:pos x="14" y="14"/>
                </a:cxn>
              </a:cxnLst>
              <a:rect l="0" t="0" r="r" b="b"/>
              <a:pathLst>
                <a:path w="20" h="24">
                  <a:moveTo>
                    <a:pt x="6" y="16"/>
                  </a:moveTo>
                  <a:cubicBezTo>
                    <a:pt x="4" y="24"/>
                    <a:pt x="4" y="24"/>
                    <a:pt x="4" y="24"/>
                  </a:cubicBezTo>
                  <a:cubicBezTo>
                    <a:pt x="0" y="24"/>
                    <a:pt x="0" y="24"/>
                    <a:pt x="0" y="24"/>
                  </a:cubicBezTo>
                  <a:cubicBezTo>
                    <a:pt x="9" y="0"/>
                    <a:pt x="9" y="0"/>
                    <a:pt x="9" y="0"/>
                  </a:cubicBezTo>
                  <a:cubicBezTo>
                    <a:pt x="12" y="0"/>
                    <a:pt x="12" y="0"/>
                    <a:pt x="12" y="0"/>
                  </a:cubicBezTo>
                  <a:cubicBezTo>
                    <a:pt x="20" y="24"/>
                    <a:pt x="20" y="24"/>
                    <a:pt x="20" y="24"/>
                  </a:cubicBezTo>
                  <a:cubicBezTo>
                    <a:pt x="17" y="24"/>
                    <a:pt x="17" y="24"/>
                    <a:pt x="17" y="24"/>
                  </a:cubicBezTo>
                  <a:cubicBezTo>
                    <a:pt x="15" y="16"/>
                    <a:pt x="15" y="16"/>
                    <a:pt x="15" y="16"/>
                  </a:cubicBezTo>
                  <a:lnTo>
                    <a:pt x="6" y="16"/>
                  </a:lnTo>
                  <a:close/>
                  <a:moveTo>
                    <a:pt x="14" y="14"/>
                  </a:moveTo>
                  <a:cubicBezTo>
                    <a:pt x="12" y="7"/>
                    <a:pt x="12" y="7"/>
                    <a:pt x="12" y="7"/>
                  </a:cubicBezTo>
                  <a:cubicBezTo>
                    <a:pt x="11" y="6"/>
                    <a:pt x="11" y="4"/>
                    <a:pt x="10" y="3"/>
                  </a:cubicBezTo>
                  <a:cubicBezTo>
                    <a:pt x="10" y="3"/>
                    <a:pt x="10" y="3"/>
                    <a:pt x="10" y="3"/>
                  </a:cubicBezTo>
                  <a:cubicBezTo>
                    <a:pt x="10" y="4"/>
                    <a:pt x="10" y="6"/>
                    <a:pt x="9" y="7"/>
                  </a:cubicBezTo>
                  <a:cubicBezTo>
                    <a:pt x="7" y="14"/>
                    <a:pt x="7" y="14"/>
                    <a:pt x="7" y="14"/>
                  </a:cubicBezTo>
                  <a:lnTo>
                    <a:pt x="14" y="14"/>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dirty="0">
                <a:solidFill>
                  <a:srgbClr val="000000"/>
                </a:solidFill>
                <a:latin typeface="Calibri Light" panose="020F0302020204030204" pitchFamily="34" charset="0"/>
                <a:cs typeface="Calibri Light" panose="020F0302020204030204" pitchFamily="34" charset="0"/>
              </a:endParaRPr>
            </a:p>
          </p:txBody>
        </p:sp>
        <p:sp>
          <p:nvSpPr>
            <p:cNvPr id="46" name="Freeform 45">
              <a:extLst>
                <a:ext uri="{FF2B5EF4-FFF2-40B4-BE49-F238E27FC236}">
                  <a16:creationId xmlns:a16="http://schemas.microsoft.com/office/drawing/2014/main" id="{B72926B1-9759-B34D-AA74-F3DBDCDA1EAE}"/>
                </a:ext>
              </a:extLst>
            </p:cNvPr>
            <p:cNvSpPr>
              <a:spLocks noEditPoints="1"/>
            </p:cNvSpPr>
            <p:nvPr userDrawn="1"/>
          </p:nvSpPr>
          <p:spPr bwMode="gray">
            <a:xfrm>
              <a:off x="5048250" y="6445250"/>
              <a:ext cx="47625" cy="76200"/>
            </a:xfrm>
            <a:custGeom>
              <a:avLst/>
              <a:gdLst/>
              <a:ahLst/>
              <a:cxnLst>
                <a:cxn ang="0">
                  <a:pos x="0" y="0"/>
                </a:cxn>
                <a:cxn ang="0">
                  <a:pos x="6" y="0"/>
                </a:cxn>
                <a:cxn ang="0">
                  <a:pos x="13" y="2"/>
                </a:cxn>
                <a:cxn ang="0">
                  <a:pos x="15" y="6"/>
                </a:cxn>
                <a:cxn ang="0">
                  <a:pos x="10" y="12"/>
                </a:cxn>
                <a:cxn ang="0">
                  <a:pos x="10" y="13"/>
                </a:cxn>
                <a:cxn ang="0">
                  <a:pos x="14" y="17"/>
                </a:cxn>
                <a:cxn ang="0">
                  <a:pos x="15" y="24"/>
                </a:cxn>
                <a:cxn ang="0">
                  <a:pos x="12" y="24"/>
                </a:cxn>
                <a:cxn ang="0">
                  <a:pos x="11" y="18"/>
                </a:cxn>
                <a:cxn ang="0">
                  <a:pos x="6" y="14"/>
                </a:cxn>
                <a:cxn ang="0">
                  <a:pos x="3" y="14"/>
                </a:cxn>
                <a:cxn ang="0">
                  <a:pos x="3" y="24"/>
                </a:cxn>
                <a:cxn ang="0">
                  <a:pos x="0" y="24"/>
                </a:cxn>
                <a:cxn ang="0">
                  <a:pos x="0" y="0"/>
                </a:cxn>
                <a:cxn ang="0">
                  <a:pos x="3" y="11"/>
                </a:cxn>
                <a:cxn ang="0">
                  <a:pos x="6" y="11"/>
                </a:cxn>
                <a:cxn ang="0">
                  <a:pos x="11" y="7"/>
                </a:cxn>
                <a:cxn ang="0">
                  <a:pos x="6" y="2"/>
                </a:cxn>
                <a:cxn ang="0">
                  <a:pos x="3" y="3"/>
                </a:cxn>
                <a:cxn ang="0">
                  <a:pos x="3" y="11"/>
                </a:cxn>
              </a:cxnLst>
              <a:rect l="0" t="0" r="r" b="b"/>
              <a:pathLst>
                <a:path w="15" h="24">
                  <a:moveTo>
                    <a:pt x="0" y="0"/>
                  </a:moveTo>
                  <a:cubicBezTo>
                    <a:pt x="1" y="0"/>
                    <a:pt x="4" y="0"/>
                    <a:pt x="6" y="0"/>
                  </a:cubicBezTo>
                  <a:cubicBezTo>
                    <a:pt x="9" y="0"/>
                    <a:pt x="11" y="1"/>
                    <a:pt x="13" y="2"/>
                  </a:cubicBezTo>
                  <a:cubicBezTo>
                    <a:pt x="14" y="3"/>
                    <a:pt x="15" y="5"/>
                    <a:pt x="15" y="6"/>
                  </a:cubicBezTo>
                  <a:cubicBezTo>
                    <a:pt x="15" y="10"/>
                    <a:pt x="13" y="12"/>
                    <a:pt x="10" y="12"/>
                  </a:cubicBezTo>
                  <a:cubicBezTo>
                    <a:pt x="10" y="13"/>
                    <a:pt x="10" y="13"/>
                    <a:pt x="10" y="13"/>
                  </a:cubicBezTo>
                  <a:cubicBezTo>
                    <a:pt x="12" y="13"/>
                    <a:pt x="13" y="15"/>
                    <a:pt x="14" y="17"/>
                  </a:cubicBezTo>
                  <a:cubicBezTo>
                    <a:pt x="14" y="21"/>
                    <a:pt x="15" y="23"/>
                    <a:pt x="15" y="24"/>
                  </a:cubicBezTo>
                  <a:cubicBezTo>
                    <a:pt x="12" y="24"/>
                    <a:pt x="12" y="24"/>
                    <a:pt x="12" y="24"/>
                  </a:cubicBezTo>
                  <a:cubicBezTo>
                    <a:pt x="12" y="23"/>
                    <a:pt x="11" y="21"/>
                    <a:pt x="11" y="18"/>
                  </a:cubicBezTo>
                  <a:cubicBezTo>
                    <a:pt x="10" y="15"/>
                    <a:pt x="9" y="14"/>
                    <a:pt x="6" y="14"/>
                  </a:cubicBezTo>
                  <a:cubicBezTo>
                    <a:pt x="3" y="14"/>
                    <a:pt x="3" y="14"/>
                    <a:pt x="3" y="14"/>
                  </a:cubicBezTo>
                  <a:cubicBezTo>
                    <a:pt x="3" y="24"/>
                    <a:pt x="3" y="24"/>
                    <a:pt x="3" y="24"/>
                  </a:cubicBezTo>
                  <a:cubicBezTo>
                    <a:pt x="0" y="24"/>
                    <a:pt x="0" y="24"/>
                    <a:pt x="0" y="24"/>
                  </a:cubicBezTo>
                  <a:lnTo>
                    <a:pt x="0" y="0"/>
                  </a:lnTo>
                  <a:close/>
                  <a:moveTo>
                    <a:pt x="3" y="11"/>
                  </a:moveTo>
                  <a:cubicBezTo>
                    <a:pt x="6" y="11"/>
                    <a:pt x="6" y="11"/>
                    <a:pt x="6" y="11"/>
                  </a:cubicBezTo>
                  <a:cubicBezTo>
                    <a:pt x="9" y="11"/>
                    <a:pt x="11" y="9"/>
                    <a:pt x="11" y="7"/>
                  </a:cubicBezTo>
                  <a:cubicBezTo>
                    <a:pt x="11" y="4"/>
                    <a:pt x="9" y="2"/>
                    <a:pt x="6" y="2"/>
                  </a:cubicBezTo>
                  <a:cubicBezTo>
                    <a:pt x="5" y="2"/>
                    <a:pt x="4" y="2"/>
                    <a:pt x="3" y="3"/>
                  </a:cubicBezTo>
                  <a:lnTo>
                    <a:pt x="3" y="11"/>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dirty="0">
                <a:solidFill>
                  <a:srgbClr val="000000"/>
                </a:solidFill>
                <a:latin typeface="Calibri Light" panose="020F0302020204030204" pitchFamily="34" charset="0"/>
                <a:cs typeface="Calibri Light" panose="020F0302020204030204" pitchFamily="34" charset="0"/>
              </a:endParaRPr>
            </a:p>
          </p:txBody>
        </p:sp>
        <p:sp>
          <p:nvSpPr>
            <p:cNvPr id="48" name="Freeform 47">
              <a:extLst>
                <a:ext uri="{FF2B5EF4-FFF2-40B4-BE49-F238E27FC236}">
                  <a16:creationId xmlns:a16="http://schemas.microsoft.com/office/drawing/2014/main" id="{3F899399-A230-C044-8674-E4184BE74E26}"/>
                </a:ext>
              </a:extLst>
            </p:cNvPr>
            <p:cNvSpPr>
              <a:spLocks/>
            </p:cNvSpPr>
            <p:nvPr userDrawn="1"/>
          </p:nvSpPr>
          <p:spPr bwMode="gray">
            <a:xfrm>
              <a:off x="5108575" y="6445250"/>
              <a:ext cx="53975" cy="76200"/>
            </a:xfrm>
            <a:custGeom>
              <a:avLst/>
              <a:gdLst/>
              <a:ahLst/>
              <a:cxnLst>
                <a:cxn ang="0">
                  <a:pos x="14" y="6"/>
                </a:cxn>
                <a:cxn ang="0">
                  <a:pos x="0" y="6"/>
                </a:cxn>
                <a:cxn ang="0">
                  <a:pos x="0" y="0"/>
                </a:cxn>
                <a:cxn ang="0">
                  <a:pos x="34" y="0"/>
                </a:cxn>
                <a:cxn ang="0">
                  <a:pos x="34" y="6"/>
                </a:cxn>
                <a:cxn ang="0">
                  <a:pos x="20" y="6"/>
                </a:cxn>
                <a:cxn ang="0">
                  <a:pos x="20" y="48"/>
                </a:cxn>
                <a:cxn ang="0">
                  <a:pos x="14" y="48"/>
                </a:cxn>
                <a:cxn ang="0">
                  <a:pos x="14" y="6"/>
                </a:cxn>
              </a:cxnLst>
              <a:rect l="0" t="0" r="r" b="b"/>
              <a:pathLst>
                <a:path w="34" h="48">
                  <a:moveTo>
                    <a:pt x="14" y="6"/>
                  </a:moveTo>
                  <a:lnTo>
                    <a:pt x="0" y="6"/>
                  </a:lnTo>
                  <a:lnTo>
                    <a:pt x="0" y="0"/>
                  </a:lnTo>
                  <a:lnTo>
                    <a:pt x="34" y="0"/>
                  </a:lnTo>
                  <a:lnTo>
                    <a:pt x="34" y="6"/>
                  </a:lnTo>
                  <a:lnTo>
                    <a:pt x="20" y="6"/>
                  </a:lnTo>
                  <a:lnTo>
                    <a:pt x="20" y="48"/>
                  </a:lnTo>
                  <a:lnTo>
                    <a:pt x="14" y="48"/>
                  </a:lnTo>
                  <a:lnTo>
                    <a:pt x="14" y="6"/>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dirty="0">
                <a:solidFill>
                  <a:srgbClr val="000000"/>
                </a:solidFill>
                <a:latin typeface="Calibri Light" panose="020F0302020204030204" pitchFamily="34" charset="0"/>
                <a:cs typeface="Calibri Light" panose="020F0302020204030204" pitchFamily="34" charset="0"/>
              </a:endParaRPr>
            </a:p>
          </p:txBody>
        </p:sp>
        <p:sp>
          <p:nvSpPr>
            <p:cNvPr id="49" name="Freeform 48">
              <a:extLst>
                <a:ext uri="{FF2B5EF4-FFF2-40B4-BE49-F238E27FC236}">
                  <a16:creationId xmlns:a16="http://schemas.microsoft.com/office/drawing/2014/main" id="{88B22216-798E-044E-A1F1-37177EE1D834}"/>
                </a:ext>
              </a:extLst>
            </p:cNvPr>
            <p:cNvSpPr>
              <a:spLocks/>
            </p:cNvSpPr>
            <p:nvPr userDrawn="1"/>
          </p:nvSpPr>
          <p:spPr bwMode="gray">
            <a:xfrm>
              <a:off x="5178425" y="6445250"/>
              <a:ext cx="41275" cy="76200"/>
            </a:xfrm>
            <a:custGeom>
              <a:avLst/>
              <a:gdLst/>
              <a:ahLst/>
              <a:cxnLst>
                <a:cxn ang="0">
                  <a:pos x="24" y="26"/>
                </a:cxn>
                <a:cxn ang="0">
                  <a:pos x="6" y="26"/>
                </a:cxn>
                <a:cxn ang="0">
                  <a:pos x="6" y="42"/>
                </a:cxn>
                <a:cxn ang="0">
                  <a:pos x="26" y="42"/>
                </a:cxn>
                <a:cxn ang="0">
                  <a:pos x="26" y="48"/>
                </a:cxn>
                <a:cxn ang="0">
                  <a:pos x="0" y="48"/>
                </a:cxn>
                <a:cxn ang="0">
                  <a:pos x="0" y="0"/>
                </a:cxn>
                <a:cxn ang="0">
                  <a:pos x="26" y="0"/>
                </a:cxn>
                <a:cxn ang="0">
                  <a:pos x="26" y="6"/>
                </a:cxn>
                <a:cxn ang="0">
                  <a:pos x="6" y="6"/>
                </a:cxn>
                <a:cxn ang="0">
                  <a:pos x="6" y="20"/>
                </a:cxn>
                <a:cxn ang="0">
                  <a:pos x="24" y="20"/>
                </a:cxn>
                <a:cxn ang="0">
                  <a:pos x="24" y="26"/>
                </a:cxn>
              </a:cxnLst>
              <a:rect l="0" t="0" r="r" b="b"/>
              <a:pathLst>
                <a:path w="26" h="48">
                  <a:moveTo>
                    <a:pt x="24" y="26"/>
                  </a:moveTo>
                  <a:lnTo>
                    <a:pt x="6" y="26"/>
                  </a:lnTo>
                  <a:lnTo>
                    <a:pt x="6" y="42"/>
                  </a:lnTo>
                  <a:lnTo>
                    <a:pt x="26" y="42"/>
                  </a:lnTo>
                  <a:lnTo>
                    <a:pt x="26" y="48"/>
                  </a:lnTo>
                  <a:lnTo>
                    <a:pt x="0" y="48"/>
                  </a:lnTo>
                  <a:lnTo>
                    <a:pt x="0" y="0"/>
                  </a:lnTo>
                  <a:lnTo>
                    <a:pt x="26" y="0"/>
                  </a:lnTo>
                  <a:lnTo>
                    <a:pt x="26" y="6"/>
                  </a:lnTo>
                  <a:lnTo>
                    <a:pt x="6" y="6"/>
                  </a:lnTo>
                  <a:lnTo>
                    <a:pt x="6" y="20"/>
                  </a:lnTo>
                  <a:lnTo>
                    <a:pt x="24" y="20"/>
                  </a:lnTo>
                  <a:lnTo>
                    <a:pt x="24" y="26"/>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dirty="0">
                <a:solidFill>
                  <a:srgbClr val="000000"/>
                </a:solidFill>
                <a:latin typeface="Calibri Light" panose="020F0302020204030204" pitchFamily="34" charset="0"/>
                <a:cs typeface="Calibri Light" panose="020F0302020204030204" pitchFamily="34" charset="0"/>
              </a:endParaRPr>
            </a:p>
          </p:txBody>
        </p:sp>
        <p:sp>
          <p:nvSpPr>
            <p:cNvPr id="50" name="Freeform 49">
              <a:extLst>
                <a:ext uri="{FF2B5EF4-FFF2-40B4-BE49-F238E27FC236}">
                  <a16:creationId xmlns:a16="http://schemas.microsoft.com/office/drawing/2014/main" id="{15A67C64-C658-C342-91F8-AD722A6BD2CD}"/>
                </a:ext>
              </a:extLst>
            </p:cNvPr>
            <p:cNvSpPr>
              <a:spLocks noEditPoints="1"/>
            </p:cNvSpPr>
            <p:nvPr userDrawn="1"/>
          </p:nvSpPr>
          <p:spPr bwMode="gray">
            <a:xfrm>
              <a:off x="5238750" y="6445250"/>
              <a:ext cx="50800" cy="76200"/>
            </a:xfrm>
            <a:custGeom>
              <a:avLst/>
              <a:gdLst/>
              <a:ahLst/>
              <a:cxnLst>
                <a:cxn ang="0">
                  <a:pos x="0" y="0"/>
                </a:cxn>
                <a:cxn ang="0">
                  <a:pos x="6" y="0"/>
                </a:cxn>
                <a:cxn ang="0">
                  <a:pos x="13" y="2"/>
                </a:cxn>
                <a:cxn ang="0">
                  <a:pos x="15" y="6"/>
                </a:cxn>
                <a:cxn ang="0">
                  <a:pos x="10" y="12"/>
                </a:cxn>
                <a:cxn ang="0">
                  <a:pos x="10" y="13"/>
                </a:cxn>
                <a:cxn ang="0">
                  <a:pos x="14" y="17"/>
                </a:cxn>
                <a:cxn ang="0">
                  <a:pos x="16" y="24"/>
                </a:cxn>
                <a:cxn ang="0">
                  <a:pos x="13" y="24"/>
                </a:cxn>
                <a:cxn ang="0">
                  <a:pos x="11" y="18"/>
                </a:cxn>
                <a:cxn ang="0">
                  <a:pos x="6" y="14"/>
                </a:cxn>
                <a:cxn ang="0">
                  <a:pos x="3" y="14"/>
                </a:cxn>
                <a:cxn ang="0">
                  <a:pos x="3" y="24"/>
                </a:cxn>
                <a:cxn ang="0">
                  <a:pos x="0" y="24"/>
                </a:cxn>
                <a:cxn ang="0">
                  <a:pos x="0" y="0"/>
                </a:cxn>
                <a:cxn ang="0">
                  <a:pos x="3" y="11"/>
                </a:cxn>
                <a:cxn ang="0">
                  <a:pos x="6" y="11"/>
                </a:cxn>
                <a:cxn ang="0">
                  <a:pos x="12" y="7"/>
                </a:cxn>
                <a:cxn ang="0">
                  <a:pos x="6" y="2"/>
                </a:cxn>
                <a:cxn ang="0">
                  <a:pos x="3" y="3"/>
                </a:cxn>
                <a:cxn ang="0">
                  <a:pos x="3" y="11"/>
                </a:cxn>
              </a:cxnLst>
              <a:rect l="0" t="0" r="r" b="b"/>
              <a:pathLst>
                <a:path w="16" h="24">
                  <a:moveTo>
                    <a:pt x="0" y="0"/>
                  </a:moveTo>
                  <a:cubicBezTo>
                    <a:pt x="2" y="0"/>
                    <a:pt x="4" y="0"/>
                    <a:pt x="6" y="0"/>
                  </a:cubicBezTo>
                  <a:cubicBezTo>
                    <a:pt x="9" y="0"/>
                    <a:pt x="12" y="1"/>
                    <a:pt x="13" y="2"/>
                  </a:cubicBezTo>
                  <a:cubicBezTo>
                    <a:pt x="14" y="3"/>
                    <a:pt x="15" y="5"/>
                    <a:pt x="15" y="6"/>
                  </a:cubicBezTo>
                  <a:cubicBezTo>
                    <a:pt x="15" y="10"/>
                    <a:pt x="13" y="12"/>
                    <a:pt x="10" y="12"/>
                  </a:cubicBezTo>
                  <a:cubicBezTo>
                    <a:pt x="10" y="13"/>
                    <a:pt x="10" y="13"/>
                    <a:pt x="10" y="13"/>
                  </a:cubicBezTo>
                  <a:cubicBezTo>
                    <a:pt x="12" y="13"/>
                    <a:pt x="13" y="15"/>
                    <a:pt x="14" y="17"/>
                  </a:cubicBezTo>
                  <a:cubicBezTo>
                    <a:pt x="15" y="21"/>
                    <a:pt x="15" y="23"/>
                    <a:pt x="16" y="24"/>
                  </a:cubicBezTo>
                  <a:cubicBezTo>
                    <a:pt x="13" y="24"/>
                    <a:pt x="13" y="24"/>
                    <a:pt x="13" y="24"/>
                  </a:cubicBezTo>
                  <a:cubicBezTo>
                    <a:pt x="12" y="23"/>
                    <a:pt x="12" y="21"/>
                    <a:pt x="11" y="18"/>
                  </a:cubicBezTo>
                  <a:cubicBezTo>
                    <a:pt x="10" y="15"/>
                    <a:pt x="9" y="14"/>
                    <a:pt x="6" y="14"/>
                  </a:cubicBezTo>
                  <a:cubicBezTo>
                    <a:pt x="3" y="14"/>
                    <a:pt x="3" y="14"/>
                    <a:pt x="3" y="14"/>
                  </a:cubicBezTo>
                  <a:cubicBezTo>
                    <a:pt x="3" y="24"/>
                    <a:pt x="3" y="24"/>
                    <a:pt x="3" y="24"/>
                  </a:cubicBezTo>
                  <a:cubicBezTo>
                    <a:pt x="0" y="24"/>
                    <a:pt x="0" y="24"/>
                    <a:pt x="0" y="24"/>
                  </a:cubicBezTo>
                  <a:lnTo>
                    <a:pt x="0" y="0"/>
                  </a:lnTo>
                  <a:close/>
                  <a:moveTo>
                    <a:pt x="3" y="11"/>
                  </a:moveTo>
                  <a:cubicBezTo>
                    <a:pt x="6" y="11"/>
                    <a:pt x="6" y="11"/>
                    <a:pt x="6" y="11"/>
                  </a:cubicBezTo>
                  <a:cubicBezTo>
                    <a:pt x="10" y="11"/>
                    <a:pt x="12" y="9"/>
                    <a:pt x="12" y="7"/>
                  </a:cubicBezTo>
                  <a:cubicBezTo>
                    <a:pt x="12" y="4"/>
                    <a:pt x="10" y="2"/>
                    <a:pt x="6" y="2"/>
                  </a:cubicBezTo>
                  <a:cubicBezTo>
                    <a:pt x="5" y="2"/>
                    <a:pt x="4" y="2"/>
                    <a:pt x="3" y="3"/>
                  </a:cubicBezTo>
                  <a:lnTo>
                    <a:pt x="3" y="11"/>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dirty="0">
                <a:solidFill>
                  <a:srgbClr val="000000"/>
                </a:solidFill>
                <a:latin typeface="Calibri Light" panose="020F0302020204030204" pitchFamily="34" charset="0"/>
                <a:cs typeface="Calibri Light" panose="020F0302020204030204" pitchFamily="34" charset="0"/>
              </a:endParaRPr>
            </a:p>
          </p:txBody>
        </p:sp>
        <p:sp>
          <p:nvSpPr>
            <p:cNvPr id="51" name="Freeform 50">
              <a:extLst>
                <a:ext uri="{FF2B5EF4-FFF2-40B4-BE49-F238E27FC236}">
                  <a16:creationId xmlns:a16="http://schemas.microsoft.com/office/drawing/2014/main" id="{E8E7D28C-6FD1-EB4F-A858-517D723839BC}"/>
                </a:ext>
              </a:extLst>
            </p:cNvPr>
            <p:cNvSpPr>
              <a:spLocks/>
            </p:cNvSpPr>
            <p:nvPr userDrawn="1"/>
          </p:nvSpPr>
          <p:spPr bwMode="gray">
            <a:xfrm>
              <a:off x="5305425" y="6445250"/>
              <a:ext cx="44450" cy="76200"/>
            </a:xfrm>
            <a:custGeom>
              <a:avLst/>
              <a:gdLst/>
              <a:ahLst/>
              <a:cxnLst>
                <a:cxn ang="0">
                  <a:pos x="26" y="26"/>
                </a:cxn>
                <a:cxn ang="0">
                  <a:pos x="6" y="26"/>
                </a:cxn>
                <a:cxn ang="0">
                  <a:pos x="6" y="42"/>
                </a:cxn>
                <a:cxn ang="0">
                  <a:pos x="28" y="42"/>
                </a:cxn>
                <a:cxn ang="0">
                  <a:pos x="28" y="48"/>
                </a:cxn>
                <a:cxn ang="0">
                  <a:pos x="0" y="48"/>
                </a:cxn>
                <a:cxn ang="0">
                  <a:pos x="0" y="0"/>
                </a:cxn>
                <a:cxn ang="0">
                  <a:pos x="26" y="0"/>
                </a:cxn>
                <a:cxn ang="0">
                  <a:pos x="26" y="6"/>
                </a:cxn>
                <a:cxn ang="0">
                  <a:pos x="6" y="6"/>
                </a:cxn>
                <a:cxn ang="0">
                  <a:pos x="6" y="20"/>
                </a:cxn>
                <a:cxn ang="0">
                  <a:pos x="26" y="20"/>
                </a:cxn>
                <a:cxn ang="0">
                  <a:pos x="26" y="26"/>
                </a:cxn>
              </a:cxnLst>
              <a:rect l="0" t="0" r="r" b="b"/>
              <a:pathLst>
                <a:path w="28" h="48">
                  <a:moveTo>
                    <a:pt x="26" y="26"/>
                  </a:moveTo>
                  <a:lnTo>
                    <a:pt x="6" y="26"/>
                  </a:lnTo>
                  <a:lnTo>
                    <a:pt x="6" y="42"/>
                  </a:lnTo>
                  <a:lnTo>
                    <a:pt x="28" y="42"/>
                  </a:lnTo>
                  <a:lnTo>
                    <a:pt x="28" y="48"/>
                  </a:lnTo>
                  <a:lnTo>
                    <a:pt x="0" y="48"/>
                  </a:lnTo>
                  <a:lnTo>
                    <a:pt x="0" y="0"/>
                  </a:lnTo>
                  <a:lnTo>
                    <a:pt x="26" y="0"/>
                  </a:lnTo>
                  <a:lnTo>
                    <a:pt x="26" y="6"/>
                  </a:lnTo>
                  <a:lnTo>
                    <a:pt x="6" y="6"/>
                  </a:lnTo>
                  <a:lnTo>
                    <a:pt x="6" y="20"/>
                  </a:lnTo>
                  <a:lnTo>
                    <a:pt x="26" y="20"/>
                  </a:lnTo>
                  <a:lnTo>
                    <a:pt x="26" y="26"/>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dirty="0">
                <a:solidFill>
                  <a:srgbClr val="000000"/>
                </a:solidFill>
                <a:latin typeface="Calibri Light" panose="020F0302020204030204" pitchFamily="34" charset="0"/>
                <a:cs typeface="Calibri Light" panose="020F0302020204030204" pitchFamily="34" charset="0"/>
              </a:endParaRPr>
            </a:p>
          </p:txBody>
        </p:sp>
        <p:sp>
          <p:nvSpPr>
            <p:cNvPr id="52" name="Freeform 51">
              <a:extLst>
                <a:ext uri="{FF2B5EF4-FFF2-40B4-BE49-F238E27FC236}">
                  <a16:creationId xmlns:a16="http://schemas.microsoft.com/office/drawing/2014/main" id="{4DC1EB11-F0B3-524D-B44F-D9492B0A1147}"/>
                </a:ext>
              </a:extLst>
            </p:cNvPr>
            <p:cNvSpPr>
              <a:spLocks noEditPoints="1"/>
            </p:cNvSpPr>
            <p:nvPr userDrawn="1"/>
          </p:nvSpPr>
          <p:spPr bwMode="gray">
            <a:xfrm>
              <a:off x="5368925" y="6445250"/>
              <a:ext cx="58738" cy="76200"/>
            </a:xfrm>
            <a:custGeom>
              <a:avLst/>
              <a:gdLst/>
              <a:ahLst/>
              <a:cxnLst>
                <a:cxn ang="0">
                  <a:pos x="0" y="0"/>
                </a:cxn>
                <a:cxn ang="0">
                  <a:pos x="6" y="0"/>
                </a:cxn>
                <a:cxn ang="0">
                  <a:pos x="16" y="3"/>
                </a:cxn>
                <a:cxn ang="0">
                  <a:pos x="19" y="11"/>
                </a:cxn>
                <a:cxn ang="0">
                  <a:pos x="16" y="21"/>
                </a:cxn>
                <a:cxn ang="0">
                  <a:pos x="5" y="24"/>
                </a:cxn>
                <a:cxn ang="0">
                  <a:pos x="0" y="24"/>
                </a:cxn>
                <a:cxn ang="0">
                  <a:pos x="0" y="0"/>
                </a:cxn>
                <a:cxn ang="0">
                  <a:pos x="3" y="22"/>
                </a:cxn>
                <a:cxn ang="0">
                  <a:pos x="6" y="22"/>
                </a:cxn>
                <a:cxn ang="0">
                  <a:pos x="16" y="12"/>
                </a:cxn>
                <a:cxn ang="0">
                  <a:pos x="6" y="2"/>
                </a:cxn>
                <a:cxn ang="0">
                  <a:pos x="3" y="3"/>
                </a:cxn>
                <a:cxn ang="0">
                  <a:pos x="3" y="22"/>
                </a:cxn>
              </a:cxnLst>
              <a:rect l="0" t="0" r="r" b="b"/>
              <a:pathLst>
                <a:path w="19" h="24">
                  <a:moveTo>
                    <a:pt x="0" y="0"/>
                  </a:moveTo>
                  <a:cubicBezTo>
                    <a:pt x="2" y="0"/>
                    <a:pt x="4" y="0"/>
                    <a:pt x="6" y="0"/>
                  </a:cubicBezTo>
                  <a:cubicBezTo>
                    <a:pt x="11" y="0"/>
                    <a:pt x="14" y="1"/>
                    <a:pt x="16" y="3"/>
                  </a:cubicBezTo>
                  <a:cubicBezTo>
                    <a:pt x="18" y="5"/>
                    <a:pt x="19" y="8"/>
                    <a:pt x="19" y="11"/>
                  </a:cubicBezTo>
                  <a:cubicBezTo>
                    <a:pt x="19" y="15"/>
                    <a:pt x="18" y="19"/>
                    <a:pt x="16" y="21"/>
                  </a:cubicBezTo>
                  <a:cubicBezTo>
                    <a:pt x="14" y="23"/>
                    <a:pt x="10" y="24"/>
                    <a:pt x="5" y="24"/>
                  </a:cubicBezTo>
                  <a:cubicBezTo>
                    <a:pt x="3" y="24"/>
                    <a:pt x="1" y="24"/>
                    <a:pt x="0" y="24"/>
                  </a:cubicBezTo>
                  <a:lnTo>
                    <a:pt x="0" y="0"/>
                  </a:lnTo>
                  <a:close/>
                  <a:moveTo>
                    <a:pt x="3" y="22"/>
                  </a:moveTo>
                  <a:cubicBezTo>
                    <a:pt x="4" y="22"/>
                    <a:pt x="5" y="22"/>
                    <a:pt x="6" y="22"/>
                  </a:cubicBezTo>
                  <a:cubicBezTo>
                    <a:pt x="12" y="22"/>
                    <a:pt x="16" y="18"/>
                    <a:pt x="16" y="12"/>
                  </a:cubicBezTo>
                  <a:cubicBezTo>
                    <a:pt x="16" y="6"/>
                    <a:pt x="13" y="2"/>
                    <a:pt x="6" y="2"/>
                  </a:cubicBezTo>
                  <a:cubicBezTo>
                    <a:pt x="5" y="2"/>
                    <a:pt x="4" y="3"/>
                    <a:pt x="3" y="3"/>
                  </a:cubicBezTo>
                  <a:lnTo>
                    <a:pt x="3" y="22"/>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dirty="0">
                <a:solidFill>
                  <a:srgbClr val="000000"/>
                </a:solidFill>
                <a:latin typeface="Calibri Light" panose="020F0302020204030204" pitchFamily="34" charset="0"/>
                <a:cs typeface="Calibri Light" panose="020F0302020204030204" pitchFamily="34" charset="0"/>
              </a:endParaRPr>
            </a:p>
          </p:txBody>
        </p:sp>
        <p:sp>
          <p:nvSpPr>
            <p:cNvPr id="53" name="Freeform 52">
              <a:extLst>
                <a:ext uri="{FF2B5EF4-FFF2-40B4-BE49-F238E27FC236}">
                  <a16:creationId xmlns:a16="http://schemas.microsoft.com/office/drawing/2014/main" id="{295216A1-4E49-AB48-815D-ECC09ADF8AA2}"/>
                </a:ext>
              </a:extLst>
            </p:cNvPr>
            <p:cNvSpPr>
              <a:spLocks noEditPoints="1"/>
            </p:cNvSpPr>
            <p:nvPr userDrawn="1"/>
          </p:nvSpPr>
          <p:spPr bwMode="gray">
            <a:xfrm>
              <a:off x="5472113" y="6445250"/>
              <a:ext cx="63500" cy="76200"/>
            </a:xfrm>
            <a:custGeom>
              <a:avLst/>
              <a:gdLst/>
              <a:ahLst/>
              <a:cxnLst>
                <a:cxn ang="0">
                  <a:pos x="6" y="16"/>
                </a:cxn>
                <a:cxn ang="0">
                  <a:pos x="3" y="24"/>
                </a:cxn>
                <a:cxn ang="0">
                  <a:pos x="0" y="24"/>
                </a:cxn>
                <a:cxn ang="0">
                  <a:pos x="8" y="0"/>
                </a:cxn>
                <a:cxn ang="0">
                  <a:pos x="12" y="0"/>
                </a:cxn>
                <a:cxn ang="0">
                  <a:pos x="20" y="24"/>
                </a:cxn>
                <a:cxn ang="0">
                  <a:pos x="17" y="24"/>
                </a:cxn>
                <a:cxn ang="0">
                  <a:pos x="14" y="16"/>
                </a:cxn>
                <a:cxn ang="0">
                  <a:pos x="6" y="16"/>
                </a:cxn>
                <a:cxn ang="0">
                  <a:pos x="13" y="14"/>
                </a:cxn>
                <a:cxn ang="0">
                  <a:pos x="11" y="7"/>
                </a:cxn>
                <a:cxn ang="0">
                  <a:pos x="10" y="3"/>
                </a:cxn>
                <a:cxn ang="0">
                  <a:pos x="10" y="3"/>
                </a:cxn>
                <a:cxn ang="0">
                  <a:pos x="9" y="7"/>
                </a:cxn>
                <a:cxn ang="0">
                  <a:pos x="6" y="14"/>
                </a:cxn>
                <a:cxn ang="0">
                  <a:pos x="13" y="14"/>
                </a:cxn>
              </a:cxnLst>
              <a:rect l="0" t="0" r="r" b="b"/>
              <a:pathLst>
                <a:path w="20" h="24">
                  <a:moveTo>
                    <a:pt x="6" y="16"/>
                  </a:moveTo>
                  <a:cubicBezTo>
                    <a:pt x="3" y="24"/>
                    <a:pt x="3" y="24"/>
                    <a:pt x="3" y="24"/>
                  </a:cubicBezTo>
                  <a:cubicBezTo>
                    <a:pt x="0" y="24"/>
                    <a:pt x="0" y="24"/>
                    <a:pt x="0" y="24"/>
                  </a:cubicBezTo>
                  <a:cubicBezTo>
                    <a:pt x="8" y="0"/>
                    <a:pt x="8" y="0"/>
                    <a:pt x="8" y="0"/>
                  </a:cubicBezTo>
                  <a:cubicBezTo>
                    <a:pt x="12" y="0"/>
                    <a:pt x="12" y="0"/>
                    <a:pt x="12" y="0"/>
                  </a:cubicBezTo>
                  <a:cubicBezTo>
                    <a:pt x="20" y="24"/>
                    <a:pt x="20" y="24"/>
                    <a:pt x="20" y="24"/>
                  </a:cubicBezTo>
                  <a:cubicBezTo>
                    <a:pt x="17" y="24"/>
                    <a:pt x="17" y="24"/>
                    <a:pt x="17" y="24"/>
                  </a:cubicBezTo>
                  <a:cubicBezTo>
                    <a:pt x="14" y="16"/>
                    <a:pt x="14" y="16"/>
                    <a:pt x="14" y="16"/>
                  </a:cubicBezTo>
                  <a:lnTo>
                    <a:pt x="6" y="16"/>
                  </a:lnTo>
                  <a:close/>
                  <a:moveTo>
                    <a:pt x="13" y="14"/>
                  </a:moveTo>
                  <a:cubicBezTo>
                    <a:pt x="11" y="7"/>
                    <a:pt x="11" y="7"/>
                    <a:pt x="11" y="7"/>
                  </a:cubicBezTo>
                  <a:cubicBezTo>
                    <a:pt x="11" y="6"/>
                    <a:pt x="10" y="4"/>
                    <a:pt x="10" y="3"/>
                  </a:cubicBezTo>
                  <a:cubicBezTo>
                    <a:pt x="10" y="3"/>
                    <a:pt x="10" y="3"/>
                    <a:pt x="10" y="3"/>
                  </a:cubicBezTo>
                  <a:cubicBezTo>
                    <a:pt x="9" y="4"/>
                    <a:pt x="9" y="6"/>
                    <a:pt x="9" y="7"/>
                  </a:cubicBezTo>
                  <a:cubicBezTo>
                    <a:pt x="6" y="14"/>
                    <a:pt x="6" y="14"/>
                    <a:pt x="6" y="14"/>
                  </a:cubicBezTo>
                  <a:lnTo>
                    <a:pt x="13" y="14"/>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dirty="0">
                <a:solidFill>
                  <a:srgbClr val="000000"/>
                </a:solidFill>
                <a:latin typeface="Calibri Light" panose="020F0302020204030204" pitchFamily="34" charset="0"/>
                <a:cs typeface="Calibri Light" panose="020F0302020204030204" pitchFamily="34" charset="0"/>
              </a:endParaRPr>
            </a:p>
          </p:txBody>
        </p:sp>
        <p:sp>
          <p:nvSpPr>
            <p:cNvPr id="54" name="Freeform 53">
              <a:extLst>
                <a:ext uri="{FF2B5EF4-FFF2-40B4-BE49-F238E27FC236}">
                  <a16:creationId xmlns:a16="http://schemas.microsoft.com/office/drawing/2014/main" id="{5A184FCE-C47B-4446-BA1D-E286DDD84B06}"/>
                </a:ext>
              </a:extLst>
            </p:cNvPr>
            <p:cNvSpPr>
              <a:spLocks/>
            </p:cNvSpPr>
            <p:nvPr userDrawn="1"/>
          </p:nvSpPr>
          <p:spPr bwMode="gray">
            <a:xfrm>
              <a:off x="5548313" y="6445250"/>
              <a:ext cx="57150" cy="76200"/>
            </a:xfrm>
            <a:custGeom>
              <a:avLst/>
              <a:gdLst/>
              <a:ahLst/>
              <a:cxnLst>
                <a:cxn ang="0">
                  <a:pos x="18" y="23"/>
                </a:cxn>
                <a:cxn ang="0">
                  <a:pos x="11" y="24"/>
                </a:cxn>
                <a:cxn ang="0">
                  <a:pos x="0" y="12"/>
                </a:cxn>
                <a:cxn ang="0">
                  <a:pos x="12" y="0"/>
                </a:cxn>
                <a:cxn ang="0">
                  <a:pos x="18" y="1"/>
                </a:cxn>
                <a:cxn ang="0">
                  <a:pos x="17" y="3"/>
                </a:cxn>
                <a:cxn ang="0">
                  <a:pos x="12" y="2"/>
                </a:cxn>
                <a:cxn ang="0">
                  <a:pos x="3" y="12"/>
                </a:cxn>
                <a:cxn ang="0">
                  <a:pos x="12" y="22"/>
                </a:cxn>
                <a:cxn ang="0">
                  <a:pos x="17" y="21"/>
                </a:cxn>
                <a:cxn ang="0">
                  <a:pos x="18" y="23"/>
                </a:cxn>
              </a:cxnLst>
              <a:rect l="0" t="0" r="r" b="b"/>
              <a:pathLst>
                <a:path w="18" h="24">
                  <a:moveTo>
                    <a:pt x="18" y="23"/>
                  </a:moveTo>
                  <a:cubicBezTo>
                    <a:pt x="16" y="24"/>
                    <a:pt x="14" y="24"/>
                    <a:pt x="11" y="24"/>
                  </a:cubicBezTo>
                  <a:cubicBezTo>
                    <a:pt x="5" y="24"/>
                    <a:pt x="0" y="20"/>
                    <a:pt x="0" y="12"/>
                  </a:cubicBezTo>
                  <a:cubicBezTo>
                    <a:pt x="0" y="5"/>
                    <a:pt x="5" y="0"/>
                    <a:pt x="12" y="0"/>
                  </a:cubicBezTo>
                  <a:cubicBezTo>
                    <a:pt x="15" y="0"/>
                    <a:pt x="17" y="0"/>
                    <a:pt x="18" y="1"/>
                  </a:cubicBezTo>
                  <a:cubicBezTo>
                    <a:pt x="17" y="3"/>
                    <a:pt x="17" y="3"/>
                    <a:pt x="17" y="3"/>
                  </a:cubicBezTo>
                  <a:cubicBezTo>
                    <a:pt x="16" y="3"/>
                    <a:pt x="14" y="2"/>
                    <a:pt x="12" y="2"/>
                  </a:cubicBezTo>
                  <a:cubicBezTo>
                    <a:pt x="6" y="2"/>
                    <a:pt x="3" y="6"/>
                    <a:pt x="3" y="12"/>
                  </a:cubicBezTo>
                  <a:cubicBezTo>
                    <a:pt x="3" y="18"/>
                    <a:pt x="6" y="22"/>
                    <a:pt x="12" y="22"/>
                  </a:cubicBezTo>
                  <a:cubicBezTo>
                    <a:pt x="14" y="22"/>
                    <a:pt x="16" y="21"/>
                    <a:pt x="17" y="21"/>
                  </a:cubicBezTo>
                  <a:lnTo>
                    <a:pt x="18" y="23"/>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dirty="0">
                <a:solidFill>
                  <a:srgbClr val="000000"/>
                </a:solidFill>
                <a:latin typeface="Calibri Light" panose="020F0302020204030204" pitchFamily="34" charset="0"/>
                <a:cs typeface="Calibri Light" panose="020F0302020204030204" pitchFamily="34" charset="0"/>
              </a:endParaRPr>
            </a:p>
          </p:txBody>
        </p:sp>
        <p:sp>
          <p:nvSpPr>
            <p:cNvPr id="55" name="Freeform 54">
              <a:extLst>
                <a:ext uri="{FF2B5EF4-FFF2-40B4-BE49-F238E27FC236}">
                  <a16:creationId xmlns:a16="http://schemas.microsoft.com/office/drawing/2014/main" id="{7650BDEC-1252-284F-B324-192B5232D5E8}"/>
                </a:ext>
              </a:extLst>
            </p:cNvPr>
            <p:cNvSpPr>
              <a:spLocks/>
            </p:cNvSpPr>
            <p:nvPr userDrawn="1"/>
          </p:nvSpPr>
          <p:spPr bwMode="gray">
            <a:xfrm>
              <a:off x="5614988" y="6445250"/>
              <a:ext cx="57150" cy="76200"/>
            </a:xfrm>
            <a:custGeom>
              <a:avLst/>
              <a:gdLst/>
              <a:ahLst/>
              <a:cxnLst>
                <a:cxn ang="0">
                  <a:pos x="18" y="23"/>
                </a:cxn>
                <a:cxn ang="0">
                  <a:pos x="12" y="24"/>
                </a:cxn>
                <a:cxn ang="0">
                  <a:pos x="0" y="12"/>
                </a:cxn>
                <a:cxn ang="0">
                  <a:pos x="13" y="0"/>
                </a:cxn>
                <a:cxn ang="0">
                  <a:pos x="18" y="1"/>
                </a:cxn>
                <a:cxn ang="0">
                  <a:pos x="18" y="3"/>
                </a:cxn>
                <a:cxn ang="0">
                  <a:pos x="13" y="2"/>
                </a:cxn>
                <a:cxn ang="0">
                  <a:pos x="4" y="12"/>
                </a:cxn>
                <a:cxn ang="0">
                  <a:pos x="13" y="22"/>
                </a:cxn>
                <a:cxn ang="0">
                  <a:pos x="18" y="21"/>
                </a:cxn>
                <a:cxn ang="0">
                  <a:pos x="18" y="23"/>
                </a:cxn>
              </a:cxnLst>
              <a:rect l="0" t="0" r="r" b="b"/>
              <a:pathLst>
                <a:path w="18" h="24">
                  <a:moveTo>
                    <a:pt x="18" y="23"/>
                  </a:moveTo>
                  <a:cubicBezTo>
                    <a:pt x="17" y="24"/>
                    <a:pt x="15" y="24"/>
                    <a:pt x="12" y="24"/>
                  </a:cubicBezTo>
                  <a:cubicBezTo>
                    <a:pt x="5" y="24"/>
                    <a:pt x="0" y="20"/>
                    <a:pt x="0" y="12"/>
                  </a:cubicBezTo>
                  <a:cubicBezTo>
                    <a:pt x="0" y="5"/>
                    <a:pt x="5" y="0"/>
                    <a:pt x="13" y="0"/>
                  </a:cubicBezTo>
                  <a:cubicBezTo>
                    <a:pt x="16" y="0"/>
                    <a:pt x="18" y="0"/>
                    <a:pt x="18" y="1"/>
                  </a:cubicBezTo>
                  <a:cubicBezTo>
                    <a:pt x="18" y="3"/>
                    <a:pt x="18" y="3"/>
                    <a:pt x="18" y="3"/>
                  </a:cubicBezTo>
                  <a:cubicBezTo>
                    <a:pt x="17" y="3"/>
                    <a:pt x="15" y="2"/>
                    <a:pt x="13" y="2"/>
                  </a:cubicBezTo>
                  <a:cubicBezTo>
                    <a:pt x="7" y="2"/>
                    <a:pt x="4" y="6"/>
                    <a:pt x="4" y="12"/>
                  </a:cubicBezTo>
                  <a:cubicBezTo>
                    <a:pt x="4" y="18"/>
                    <a:pt x="7" y="22"/>
                    <a:pt x="13" y="22"/>
                  </a:cubicBezTo>
                  <a:cubicBezTo>
                    <a:pt x="15" y="22"/>
                    <a:pt x="17" y="21"/>
                    <a:pt x="18" y="21"/>
                  </a:cubicBezTo>
                  <a:lnTo>
                    <a:pt x="18" y="23"/>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dirty="0">
                <a:solidFill>
                  <a:srgbClr val="000000"/>
                </a:solidFill>
                <a:latin typeface="Calibri Light" panose="020F0302020204030204" pitchFamily="34" charset="0"/>
                <a:cs typeface="Calibri Light" panose="020F0302020204030204" pitchFamily="34" charset="0"/>
              </a:endParaRPr>
            </a:p>
          </p:txBody>
        </p:sp>
        <p:sp>
          <p:nvSpPr>
            <p:cNvPr id="56" name="Freeform 55">
              <a:extLst>
                <a:ext uri="{FF2B5EF4-FFF2-40B4-BE49-F238E27FC236}">
                  <a16:creationId xmlns:a16="http://schemas.microsoft.com/office/drawing/2014/main" id="{E7AA754E-863D-8D4E-880A-9688B2FA106D}"/>
                </a:ext>
              </a:extLst>
            </p:cNvPr>
            <p:cNvSpPr>
              <a:spLocks noEditPoints="1"/>
            </p:cNvSpPr>
            <p:nvPr userDrawn="1"/>
          </p:nvSpPr>
          <p:spPr bwMode="gray">
            <a:xfrm>
              <a:off x="5684838" y="6445250"/>
              <a:ext cx="69850" cy="76200"/>
            </a:xfrm>
            <a:custGeom>
              <a:avLst/>
              <a:gdLst/>
              <a:ahLst/>
              <a:cxnLst>
                <a:cxn ang="0">
                  <a:pos x="11" y="24"/>
                </a:cxn>
                <a:cxn ang="0">
                  <a:pos x="0" y="12"/>
                </a:cxn>
                <a:cxn ang="0">
                  <a:pos x="11" y="0"/>
                </a:cxn>
                <a:cxn ang="0">
                  <a:pos x="22" y="12"/>
                </a:cxn>
                <a:cxn ang="0">
                  <a:pos x="11" y="24"/>
                </a:cxn>
                <a:cxn ang="0">
                  <a:pos x="11" y="22"/>
                </a:cxn>
                <a:cxn ang="0">
                  <a:pos x="19" y="12"/>
                </a:cxn>
                <a:cxn ang="0">
                  <a:pos x="11" y="2"/>
                </a:cxn>
                <a:cxn ang="0">
                  <a:pos x="3" y="12"/>
                </a:cxn>
                <a:cxn ang="0">
                  <a:pos x="11" y="22"/>
                </a:cxn>
              </a:cxnLst>
              <a:rect l="0" t="0" r="r" b="b"/>
              <a:pathLst>
                <a:path w="22" h="24">
                  <a:moveTo>
                    <a:pt x="11" y="24"/>
                  </a:moveTo>
                  <a:cubicBezTo>
                    <a:pt x="4" y="24"/>
                    <a:pt x="0" y="19"/>
                    <a:pt x="0" y="12"/>
                  </a:cubicBezTo>
                  <a:cubicBezTo>
                    <a:pt x="0" y="5"/>
                    <a:pt x="5" y="0"/>
                    <a:pt x="11" y="0"/>
                  </a:cubicBezTo>
                  <a:cubicBezTo>
                    <a:pt x="18" y="0"/>
                    <a:pt x="22" y="5"/>
                    <a:pt x="22" y="12"/>
                  </a:cubicBezTo>
                  <a:cubicBezTo>
                    <a:pt x="22" y="20"/>
                    <a:pt x="17" y="24"/>
                    <a:pt x="11" y="24"/>
                  </a:cubicBezTo>
                  <a:close/>
                  <a:moveTo>
                    <a:pt x="11" y="22"/>
                  </a:moveTo>
                  <a:cubicBezTo>
                    <a:pt x="16" y="22"/>
                    <a:pt x="19" y="17"/>
                    <a:pt x="19" y="12"/>
                  </a:cubicBezTo>
                  <a:cubicBezTo>
                    <a:pt x="19" y="7"/>
                    <a:pt x="16" y="2"/>
                    <a:pt x="11" y="2"/>
                  </a:cubicBezTo>
                  <a:cubicBezTo>
                    <a:pt x="6" y="2"/>
                    <a:pt x="3" y="7"/>
                    <a:pt x="3" y="12"/>
                  </a:cubicBezTo>
                  <a:cubicBezTo>
                    <a:pt x="3" y="17"/>
                    <a:pt x="6" y="22"/>
                    <a:pt x="11" y="22"/>
                  </a:cubicBez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dirty="0">
                <a:solidFill>
                  <a:srgbClr val="000000"/>
                </a:solidFill>
                <a:latin typeface="Calibri Light" panose="020F0302020204030204" pitchFamily="34" charset="0"/>
                <a:cs typeface="Calibri Light" panose="020F0302020204030204" pitchFamily="34" charset="0"/>
              </a:endParaRPr>
            </a:p>
          </p:txBody>
        </p:sp>
        <p:sp>
          <p:nvSpPr>
            <p:cNvPr id="57" name="Freeform 56">
              <a:extLst>
                <a:ext uri="{FF2B5EF4-FFF2-40B4-BE49-F238E27FC236}">
                  <a16:creationId xmlns:a16="http://schemas.microsoft.com/office/drawing/2014/main" id="{84DB7819-658F-A34B-9126-9F2AE4653F96}"/>
                </a:ext>
              </a:extLst>
            </p:cNvPr>
            <p:cNvSpPr>
              <a:spLocks/>
            </p:cNvSpPr>
            <p:nvPr userDrawn="1"/>
          </p:nvSpPr>
          <p:spPr bwMode="gray">
            <a:xfrm>
              <a:off x="5773738" y="6445250"/>
              <a:ext cx="53975" cy="76200"/>
            </a:xfrm>
            <a:custGeom>
              <a:avLst/>
              <a:gdLst/>
              <a:ahLst/>
              <a:cxnLst>
                <a:cxn ang="0">
                  <a:pos x="3" y="0"/>
                </a:cxn>
                <a:cxn ang="0">
                  <a:pos x="3" y="14"/>
                </a:cxn>
                <a:cxn ang="0">
                  <a:pos x="9" y="22"/>
                </a:cxn>
                <a:cxn ang="0">
                  <a:pos x="14" y="14"/>
                </a:cxn>
                <a:cxn ang="0">
                  <a:pos x="14" y="0"/>
                </a:cxn>
                <a:cxn ang="0">
                  <a:pos x="17" y="0"/>
                </a:cxn>
                <a:cxn ang="0">
                  <a:pos x="17" y="14"/>
                </a:cxn>
                <a:cxn ang="0">
                  <a:pos x="8" y="24"/>
                </a:cxn>
                <a:cxn ang="0">
                  <a:pos x="0" y="14"/>
                </a:cxn>
                <a:cxn ang="0">
                  <a:pos x="0" y="0"/>
                </a:cxn>
                <a:cxn ang="0">
                  <a:pos x="3" y="0"/>
                </a:cxn>
              </a:cxnLst>
              <a:rect l="0" t="0" r="r" b="b"/>
              <a:pathLst>
                <a:path w="17" h="24">
                  <a:moveTo>
                    <a:pt x="3" y="0"/>
                  </a:moveTo>
                  <a:cubicBezTo>
                    <a:pt x="3" y="14"/>
                    <a:pt x="3" y="14"/>
                    <a:pt x="3" y="14"/>
                  </a:cubicBezTo>
                  <a:cubicBezTo>
                    <a:pt x="3" y="20"/>
                    <a:pt x="5" y="22"/>
                    <a:pt x="9" y="22"/>
                  </a:cubicBezTo>
                  <a:cubicBezTo>
                    <a:pt x="12" y="22"/>
                    <a:pt x="14" y="19"/>
                    <a:pt x="14" y="14"/>
                  </a:cubicBezTo>
                  <a:cubicBezTo>
                    <a:pt x="14" y="0"/>
                    <a:pt x="14" y="0"/>
                    <a:pt x="14" y="0"/>
                  </a:cubicBezTo>
                  <a:cubicBezTo>
                    <a:pt x="17" y="0"/>
                    <a:pt x="17" y="0"/>
                    <a:pt x="17" y="0"/>
                  </a:cubicBezTo>
                  <a:cubicBezTo>
                    <a:pt x="17" y="14"/>
                    <a:pt x="17" y="14"/>
                    <a:pt x="17" y="14"/>
                  </a:cubicBezTo>
                  <a:cubicBezTo>
                    <a:pt x="17" y="21"/>
                    <a:pt x="14" y="24"/>
                    <a:pt x="8" y="24"/>
                  </a:cubicBezTo>
                  <a:cubicBezTo>
                    <a:pt x="4" y="24"/>
                    <a:pt x="0" y="22"/>
                    <a:pt x="0" y="14"/>
                  </a:cubicBezTo>
                  <a:cubicBezTo>
                    <a:pt x="0" y="0"/>
                    <a:pt x="0" y="0"/>
                    <a:pt x="0" y="0"/>
                  </a:cubicBezTo>
                  <a:lnTo>
                    <a:pt x="3" y="0"/>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dirty="0">
                <a:solidFill>
                  <a:srgbClr val="000000"/>
                </a:solidFill>
                <a:latin typeface="Calibri Light" panose="020F0302020204030204" pitchFamily="34" charset="0"/>
                <a:cs typeface="Calibri Light" panose="020F0302020204030204" pitchFamily="34" charset="0"/>
              </a:endParaRPr>
            </a:p>
          </p:txBody>
        </p:sp>
        <p:sp>
          <p:nvSpPr>
            <p:cNvPr id="58" name="Freeform 57">
              <a:extLst>
                <a:ext uri="{FF2B5EF4-FFF2-40B4-BE49-F238E27FC236}">
                  <a16:creationId xmlns:a16="http://schemas.microsoft.com/office/drawing/2014/main" id="{68F19E23-4072-8643-B801-45EB60AB012F}"/>
                </a:ext>
              </a:extLst>
            </p:cNvPr>
            <p:cNvSpPr>
              <a:spLocks/>
            </p:cNvSpPr>
            <p:nvPr userDrawn="1"/>
          </p:nvSpPr>
          <p:spPr bwMode="gray">
            <a:xfrm>
              <a:off x="5853113" y="6445250"/>
              <a:ext cx="57150" cy="76200"/>
            </a:xfrm>
            <a:custGeom>
              <a:avLst/>
              <a:gdLst/>
              <a:ahLst/>
              <a:cxnLst>
                <a:cxn ang="0">
                  <a:pos x="0" y="24"/>
                </a:cxn>
                <a:cxn ang="0">
                  <a:pos x="0" y="0"/>
                </a:cxn>
                <a:cxn ang="0">
                  <a:pos x="3" y="0"/>
                </a:cxn>
                <a:cxn ang="0">
                  <a:pos x="11" y="12"/>
                </a:cxn>
                <a:cxn ang="0">
                  <a:pos x="15" y="20"/>
                </a:cxn>
                <a:cxn ang="0">
                  <a:pos x="15" y="20"/>
                </a:cxn>
                <a:cxn ang="0">
                  <a:pos x="15" y="10"/>
                </a:cxn>
                <a:cxn ang="0">
                  <a:pos x="15" y="0"/>
                </a:cxn>
                <a:cxn ang="0">
                  <a:pos x="18" y="0"/>
                </a:cxn>
                <a:cxn ang="0">
                  <a:pos x="18" y="24"/>
                </a:cxn>
                <a:cxn ang="0">
                  <a:pos x="15" y="24"/>
                </a:cxn>
                <a:cxn ang="0">
                  <a:pos x="7" y="12"/>
                </a:cxn>
                <a:cxn ang="0">
                  <a:pos x="3" y="4"/>
                </a:cxn>
                <a:cxn ang="0">
                  <a:pos x="3" y="4"/>
                </a:cxn>
                <a:cxn ang="0">
                  <a:pos x="3" y="14"/>
                </a:cxn>
                <a:cxn ang="0">
                  <a:pos x="3" y="24"/>
                </a:cxn>
                <a:cxn ang="0">
                  <a:pos x="0" y="24"/>
                </a:cxn>
              </a:cxnLst>
              <a:rect l="0" t="0" r="r" b="b"/>
              <a:pathLst>
                <a:path w="18" h="24">
                  <a:moveTo>
                    <a:pt x="0" y="24"/>
                  </a:moveTo>
                  <a:cubicBezTo>
                    <a:pt x="0" y="0"/>
                    <a:pt x="0" y="0"/>
                    <a:pt x="0" y="0"/>
                  </a:cubicBezTo>
                  <a:cubicBezTo>
                    <a:pt x="3" y="0"/>
                    <a:pt x="3" y="0"/>
                    <a:pt x="3" y="0"/>
                  </a:cubicBezTo>
                  <a:cubicBezTo>
                    <a:pt x="11" y="12"/>
                    <a:pt x="11" y="12"/>
                    <a:pt x="11" y="12"/>
                  </a:cubicBezTo>
                  <a:cubicBezTo>
                    <a:pt x="13" y="15"/>
                    <a:pt x="14" y="17"/>
                    <a:pt x="15" y="20"/>
                  </a:cubicBezTo>
                  <a:cubicBezTo>
                    <a:pt x="15" y="20"/>
                    <a:pt x="15" y="20"/>
                    <a:pt x="15" y="20"/>
                  </a:cubicBezTo>
                  <a:cubicBezTo>
                    <a:pt x="15" y="17"/>
                    <a:pt x="15" y="14"/>
                    <a:pt x="15" y="10"/>
                  </a:cubicBezTo>
                  <a:cubicBezTo>
                    <a:pt x="15" y="0"/>
                    <a:pt x="15" y="0"/>
                    <a:pt x="15" y="0"/>
                  </a:cubicBezTo>
                  <a:cubicBezTo>
                    <a:pt x="18" y="0"/>
                    <a:pt x="18" y="0"/>
                    <a:pt x="18" y="0"/>
                  </a:cubicBezTo>
                  <a:cubicBezTo>
                    <a:pt x="18" y="24"/>
                    <a:pt x="18" y="24"/>
                    <a:pt x="18" y="24"/>
                  </a:cubicBezTo>
                  <a:cubicBezTo>
                    <a:pt x="15" y="24"/>
                    <a:pt x="15" y="24"/>
                    <a:pt x="15" y="24"/>
                  </a:cubicBezTo>
                  <a:cubicBezTo>
                    <a:pt x="7" y="12"/>
                    <a:pt x="7" y="12"/>
                    <a:pt x="7" y="12"/>
                  </a:cubicBezTo>
                  <a:cubicBezTo>
                    <a:pt x="5" y="9"/>
                    <a:pt x="4" y="6"/>
                    <a:pt x="3" y="4"/>
                  </a:cubicBezTo>
                  <a:cubicBezTo>
                    <a:pt x="3" y="4"/>
                    <a:pt x="3" y="4"/>
                    <a:pt x="3" y="4"/>
                  </a:cubicBezTo>
                  <a:cubicBezTo>
                    <a:pt x="3" y="7"/>
                    <a:pt x="3" y="10"/>
                    <a:pt x="3" y="14"/>
                  </a:cubicBezTo>
                  <a:cubicBezTo>
                    <a:pt x="3" y="24"/>
                    <a:pt x="3" y="24"/>
                    <a:pt x="3" y="24"/>
                  </a:cubicBezTo>
                  <a:lnTo>
                    <a:pt x="0" y="24"/>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dirty="0">
                <a:solidFill>
                  <a:srgbClr val="000000"/>
                </a:solidFill>
                <a:latin typeface="Calibri Light" panose="020F0302020204030204" pitchFamily="34" charset="0"/>
                <a:cs typeface="Calibri Light" panose="020F0302020204030204" pitchFamily="34" charset="0"/>
              </a:endParaRPr>
            </a:p>
          </p:txBody>
        </p:sp>
        <p:sp>
          <p:nvSpPr>
            <p:cNvPr id="59" name="Freeform 58">
              <a:extLst>
                <a:ext uri="{FF2B5EF4-FFF2-40B4-BE49-F238E27FC236}">
                  <a16:creationId xmlns:a16="http://schemas.microsoft.com/office/drawing/2014/main" id="{EDAAEB5A-913B-5149-8D4C-6226360A848C}"/>
                </a:ext>
              </a:extLst>
            </p:cNvPr>
            <p:cNvSpPr>
              <a:spLocks/>
            </p:cNvSpPr>
            <p:nvPr userDrawn="1"/>
          </p:nvSpPr>
          <p:spPr bwMode="gray">
            <a:xfrm>
              <a:off x="5922963" y="6445250"/>
              <a:ext cx="57150" cy="76200"/>
            </a:xfrm>
            <a:custGeom>
              <a:avLst/>
              <a:gdLst/>
              <a:ahLst/>
              <a:cxnLst>
                <a:cxn ang="0">
                  <a:pos x="16" y="6"/>
                </a:cxn>
                <a:cxn ang="0">
                  <a:pos x="0" y="6"/>
                </a:cxn>
                <a:cxn ang="0">
                  <a:pos x="0" y="0"/>
                </a:cxn>
                <a:cxn ang="0">
                  <a:pos x="36" y="0"/>
                </a:cxn>
                <a:cxn ang="0">
                  <a:pos x="36" y="6"/>
                </a:cxn>
                <a:cxn ang="0">
                  <a:pos x="22" y="6"/>
                </a:cxn>
                <a:cxn ang="0">
                  <a:pos x="22" y="48"/>
                </a:cxn>
                <a:cxn ang="0">
                  <a:pos x="16" y="48"/>
                </a:cxn>
                <a:cxn ang="0">
                  <a:pos x="16" y="6"/>
                </a:cxn>
              </a:cxnLst>
              <a:rect l="0" t="0" r="r" b="b"/>
              <a:pathLst>
                <a:path w="36" h="48">
                  <a:moveTo>
                    <a:pt x="16" y="6"/>
                  </a:moveTo>
                  <a:lnTo>
                    <a:pt x="0" y="6"/>
                  </a:lnTo>
                  <a:lnTo>
                    <a:pt x="0" y="0"/>
                  </a:lnTo>
                  <a:lnTo>
                    <a:pt x="36" y="0"/>
                  </a:lnTo>
                  <a:lnTo>
                    <a:pt x="36" y="6"/>
                  </a:lnTo>
                  <a:lnTo>
                    <a:pt x="22" y="6"/>
                  </a:lnTo>
                  <a:lnTo>
                    <a:pt x="22" y="48"/>
                  </a:lnTo>
                  <a:lnTo>
                    <a:pt x="16" y="48"/>
                  </a:lnTo>
                  <a:lnTo>
                    <a:pt x="16" y="6"/>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dirty="0">
                <a:solidFill>
                  <a:srgbClr val="000000"/>
                </a:solidFill>
                <a:latin typeface="Calibri Light" panose="020F0302020204030204" pitchFamily="34" charset="0"/>
                <a:cs typeface="Calibri Light" panose="020F0302020204030204" pitchFamily="34" charset="0"/>
              </a:endParaRPr>
            </a:p>
          </p:txBody>
        </p:sp>
        <p:sp>
          <p:nvSpPr>
            <p:cNvPr id="60" name="Freeform 59">
              <a:extLst>
                <a:ext uri="{FF2B5EF4-FFF2-40B4-BE49-F238E27FC236}">
                  <a16:creationId xmlns:a16="http://schemas.microsoft.com/office/drawing/2014/main" id="{9D6B94BE-F458-EA4C-A6AD-EF06C16D8B5E}"/>
                </a:ext>
              </a:extLst>
            </p:cNvPr>
            <p:cNvSpPr>
              <a:spLocks noEditPoints="1"/>
            </p:cNvSpPr>
            <p:nvPr userDrawn="1"/>
          </p:nvSpPr>
          <p:spPr bwMode="gray">
            <a:xfrm>
              <a:off x="5980113" y="6445250"/>
              <a:ext cx="63500" cy="76200"/>
            </a:xfrm>
            <a:custGeom>
              <a:avLst/>
              <a:gdLst/>
              <a:ahLst/>
              <a:cxnLst>
                <a:cxn ang="0">
                  <a:pos x="6" y="16"/>
                </a:cxn>
                <a:cxn ang="0">
                  <a:pos x="3" y="24"/>
                </a:cxn>
                <a:cxn ang="0">
                  <a:pos x="0" y="24"/>
                </a:cxn>
                <a:cxn ang="0">
                  <a:pos x="8" y="0"/>
                </a:cxn>
                <a:cxn ang="0">
                  <a:pos x="12" y="0"/>
                </a:cxn>
                <a:cxn ang="0">
                  <a:pos x="20" y="24"/>
                </a:cxn>
                <a:cxn ang="0">
                  <a:pos x="17" y="24"/>
                </a:cxn>
                <a:cxn ang="0">
                  <a:pos x="14" y="16"/>
                </a:cxn>
                <a:cxn ang="0">
                  <a:pos x="6" y="16"/>
                </a:cxn>
                <a:cxn ang="0">
                  <a:pos x="14" y="14"/>
                </a:cxn>
                <a:cxn ang="0">
                  <a:pos x="11" y="7"/>
                </a:cxn>
                <a:cxn ang="0">
                  <a:pos x="10" y="3"/>
                </a:cxn>
                <a:cxn ang="0">
                  <a:pos x="10" y="3"/>
                </a:cxn>
                <a:cxn ang="0">
                  <a:pos x="9" y="7"/>
                </a:cxn>
                <a:cxn ang="0">
                  <a:pos x="7" y="14"/>
                </a:cxn>
                <a:cxn ang="0">
                  <a:pos x="14" y="14"/>
                </a:cxn>
              </a:cxnLst>
              <a:rect l="0" t="0" r="r" b="b"/>
              <a:pathLst>
                <a:path w="20" h="24">
                  <a:moveTo>
                    <a:pt x="6" y="16"/>
                  </a:moveTo>
                  <a:cubicBezTo>
                    <a:pt x="3" y="24"/>
                    <a:pt x="3" y="24"/>
                    <a:pt x="3" y="24"/>
                  </a:cubicBezTo>
                  <a:cubicBezTo>
                    <a:pt x="0" y="24"/>
                    <a:pt x="0" y="24"/>
                    <a:pt x="0" y="24"/>
                  </a:cubicBezTo>
                  <a:cubicBezTo>
                    <a:pt x="8" y="0"/>
                    <a:pt x="8" y="0"/>
                    <a:pt x="8" y="0"/>
                  </a:cubicBezTo>
                  <a:cubicBezTo>
                    <a:pt x="12" y="0"/>
                    <a:pt x="12" y="0"/>
                    <a:pt x="12" y="0"/>
                  </a:cubicBezTo>
                  <a:cubicBezTo>
                    <a:pt x="20" y="24"/>
                    <a:pt x="20" y="24"/>
                    <a:pt x="20" y="24"/>
                  </a:cubicBezTo>
                  <a:cubicBezTo>
                    <a:pt x="17" y="24"/>
                    <a:pt x="17" y="24"/>
                    <a:pt x="17" y="24"/>
                  </a:cubicBezTo>
                  <a:cubicBezTo>
                    <a:pt x="14" y="16"/>
                    <a:pt x="14" y="16"/>
                    <a:pt x="14" y="16"/>
                  </a:cubicBezTo>
                  <a:lnTo>
                    <a:pt x="6" y="16"/>
                  </a:lnTo>
                  <a:close/>
                  <a:moveTo>
                    <a:pt x="14" y="14"/>
                  </a:moveTo>
                  <a:cubicBezTo>
                    <a:pt x="11" y="7"/>
                    <a:pt x="11" y="7"/>
                    <a:pt x="11" y="7"/>
                  </a:cubicBezTo>
                  <a:cubicBezTo>
                    <a:pt x="11" y="6"/>
                    <a:pt x="11" y="4"/>
                    <a:pt x="10" y="3"/>
                  </a:cubicBezTo>
                  <a:cubicBezTo>
                    <a:pt x="10" y="3"/>
                    <a:pt x="10" y="3"/>
                    <a:pt x="10" y="3"/>
                  </a:cubicBezTo>
                  <a:cubicBezTo>
                    <a:pt x="10" y="4"/>
                    <a:pt x="9" y="6"/>
                    <a:pt x="9" y="7"/>
                  </a:cubicBezTo>
                  <a:cubicBezTo>
                    <a:pt x="7" y="14"/>
                    <a:pt x="7" y="14"/>
                    <a:pt x="7" y="14"/>
                  </a:cubicBezTo>
                  <a:lnTo>
                    <a:pt x="14" y="14"/>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dirty="0">
                <a:solidFill>
                  <a:srgbClr val="000000"/>
                </a:solidFill>
                <a:latin typeface="Calibri Light" panose="020F0302020204030204" pitchFamily="34" charset="0"/>
                <a:cs typeface="Calibri Light" panose="020F0302020204030204" pitchFamily="34" charset="0"/>
              </a:endParaRPr>
            </a:p>
          </p:txBody>
        </p:sp>
        <p:sp>
          <p:nvSpPr>
            <p:cNvPr id="61" name="Freeform 60">
              <a:extLst>
                <a:ext uri="{FF2B5EF4-FFF2-40B4-BE49-F238E27FC236}">
                  <a16:creationId xmlns:a16="http://schemas.microsoft.com/office/drawing/2014/main" id="{92029383-DF5D-824B-8BAA-7730BD7E9995}"/>
                </a:ext>
              </a:extLst>
            </p:cNvPr>
            <p:cNvSpPr>
              <a:spLocks/>
            </p:cNvSpPr>
            <p:nvPr userDrawn="1"/>
          </p:nvSpPr>
          <p:spPr bwMode="gray">
            <a:xfrm>
              <a:off x="6062663" y="6445250"/>
              <a:ext cx="57150" cy="76200"/>
            </a:xfrm>
            <a:custGeom>
              <a:avLst/>
              <a:gdLst/>
              <a:ahLst/>
              <a:cxnLst>
                <a:cxn ang="0">
                  <a:pos x="0" y="24"/>
                </a:cxn>
                <a:cxn ang="0">
                  <a:pos x="0" y="0"/>
                </a:cxn>
                <a:cxn ang="0">
                  <a:pos x="3" y="0"/>
                </a:cxn>
                <a:cxn ang="0">
                  <a:pos x="11" y="12"/>
                </a:cxn>
                <a:cxn ang="0">
                  <a:pos x="15" y="20"/>
                </a:cxn>
                <a:cxn ang="0">
                  <a:pos x="15" y="20"/>
                </a:cxn>
                <a:cxn ang="0">
                  <a:pos x="15" y="10"/>
                </a:cxn>
                <a:cxn ang="0">
                  <a:pos x="15" y="0"/>
                </a:cxn>
                <a:cxn ang="0">
                  <a:pos x="18" y="0"/>
                </a:cxn>
                <a:cxn ang="0">
                  <a:pos x="18" y="24"/>
                </a:cxn>
                <a:cxn ang="0">
                  <a:pos x="15" y="24"/>
                </a:cxn>
                <a:cxn ang="0">
                  <a:pos x="7" y="12"/>
                </a:cxn>
                <a:cxn ang="0">
                  <a:pos x="3" y="4"/>
                </a:cxn>
                <a:cxn ang="0">
                  <a:pos x="2" y="4"/>
                </a:cxn>
                <a:cxn ang="0">
                  <a:pos x="3" y="14"/>
                </a:cxn>
                <a:cxn ang="0">
                  <a:pos x="3" y="24"/>
                </a:cxn>
                <a:cxn ang="0">
                  <a:pos x="0" y="24"/>
                </a:cxn>
              </a:cxnLst>
              <a:rect l="0" t="0" r="r" b="b"/>
              <a:pathLst>
                <a:path w="18" h="24">
                  <a:moveTo>
                    <a:pt x="0" y="24"/>
                  </a:moveTo>
                  <a:cubicBezTo>
                    <a:pt x="0" y="0"/>
                    <a:pt x="0" y="0"/>
                    <a:pt x="0" y="0"/>
                  </a:cubicBezTo>
                  <a:cubicBezTo>
                    <a:pt x="3" y="0"/>
                    <a:pt x="3" y="0"/>
                    <a:pt x="3" y="0"/>
                  </a:cubicBezTo>
                  <a:cubicBezTo>
                    <a:pt x="11" y="12"/>
                    <a:pt x="11" y="12"/>
                    <a:pt x="11" y="12"/>
                  </a:cubicBezTo>
                  <a:cubicBezTo>
                    <a:pt x="12" y="15"/>
                    <a:pt x="14" y="17"/>
                    <a:pt x="15" y="20"/>
                  </a:cubicBezTo>
                  <a:cubicBezTo>
                    <a:pt x="15" y="20"/>
                    <a:pt x="15" y="20"/>
                    <a:pt x="15" y="20"/>
                  </a:cubicBezTo>
                  <a:cubicBezTo>
                    <a:pt x="15" y="17"/>
                    <a:pt x="15" y="14"/>
                    <a:pt x="15" y="10"/>
                  </a:cubicBezTo>
                  <a:cubicBezTo>
                    <a:pt x="15" y="0"/>
                    <a:pt x="15" y="0"/>
                    <a:pt x="15" y="0"/>
                  </a:cubicBezTo>
                  <a:cubicBezTo>
                    <a:pt x="18" y="0"/>
                    <a:pt x="18" y="0"/>
                    <a:pt x="18" y="0"/>
                  </a:cubicBezTo>
                  <a:cubicBezTo>
                    <a:pt x="18" y="24"/>
                    <a:pt x="18" y="24"/>
                    <a:pt x="18" y="24"/>
                  </a:cubicBezTo>
                  <a:cubicBezTo>
                    <a:pt x="15" y="24"/>
                    <a:pt x="15" y="24"/>
                    <a:pt x="15" y="24"/>
                  </a:cubicBezTo>
                  <a:cubicBezTo>
                    <a:pt x="7" y="12"/>
                    <a:pt x="7" y="12"/>
                    <a:pt x="7" y="12"/>
                  </a:cubicBezTo>
                  <a:cubicBezTo>
                    <a:pt x="5" y="9"/>
                    <a:pt x="4" y="6"/>
                    <a:pt x="3" y="4"/>
                  </a:cubicBezTo>
                  <a:cubicBezTo>
                    <a:pt x="2" y="4"/>
                    <a:pt x="2" y="4"/>
                    <a:pt x="2" y="4"/>
                  </a:cubicBezTo>
                  <a:cubicBezTo>
                    <a:pt x="3" y="7"/>
                    <a:pt x="3" y="10"/>
                    <a:pt x="3" y="14"/>
                  </a:cubicBezTo>
                  <a:cubicBezTo>
                    <a:pt x="3" y="24"/>
                    <a:pt x="3" y="24"/>
                    <a:pt x="3" y="24"/>
                  </a:cubicBezTo>
                  <a:lnTo>
                    <a:pt x="0" y="24"/>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dirty="0">
                <a:solidFill>
                  <a:srgbClr val="000000"/>
                </a:solidFill>
                <a:latin typeface="Calibri Light" panose="020F0302020204030204" pitchFamily="34" charset="0"/>
                <a:cs typeface="Calibri Light" panose="020F0302020204030204" pitchFamily="34" charset="0"/>
              </a:endParaRPr>
            </a:p>
          </p:txBody>
        </p:sp>
        <p:sp>
          <p:nvSpPr>
            <p:cNvPr id="62" name="Freeform 61">
              <a:extLst>
                <a:ext uri="{FF2B5EF4-FFF2-40B4-BE49-F238E27FC236}">
                  <a16:creationId xmlns:a16="http://schemas.microsoft.com/office/drawing/2014/main" id="{5BA3FC7A-DD70-B441-9DD6-BE680E63D1FF}"/>
                </a:ext>
              </a:extLst>
            </p:cNvPr>
            <p:cNvSpPr>
              <a:spLocks/>
            </p:cNvSpPr>
            <p:nvPr userDrawn="1"/>
          </p:nvSpPr>
          <p:spPr bwMode="gray">
            <a:xfrm>
              <a:off x="6132513" y="6445250"/>
              <a:ext cx="57150" cy="76200"/>
            </a:xfrm>
            <a:custGeom>
              <a:avLst/>
              <a:gdLst/>
              <a:ahLst/>
              <a:cxnLst>
                <a:cxn ang="0">
                  <a:pos x="16" y="6"/>
                </a:cxn>
                <a:cxn ang="0">
                  <a:pos x="0" y="6"/>
                </a:cxn>
                <a:cxn ang="0">
                  <a:pos x="0" y="0"/>
                </a:cxn>
                <a:cxn ang="0">
                  <a:pos x="36" y="0"/>
                </a:cxn>
                <a:cxn ang="0">
                  <a:pos x="36" y="6"/>
                </a:cxn>
                <a:cxn ang="0">
                  <a:pos x="22" y="6"/>
                </a:cxn>
                <a:cxn ang="0">
                  <a:pos x="22" y="48"/>
                </a:cxn>
                <a:cxn ang="0">
                  <a:pos x="16" y="48"/>
                </a:cxn>
                <a:cxn ang="0">
                  <a:pos x="16" y="6"/>
                </a:cxn>
              </a:cxnLst>
              <a:rect l="0" t="0" r="r" b="b"/>
              <a:pathLst>
                <a:path w="36" h="48">
                  <a:moveTo>
                    <a:pt x="16" y="6"/>
                  </a:moveTo>
                  <a:lnTo>
                    <a:pt x="0" y="6"/>
                  </a:lnTo>
                  <a:lnTo>
                    <a:pt x="0" y="0"/>
                  </a:lnTo>
                  <a:lnTo>
                    <a:pt x="36" y="0"/>
                  </a:lnTo>
                  <a:lnTo>
                    <a:pt x="36" y="6"/>
                  </a:lnTo>
                  <a:lnTo>
                    <a:pt x="22" y="6"/>
                  </a:lnTo>
                  <a:lnTo>
                    <a:pt x="22" y="48"/>
                  </a:lnTo>
                  <a:lnTo>
                    <a:pt x="16" y="48"/>
                  </a:lnTo>
                  <a:lnTo>
                    <a:pt x="16" y="6"/>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dirty="0">
                <a:solidFill>
                  <a:srgbClr val="000000"/>
                </a:solidFill>
                <a:latin typeface="Calibri Light" panose="020F0302020204030204" pitchFamily="34" charset="0"/>
                <a:cs typeface="Calibri Light" panose="020F0302020204030204" pitchFamily="34" charset="0"/>
              </a:endParaRPr>
            </a:p>
          </p:txBody>
        </p:sp>
        <p:sp>
          <p:nvSpPr>
            <p:cNvPr id="63" name="Freeform 62">
              <a:extLst>
                <a:ext uri="{FF2B5EF4-FFF2-40B4-BE49-F238E27FC236}">
                  <a16:creationId xmlns:a16="http://schemas.microsoft.com/office/drawing/2014/main" id="{C659A941-A4F0-8343-81F4-0281EEF2ADF2}"/>
                </a:ext>
              </a:extLst>
            </p:cNvPr>
            <p:cNvSpPr>
              <a:spLocks/>
            </p:cNvSpPr>
            <p:nvPr userDrawn="1"/>
          </p:nvSpPr>
          <p:spPr bwMode="gray">
            <a:xfrm>
              <a:off x="6199188" y="6445250"/>
              <a:ext cx="47625" cy="76200"/>
            </a:xfrm>
            <a:custGeom>
              <a:avLst/>
              <a:gdLst/>
              <a:ahLst/>
              <a:cxnLst>
                <a:cxn ang="0">
                  <a:pos x="1" y="20"/>
                </a:cxn>
                <a:cxn ang="0">
                  <a:pos x="6" y="22"/>
                </a:cxn>
                <a:cxn ang="0">
                  <a:pos x="11" y="18"/>
                </a:cxn>
                <a:cxn ang="0">
                  <a:pos x="7" y="13"/>
                </a:cxn>
                <a:cxn ang="0">
                  <a:pos x="1" y="6"/>
                </a:cxn>
                <a:cxn ang="0">
                  <a:pos x="8" y="0"/>
                </a:cxn>
                <a:cxn ang="0">
                  <a:pos x="14" y="1"/>
                </a:cxn>
                <a:cxn ang="0">
                  <a:pos x="13" y="3"/>
                </a:cxn>
                <a:cxn ang="0">
                  <a:pos x="8" y="2"/>
                </a:cxn>
                <a:cxn ang="0">
                  <a:pos x="4" y="6"/>
                </a:cxn>
                <a:cxn ang="0">
                  <a:pos x="9" y="10"/>
                </a:cxn>
                <a:cxn ang="0">
                  <a:pos x="15" y="17"/>
                </a:cxn>
                <a:cxn ang="0">
                  <a:pos x="6" y="24"/>
                </a:cxn>
                <a:cxn ang="0">
                  <a:pos x="0" y="23"/>
                </a:cxn>
                <a:cxn ang="0">
                  <a:pos x="1" y="20"/>
                </a:cxn>
              </a:cxnLst>
              <a:rect l="0" t="0" r="r" b="b"/>
              <a:pathLst>
                <a:path w="15" h="24">
                  <a:moveTo>
                    <a:pt x="1" y="20"/>
                  </a:moveTo>
                  <a:cubicBezTo>
                    <a:pt x="2" y="21"/>
                    <a:pt x="4" y="22"/>
                    <a:pt x="6" y="22"/>
                  </a:cubicBezTo>
                  <a:cubicBezTo>
                    <a:pt x="10" y="22"/>
                    <a:pt x="11" y="20"/>
                    <a:pt x="11" y="18"/>
                  </a:cubicBezTo>
                  <a:cubicBezTo>
                    <a:pt x="11" y="15"/>
                    <a:pt x="10" y="14"/>
                    <a:pt x="7" y="13"/>
                  </a:cubicBezTo>
                  <a:cubicBezTo>
                    <a:pt x="3" y="12"/>
                    <a:pt x="1" y="10"/>
                    <a:pt x="1" y="6"/>
                  </a:cubicBezTo>
                  <a:cubicBezTo>
                    <a:pt x="1" y="2"/>
                    <a:pt x="4" y="0"/>
                    <a:pt x="8" y="0"/>
                  </a:cubicBezTo>
                  <a:cubicBezTo>
                    <a:pt x="11" y="0"/>
                    <a:pt x="13" y="0"/>
                    <a:pt x="14" y="1"/>
                  </a:cubicBezTo>
                  <a:cubicBezTo>
                    <a:pt x="13" y="3"/>
                    <a:pt x="13" y="3"/>
                    <a:pt x="13" y="3"/>
                  </a:cubicBezTo>
                  <a:cubicBezTo>
                    <a:pt x="12" y="3"/>
                    <a:pt x="10" y="2"/>
                    <a:pt x="8" y="2"/>
                  </a:cubicBezTo>
                  <a:cubicBezTo>
                    <a:pt x="5" y="2"/>
                    <a:pt x="4" y="4"/>
                    <a:pt x="4" y="6"/>
                  </a:cubicBezTo>
                  <a:cubicBezTo>
                    <a:pt x="4" y="8"/>
                    <a:pt x="5" y="9"/>
                    <a:pt x="9" y="10"/>
                  </a:cubicBezTo>
                  <a:cubicBezTo>
                    <a:pt x="13" y="12"/>
                    <a:pt x="15" y="14"/>
                    <a:pt x="15" y="17"/>
                  </a:cubicBezTo>
                  <a:cubicBezTo>
                    <a:pt x="15" y="21"/>
                    <a:pt x="12" y="24"/>
                    <a:pt x="6" y="24"/>
                  </a:cubicBezTo>
                  <a:cubicBezTo>
                    <a:pt x="4" y="24"/>
                    <a:pt x="1" y="24"/>
                    <a:pt x="0" y="23"/>
                  </a:cubicBezTo>
                  <a:lnTo>
                    <a:pt x="1" y="20"/>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dirty="0">
                <a:solidFill>
                  <a:srgbClr val="000000"/>
                </a:solidFill>
                <a:latin typeface="Calibri Light" panose="020F0302020204030204" pitchFamily="34" charset="0"/>
                <a:cs typeface="Calibri Light" panose="020F0302020204030204" pitchFamily="34" charset="0"/>
              </a:endParaRPr>
            </a:p>
          </p:txBody>
        </p:sp>
      </p:grpSp>
      <p:sp>
        <p:nvSpPr>
          <p:cNvPr id="64" name="Text Placeholder 2"/>
          <p:cNvSpPr>
            <a:spLocks noGrp="1"/>
          </p:cNvSpPr>
          <p:nvPr>
            <p:ph type="body" sz="quarter" idx="17" hasCustomPrompt="1"/>
          </p:nvPr>
        </p:nvSpPr>
        <p:spPr>
          <a:xfrm>
            <a:off x="4109132" y="1842660"/>
            <a:ext cx="4631996" cy="2883328"/>
          </a:xfrm>
          <a:prstGeom prst="rect">
            <a:avLst/>
          </a:prstGeom>
        </p:spPr>
        <p:txBody>
          <a:bodyPr/>
          <a:lstStyle>
            <a:lvl1pPr marL="228600" indent="-228600">
              <a:buClr>
                <a:schemeClr val="bg1"/>
              </a:buClr>
              <a:buFont typeface="Wingdings" panose="05000000000000000000" pitchFamily="2" charset="2"/>
              <a:buChar char="§"/>
              <a:defRPr sz="1600">
                <a:solidFill>
                  <a:schemeClr val="bg1"/>
                </a:solidFill>
                <a:latin typeface="+mj-lt"/>
              </a:defRPr>
            </a:lvl1pPr>
            <a:lvl2pPr marL="541338" indent="-274638">
              <a:buClr>
                <a:schemeClr val="bg1"/>
              </a:buClr>
              <a:buFont typeface="Wingdings" panose="05000000000000000000" pitchFamily="2" charset="2"/>
              <a:buChar char="§"/>
              <a:defRPr sz="1400">
                <a:solidFill>
                  <a:schemeClr val="bg1"/>
                </a:solidFill>
                <a:latin typeface="+mj-lt"/>
              </a:defRPr>
            </a:lvl2pPr>
            <a:lvl3pPr marL="898525" indent="-357188">
              <a:buClr>
                <a:schemeClr val="bg1"/>
              </a:buClr>
              <a:buFont typeface="Wingdings" panose="05000000000000000000" pitchFamily="2" charset="2"/>
              <a:buChar char="§"/>
              <a:defRPr sz="1200">
                <a:solidFill>
                  <a:schemeClr val="bg1"/>
                </a:solidFill>
              </a:defRPr>
            </a:lvl3pPr>
            <a:lvl4pPr>
              <a:defRPr/>
            </a:lvl4pPr>
            <a:lvl5pPr>
              <a:defRPr/>
            </a:lvl5pPr>
          </a:lstStyle>
          <a:p>
            <a:pPr lvl="0"/>
            <a:r>
              <a:rPr lang="en-US" dirty="0"/>
              <a:t>Add text</a:t>
            </a:r>
          </a:p>
          <a:p>
            <a:pPr lvl="1"/>
            <a:r>
              <a:rPr lang="en-US" dirty="0"/>
              <a:t>Second level</a:t>
            </a:r>
          </a:p>
          <a:p>
            <a:pPr lvl="2"/>
            <a:r>
              <a:rPr lang="en-US" dirty="0"/>
              <a:t>Third level</a:t>
            </a:r>
          </a:p>
        </p:txBody>
      </p:sp>
    </p:spTree>
    <p:extLst>
      <p:ext uri="{BB962C8B-B14F-4D97-AF65-F5344CB8AC3E}">
        <p14:creationId xmlns:p14="http://schemas.microsoft.com/office/powerpoint/2010/main" val="38367691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wipe(left)">
                                      <p:cBhvr>
                                        <p:cTn id="7" dur="500"/>
                                        <p:tgtEl>
                                          <p:spTgt spid="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animBg="1"/>
    </p:bldLst>
  </p:timing>
  <p:extLst>
    <p:ext uri="{DCECCB84-F9BA-43D5-87BE-67443E8EF086}">
      <p15:sldGuideLst xmlns:p15="http://schemas.microsoft.com/office/powerpoint/2012/main">
        <p15:guide id="1" orient="horz" pos="1620" userDrawn="1">
          <p15:clr>
            <a:srgbClr val="FBAE40"/>
          </p15:clr>
        </p15:guide>
        <p15:guide id="2" pos="2880" userDrawn="1">
          <p15:clr>
            <a:srgbClr val="FBAE40"/>
          </p15:clr>
        </p15:guide>
        <p15:guide id="3" pos="492" userDrawn="1">
          <p15:clr>
            <a:srgbClr val="FBAE40"/>
          </p15:clr>
        </p15:guide>
        <p15:guide id="4" orient="horz" pos="60" userDrawn="1">
          <p15:clr>
            <a:srgbClr val="FBAE40"/>
          </p15:clr>
        </p15:guide>
        <p15:guide id="5" orient="horz" pos="482" userDrawn="1">
          <p15:clr>
            <a:srgbClr val="FBAE40"/>
          </p15:clr>
        </p15:guide>
        <p15:guide id="6" orient="horz" pos="1169" userDrawn="1">
          <p15:clr>
            <a:srgbClr val="FBAE40"/>
          </p15:clr>
        </p15:guide>
        <p15:guide id="7" pos="2127" userDrawn="1">
          <p15:clr>
            <a:srgbClr val="FBAE40"/>
          </p15:clr>
        </p15:guide>
        <p15:guide id="8" pos="5090" userDrawn="1">
          <p15:clr>
            <a:srgbClr val="FBAE40"/>
          </p15:clr>
        </p15:guide>
        <p15:guide id="9" orient="horz" pos="874" userDrawn="1">
          <p15:clr>
            <a:srgbClr val="FBAE40"/>
          </p15:clr>
        </p15:guide>
      </p15:sldGuideLst>
    </p:ext>
  </p:extLst>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2_Picture Left / Content Right Layout">
    <p:spTree>
      <p:nvGrpSpPr>
        <p:cNvPr id="1" name=""/>
        <p:cNvGrpSpPr/>
        <p:nvPr/>
      </p:nvGrpSpPr>
      <p:grpSpPr>
        <a:xfrm>
          <a:off x="0" y="0"/>
          <a:ext cx="0" cy="0"/>
          <a:chOff x="0" y="0"/>
          <a:chExt cx="0" cy="0"/>
        </a:xfrm>
      </p:grpSpPr>
      <p:pic>
        <p:nvPicPr>
          <p:cNvPr id="21" name="Picture 20"/>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9525" y="0"/>
            <a:ext cx="4562475" cy="5144400"/>
          </a:xfrm>
          <a:prstGeom prst="rect">
            <a:avLst/>
          </a:prstGeom>
        </p:spPr>
      </p:pic>
      <p:sp>
        <p:nvSpPr>
          <p:cNvPr id="12" name="Round Single Corner Rectangle 37">
            <a:extLst>
              <a:ext uri="{FF2B5EF4-FFF2-40B4-BE49-F238E27FC236}">
                <a16:creationId xmlns:a16="http://schemas.microsoft.com/office/drawing/2014/main" id="{6C758AED-626F-804C-9EE3-2D1BFE7D00B0}"/>
              </a:ext>
            </a:extLst>
          </p:cNvPr>
          <p:cNvSpPr/>
          <p:nvPr userDrawn="1"/>
        </p:nvSpPr>
        <p:spPr>
          <a:xfrm>
            <a:off x="2274888" y="-1"/>
            <a:ext cx="2297112" cy="5143499"/>
          </a:xfrm>
          <a:prstGeom prst="round1Rect">
            <a:avLst>
              <a:gd name="adj" fmla="val 0"/>
            </a:avLst>
          </a:prstGeom>
          <a:gradFill>
            <a:gsLst>
              <a:gs pos="0">
                <a:schemeClr val="accent2">
                  <a:alpha val="85000"/>
                </a:schemeClr>
              </a:gs>
              <a:gs pos="100000">
                <a:schemeClr val="accent4"/>
              </a:gs>
            </a:gsLst>
            <a:lin ang="5400000" scaled="1"/>
          </a:gra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n-US" sz="1350" dirty="0">
              <a:latin typeface="Calibri Light" panose="020F0302020204030204" pitchFamily="34" charset="0"/>
              <a:cs typeface="Calibri Light" panose="020F0302020204030204" pitchFamily="34" charset="0"/>
            </a:endParaRPr>
          </a:p>
        </p:txBody>
      </p:sp>
      <p:cxnSp>
        <p:nvCxnSpPr>
          <p:cNvPr id="34" name="Straight Connector 33">
            <a:extLst>
              <a:ext uri="{FF2B5EF4-FFF2-40B4-BE49-F238E27FC236}">
                <a16:creationId xmlns:a16="http://schemas.microsoft.com/office/drawing/2014/main" id="{B5E15371-37F4-054D-A6C1-E12620ED8F4F}"/>
              </a:ext>
            </a:extLst>
          </p:cNvPr>
          <p:cNvCxnSpPr>
            <a:cxnSpLocks/>
          </p:cNvCxnSpPr>
          <p:nvPr userDrawn="1"/>
        </p:nvCxnSpPr>
        <p:spPr>
          <a:xfrm>
            <a:off x="4970463" y="2276233"/>
            <a:ext cx="3768725" cy="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40" name="Title 1">
            <a:extLst>
              <a:ext uri="{FF2B5EF4-FFF2-40B4-BE49-F238E27FC236}">
                <a16:creationId xmlns:a16="http://schemas.microsoft.com/office/drawing/2014/main" id="{34C558BF-4AE3-2544-8901-B1F63AA0C56B}"/>
              </a:ext>
            </a:extLst>
          </p:cNvPr>
          <p:cNvSpPr txBox="1">
            <a:spLocks/>
          </p:cNvSpPr>
          <p:nvPr userDrawn="1"/>
        </p:nvSpPr>
        <p:spPr bwMode="gray">
          <a:xfrm>
            <a:off x="402191" y="217970"/>
            <a:ext cx="2498764" cy="184301"/>
          </a:xfrm>
          <a:prstGeom prst="rect">
            <a:avLst/>
          </a:prstGeom>
        </p:spPr>
        <p:txBody>
          <a:bodyPr vert="horz" lIns="0" tIns="0" rIns="0" bIns="0" rtlCol="0" anchor="t" anchorCtr="0">
            <a:normAutofit/>
          </a:bodyPr>
          <a:lstStyle>
            <a:lvl1pPr algn="l" defTabSz="685800" rtl="0" eaLnBrk="1" latinLnBrk="0" hangingPunct="1">
              <a:spcBef>
                <a:spcPct val="0"/>
              </a:spcBef>
              <a:buNone/>
              <a:defRPr lang="en-GB" sz="4000" kern="1200" dirty="0">
                <a:solidFill>
                  <a:srgbClr val="00766B"/>
                </a:solidFill>
                <a:latin typeface="+mn-lt"/>
                <a:ea typeface="Arial" charset="0"/>
                <a:cs typeface="Arial" charset="0"/>
              </a:defRPr>
            </a:lvl1pPr>
          </a:lstStyle>
          <a:p>
            <a:pPr defTabSz="913271">
              <a:lnSpc>
                <a:spcPct val="90000"/>
              </a:lnSpc>
              <a:spcBef>
                <a:spcPts val="1000"/>
              </a:spcBef>
              <a:buFont typeface="Arial" panose="020B0604020202020204" pitchFamily="34" charset="0"/>
              <a:buNone/>
            </a:pPr>
            <a:r>
              <a:rPr lang="en-GB" sz="750" dirty="0">
                <a:solidFill>
                  <a:schemeClr val="bg1"/>
                </a:solidFill>
                <a:latin typeface="Calibri Light" panose="020F0302020204030204" pitchFamily="34" charset="0"/>
                <a:cs typeface="Calibri Light" panose="020F0302020204030204" pitchFamily="34" charset="0"/>
              </a:rPr>
              <a:t>Page </a:t>
            </a:r>
            <a:fld id="{53E7601D-6FDA-7B44-B5BA-3778DAD9E216}" type="slidenum">
              <a:rPr lang="en-GB" sz="750" smtClean="0">
                <a:solidFill>
                  <a:schemeClr val="bg1"/>
                </a:solidFill>
                <a:latin typeface="Calibri Light" panose="020F0302020204030204" pitchFamily="34" charset="0"/>
                <a:cs typeface="Calibri Light" panose="020F0302020204030204" pitchFamily="34" charset="0"/>
              </a:rPr>
              <a:t>‹#›</a:t>
            </a:fld>
            <a:endParaRPr lang="en-GB" sz="750" dirty="0">
              <a:solidFill>
                <a:schemeClr val="bg1"/>
              </a:solidFill>
              <a:latin typeface="Calibri Light" panose="020F0302020204030204" pitchFamily="34" charset="0"/>
              <a:cs typeface="Calibri Light" panose="020F0302020204030204" pitchFamily="34" charset="0"/>
            </a:endParaRPr>
          </a:p>
        </p:txBody>
      </p:sp>
      <p:sp>
        <p:nvSpPr>
          <p:cNvPr id="41" name="Rectangle 40">
            <a:extLst>
              <a:ext uri="{FF2B5EF4-FFF2-40B4-BE49-F238E27FC236}">
                <a16:creationId xmlns:a16="http://schemas.microsoft.com/office/drawing/2014/main" id="{D5B58787-1192-474E-B082-D4F2B6E903B9}"/>
              </a:ext>
            </a:extLst>
          </p:cNvPr>
          <p:cNvSpPr/>
          <p:nvPr userDrawn="1"/>
        </p:nvSpPr>
        <p:spPr>
          <a:xfrm rot="16200000">
            <a:off x="594713" y="-193605"/>
            <a:ext cx="98580" cy="48579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solidFill>
                <a:schemeClr val="bg1"/>
              </a:solidFill>
              <a:latin typeface="Calibri Light" panose="020F0302020204030204" pitchFamily="34" charset="0"/>
              <a:cs typeface="Calibri Light" panose="020F0302020204030204" pitchFamily="34" charset="0"/>
            </a:endParaRPr>
          </a:p>
        </p:txBody>
      </p:sp>
      <p:sp>
        <p:nvSpPr>
          <p:cNvPr id="44" name="Text Placeholder 23">
            <a:extLst>
              <a:ext uri="{FF2B5EF4-FFF2-40B4-BE49-F238E27FC236}">
                <a16:creationId xmlns:a16="http://schemas.microsoft.com/office/drawing/2014/main" id="{C85A8AC0-EDAC-2546-A356-3ACD244E6998}"/>
              </a:ext>
            </a:extLst>
          </p:cNvPr>
          <p:cNvSpPr>
            <a:spLocks noGrp="1"/>
          </p:cNvSpPr>
          <p:nvPr>
            <p:ph type="body" sz="quarter" idx="11" hasCustomPrompt="1"/>
          </p:nvPr>
        </p:nvSpPr>
        <p:spPr>
          <a:xfrm>
            <a:off x="4974319" y="1254737"/>
            <a:ext cx="3764869" cy="725978"/>
          </a:xfrm>
          <a:prstGeom prst="rect">
            <a:avLst/>
          </a:prstGeom>
        </p:spPr>
        <p:txBody>
          <a:bodyPr lIns="0" tIns="0" rIns="0" bIns="0" numCol="1" spcCol="360000"/>
          <a:lstStyle>
            <a:lvl1pPr marL="3175" indent="-3175">
              <a:spcBef>
                <a:spcPts val="0"/>
              </a:spcBef>
              <a:spcAft>
                <a:spcPts val="500"/>
              </a:spcAft>
              <a:buNone/>
              <a:tabLst/>
              <a:defRPr sz="900" b="0" i="0">
                <a:solidFill>
                  <a:schemeClr val="tx1">
                    <a:lumMod val="95000"/>
                    <a:lumOff val="5000"/>
                  </a:schemeClr>
                </a:solidFill>
                <a:latin typeface="Calibri Light" panose="020F0302020204030204" pitchFamily="34" charset="0"/>
                <a:cs typeface="Calibri Light" panose="020F0302020204030204" pitchFamily="34" charset="0"/>
              </a:defRPr>
            </a:lvl1pPr>
            <a:lvl2pPr>
              <a:buNone/>
              <a:defRPr sz="1600"/>
            </a:lvl2pPr>
            <a:lvl3pPr>
              <a:buNone/>
              <a:defRPr sz="1600"/>
            </a:lvl3pPr>
            <a:lvl4pPr>
              <a:buNone/>
              <a:defRPr sz="1600"/>
            </a:lvl4pPr>
            <a:lvl5pPr>
              <a:buNone/>
              <a:defRPr sz="1600"/>
            </a:lvl5pPr>
          </a:lstStyle>
          <a:p>
            <a:pPr lvl="0"/>
            <a:r>
              <a:rPr lang="en-GB" dirty="0"/>
              <a:t>Click to edit body copy</a:t>
            </a:r>
          </a:p>
        </p:txBody>
      </p:sp>
      <p:sp>
        <p:nvSpPr>
          <p:cNvPr id="45" name="Text Placeholder 23">
            <a:extLst>
              <a:ext uri="{FF2B5EF4-FFF2-40B4-BE49-F238E27FC236}">
                <a16:creationId xmlns:a16="http://schemas.microsoft.com/office/drawing/2014/main" id="{1FC84B2B-33C8-3C43-803E-0BB02DB16C4E}"/>
              </a:ext>
            </a:extLst>
          </p:cNvPr>
          <p:cNvSpPr>
            <a:spLocks noGrp="1"/>
          </p:cNvSpPr>
          <p:nvPr>
            <p:ph type="body" sz="quarter" idx="13" hasCustomPrompt="1"/>
          </p:nvPr>
        </p:nvSpPr>
        <p:spPr>
          <a:xfrm>
            <a:off x="4963687" y="738966"/>
            <a:ext cx="3775502" cy="346503"/>
          </a:xfrm>
          <a:prstGeom prst="rect">
            <a:avLst/>
          </a:prstGeom>
        </p:spPr>
        <p:txBody>
          <a:bodyPr lIns="0" tIns="0" rIns="0" bIns="0"/>
          <a:lstStyle>
            <a:lvl1pPr marL="3175" indent="-3175">
              <a:spcBef>
                <a:spcPts val="0"/>
              </a:spcBef>
              <a:buNone/>
              <a:tabLst/>
              <a:defRPr sz="1600" b="0" i="0">
                <a:solidFill>
                  <a:schemeClr val="tx1">
                    <a:lumMod val="85000"/>
                    <a:lumOff val="15000"/>
                  </a:schemeClr>
                </a:solidFill>
                <a:latin typeface="Calibri Light" panose="020F0302020204030204" pitchFamily="34" charset="0"/>
                <a:cs typeface="Calibri Light" panose="020F0302020204030204" pitchFamily="34" charset="0"/>
              </a:defRPr>
            </a:lvl1pPr>
            <a:lvl2pPr>
              <a:buNone/>
              <a:defRPr sz="1600"/>
            </a:lvl2pPr>
            <a:lvl3pPr>
              <a:buNone/>
              <a:defRPr sz="1600"/>
            </a:lvl3pPr>
            <a:lvl4pPr>
              <a:buNone/>
              <a:defRPr sz="1600"/>
            </a:lvl4pPr>
            <a:lvl5pPr>
              <a:buNone/>
              <a:defRPr sz="1600"/>
            </a:lvl5pPr>
          </a:lstStyle>
          <a:p>
            <a:pPr lvl="0"/>
            <a:r>
              <a:rPr lang="en-GB" dirty="0"/>
              <a:t>Click to edit Slide Title</a:t>
            </a:r>
          </a:p>
        </p:txBody>
      </p:sp>
      <p:sp>
        <p:nvSpPr>
          <p:cNvPr id="5" name="Chart Placeholder 4">
            <a:extLst>
              <a:ext uri="{FF2B5EF4-FFF2-40B4-BE49-F238E27FC236}">
                <a16:creationId xmlns:a16="http://schemas.microsoft.com/office/drawing/2014/main" id="{39E4E4BC-CBAC-C648-A987-7358FE8B9D07}"/>
              </a:ext>
            </a:extLst>
          </p:cNvPr>
          <p:cNvSpPr>
            <a:spLocks noGrp="1"/>
          </p:cNvSpPr>
          <p:nvPr>
            <p:ph type="chart" sz="quarter" idx="14"/>
          </p:nvPr>
        </p:nvSpPr>
        <p:spPr>
          <a:xfrm>
            <a:off x="4970463" y="2571750"/>
            <a:ext cx="3768726" cy="2154238"/>
          </a:xfrm>
          <a:prstGeom prst="rect">
            <a:avLst/>
          </a:prstGeom>
          <a:solidFill>
            <a:schemeClr val="bg1">
              <a:lumMod val="95000"/>
            </a:schemeClr>
          </a:solidFill>
        </p:spPr>
        <p:txBody>
          <a:bodyPr/>
          <a:lstStyle>
            <a:lvl1pPr>
              <a:buNone/>
              <a:defRPr sz="800" b="0" i="0">
                <a:latin typeface="Calibri Light" panose="020F0302020204030204" pitchFamily="34" charset="0"/>
                <a:cs typeface="Calibri Light" panose="020F0302020204030204" pitchFamily="34" charset="0"/>
              </a:defRPr>
            </a:lvl1pPr>
          </a:lstStyle>
          <a:p>
            <a:r>
              <a:rPr lang="en-GB" dirty="0"/>
              <a:t>Click icon to add chart</a:t>
            </a:r>
          </a:p>
        </p:txBody>
      </p:sp>
      <p:sp>
        <p:nvSpPr>
          <p:cNvPr id="48" name="Text Placeholder 23">
            <a:extLst>
              <a:ext uri="{FF2B5EF4-FFF2-40B4-BE49-F238E27FC236}">
                <a16:creationId xmlns:a16="http://schemas.microsoft.com/office/drawing/2014/main" id="{9CC7F7B2-E491-4D43-BC5F-E56BE0BEBDC1}"/>
              </a:ext>
            </a:extLst>
          </p:cNvPr>
          <p:cNvSpPr>
            <a:spLocks noGrp="1"/>
          </p:cNvSpPr>
          <p:nvPr>
            <p:ph type="body" sz="quarter" idx="15" hasCustomPrompt="1"/>
          </p:nvPr>
        </p:nvSpPr>
        <p:spPr>
          <a:xfrm>
            <a:off x="2700558" y="1080153"/>
            <a:ext cx="1457105" cy="584775"/>
          </a:xfrm>
          <a:prstGeom prst="rect">
            <a:avLst/>
          </a:prstGeom>
        </p:spPr>
        <p:txBody>
          <a:bodyPr lIns="0" tIns="0" rIns="0" bIns="0" numCol="1" spcCol="360000"/>
          <a:lstStyle>
            <a:lvl1pPr marL="3175" indent="-3175">
              <a:spcBef>
                <a:spcPts val="0"/>
              </a:spcBef>
              <a:spcAft>
                <a:spcPts val="500"/>
              </a:spcAft>
              <a:buNone/>
              <a:tabLst/>
              <a:defRPr sz="900" b="0" i="0">
                <a:solidFill>
                  <a:schemeClr val="bg1"/>
                </a:solidFill>
                <a:latin typeface="Calibri Light" panose="020F0302020204030204" pitchFamily="34" charset="0"/>
                <a:cs typeface="Calibri Light" panose="020F0302020204030204" pitchFamily="34" charset="0"/>
              </a:defRPr>
            </a:lvl1pPr>
            <a:lvl2pPr>
              <a:buNone/>
              <a:defRPr sz="1600"/>
            </a:lvl2pPr>
            <a:lvl3pPr>
              <a:buNone/>
              <a:defRPr sz="1600"/>
            </a:lvl3pPr>
            <a:lvl4pPr>
              <a:buNone/>
              <a:defRPr sz="1600"/>
            </a:lvl4pPr>
            <a:lvl5pPr>
              <a:buNone/>
              <a:defRPr sz="1600"/>
            </a:lvl5pPr>
          </a:lstStyle>
          <a:p>
            <a:pPr lvl="0"/>
            <a:r>
              <a:rPr lang="en-GB" dirty="0"/>
              <a:t>Click to edit body copy</a:t>
            </a:r>
          </a:p>
        </p:txBody>
      </p:sp>
      <p:sp>
        <p:nvSpPr>
          <p:cNvPr id="49" name="Text Placeholder 23">
            <a:extLst>
              <a:ext uri="{FF2B5EF4-FFF2-40B4-BE49-F238E27FC236}">
                <a16:creationId xmlns:a16="http://schemas.microsoft.com/office/drawing/2014/main" id="{BA757C27-6242-2044-AF50-2F170810D13D}"/>
              </a:ext>
            </a:extLst>
          </p:cNvPr>
          <p:cNvSpPr>
            <a:spLocks noGrp="1"/>
          </p:cNvSpPr>
          <p:nvPr>
            <p:ph type="body" sz="quarter" idx="16"/>
          </p:nvPr>
        </p:nvSpPr>
        <p:spPr>
          <a:xfrm>
            <a:off x="2700557" y="897980"/>
            <a:ext cx="1457105" cy="168697"/>
          </a:xfrm>
          <a:prstGeom prst="rect">
            <a:avLst/>
          </a:prstGeom>
        </p:spPr>
        <p:txBody>
          <a:bodyPr lIns="0" tIns="0" rIns="0" bIns="0" numCol="1" spcCol="360000"/>
          <a:lstStyle>
            <a:lvl1pPr marL="3175" indent="-3175">
              <a:spcBef>
                <a:spcPts val="0"/>
              </a:spcBef>
              <a:buNone/>
              <a:tabLst/>
              <a:defRPr sz="1000" b="0" i="0">
                <a:solidFill>
                  <a:schemeClr val="bg1"/>
                </a:solidFill>
                <a:latin typeface="Calibri" panose="020F0502020204030204" pitchFamily="34" charset="0"/>
                <a:cs typeface="Calibri" panose="020F0502020204030204" pitchFamily="34" charset="0"/>
              </a:defRPr>
            </a:lvl1pPr>
            <a:lvl2pPr>
              <a:buNone/>
              <a:defRPr sz="1600"/>
            </a:lvl2pPr>
            <a:lvl3pPr>
              <a:buNone/>
              <a:defRPr sz="1600"/>
            </a:lvl3pPr>
            <a:lvl4pPr>
              <a:buNone/>
              <a:defRPr sz="1600"/>
            </a:lvl4pPr>
            <a:lvl5pPr>
              <a:buNone/>
              <a:defRPr sz="1600"/>
            </a:lvl5pPr>
          </a:lstStyle>
          <a:p>
            <a:pPr lvl="0"/>
            <a:r>
              <a:rPr lang="en-GB" dirty="0"/>
              <a:t>Click to edit</a:t>
            </a:r>
          </a:p>
        </p:txBody>
      </p:sp>
      <p:sp>
        <p:nvSpPr>
          <p:cNvPr id="51" name="Picture Placeholder 8">
            <a:extLst>
              <a:ext uri="{FF2B5EF4-FFF2-40B4-BE49-F238E27FC236}">
                <a16:creationId xmlns:a16="http://schemas.microsoft.com/office/drawing/2014/main" id="{BB2E7EE4-15AE-0843-BF02-A6859EEF6FD4}"/>
              </a:ext>
            </a:extLst>
          </p:cNvPr>
          <p:cNvSpPr>
            <a:spLocks noGrp="1"/>
          </p:cNvSpPr>
          <p:nvPr>
            <p:ph type="pic" sz="quarter" idx="17" hasCustomPrompt="1"/>
          </p:nvPr>
        </p:nvSpPr>
        <p:spPr>
          <a:xfrm>
            <a:off x="2701445" y="424309"/>
            <a:ext cx="342900" cy="342900"/>
          </a:xfrm>
          <a:prstGeom prst="rect">
            <a:avLst/>
          </a:prstGeom>
        </p:spPr>
        <p:txBody>
          <a:bodyPr lIns="0" tIns="0" rIns="0" bIns="0" anchor="ctr" anchorCtr="0"/>
          <a:lstStyle>
            <a:lvl1pPr algn="ctr">
              <a:buNone/>
              <a:defRPr sz="800">
                <a:solidFill>
                  <a:schemeClr val="bg1"/>
                </a:solidFill>
              </a:defRPr>
            </a:lvl1pPr>
          </a:lstStyle>
          <a:p>
            <a:r>
              <a:rPr lang="en-GB" dirty="0"/>
              <a:t>icon</a:t>
            </a:r>
          </a:p>
        </p:txBody>
      </p:sp>
      <p:sp>
        <p:nvSpPr>
          <p:cNvPr id="52" name="Text Placeholder 23">
            <a:extLst>
              <a:ext uri="{FF2B5EF4-FFF2-40B4-BE49-F238E27FC236}">
                <a16:creationId xmlns:a16="http://schemas.microsoft.com/office/drawing/2014/main" id="{8F204809-B7D7-EC4F-8629-A02FD4DEC8CC}"/>
              </a:ext>
            </a:extLst>
          </p:cNvPr>
          <p:cNvSpPr>
            <a:spLocks noGrp="1"/>
          </p:cNvSpPr>
          <p:nvPr>
            <p:ph type="body" sz="quarter" idx="18" hasCustomPrompt="1"/>
          </p:nvPr>
        </p:nvSpPr>
        <p:spPr>
          <a:xfrm>
            <a:off x="2700558" y="2638921"/>
            <a:ext cx="1457105" cy="584775"/>
          </a:xfrm>
          <a:prstGeom prst="rect">
            <a:avLst/>
          </a:prstGeom>
        </p:spPr>
        <p:txBody>
          <a:bodyPr lIns="0" tIns="0" rIns="0" bIns="0" numCol="1" spcCol="360000"/>
          <a:lstStyle>
            <a:lvl1pPr marL="3175" indent="-3175">
              <a:spcBef>
                <a:spcPts val="0"/>
              </a:spcBef>
              <a:spcAft>
                <a:spcPts val="500"/>
              </a:spcAft>
              <a:buNone/>
              <a:tabLst/>
              <a:defRPr sz="900" b="0" i="0">
                <a:solidFill>
                  <a:schemeClr val="bg1"/>
                </a:solidFill>
                <a:latin typeface="Calibri Light" panose="020F0302020204030204" pitchFamily="34" charset="0"/>
                <a:cs typeface="Calibri Light" panose="020F0302020204030204" pitchFamily="34" charset="0"/>
              </a:defRPr>
            </a:lvl1pPr>
            <a:lvl2pPr>
              <a:buNone/>
              <a:defRPr sz="1600"/>
            </a:lvl2pPr>
            <a:lvl3pPr>
              <a:buNone/>
              <a:defRPr sz="1600"/>
            </a:lvl3pPr>
            <a:lvl4pPr>
              <a:buNone/>
              <a:defRPr sz="1600"/>
            </a:lvl4pPr>
            <a:lvl5pPr>
              <a:buNone/>
              <a:defRPr sz="1600"/>
            </a:lvl5pPr>
          </a:lstStyle>
          <a:p>
            <a:pPr lvl="0"/>
            <a:r>
              <a:rPr lang="en-GB" dirty="0"/>
              <a:t>Click to edit body copy</a:t>
            </a:r>
          </a:p>
        </p:txBody>
      </p:sp>
      <p:sp>
        <p:nvSpPr>
          <p:cNvPr id="53" name="Text Placeholder 23">
            <a:extLst>
              <a:ext uri="{FF2B5EF4-FFF2-40B4-BE49-F238E27FC236}">
                <a16:creationId xmlns:a16="http://schemas.microsoft.com/office/drawing/2014/main" id="{E81FCD15-16DE-0446-AAF7-24AA6490A4A6}"/>
              </a:ext>
            </a:extLst>
          </p:cNvPr>
          <p:cNvSpPr>
            <a:spLocks noGrp="1"/>
          </p:cNvSpPr>
          <p:nvPr>
            <p:ph type="body" sz="quarter" idx="19"/>
          </p:nvPr>
        </p:nvSpPr>
        <p:spPr>
          <a:xfrm>
            <a:off x="2700557" y="2456748"/>
            <a:ext cx="1457105" cy="168697"/>
          </a:xfrm>
          <a:prstGeom prst="rect">
            <a:avLst/>
          </a:prstGeom>
        </p:spPr>
        <p:txBody>
          <a:bodyPr lIns="0" tIns="0" rIns="0" bIns="0" numCol="1" spcCol="360000"/>
          <a:lstStyle>
            <a:lvl1pPr marL="3175" indent="-3175">
              <a:spcBef>
                <a:spcPts val="0"/>
              </a:spcBef>
              <a:buNone/>
              <a:tabLst/>
              <a:defRPr sz="1000" b="0" i="0">
                <a:solidFill>
                  <a:schemeClr val="bg1"/>
                </a:solidFill>
                <a:latin typeface="Calibri" panose="020F0502020204030204" pitchFamily="34" charset="0"/>
                <a:cs typeface="Calibri" panose="020F0502020204030204" pitchFamily="34" charset="0"/>
              </a:defRPr>
            </a:lvl1pPr>
            <a:lvl2pPr>
              <a:buNone/>
              <a:defRPr sz="1600"/>
            </a:lvl2pPr>
            <a:lvl3pPr>
              <a:buNone/>
              <a:defRPr sz="1600"/>
            </a:lvl3pPr>
            <a:lvl4pPr>
              <a:buNone/>
              <a:defRPr sz="1600"/>
            </a:lvl4pPr>
            <a:lvl5pPr>
              <a:buNone/>
              <a:defRPr sz="1600"/>
            </a:lvl5pPr>
          </a:lstStyle>
          <a:p>
            <a:pPr lvl="0"/>
            <a:r>
              <a:rPr lang="en-GB" dirty="0"/>
              <a:t>Click to edit</a:t>
            </a:r>
          </a:p>
        </p:txBody>
      </p:sp>
      <p:sp>
        <p:nvSpPr>
          <p:cNvPr id="54" name="Picture Placeholder 8">
            <a:extLst>
              <a:ext uri="{FF2B5EF4-FFF2-40B4-BE49-F238E27FC236}">
                <a16:creationId xmlns:a16="http://schemas.microsoft.com/office/drawing/2014/main" id="{E0454FFA-EF1C-424F-B213-309A067006EB}"/>
              </a:ext>
            </a:extLst>
          </p:cNvPr>
          <p:cNvSpPr>
            <a:spLocks noGrp="1"/>
          </p:cNvSpPr>
          <p:nvPr>
            <p:ph type="pic" sz="quarter" idx="20" hasCustomPrompt="1"/>
          </p:nvPr>
        </p:nvSpPr>
        <p:spPr>
          <a:xfrm>
            <a:off x="2701445" y="1983077"/>
            <a:ext cx="342900" cy="342900"/>
          </a:xfrm>
          <a:prstGeom prst="rect">
            <a:avLst/>
          </a:prstGeom>
        </p:spPr>
        <p:txBody>
          <a:bodyPr lIns="0" tIns="0" rIns="0" bIns="0" anchor="ctr" anchorCtr="0"/>
          <a:lstStyle>
            <a:lvl1pPr algn="ctr">
              <a:buNone/>
              <a:defRPr sz="800">
                <a:solidFill>
                  <a:schemeClr val="bg1"/>
                </a:solidFill>
              </a:defRPr>
            </a:lvl1pPr>
          </a:lstStyle>
          <a:p>
            <a:r>
              <a:rPr lang="en-GB" dirty="0"/>
              <a:t>icon</a:t>
            </a:r>
          </a:p>
        </p:txBody>
      </p:sp>
      <p:sp>
        <p:nvSpPr>
          <p:cNvPr id="55" name="Text Placeholder 23">
            <a:extLst>
              <a:ext uri="{FF2B5EF4-FFF2-40B4-BE49-F238E27FC236}">
                <a16:creationId xmlns:a16="http://schemas.microsoft.com/office/drawing/2014/main" id="{3B1331E6-BCF2-5B43-B970-86C874BA03C4}"/>
              </a:ext>
            </a:extLst>
          </p:cNvPr>
          <p:cNvSpPr>
            <a:spLocks noGrp="1"/>
          </p:cNvSpPr>
          <p:nvPr>
            <p:ph type="body" sz="quarter" idx="21" hasCustomPrompt="1"/>
          </p:nvPr>
        </p:nvSpPr>
        <p:spPr>
          <a:xfrm>
            <a:off x="2700558" y="4137013"/>
            <a:ext cx="1457105" cy="584775"/>
          </a:xfrm>
          <a:prstGeom prst="rect">
            <a:avLst/>
          </a:prstGeom>
        </p:spPr>
        <p:txBody>
          <a:bodyPr lIns="0" tIns="0" rIns="0" bIns="0" numCol="1" spcCol="360000"/>
          <a:lstStyle>
            <a:lvl1pPr marL="3175" indent="-3175">
              <a:spcBef>
                <a:spcPts val="0"/>
              </a:spcBef>
              <a:spcAft>
                <a:spcPts val="500"/>
              </a:spcAft>
              <a:buNone/>
              <a:tabLst/>
              <a:defRPr sz="900" b="0" i="0">
                <a:solidFill>
                  <a:schemeClr val="bg1"/>
                </a:solidFill>
                <a:latin typeface="Calibri Light" panose="020F0302020204030204" pitchFamily="34" charset="0"/>
                <a:cs typeface="Calibri Light" panose="020F0302020204030204" pitchFamily="34" charset="0"/>
              </a:defRPr>
            </a:lvl1pPr>
            <a:lvl2pPr>
              <a:buNone/>
              <a:defRPr sz="1600"/>
            </a:lvl2pPr>
            <a:lvl3pPr>
              <a:buNone/>
              <a:defRPr sz="1600"/>
            </a:lvl3pPr>
            <a:lvl4pPr>
              <a:buNone/>
              <a:defRPr sz="1600"/>
            </a:lvl4pPr>
            <a:lvl5pPr>
              <a:buNone/>
              <a:defRPr sz="1600"/>
            </a:lvl5pPr>
          </a:lstStyle>
          <a:p>
            <a:pPr lvl="0"/>
            <a:r>
              <a:rPr lang="en-GB" dirty="0"/>
              <a:t>Click to edit body copy</a:t>
            </a:r>
          </a:p>
        </p:txBody>
      </p:sp>
      <p:sp>
        <p:nvSpPr>
          <p:cNvPr id="56" name="Text Placeholder 23">
            <a:extLst>
              <a:ext uri="{FF2B5EF4-FFF2-40B4-BE49-F238E27FC236}">
                <a16:creationId xmlns:a16="http://schemas.microsoft.com/office/drawing/2014/main" id="{6B2F2E86-B648-2640-B10D-5C7BEBB28340}"/>
              </a:ext>
            </a:extLst>
          </p:cNvPr>
          <p:cNvSpPr>
            <a:spLocks noGrp="1"/>
          </p:cNvSpPr>
          <p:nvPr>
            <p:ph type="body" sz="quarter" idx="22"/>
          </p:nvPr>
        </p:nvSpPr>
        <p:spPr>
          <a:xfrm>
            <a:off x="2700557" y="3954840"/>
            <a:ext cx="1457105" cy="168697"/>
          </a:xfrm>
          <a:prstGeom prst="rect">
            <a:avLst/>
          </a:prstGeom>
        </p:spPr>
        <p:txBody>
          <a:bodyPr lIns="0" tIns="0" rIns="0" bIns="0" numCol="1" spcCol="360000"/>
          <a:lstStyle>
            <a:lvl1pPr marL="3175" indent="-3175">
              <a:spcBef>
                <a:spcPts val="0"/>
              </a:spcBef>
              <a:buNone/>
              <a:tabLst/>
              <a:defRPr sz="1000" b="0" i="0">
                <a:solidFill>
                  <a:schemeClr val="bg1"/>
                </a:solidFill>
                <a:latin typeface="Calibri" panose="020F0502020204030204" pitchFamily="34" charset="0"/>
                <a:cs typeface="Calibri" panose="020F0502020204030204" pitchFamily="34" charset="0"/>
              </a:defRPr>
            </a:lvl1pPr>
            <a:lvl2pPr>
              <a:buNone/>
              <a:defRPr sz="1600"/>
            </a:lvl2pPr>
            <a:lvl3pPr>
              <a:buNone/>
              <a:defRPr sz="1600"/>
            </a:lvl3pPr>
            <a:lvl4pPr>
              <a:buNone/>
              <a:defRPr sz="1600"/>
            </a:lvl4pPr>
            <a:lvl5pPr>
              <a:buNone/>
              <a:defRPr sz="1600"/>
            </a:lvl5pPr>
          </a:lstStyle>
          <a:p>
            <a:pPr lvl="0"/>
            <a:r>
              <a:rPr lang="en-GB" dirty="0"/>
              <a:t>Click to edit</a:t>
            </a:r>
          </a:p>
        </p:txBody>
      </p:sp>
      <p:sp>
        <p:nvSpPr>
          <p:cNvPr id="57" name="Picture Placeholder 8">
            <a:extLst>
              <a:ext uri="{FF2B5EF4-FFF2-40B4-BE49-F238E27FC236}">
                <a16:creationId xmlns:a16="http://schemas.microsoft.com/office/drawing/2014/main" id="{F0CAB3B1-0C6E-4C44-806D-9260D68F6913}"/>
              </a:ext>
            </a:extLst>
          </p:cNvPr>
          <p:cNvSpPr>
            <a:spLocks noGrp="1"/>
          </p:cNvSpPr>
          <p:nvPr>
            <p:ph type="pic" sz="quarter" idx="23" hasCustomPrompt="1"/>
          </p:nvPr>
        </p:nvSpPr>
        <p:spPr>
          <a:xfrm>
            <a:off x="2701445" y="3481169"/>
            <a:ext cx="342900" cy="342900"/>
          </a:xfrm>
          <a:prstGeom prst="rect">
            <a:avLst/>
          </a:prstGeom>
        </p:spPr>
        <p:txBody>
          <a:bodyPr lIns="0" tIns="0" rIns="0" bIns="0" anchor="ctr" anchorCtr="0"/>
          <a:lstStyle>
            <a:lvl1pPr algn="ctr">
              <a:buNone/>
              <a:defRPr sz="800">
                <a:solidFill>
                  <a:schemeClr val="bg1"/>
                </a:solidFill>
              </a:defRPr>
            </a:lvl1pPr>
          </a:lstStyle>
          <a:p>
            <a:r>
              <a:rPr lang="en-GB" dirty="0"/>
              <a:t>icon</a:t>
            </a:r>
          </a:p>
        </p:txBody>
      </p:sp>
      <p:pic>
        <p:nvPicPr>
          <p:cNvPr id="20" name="Picture 19" descr="Price Bailey logo"/>
          <p:cNvPicPr>
            <a:picLocks noChangeAspect="1"/>
          </p:cNvPicPr>
          <p:nvPr userDrawn="1"/>
        </p:nvPicPr>
        <p:blipFill>
          <a:blip r:embed="rId3" cstate="email">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7963200" y="288000"/>
            <a:ext cx="828000" cy="161062"/>
          </a:xfrm>
          <a:prstGeom prst="rect">
            <a:avLst/>
          </a:prstGeom>
          <a:noFill/>
          <a:ln>
            <a:noFill/>
          </a:ln>
        </p:spPr>
      </p:pic>
    </p:spTree>
    <p:extLst>
      <p:ext uri="{BB962C8B-B14F-4D97-AF65-F5344CB8AC3E}">
        <p14:creationId xmlns:p14="http://schemas.microsoft.com/office/powerpoint/2010/main" val="26327952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wipe(left)">
                                      <p:cBhvr>
                                        <p:cTn id="7" dur="500"/>
                                        <p:tgtEl>
                                          <p:spTgt spid="4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Lst>
  </p:timing>
  <p:extLst mod="1">
    <p:ext uri="{DCECCB84-F9BA-43D5-87BE-67443E8EF086}">
      <p15:sldGuideLst xmlns:p15="http://schemas.microsoft.com/office/powerpoint/2012/main">
        <p15:guide id="1" orient="horz" pos="1620">
          <p15:clr>
            <a:srgbClr val="FBAE40"/>
          </p15:clr>
        </p15:guide>
        <p15:guide id="2" pos="2880">
          <p15:clr>
            <a:srgbClr val="FBAE40"/>
          </p15:clr>
        </p15:guide>
        <p15:guide id="3" pos="251">
          <p15:clr>
            <a:srgbClr val="FBAE40"/>
          </p15:clr>
        </p15:guide>
        <p15:guide id="4" orient="horz" pos="486">
          <p15:clr>
            <a:srgbClr val="FBAE40"/>
          </p15:clr>
        </p15:guide>
        <p15:guide id="5" pos="5505">
          <p15:clr>
            <a:srgbClr val="FBAE40"/>
          </p15:clr>
        </p15:guide>
        <p15:guide id="6" pos="1433">
          <p15:clr>
            <a:srgbClr val="FBAE40"/>
          </p15:clr>
        </p15:guide>
        <p15:guide id="8" orient="horz" pos="2977">
          <p15:clr>
            <a:srgbClr val="FBAE40"/>
          </p15:clr>
        </p15:guide>
        <p15:guide id="9" pos="3131">
          <p15:clr>
            <a:srgbClr val="FBAE40"/>
          </p15:clr>
        </p15:guide>
        <p15:guide id="10" pos="1695">
          <p15:clr>
            <a:srgbClr val="FBAE40"/>
          </p15:clr>
        </p15:guide>
        <p15:guide id="11" pos="2619">
          <p15:clr>
            <a:srgbClr val="FBAE40"/>
          </p15:clr>
        </p15:guide>
      </p15:sldGuideLst>
    </p:ext>
  </p:extLst>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3_Picture Left / Content Right Layout">
    <p:spTree>
      <p:nvGrpSpPr>
        <p:cNvPr id="1" name=""/>
        <p:cNvGrpSpPr/>
        <p:nvPr/>
      </p:nvGrpSpPr>
      <p:grpSpPr>
        <a:xfrm>
          <a:off x="0" y="0"/>
          <a:ext cx="0" cy="0"/>
          <a:chOff x="0" y="0"/>
          <a:chExt cx="0" cy="0"/>
        </a:xfrm>
      </p:grpSpPr>
      <p:pic>
        <p:nvPicPr>
          <p:cNvPr id="22" name="Picture 21"/>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flipH="1">
            <a:off x="0" y="1"/>
            <a:ext cx="4572000" cy="5143500"/>
          </a:xfrm>
          <a:prstGeom prst="rect">
            <a:avLst/>
          </a:prstGeom>
        </p:spPr>
      </p:pic>
      <p:sp>
        <p:nvSpPr>
          <p:cNvPr id="12" name="Round Single Corner Rectangle 37">
            <a:extLst>
              <a:ext uri="{FF2B5EF4-FFF2-40B4-BE49-F238E27FC236}">
                <a16:creationId xmlns:a16="http://schemas.microsoft.com/office/drawing/2014/main" id="{6C758AED-626F-804C-9EE3-2D1BFE7D00B0}"/>
              </a:ext>
            </a:extLst>
          </p:cNvPr>
          <p:cNvSpPr/>
          <p:nvPr userDrawn="1"/>
        </p:nvSpPr>
        <p:spPr>
          <a:xfrm>
            <a:off x="2274888" y="-1"/>
            <a:ext cx="2297112" cy="5143499"/>
          </a:xfrm>
          <a:prstGeom prst="round1Rect">
            <a:avLst>
              <a:gd name="adj" fmla="val 0"/>
            </a:avLst>
          </a:prstGeom>
          <a:gradFill>
            <a:gsLst>
              <a:gs pos="0">
                <a:schemeClr val="accent2">
                  <a:alpha val="85000"/>
                </a:schemeClr>
              </a:gs>
              <a:gs pos="100000">
                <a:schemeClr val="accent4"/>
              </a:gs>
            </a:gsLst>
            <a:lin ang="5400000" scaled="1"/>
          </a:gra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n-US" sz="1350" dirty="0">
              <a:latin typeface="Calibri Light" panose="020F0302020204030204" pitchFamily="34" charset="0"/>
              <a:cs typeface="Calibri Light" panose="020F0302020204030204" pitchFamily="34" charset="0"/>
            </a:endParaRPr>
          </a:p>
        </p:txBody>
      </p:sp>
      <p:cxnSp>
        <p:nvCxnSpPr>
          <p:cNvPr id="34" name="Straight Connector 33">
            <a:extLst>
              <a:ext uri="{FF2B5EF4-FFF2-40B4-BE49-F238E27FC236}">
                <a16:creationId xmlns:a16="http://schemas.microsoft.com/office/drawing/2014/main" id="{B5E15371-37F4-054D-A6C1-E12620ED8F4F}"/>
              </a:ext>
            </a:extLst>
          </p:cNvPr>
          <p:cNvCxnSpPr>
            <a:cxnSpLocks/>
          </p:cNvCxnSpPr>
          <p:nvPr userDrawn="1"/>
        </p:nvCxnSpPr>
        <p:spPr>
          <a:xfrm>
            <a:off x="4970463" y="2276233"/>
            <a:ext cx="3768725" cy="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40" name="Title 1">
            <a:extLst>
              <a:ext uri="{FF2B5EF4-FFF2-40B4-BE49-F238E27FC236}">
                <a16:creationId xmlns:a16="http://schemas.microsoft.com/office/drawing/2014/main" id="{34C558BF-4AE3-2544-8901-B1F63AA0C56B}"/>
              </a:ext>
            </a:extLst>
          </p:cNvPr>
          <p:cNvSpPr txBox="1">
            <a:spLocks/>
          </p:cNvSpPr>
          <p:nvPr userDrawn="1"/>
        </p:nvSpPr>
        <p:spPr bwMode="gray">
          <a:xfrm>
            <a:off x="402191" y="217970"/>
            <a:ext cx="2498764" cy="184301"/>
          </a:xfrm>
          <a:prstGeom prst="rect">
            <a:avLst/>
          </a:prstGeom>
        </p:spPr>
        <p:txBody>
          <a:bodyPr vert="horz" lIns="0" tIns="0" rIns="0" bIns="0" rtlCol="0" anchor="t" anchorCtr="0">
            <a:normAutofit/>
          </a:bodyPr>
          <a:lstStyle>
            <a:lvl1pPr algn="l" defTabSz="685800" rtl="0" eaLnBrk="1" latinLnBrk="0" hangingPunct="1">
              <a:spcBef>
                <a:spcPct val="0"/>
              </a:spcBef>
              <a:buNone/>
              <a:defRPr lang="en-GB" sz="4000" kern="1200" dirty="0">
                <a:solidFill>
                  <a:srgbClr val="00766B"/>
                </a:solidFill>
                <a:latin typeface="+mn-lt"/>
                <a:ea typeface="Arial" charset="0"/>
                <a:cs typeface="Arial" charset="0"/>
              </a:defRPr>
            </a:lvl1pPr>
          </a:lstStyle>
          <a:p>
            <a:pPr defTabSz="913271">
              <a:lnSpc>
                <a:spcPct val="90000"/>
              </a:lnSpc>
              <a:spcBef>
                <a:spcPts val="1000"/>
              </a:spcBef>
              <a:buFont typeface="Arial" panose="020B0604020202020204" pitchFamily="34" charset="0"/>
              <a:buNone/>
            </a:pPr>
            <a:r>
              <a:rPr lang="en-GB" sz="750" dirty="0">
                <a:solidFill>
                  <a:schemeClr val="bg1"/>
                </a:solidFill>
                <a:latin typeface="Calibri Light" panose="020F0302020204030204" pitchFamily="34" charset="0"/>
                <a:cs typeface="Calibri Light" panose="020F0302020204030204" pitchFamily="34" charset="0"/>
              </a:rPr>
              <a:t>Page </a:t>
            </a:r>
            <a:fld id="{53E7601D-6FDA-7B44-B5BA-3778DAD9E216}" type="slidenum">
              <a:rPr lang="en-GB" sz="750" smtClean="0">
                <a:solidFill>
                  <a:schemeClr val="bg1"/>
                </a:solidFill>
                <a:latin typeface="Calibri Light" panose="020F0302020204030204" pitchFamily="34" charset="0"/>
                <a:cs typeface="Calibri Light" panose="020F0302020204030204" pitchFamily="34" charset="0"/>
              </a:rPr>
              <a:t>‹#›</a:t>
            </a:fld>
            <a:endParaRPr lang="en-GB" sz="750" dirty="0">
              <a:solidFill>
                <a:schemeClr val="bg1"/>
              </a:solidFill>
              <a:latin typeface="Calibri Light" panose="020F0302020204030204" pitchFamily="34" charset="0"/>
              <a:cs typeface="Calibri Light" panose="020F0302020204030204" pitchFamily="34" charset="0"/>
            </a:endParaRPr>
          </a:p>
        </p:txBody>
      </p:sp>
      <p:sp>
        <p:nvSpPr>
          <p:cNvPr id="41" name="Rectangle 40">
            <a:extLst>
              <a:ext uri="{FF2B5EF4-FFF2-40B4-BE49-F238E27FC236}">
                <a16:creationId xmlns:a16="http://schemas.microsoft.com/office/drawing/2014/main" id="{D5B58787-1192-474E-B082-D4F2B6E903B9}"/>
              </a:ext>
            </a:extLst>
          </p:cNvPr>
          <p:cNvSpPr/>
          <p:nvPr userDrawn="1"/>
        </p:nvSpPr>
        <p:spPr>
          <a:xfrm rot="16200000">
            <a:off x="594713" y="-193605"/>
            <a:ext cx="98580" cy="48579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solidFill>
                <a:schemeClr val="bg1"/>
              </a:solidFill>
              <a:latin typeface="Calibri Light" panose="020F0302020204030204" pitchFamily="34" charset="0"/>
              <a:cs typeface="Calibri Light" panose="020F0302020204030204" pitchFamily="34" charset="0"/>
            </a:endParaRPr>
          </a:p>
        </p:txBody>
      </p:sp>
      <p:sp>
        <p:nvSpPr>
          <p:cNvPr id="44" name="Text Placeholder 23">
            <a:extLst>
              <a:ext uri="{FF2B5EF4-FFF2-40B4-BE49-F238E27FC236}">
                <a16:creationId xmlns:a16="http://schemas.microsoft.com/office/drawing/2014/main" id="{C85A8AC0-EDAC-2546-A356-3ACD244E6998}"/>
              </a:ext>
            </a:extLst>
          </p:cNvPr>
          <p:cNvSpPr>
            <a:spLocks noGrp="1"/>
          </p:cNvSpPr>
          <p:nvPr>
            <p:ph type="body" sz="quarter" idx="11" hasCustomPrompt="1"/>
          </p:nvPr>
        </p:nvSpPr>
        <p:spPr>
          <a:xfrm>
            <a:off x="4974319" y="1254737"/>
            <a:ext cx="3764869" cy="725978"/>
          </a:xfrm>
          <a:prstGeom prst="rect">
            <a:avLst/>
          </a:prstGeom>
        </p:spPr>
        <p:txBody>
          <a:bodyPr lIns="0" tIns="0" rIns="0" bIns="0" numCol="1" spcCol="360000"/>
          <a:lstStyle>
            <a:lvl1pPr marL="3175" indent="-3175">
              <a:spcBef>
                <a:spcPts val="0"/>
              </a:spcBef>
              <a:spcAft>
                <a:spcPts val="500"/>
              </a:spcAft>
              <a:buNone/>
              <a:tabLst/>
              <a:defRPr sz="900" b="0" i="0">
                <a:solidFill>
                  <a:schemeClr val="tx1">
                    <a:lumMod val="95000"/>
                    <a:lumOff val="5000"/>
                  </a:schemeClr>
                </a:solidFill>
                <a:latin typeface="Calibri Light" panose="020F0302020204030204" pitchFamily="34" charset="0"/>
                <a:cs typeface="Calibri Light" panose="020F0302020204030204" pitchFamily="34" charset="0"/>
              </a:defRPr>
            </a:lvl1pPr>
            <a:lvl2pPr>
              <a:buNone/>
              <a:defRPr sz="1600"/>
            </a:lvl2pPr>
            <a:lvl3pPr>
              <a:buNone/>
              <a:defRPr sz="1600"/>
            </a:lvl3pPr>
            <a:lvl4pPr>
              <a:buNone/>
              <a:defRPr sz="1600"/>
            </a:lvl4pPr>
            <a:lvl5pPr>
              <a:buNone/>
              <a:defRPr sz="1600"/>
            </a:lvl5pPr>
          </a:lstStyle>
          <a:p>
            <a:pPr lvl="0"/>
            <a:r>
              <a:rPr lang="en-GB" dirty="0"/>
              <a:t>Click to edit body copy</a:t>
            </a:r>
          </a:p>
        </p:txBody>
      </p:sp>
      <p:sp>
        <p:nvSpPr>
          <p:cNvPr id="45" name="Text Placeholder 23">
            <a:extLst>
              <a:ext uri="{FF2B5EF4-FFF2-40B4-BE49-F238E27FC236}">
                <a16:creationId xmlns:a16="http://schemas.microsoft.com/office/drawing/2014/main" id="{1FC84B2B-33C8-3C43-803E-0BB02DB16C4E}"/>
              </a:ext>
            </a:extLst>
          </p:cNvPr>
          <p:cNvSpPr>
            <a:spLocks noGrp="1"/>
          </p:cNvSpPr>
          <p:nvPr>
            <p:ph type="body" sz="quarter" idx="13" hasCustomPrompt="1"/>
          </p:nvPr>
        </p:nvSpPr>
        <p:spPr>
          <a:xfrm>
            <a:off x="4963687" y="738966"/>
            <a:ext cx="3775502" cy="346503"/>
          </a:xfrm>
          <a:prstGeom prst="rect">
            <a:avLst/>
          </a:prstGeom>
        </p:spPr>
        <p:txBody>
          <a:bodyPr lIns="0" tIns="0" rIns="0" bIns="0"/>
          <a:lstStyle>
            <a:lvl1pPr marL="3175" indent="-3175">
              <a:spcBef>
                <a:spcPts val="0"/>
              </a:spcBef>
              <a:buNone/>
              <a:tabLst/>
              <a:defRPr sz="1600" b="0" i="0">
                <a:solidFill>
                  <a:schemeClr val="tx1">
                    <a:lumMod val="85000"/>
                    <a:lumOff val="15000"/>
                  </a:schemeClr>
                </a:solidFill>
                <a:latin typeface="Calibri Light" panose="020F0302020204030204" pitchFamily="34" charset="0"/>
                <a:cs typeface="Calibri Light" panose="020F0302020204030204" pitchFamily="34" charset="0"/>
              </a:defRPr>
            </a:lvl1pPr>
            <a:lvl2pPr>
              <a:buNone/>
              <a:defRPr sz="1600"/>
            </a:lvl2pPr>
            <a:lvl3pPr>
              <a:buNone/>
              <a:defRPr sz="1600"/>
            </a:lvl3pPr>
            <a:lvl4pPr>
              <a:buNone/>
              <a:defRPr sz="1600"/>
            </a:lvl4pPr>
            <a:lvl5pPr>
              <a:buNone/>
              <a:defRPr sz="1600"/>
            </a:lvl5pPr>
          </a:lstStyle>
          <a:p>
            <a:pPr lvl="0"/>
            <a:r>
              <a:rPr lang="en-GB" dirty="0"/>
              <a:t>Click to edit Slide Title</a:t>
            </a:r>
          </a:p>
        </p:txBody>
      </p:sp>
      <p:sp>
        <p:nvSpPr>
          <p:cNvPr id="5" name="Chart Placeholder 4">
            <a:extLst>
              <a:ext uri="{FF2B5EF4-FFF2-40B4-BE49-F238E27FC236}">
                <a16:creationId xmlns:a16="http://schemas.microsoft.com/office/drawing/2014/main" id="{39E4E4BC-CBAC-C648-A987-7358FE8B9D07}"/>
              </a:ext>
            </a:extLst>
          </p:cNvPr>
          <p:cNvSpPr>
            <a:spLocks noGrp="1"/>
          </p:cNvSpPr>
          <p:nvPr>
            <p:ph type="chart" sz="quarter" idx="14"/>
          </p:nvPr>
        </p:nvSpPr>
        <p:spPr>
          <a:xfrm>
            <a:off x="4970463" y="2571750"/>
            <a:ext cx="3768726" cy="2154238"/>
          </a:xfrm>
          <a:prstGeom prst="rect">
            <a:avLst/>
          </a:prstGeom>
          <a:solidFill>
            <a:schemeClr val="bg1">
              <a:lumMod val="95000"/>
            </a:schemeClr>
          </a:solidFill>
        </p:spPr>
        <p:txBody>
          <a:bodyPr/>
          <a:lstStyle>
            <a:lvl1pPr>
              <a:buNone/>
              <a:defRPr sz="800" b="0" i="0">
                <a:latin typeface="Calibri Light" panose="020F0302020204030204" pitchFamily="34" charset="0"/>
                <a:cs typeface="Calibri Light" panose="020F0302020204030204" pitchFamily="34" charset="0"/>
              </a:defRPr>
            </a:lvl1pPr>
          </a:lstStyle>
          <a:p>
            <a:r>
              <a:rPr lang="en-GB" dirty="0"/>
              <a:t>Click icon to add chart</a:t>
            </a:r>
          </a:p>
        </p:txBody>
      </p:sp>
      <p:sp>
        <p:nvSpPr>
          <p:cNvPr id="48" name="Text Placeholder 23">
            <a:extLst>
              <a:ext uri="{FF2B5EF4-FFF2-40B4-BE49-F238E27FC236}">
                <a16:creationId xmlns:a16="http://schemas.microsoft.com/office/drawing/2014/main" id="{9CC7F7B2-E491-4D43-BC5F-E56BE0BEBDC1}"/>
              </a:ext>
            </a:extLst>
          </p:cNvPr>
          <p:cNvSpPr>
            <a:spLocks noGrp="1"/>
          </p:cNvSpPr>
          <p:nvPr>
            <p:ph type="body" sz="quarter" idx="15" hasCustomPrompt="1"/>
          </p:nvPr>
        </p:nvSpPr>
        <p:spPr>
          <a:xfrm>
            <a:off x="2700558" y="1080153"/>
            <a:ext cx="1457105" cy="584775"/>
          </a:xfrm>
          <a:prstGeom prst="rect">
            <a:avLst/>
          </a:prstGeom>
        </p:spPr>
        <p:txBody>
          <a:bodyPr lIns="0" tIns="0" rIns="0" bIns="0" numCol="1" spcCol="360000"/>
          <a:lstStyle>
            <a:lvl1pPr marL="3175" indent="-3175">
              <a:spcBef>
                <a:spcPts val="0"/>
              </a:spcBef>
              <a:spcAft>
                <a:spcPts val="500"/>
              </a:spcAft>
              <a:buNone/>
              <a:tabLst/>
              <a:defRPr sz="900" b="0" i="0">
                <a:solidFill>
                  <a:schemeClr val="bg1"/>
                </a:solidFill>
                <a:latin typeface="Calibri Light" panose="020F0302020204030204" pitchFamily="34" charset="0"/>
                <a:cs typeface="Calibri Light" panose="020F0302020204030204" pitchFamily="34" charset="0"/>
              </a:defRPr>
            </a:lvl1pPr>
            <a:lvl2pPr>
              <a:buNone/>
              <a:defRPr sz="1600"/>
            </a:lvl2pPr>
            <a:lvl3pPr>
              <a:buNone/>
              <a:defRPr sz="1600"/>
            </a:lvl3pPr>
            <a:lvl4pPr>
              <a:buNone/>
              <a:defRPr sz="1600"/>
            </a:lvl4pPr>
            <a:lvl5pPr>
              <a:buNone/>
              <a:defRPr sz="1600"/>
            </a:lvl5pPr>
          </a:lstStyle>
          <a:p>
            <a:pPr lvl="0"/>
            <a:r>
              <a:rPr lang="en-GB" dirty="0"/>
              <a:t>Click to edit body copy</a:t>
            </a:r>
          </a:p>
        </p:txBody>
      </p:sp>
      <p:sp>
        <p:nvSpPr>
          <p:cNvPr id="49" name="Text Placeholder 23">
            <a:extLst>
              <a:ext uri="{FF2B5EF4-FFF2-40B4-BE49-F238E27FC236}">
                <a16:creationId xmlns:a16="http://schemas.microsoft.com/office/drawing/2014/main" id="{BA757C27-6242-2044-AF50-2F170810D13D}"/>
              </a:ext>
            </a:extLst>
          </p:cNvPr>
          <p:cNvSpPr>
            <a:spLocks noGrp="1"/>
          </p:cNvSpPr>
          <p:nvPr>
            <p:ph type="body" sz="quarter" idx="16"/>
          </p:nvPr>
        </p:nvSpPr>
        <p:spPr>
          <a:xfrm>
            <a:off x="2700557" y="897980"/>
            <a:ext cx="1457105" cy="168697"/>
          </a:xfrm>
          <a:prstGeom prst="rect">
            <a:avLst/>
          </a:prstGeom>
        </p:spPr>
        <p:txBody>
          <a:bodyPr lIns="0" tIns="0" rIns="0" bIns="0" numCol="1" spcCol="360000"/>
          <a:lstStyle>
            <a:lvl1pPr marL="3175" indent="-3175">
              <a:spcBef>
                <a:spcPts val="0"/>
              </a:spcBef>
              <a:buNone/>
              <a:tabLst/>
              <a:defRPr sz="1000" b="0" i="0">
                <a:solidFill>
                  <a:schemeClr val="bg1"/>
                </a:solidFill>
                <a:latin typeface="Calibri" panose="020F0502020204030204" pitchFamily="34" charset="0"/>
                <a:cs typeface="Calibri" panose="020F0502020204030204" pitchFamily="34" charset="0"/>
              </a:defRPr>
            </a:lvl1pPr>
            <a:lvl2pPr>
              <a:buNone/>
              <a:defRPr sz="1600"/>
            </a:lvl2pPr>
            <a:lvl3pPr>
              <a:buNone/>
              <a:defRPr sz="1600"/>
            </a:lvl3pPr>
            <a:lvl4pPr>
              <a:buNone/>
              <a:defRPr sz="1600"/>
            </a:lvl4pPr>
            <a:lvl5pPr>
              <a:buNone/>
              <a:defRPr sz="1600"/>
            </a:lvl5pPr>
          </a:lstStyle>
          <a:p>
            <a:pPr lvl="0"/>
            <a:r>
              <a:rPr lang="en-GB" dirty="0"/>
              <a:t>Click to edit</a:t>
            </a:r>
          </a:p>
        </p:txBody>
      </p:sp>
      <p:sp>
        <p:nvSpPr>
          <p:cNvPr id="51" name="Picture Placeholder 8">
            <a:extLst>
              <a:ext uri="{FF2B5EF4-FFF2-40B4-BE49-F238E27FC236}">
                <a16:creationId xmlns:a16="http://schemas.microsoft.com/office/drawing/2014/main" id="{BB2E7EE4-15AE-0843-BF02-A6859EEF6FD4}"/>
              </a:ext>
            </a:extLst>
          </p:cNvPr>
          <p:cNvSpPr>
            <a:spLocks noGrp="1"/>
          </p:cNvSpPr>
          <p:nvPr>
            <p:ph type="pic" sz="quarter" idx="17" hasCustomPrompt="1"/>
          </p:nvPr>
        </p:nvSpPr>
        <p:spPr>
          <a:xfrm>
            <a:off x="2701445" y="424309"/>
            <a:ext cx="342900" cy="342900"/>
          </a:xfrm>
          <a:prstGeom prst="rect">
            <a:avLst/>
          </a:prstGeom>
        </p:spPr>
        <p:txBody>
          <a:bodyPr lIns="0" tIns="0" rIns="0" bIns="0" anchor="ctr" anchorCtr="0"/>
          <a:lstStyle>
            <a:lvl1pPr algn="ctr">
              <a:buNone/>
              <a:defRPr sz="800">
                <a:solidFill>
                  <a:schemeClr val="bg1"/>
                </a:solidFill>
              </a:defRPr>
            </a:lvl1pPr>
          </a:lstStyle>
          <a:p>
            <a:r>
              <a:rPr lang="en-GB" dirty="0"/>
              <a:t>icon</a:t>
            </a:r>
          </a:p>
        </p:txBody>
      </p:sp>
      <p:sp>
        <p:nvSpPr>
          <p:cNvPr id="52" name="Text Placeholder 23">
            <a:extLst>
              <a:ext uri="{FF2B5EF4-FFF2-40B4-BE49-F238E27FC236}">
                <a16:creationId xmlns:a16="http://schemas.microsoft.com/office/drawing/2014/main" id="{8F204809-B7D7-EC4F-8629-A02FD4DEC8CC}"/>
              </a:ext>
            </a:extLst>
          </p:cNvPr>
          <p:cNvSpPr>
            <a:spLocks noGrp="1"/>
          </p:cNvSpPr>
          <p:nvPr>
            <p:ph type="body" sz="quarter" idx="18" hasCustomPrompt="1"/>
          </p:nvPr>
        </p:nvSpPr>
        <p:spPr>
          <a:xfrm>
            <a:off x="2700558" y="2638921"/>
            <a:ext cx="1457105" cy="584775"/>
          </a:xfrm>
          <a:prstGeom prst="rect">
            <a:avLst/>
          </a:prstGeom>
        </p:spPr>
        <p:txBody>
          <a:bodyPr lIns="0" tIns="0" rIns="0" bIns="0" numCol="1" spcCol="360000"/>
          <a:lstStyle>
            <a:lvl1pPr marL="3175" indent="-3175">
              <a:spcBef>
                <a:spcPts val="0"/>
              </a:spcBef>
              <a:spcAft>
                <a:spcPts val="500"/>
              </a:spcAft>
              <a:buNone/>
              <a:tabLst/>
              <a:defRPr sz="900" b="0" i="0">
                <a:solidFill>
                  <a:schemeClr val="bg1"/>
                </a:solidFill>
                <a:latin typeface="Calibri Light" panose="020F0302020204030204" pitchFamily="34" charset="0"/>
                <a:cs typeface="Calibri Light" panose="020F0302020204030204" pitchFamily="34" charset="0"/>
              </a:defRPr>
            </a:lvl1pPr>
            <a:lvl2pPr>
              <a:buNone/>
              <a:defRPr sz="1600"/>
            </a:lvl2pPr>
            <a:lvl3pPr>
              <a:buNone/>
              <a:defRPr sz="1600"/>
            </a:lvl3pPr>
            <a:lvl4pPr>
              <a:buNone/>
              <a:defRPr sz="1600"/>
            </a:lvl4pPr>
            <a:lvl5pPr>
              <a:buNone/>
              <a:defRPr sz="1600"/>
            </a:lvl5pPr>
          </a:lstStyle>
          <a:p>
            <a:pPr lvl="0"/>
            <a:r>
              <a:rPr lang="en-GB" dirty="0"/>
              <a:t>Click to edit body copy</a:t>
            </a:r>
          </a:p>
        </p:txBody>
      </p:sp>
      <p:sp>
        <p:nvSpPr>
          <p:cNvPr id="53" name="Text Placeholder 23">
            <a:extLst>
              <a:ext uri="{FF2B5EF4-FFF2-40B4-BE49-F238E27FC236}">
                <a16:creationId xmlns:a16="http://schemas.microsoft.com/office/drawing/2014/main" id="{E81FCD15-16DE-0446-AAF7-24AA6490A4A6}"/>
              </a:ext>
            </a:extLst>
          </p:cNvPr>
          <p:cNvSpPr>
            <a:spLocks noGrp="1"/>
          </p:cNvSpPr>
          <p:nvPr>
            <p:ph type="body" sz="quarter" idx="19"/>
          </p:nvPr>
        </p:nvSpPr>
        <p:spPr>
          <a:xfrm>
            <a:off x="2700557" y="2456748"/>
            <a:ext cx="1457105" cy="168697"/>
          </a:xfrm>
          <a:prstGeom prst="rect">
            <a:avLst/>
          </a:prstGeom>
        </p:spPr>
        <p:txBody>
          <a:bodyPr lIns="0" tIns="0" rIns="0" bIns="0" numCol="1" spcCol="360000"/>
          <a:lstStyle>
            <a:lvl1pPr marL="3175" indent="-3175">
              <a:spcBef>
                <a:spcPts val="0"/>
              </a:spcBef>
              <a:buNone/>
              <a:tabLst/>
              <a:defRPr sz="1000" b="0" i="0">
                <a:solidFill>
                  <a:schemeClr val="bg1"/>
                </a:solidFill>
                <a:latin typeface="Calibri" panose="020F0502020204030204" pitchFamily="34" charset="0"/>
                <a:cs typeface="Calibri" panose="020F0502020204030204" pitchFamily="34" charset="0"/>
              </a:defRPr>
            </a:lvl1pPr>
            <a:lvl2pPr>
              <a:buNone/>
              <a:defRPr sz="1600"/>
            </a:lvl2pPr>
            <a:lvl3pPr>
              <a:buNone/>
              <a:defRPr sz="1600"/>
            </a:lvl3pPr>
            <a:lvl4pPr>
              <a:buNone/>
              <a:defRPr sz="1600"/>
            </a:lvl4pPr>
            <a:lvl5pPr>
              <a:buNone/>
              <a:defRPr sz="1600"/>
            </a:lvl5pPr>
          </a:lstStyle>
          <a:p>
            <a:pPr lvl="0"/>
            <a:r>
              <a:rPr lang="en-GB" dirty="0"/>
              <a:t>Click to edit</a:t>
            </a:r>
          </a:p>
        </p:txBody>
      </p:sp>
      <p:sp>
        <p:nvSpPr>
          <p:cNvPr id="54" name="Picture Placeholder 8">
            <a:extLst>
              <a:ext uri="{FF2B5EF4-FFF2-40B4-BE49-F238E27FC236}">
                <a16:creationId xmlns:a16="http://schemas.microsoft.com/office/drawing/2014/main" id="{E0454FFA-EF1C-424F-B213-309A067006EB}"/>
              </a:ext>
            </a:extLst>
          </p:cNvPr>
          <p:cNvSpPr>
            <a:spLocks noGrp="1"/>
          </p:cNvSpPr>
          <p:nvPr>
            <p:ph type="pic" sz="quarter" idx="20" hasCustomPrompt="1"/>
          </p:nvPr>
        </p:nvSpPr>
        <p:spPr>
          <a:xfrm>
            <a:off x="2701445" y="1983077"/>
            <a:ext cx="342900" cy="342900"/>
          </a:xfrm>
          <a:prstGeom prst="rect">
            <a:avLst/>
          </a:prstGeom>
        </p:spPr>
        <p:txBody>
          <a:bodyPr lIns="0" tIns="0" rIns="0" bIns="0" anchor="ctr" anchorCtr="0"/>
          <a:lstStyle>
            <a:lvl1pPr algn="ctr">
              <a:buNone/>
              <a:defRPr sz="800">
                <a:solidFill>
                  <a:schemeClr val="bg1"/>
                </a:solidFill>
              </a:defRPr>
            </a:lvl1pPr>
          </a:lstStyle>
          <a:p>
            <a:r>
              <a:rPr lang="en-GB" dirty="0"/>
              <a:t>icon</a:t>
            </a:r>
          </a:p>
        </p:txBody>
      </p:sp>
      <p:sp>
        <p:nvSpPr>
          <p:cNvPr id="55" name="Text Placeholder 23">
            <a:extLst>
              <a:ext uri="{FF2B5EF4-FFF2-40B4-BE49-F238E27FC236}">
                <a16:creationId xmlns:a16="http://schemas.microsoft.com/office/drawing/2014/main" id="{3B1331E6-BCF2-5B43-B970-86C874BA03C4}"/>
              </a:ext>
            </a:extLst>
          </p:cNvPr>
          <p:cNvSpPr>
            <a:spLocks noGrp="1"/>
          </p:cNvSpPr>
          <p:nvPr>
            <p:ph type="body" sz="quarter" idx="21" hasCustomPrompt="1"/>
          </p:nvPr>
        </p:nvSpPr>
        <p:spPr>
          <a:xfrm>
            <a:off x="2700558" y="4137013"/>
            <a:ext cx="1457105" cy="584775"/>
          </a:xfrm>
          <a:prstGeom prst="rect">
            <a:avLst/>
          </a:prstGeom>
        </p:spPr>
        <p:txBody>
          <a:bodyPr lIns="0" tIns="0" rIns="0" bIns="0" numCol="1" spcCol="360000"/>
          <a:lstStyle>
            <a:lvl1pPr marL="3175" indent="-3175">
              <a:spcBef>
                <a:spcPts val="0"/>
              </a:spcBef>
              <a:spcAft>
                <a:spcPts val="500"/>
              </a:spcAft>
              <a:buNone/>
              <a:tabLst/>
              <a:defRPr sz="900" b="0" i="0">
                <a:solidFill>
                  <a:schemeClr val="bg1"/>
                </a:solidFill>
                <a:latin typeface="Calibri Light" panose="020F0302020204030204" pitchFamily="34" charset="0"/>
                <a:cs typeface="Calibri Light" panose="020F0302020204030204" pitchFamily="34" charset="0"/>
              </a:defRPr>
            </a:lvl1pPr>
            <a:lvl2pPr>
              <a:buNone/>
              <a:defRPr sz="1600"/>
            </a:lvl2pPr>
            <a:lvl3pPr>
              <a:buNone/>
              <a:defRPr sz="1600"/>
            </a:lvl3pPr>
            <a:lvl4pPr>
              <a:buNone/>
              <a:defRPr sz="1600"/>
            </a:lvl4pPr>
            <a:lvl5pPr>
              <a:buNone/>
              <a:defRPr sz="1600"/>
            </a:lvl5pPr>
          </a:lstStyle>
          <a:p>
            <a:pPr lvl="0"/>
            <a:r>
              <a:rPr lang="en-GB" dirty="0"/>
              <a:t>Click to edit body copy</a:t>
            </a:r>
          </a:p>
        </p:txBody>
      </p:sp>
      <p:sp>
        <p:nvSpPr>
          <p:cNvPr id="56" name="Text Placeholder 23">
            <a:extLst>
              <a:ext uri="{FF2B5EF4-FFF2-40B4-BE49-F238E27FC236}">
                <a16:creationId xmlns:a16="http://schemas.microsoft.com/office/drawing/2014/main" id="{6B2F2E86-B648-2640-B10D-5C7BEBB28340}"/>
              </a:ext>
            </a:extLst>
          </p:cNvPr>
          <p:cNvSpPr>
            <a:spLocks noGrp="1"/>
          </p:cNvSpPr>
          <p:nvPr>
            <p:ph type="body" sz="quarter" idx="22"/>
          </p:nvPr>
        </p:nvSpPr>
        <p:spPr>
          <a:xfrm>
            <a:off x="2700557" y="3954840"/>
            <a:ext cx="1457105" cy="168697"/>
          </a:xfrm>
          <a:prstGeom prst="rect">
            <a:avLst/>
          </a:prstGeom>
        </p:spPr>
        <p:txBody>
          <a:bodyPr lIns="0" tIns="0" rIns="0" bIns="0" numCol="1" spcCol="360000"/>
          <a:lstStyle>
            <a:lvl1pPr marL="3175" indent="-3175">
              <a:spcBef>
                <a:spcPts val="0"/>
              </a:spcBef>
              <a:buNone/>
              <a:tabLst/>
              <a:defRPr sz="1000" b="0" i="0">
                <a:solidFill>
                  <a:schemeClr val="bg1"/>
                </a:solidFill>
                <a:latin typeface="Calibri" panose="020F0502020204030204" pitchFamily="34" charset="0"/>
                <a:cs typeface="Calibri" panose="020F0502020204030204" pitchFamily="34" charset="0"/>
              </a:defRPr>
            </a:lvl1pPr>
            <a:lvl2pPr>
              <a:buNone/>
              <a:defRPr sz="1600"/>
            </a:lvl2pPr>
            <a:lvl3pPr>
              <a:buNone/>
              <a:defRPr sz="1600"/>
            </a:lvl3pPr>
            <a:lvl4pPr>
              <a:buNone/>
              <a:defRPr sz="1600"/>
            </a:lvl4pPr>
            <a:lvl5pPr>
              <a:buNone/>
              <a:defRPr sz="1600"/>
            </a:lvl5pPr>
          </a:lstStyle>
          <a:p>
            <a:pPr lvl="0"/>
            <a:r>
              <a:rPr lang="en-GB" dirty="0"/>
              <a:t>Click to edit</a:t>
            </a:r>
          </a:p>
        </p:txBody>
      </p:sp>
      <p:sp>
        <p:nvSpPr>
          <p:cNvPr id="57" name="Picture Placeholder 8">
            <a:extLst>
              <a:ext uri="{FF2B5EF4-FFF2-40B4-BE49-F238E27FC236}">
                <a16:creationId xmlns:a16="http://schemas.microsoft.com/office/drawing/2014/main" id="{F0CAB3B1-0C6E-4C44-806D-9260D68F6913}"/>
              </a:ext>
            </a:extLst>
          </p:cNvPr>
          <p:cNvSpPr>
            <a:spLocks noGrp="1"/>
          </p:cNvSpPr>
          <p:nvPr>
            <p:ph type="pic" sz="quarter" idx="23" hasCustomPrompt="1"/>
          </p:nvPr>
        </p:nvSpPr>
        <p:spPr>
          <a:xfrm>
            <a:off x="2701445" y="3481169"/>
            <a:ext cx="342900" cy="342900"/>
          </a:xfrm>
          <a:prstGeom prst="rect">
            <a:avLst/>
          </a:prstGeom>
        </p:spPr>
        <p:txBody>
          <a:bodyPr lIns="0" tIns="0" rIns="0" bIns="0" anchor="ctr" anchorCtr="0"/>
          <a:lstStyle>
            <a:lvl1pPr algn="ctr">
              <a:buNone/>
              <a:defRPr sz="800">
                <a:solidFill>
                  <a:schemeClr val="bg1"/>
                </a:solidFill>
              </a:defRPr>
            </a:lvl1pPr>
          </a:lstStyle>
          <a:p>
            <a:r>
              <a:rPr lang="en-GB" dirty="0"/>
              <a:t>icon</a:t>
            </a:r>
          </a:p>
        </p:txBody>
      </p:sp>
      <p:pic>
        <p:nvPicPr>
          <p:cNvPr id="20" name="Picture 19" descr="Price Bailey logo"/>
          <p:cNvPicPr>
            <a:picLocks noChangeAspect="1"/>
          </p:cNvPicPr>
          <p:nvPr userDrawn="1"/>
        </p:nvPicPr>
        <p:blipFill>
          <a:blip r:embed="rId3" cstate="email">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7963200" y="288000"/>
            <a:ext cx="828000" cy="161062"/>
          </a:xfrm>
          <a:prstGeom prst="rect">
            <a:avLst/>
          </a:prstGeom>
          <a:noFill/>
          <a:ln>
            <a:noFill/>
          </a:ln>
        </p:spPr>
      </p:pic>
    </p:spTree>
    <p:extLst>
      <p:ext uri="{BB962C8B-B14F-4D97-AF65-F5344CB8AC3E}">
        <p14:creationId xmlns:p14="http://schemas.microsoft.com/office/powerpoint/2010/main" val="28355829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wipe(left)">
                                      <p:cBhvr>
                                        <p:cTn id="7" dur="500"/>
                                        <p:tgtEl>
                                          <p:spTgt spid="4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Lst>
  </p:timing>
  <p:extLst mod="1">
    <p:ext uri="{DCECCB84-F9BA-43D5-87BE-67443E8EF086}">
      <p15:sldGuideLst xmlns:p15="http://schemas.microsoft.com/office/powerpoint/2012/main">
        <p15:guide id="1" orient="horz" pos="1620">
          <p15:clr>
            <a:srgbClr val="FBAE40"/>
          </p15:clr>
        </p15:guide>
        <p15:guide id="2" pos="2880">
          <p15:clr>
            <a:srgbClr val="FBAE40"/>
          </p15:clr>
        </p15:guide>
        <p15:guide id="3" pos="251">
          <p15:clr>
            <a:srgbClr val="FBAE40"/>
          </p15:clr>
        </p15:guide>
        <p15:guide id="4" orient="horz" pos="486">
          <p15:clr>
            <a:srgbClr val="FBAE40"/>
          </p15:clr>
        </p15:guide>
        <p15:guide id="5" pos="5505">
          <p15:clr>
            <a:srgbClr val="FBAE40"/>
          </p15:clr>
        </p15:guide>
        <p15:guide id="6" pos="1433">
          <p15:clr>
            <a:srgbClr val="FBAE40"/>
          </p15:clr>
        </p15:guide>
        <p15:guide id="8" orient="horz" pos="2977">
          <p15:clr>
            <a:srgbClr val="FBAE40"/>
          </p15:clr>
        </p15:guide>
        <p15:guide id="9" pos="3131">
          <p15:clr>
            <a:srgbClr val="FBAE40"/>
          </p15:clr>
        </p15:guide>
        <p15:guide id="10" pos="1695">
          <p15:clr>
            <a:srgbClr val="FBAE40"/>
          </p15:clr>
        </p15:guide>
        <p15:guide id="11" pos="2619">
          <p15:clr>
            <a:srgbClr val="FBAE40"/>
          </p15:clr>
        </p15:guide>
      </p15:sldGuideLst>
    </p:ext>
  </p:extLst>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userDrawn="1">
  <p:cSld name="4_Picture Left / Content Right Layout">
    <p:spTree>
      <p:nvGrpSpPr>
        <p:cNvPr id="1" name=""/>
        <p:cNvGrpSpPr/>
        <p:nvPr/>
      </p:nvGrpSpPr>
      <p:grpSpPr>
        <a:xfrm>
          <a:off x="0" y="0"/>
          <a:ext cx="0" cy="0"/>
          <a:chOff x="0" y="0"/>
          <a:chExt cx="0" cy="0"/>
        </a:xfrm>
      </p:grpSpPr>
      <p:pic>
        <p:nvPicPr>
          <p:cNvPr id="21" name="Picture 20"/>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14514" y="0"/>
            <a:ext cx="4557486" cy="5138057"/>
          </a:xfrm>
          <a:prstGeom prst="rect">
            <a:avLst/>
          </a:prstGeom>
        </p:spPr>
      </p:pic>
      <p:sp>
        <p:nvSpPr>
          <p:cNvPr id="12" name="Round Single Corner Rectangle 37">
            <a:extLst>
              <a:ext uri="{FF2B5EF4-FFF2-40B4-BE49-F238E27FC236}">
                <a16:creationId xmlns:a16="http://schemas.microsoft.com/office/drawing/2014/main" id="{6C758AED-626F-804C-9EE3-2D1BFE7D00B0}"/>
              </a:ext>
            </a:extLst>
          </p:cNvPr>
          <p:cNvSpPr/>
          <p:nvPr userDrawn="1"/>
        </p:nvSpPr>
        <p:spPr>
          <a:xfrm>
            <a:off x="2274888" y="-1"/>
            <a:ext cx="2297112" cy="5143499"/>
          </a:xfrm>
          <a:prstGeom prst="round1Rect">
            <a:avLst>
              <a:gd name="adj" fmla="val 0"/>
            </a:avLst>
          </a:prstGeom>
          <a:gradFill>
            <a:gsLst>
              <a:gs pos="0">
                <a:schemeClr val="accent2">
                  <a:alpha val="85000"/>
                </a:schemeClr>
              </a:gs>
              <a:gs pos="100000">
                <a:schemeClr val="accent4"/>
              </a:gs>
            </a:gsLst>
            <a:lin ang="5400000" scaled="1"/>
          </a:gra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n-US" sz="1350" dirty="0">
              <a:latin typeface="Calibri Light" panose="020F0302020204030204" pitchFamily="34" charset="0"/>
              <a:cs typeface="Calibri Light" panose="020F0302020204030204" pitchFamily="34" charset="0"/>
            </a:endParaRPr>
          </a:p>
        </p:txBody>
      </p:sp>
      <p:cxnSp>
        <p:nvCxnSpPr>
          <p:cNvPr id="34" name="Straight Connector 33">
            <a:extLst>
              <a:ext uri="{FF2B5EF4-FFF2-40B4-BE49-F238E27FC236}">
                <a16:creationId xmlns:a16="http://schemas.microsoft.com/office/drawing/2014/main" id="{B5E15371-37F4-054D-A6C1-E12620ED8F4F}"/>
              </a:ext>
            </a:extLst>
          </p:cNvPr>
          <p:cNvCxnSpPr>
            <a:cxnSpLocks/>
          </p:cNvCxnSpPr>
          <p:nvPr userDrawn="1"/>
        </p:nvCxnSpPr>
        <p:spPr>
          <a:xfrm>
            <a:off x="4970463" y="2276233"/>
            <a:ext cx="3768725" cy="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40" name="Title 1">
            <a:extLst>
              <a:ext uri="{FF2B5EF4-FFF2-40B4-BE49-F238E27FC236}">
                <a16:creationId xmlns:a16="http://schemas.microsoft.com/office/drawing/2014/main" id="{34C558BF-4AE3-2544-8901-B1F63AA0C56B}"/>
              </a:ext>
            </a:extLst>
          </p:cNvPr>
          <p:cNvSpPr txBox="1">
            <a:spLocks/>
          </p:cNvSpPr>
          <p:nvPr userDrawn="1"/>
        </p:nvSpPr>
        <p:spPr bwMode="gray">
          <a:xfrm>
            <a:off x="402191" y="217970"/>
            <a:ext cx="2498764" cy="184301"/>
          </a:xfrm>
          <a:prstGeom prst="rect">
            <a:avLst/>
          </a:prstGeom>
        </p:spPr>
        <p:txBody>
          <a:bodyPr vert="horz" lIns="0" tIns="0" rIns="0" bIns="0" rtlCol="0" anchor="t" anchorCtr="0">
            <a:normAutofit/>
          </a:bodyPr>
          <a:lstStyle>
            <a:lvl1pPr algn="l" defTabSz="685800" rtl="0" eaLnBrk="1" latinLnBrk="0" hangingPunct="1">
              <a:spcBef>
                <a:spcPct val="0"/>
              </a:spcBef>
              <a:buNone/>
              <a:defRPr lang="en-GB" sz="4000" kern="1200" dirty="0">
                <a:solidFill>
                  <a:srgbClr val="00766B"/>
                </a:solidFill>
                <a:latin typeface="+mn-lt"/>
                <a:ea typeface="Arial" charset="0"/>
                <a:cs typeface="Arial" charset="0"/>
              </a:defRPr>
            </a:lvl1pPr>
          </a:lstStyle>
          <a:p>
            <a:pPr defTabSz="913271">
              <a:lnSpc>
                <a:spcPct val="90000"/>
              </a:lnSpc>
              <a:spcBef>
                <a:spcPts val="1000"/>
              </a:spcBef>
              <a:buFont typeface="Arial" panose="020B0604020202020204" pitchFamily="34" charset="0"/>
              <a:buNone/>
            </a:pPr>
            <a:r>
              <a:rPr lang="en-GB" sz="750" dirty="0">
                <a:solidFill>
                  <a:schemeClr val="bg1"/>
                </a:solidFill>
                <a:latin typeface="Calibri Light" panose="020F0302020204030204" pitchFamily="34" charset="0"/>
                <a:cs typeface="Calibri Light" panose="020F0302020204030204" pitchFamily="34" charset="0"/>
              </a:rPr>
              <a:t>Page </a:t>
            </a:r>
            <a:fld id="{53E7601D-6FDA-7B44-B5BA-3778DAD9E216}" type="slidenum">
              <a:rPr lang="en-GB" sz="750" smtClean="0">
                <a:solidFill>
                  <a:schemeClr val="bg1"/>
                </a:solidFill>
                <a:latin typeface="Calibri Light" panose="020F0302020204030204" pitchFamily="34" charset="0"/>
                <a:cs typeface="Calibri Light" panose="020F0302020204030204" pitchFamily="34" charset="0"/>
              </a:rPr>
              <a:t>‹#›</a:t>
            </a:fld>
            <a:endParaRPr lang="en-GB" sz="750" dirty="0">
              <a:solidFill>
                <a:schemeClr val="bg1"/>
              </a:solidFill>
              <a:latin typeface="Calibri Light" panose="020F0302020204030204" pitchFamily="34" charset="0"/>
              <a:cs typeface="Calibri Light" panose="020F0302020204030204" pitchFamily="34" charset="0"/>
            </a:endParaRPr>
          </a:p>
        </p:txBody>
      </p:sp>
      <p:sp>
        <p:nvSpPr>
          <p:cNvPr id="41" name="Rectangle 40">
            <a:extLst>
              <a:ext uri="{FF2B5EF4-FFF2-40B4-BE49-F238E27FC236}">
                <a16:creationId xmlns:a16="http://schemas.microsoft.com/office/drawing/2014/main" id="{D5B58787-1192-474E-B082-D4F2B6E903B9}"/>
              </a:ext>
            </a:extLst>
          </p:cNvPr>
          <p:cNvSpPr/>
          <p:nvPr userDrawn="1"/>
        </p:nvSpPr>
        <p:spPr>
          <a:xfrm rot="16200000">
            <a:off x="594713" y="-193605"/>
            <a:ext cx="98580" cy="48579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solidFill>
                <a:schemeClr val="bg1"/>
              </a:solidFill>
              <a:latin typeface="Calibri Light" panose="020F0302020204030204" pitchFamily="34" charset="0"/>
              <a:cs typeface="Calibri Light" panose="020F0302020204030204" pitchFamily="34" charset="0"/>
            </a:endParaRPr>
          </a:p>
        </p:txBody>
      </p:sp>
      <p:sp>
        <p:nvSpPr>
          <p:cNvPr id="44" name="Text Placeholder 23">
            <a:extLst>
              <a:ext uri="{FF2B5EF4-FFF2-40B4-BE49-F238E27FC236}">
                <a16:creationId xmlns:a16="http://schemas.microsoft.com/office/drawing/2014/main" id="{C85A8AC0-EDAC-2546-A356-3ACD244E6998}"/>
              </a:ext>
            </a:extLst>
          </p:cNvPr>
          <p:cNvSpPr>
            <a:spLocks noGrp="1"/>
          </p:cNvSpPr>
          <p:nvPr>
            <p:ph type="body" sz="quarter" idx="11" hasCustomPrompt="1"/>
          </p:nvPr>
        </p:nvSpPr>
        <p:spPr>
          <a:xfrm>
            <a:off x="4974319" y="1254737"/>
            <a:ext cx="3764869" cy="725978"/>
          </a:xfrm>
          <a:prstGeom prst="rect">
            <a:avLst/>
          </a:prstGeom>
        </p:spPr>
        <p:txBody>
          <a:bodyPr lIns="0" tIns="0" rIns="0" bIns="0" numCol="1" spcCol="360000"/>
          <a:lstStyle>
            <a:lvl1pPr marL="3175" indent="-3175">
              <a:spcBef>
                <a:spcPts val="0"/>
              </a:spcBef>
              <a:spcAft>
                <a:spcPts val="500"/>
              </a:spcAft>
              <a:buNone/>
              <a:tabLst/>
              <a:defRPr sz="900" b="0" i="0">
                <a:solidFill>
                  <a:schemeClr val="tx1">
                    <a:lumMod val="95000"/>
                    <a:lumOff val="5000"/>
                  </a:schemeClr>
                </a:solidFill>
                <a:latin typeface="Calibri Light" panose="020F0302020204030204" pitchFamily="34" charset="0"/>
                <a:cs typeface="Calibri Light" panose="020F0302020204030204" pitchFamily="34" charset="0"/>
              </a:defRPr>
            </a:lvl1pPr>
            <a:lvl2pPr>
              <a:buNone/>
              <a:defRPr sz="1600"/>
            </a:lvl2pPr>
            <a:lvl3pPr>
              <a:buNone/>
              <a:defRPr sz="1600"/>
            </a:lvl3pPr>
            <a:lvl4pPr>
              <a:buNone/>
              <a:defRPr sz="1600"/>
            </a:lvl4pPr>
            <a:lvl5pPr>
              <a:buNone/>
              <a:defRPr sz="1600"/>
            </a:lvl5pPr>
          </a:lstStyle>
          <a:p>
            <a:pPr lvl="0"/>
            <a:r>
              <a:rPr lang="en-GB" dirty="0"/>
              <a:t>Click to edit body copy</a:t>
            </a:r>
          </a:p>
        </p:txBody>
      </p:sp>
      <p:sp>
        <p:nvSpPr>
          <p:cNvPr id="45" name="Text Placeholder 23">
            <a:extLst>
              <a:ext uri="{FF2B5EF4-FFF2-40B4-BE49-F238E27FC236}">
                <a16:creationId xmlns:a16="http://schemas.microsoft.com/office/drawing/2014/main" id="{1FC84B2B-33C8-3C43-803E-0BB02DB16C4E}"/>
              </a:ext>
            </a:extLst>
          </p:cNvPr>
          <p:cNvSpPr>
            <a:spLocks noGrp="1"/>
          </p:cNvSpPr>
          <p:nvPr>
            <p:ph type="body" sz="quarter" idx="13" hasCustomPrompt="1"/>
          </p:nvPr>
        </p:nvSpPr>
        <p:spPr>
          <a:xfrm>
            <a:off x="4963687" y="738966"/>
            <a:ext cx="3775502" cy="346503"/>
          </a:xfrm>
          <a:prstGeom prst="rect">
            <a:avLst/>
          </a:prstGeom>
        </p:spPr>
        <p:txBody>
          <a:bodyPr lIns="0" tIns="0" rIns="0" bIns="0"/>
          <a:lstStyle>
            <a:lvl1pPr marL="3175" indent="-3175">
              <a:spcBef>
                <a:spcPts val="0"/>
              </a:spcBef>
              <a:buNone/>
              <a:tabLst/>
              <a:defRPr sz="1600" b="0" i="0">
                <a:solidFill>
                  <a:schemeClr val="tx1">
                    <a:lumMod val="85000"/>
                    <a:lumOff val="15000"/>
                  </a:schemeClr>
                </a:solidFill>
                <a:latin typeface="Calibri Light" panose="020F0302020204030204" pitchFamily="34" charset="0"/>
                <a:cs typeface="Calibri Light" panose="020F0302020204030204" pitchFamily="34" charset="0"/>
              </a:defRPr>
            </a:lvl1pPr>
            <a:lvl2pPr>
              <a:buNone/>
              <a:defRPr sz="1600"/>
            </a:lvl2pPr>
            <a:lvl3pPr>
              <a:buNone/>
              <a:defRPr sz="1600"/>
            </a:lvl3pPr>
            <a:lvl4pPr>
              <a:buNone/>
              <a:defRPr sz="1600"/>
            </a:lvl4pPr>
            <a:lvl5pPr>
              <a:buNone/>
              <a:defRPr sz="1600"/>
            </a:lvl5pPr>
          </a:lstStyle>
          <a:p>
            <a:pPr lvl="0"/>
            <a:r>
              <a:rPr lang="en-GB" dirty="0"/>
              <a:t>Click to edit Slide Title</a:t>
            </a:r>
          </a:p>
        </p:txBody>
      </p:sp>
      <p:sp>
        <p:nvSpPr>
          <p:cNvPr id="5" name="Chart Placeholder 4">
            <a:extLst>
              <a:ext uri="{FF2B5EF4-FFF2-40B4-BE49-F238E27FC236}">
                <a16:creationId xmlns:a16="http://schemas.microsoft.com/office/drawing/2014/main" id="{39E4E4BC-CBAC-C648-A987-7358FE8B9D07}"/>
              </a:ext>
            </a:extLst>
          </p:cNvPr>
          <p:cNvSpPr>
            <a:spLocks noGrp="1"/>
          </p:cNvSpPr>
          <p:nvPr>
            <p:ph type="chart" sz="quarter" idx="14"/>
          </p:nvPr>
        </p:nvSpPr>
        <p:spPr>
          <a:xfrm>
            <a:off x="4970463" y="2571750"/>
            <a:ext cx="3768726" cy="2154238"/>
          </a:xfrm>
          <a:prstGeom prst="rect">
            <a:avLst/>
          </a:prstGeom>
          <a:solidFill>
            <a:schemeClr val="bg1">
              <a:lumMod val="95000"/>
            </a:schemeClr>
          </a:solidFill>
        </p:spPr>
        <p:txBody>
          <a:bodyPr/>
          <a:lstStyle>
            <a:lvl1pPr>
              <a:buNone/>
              <a:defRPr sz="800" b="0" i="0">
                <a:latin typeface="Calibri Light" panose="020F0302020204030204" pitchFamily="34" charset="0"/>
                <a:cs typeface="Calibri Light" panose="020F0302020204030204" pitchFamily="34" charset="0"/>
              </a:defRPr>
            </a:lvl1pPr>
          </a:lstStyle>
          <a:p>
            <a:r>
              <a:rPr lang="en-GB" dirty="0"/>
              <a:t>Click icon to add chart</a:t>
            </a:r>
          </a:p>
        </p:txBody>
      </p:sp>
      <p:sp>
        <p:nvSpPr>
          <p:cNvPr id="48" name="Text Placeholder 23">
            <a:extLst>
              <a:ext uri="{FF2B5EF4-FFF2-40B4-BE49-F238E27FC236}">
                <a16:creationId xmlns:a16="http://schemas.microsoft.com/office/drawing/2014/main" id="{9CC7F7B2-E491-4D43-BC5F-E56BE0BEBDC1}"/>
              </a:ext>
            </a:extLst>
          </p:cNvPr>
          <p:cNvSpPr>
            <a:spLocks noGrp="1"/>
          </p:cNvSpPr>
          <p:nvPr>
            <p:ph type="body" sz="quarter" idx="15" hasCustomPrompt="1"/>
          </p:nvPr>
        </p:nvSpPr>
        <p:spPr>
          <a:xfrm>
            <a:off x="2700558" y="1080153"/>
            <a:ext cx="1457105" cy="584775"/>
          </a:xfrm>
          <a:prstGeom prst="rect">
            <a:avLst/>
          </a:prstGeom>
        </p:spPr>
        <p:txBody>
          <a:bodyPr lIns="0" tIns="0" rIns="0" bIns="0" numCol="1" spcCol="360000"/>
          <a:lstStyle>
            <a:lvl1pPr marL="3175" indent="-3175">
              <a:spcBef>
                <a:spcPts val="0"/>
              </a:spcBef>
              <a:spcAft>
                <a:spcPts val="500"/>
              </a:spcAft>
              <a:buNone/>
              <a:tabLst/>
              <a:defRPr sz="900" b="0" i="0">
                <a:solidFill>
                  <a:schemeClr val="bg1"/>
                </a:solidFill>
                <a:latin typeface="Calibri Light" panose="020F0302020204030204" pitchFamily="34" charset="0"/>
                <a:cs typeface="Calibri Light" panose="020F0302020204030204" pitchFamily="34" charset="0"/>
              </a:defRPr>
            </a:lvl1pPr>
            <a:lvl2pPr>
              <a:buNone/>
              <a:defRPr sz="1600"/>
            </a:lvl2pPr>
            <a:lvl3pPr>
              <a:buNone/>
              <a:defRPr sz="1600"/>
            </a:lvl3pPr>
            <a:lvl4pPr>
              <a:buNone/>
              <a:defRPr sz="1600"/>
            </a:lvl4pPr>
            <a:lvl5pPr>
              <a:buNone/>
              <a:defRPr sz="1600"/>
            </a:lvl5pPr>
          </a:lstStyle>
          <a:p>
            <a:pPr lvl="0"/>
            <a:r>
              <a:rPr lang="en-GB" dirty="0"/>
              <a:t>Click to edit body copy</a:t>
            </a:r>
          </a:p>
        </p:txBody>
      </p:sp>
      <p:sp>
        <p:nvSpPr>
          <p:cNvPr id="49" name="Text Placeholder 23">
            <a:extLst>
              <a:ext uri="{FF2B5EF4-FFF2-40B4-BE49-F238E27FC236}">
                <a16:creationId xmlns:a16="http://schemas.microsoft.com/office/drawing/2014/main" id="{BA757C27-6242-2044-AF50-2F170810D13D}"/>
              </a:ext>
            </a:extLst>
          </p:cNvPr>
          <p:cNvSpPr>
            <a:spLocks noGrp="1"/>
          </p:cNvSpPr>
          <p:nvPr>
            <p:ph type="body" sz="quarter" idx="16"/>
          </p:nvPr>
        </p:nvSpPr>
        <p:spPr>
          <a:xfrm>
            <a:off x="2700557" y="897980"/>
            <a:ext cx="1457105" cy="168697"/>
          </a:xfrm>
          <a:prstGeom prst="rect">
            <a:avLst/>
          </a:prstGeom>
        </p:spPr>
        <p:txBody>
          <a:bodyPr lIns="0" tIns="0" rIns="0" bIns="0" numCol="1" spcCol="360000"/>
          <a:lstStyle>
            <a:lvl1pPr marL="3175" indent="-3175">
              <a:spcBef>
                <a:spcPts val="0"/>
              </a:spcBef>
              <a:buNone/>
              <a:tabLst/>
              <a:defRPr sz="1000" b="0" i="0">
                <a:solidFill>
                  <a:schemeClr val="bg1"/>
                </a:solidFill>
                <a:latin typeface="Calibri" panose="020F0502020204030204" pitchFamily="34" charset="0"/>
                <a:cs typeface="Calibri" panose="020F0502020204030204" pitchFamily="34" charset="0"/>
              </a:defRPr>
            </a:lvl1pPr>
            <a:lvl2pPr>
              <a:buNone/>
              <a:defRPr sz="1600"/>
            </a:lvl2pPr>
            <a:lvl3pPr>
              <a:buNone/>
              <a:defRPr sz="1600"/>
            </a:lvl3pPr>
            <a:lvl4pPr>
              <a:buNone/>
              <a:defRPr sz="1600"/>
            </a:lvl4pPr>
            <a:lvl5pPr>
              <a:buNone/>
              <a:defRPr sz="1600"/>
            </a:lvl5pPr>
          </a:lstStyle>
          <a:p>
            <a:pPr lvl="0"/>
            <a:r>
              <a:rPr lang="en-GB" dirty="0"/>
              <a:t>Click to edit</a:t>
            </a:r>
          </a:p>
        </p:txBody>
      </p:sp>
      <p:sp>
        <p:nvSpPr>
          <p:cNvPr id="51" name="Picture Placeholder 8">
            <a:extLst>
              <a:ext uri="{FF2B5EF4-FFF2-40B4-BE49-F238E27FC236}">
                <a16:creationId xmlns:a16="http://schemas.microsoft.com/office/drawing/2014/main" id="{BB2E7EE4-15AE-0843-BF02-A6859EEF6FD4}"/>
              </a:ext>
            </a:extLst>
          </p:cNvPr>
          <p:cNvSpPr>
            <a:spLocks noGrp="1"/>
          </p:cNvSpPr>
          <p:nvPr>
            <p:ph type="pic" sz="quarter" idx="17" hasCustomPrompt="1"/>
          </p:nvPr>
        </p:nvSpPr>
        <p:spPr>
          <a:xfrm>
            <a:off x="2701445" y="424309"/>
            <a:ext cx="342900" cy="342900"/>
          </a:xfrm>
          <a:prstGeom prst="rect">
            <a:avLst/>
          </a:prstGeom>
        </p:spPr>
        <p:txBody>
          <a:bodyPr lIns="0" tIns="0" rIns="0" bIns="0" anchor="ctr" anchorCtr="0"/>
          <a:lstStyle>
            <a:lvl1pPr algn="ctr">
              <a:buNone/>
              <a:defRPr sz="800">
                <a:solidFill>
                  <a:schemeClr val="bg1"/>
                </a:solidFill>
              </a:defRPr>
            </a:lvl1pPr>
          </a:lstStyle>
          <a:p>
            <a:r>
              <a:rPr lang="en-GB" dirty="0"/>
              <a:t>icon</a:t>
            </a:r>
          </a:p>
        </p:txBody>
      </p:sp>
      <p:sp>
        <p:nvSpPr>
          <p:cNvPr id="52" name="Text Placeholder 23">
            <a:extLst>
              <a:ext uri="{FF2B5EF4-FFF2-40B4-BE49-F238E27FC236}">
                <a16:creationId xmlns:a16="http://schemas.microsoft.com/office/drawing/2014/main" id="{8F204809-B7D7-EC4F-8629-A02FD4DEC8CC}"/>
              </a:ext>
            </a:extLst>
          </p:cNvPr>
          <p:cNvSpPr>
            <a:spLocks noGrp="1"/>
          </p:cNvSpPr>
          <p:nvPr>
            <p:ph type="body" sz="quarter" idx="18" hasCustomPrompt="1"/>
          </p:nvPr>
        </p:nvSpPr>
        <p:spPr>
          <a:xfrm>
            <a:off x="2700558" y="2638921"/>
            <a:ext cx="1457105" cy="584775"/>
          </a:xfrm>
          <a:prstGeom prst="rect">
            <a:avLst/>
          </a:prstGeom>
        </p:spPr>
        <p:txBody>
          <a:bodyPr lIns="0" tIns="0" rIns="0" bIns="0" numCol="1" spcCol="360000"/>
          <a:lstStyle>
            <a:lvl1pPr marL="3175" indent="-3175">
              <a:spcBef>
                <a:spcPts val="0"/>
              </a:spcBef>
              <a:spcAft>
                <a:spcPts val="500"/>
              </a:spcAft>
              <a:buNone/>
              <a:tabLst/>
              <a:defRPr sz="900" b="0" i="0">
                <a:solidFill>
                  <a:schemeClr val="bg1"/>
                </a:solidFill>
                <a:latin typeface="Calibri Light" panose="020F0302020204030204" pitchFamily="34" charset="0"/>
                <a:cs typeface="Calibri Light" panose="020F0302020204030204" pitchFamily="34" charset="0"/>
              </a:defRPr>
            </a:lvl1pPr>
            <a:lvl2pPr>
              <a:buNone/>
              <a:defRPr sz="1600"/>
            </a:lvl2pPr>
            <a:lvl3pPr>
              <a:buNone/>
              <a:defRPr sz="1600"/>
            </a:lvl3pPr>
            <a:lvl4pPr>
              <a:buNone/>
              <a:defRPr sz="1600"/>
            </a:lvl4pPr>
            <a:lvl5pPr>
              <a:buNone/>
              <a:defRPr sz="1600"/>
            </a:lvl5pPr>
          </a:lstStyle>
          <a:p>
            <a:pPr lvl="0"/>
            <a:r>
              <a:rPr lang="en-GB" dirty="0"/>
              <a:t>Click to edit body copy</a:t>
            </a:r>
          </a:p>
        </p:txBody>
      </p:sp>
      <p:sp>
        <p:nvSpPr>
          <p:cNvPr id="53" name="Text Placeholder 23">
            <a:extLst>
              <a:ext uri="{FF2B5EF4-FFF2-40B4-BE49-F238E27FC236}">
                <a16:creationId xmlns:a16="http://schemas.microsoft.com/office/drawing/2014/main" id="{E81FCD15-16DE-0446-AAF7-24AA6490A4A6}"/>
              </a:ext>
            </a:extLst>
          </p:cNvPr>
          <p:cNvSpPr>
            <a:spLocks noGrp="1"/>
          </p:cNvSpPr>
          <p:nvPr>
            <p:ph type="body" sz="quarter" idx="19"/>
          </p:nvPr>
        </p:nvSpPr>
        <p:spPr>
          <a:xfrm>
            <a:off x="2700557" y="2456748"/>
            <a:ext cx="1457105" cy="168697"/>
          </a:xfrm>
          <a:prstGeom prst="rect">
            <a:avLst/>
          </a:prstGeom>
        </p:spPr>
        <p:txBody>
          <a:bodyPr lIns="0" tIns="0" rIns="0" bIns="0" numCol="1" spcCol="360000"/>
          <a:lstStyle>
            <a:lvl1pPr marL="3175" indent="-3175">
              <a:spcBef>
                <a:spcPts val="0"/>
              </a:spcBef>
              <a:buNone/>
              <a:tabLst/>
              <a:defRPr sz="1000" b="0" i="0">
                <a:solidFill>
                  <a:schemeClr val="bg1"/>
                </a:solidFill>
                <a:latin typeface="Calibri" panose="020F0502020204030204" pitchFamily="34" charset="0"/>
                <a:cs typeface="Calibri" panose="020F0502020204030204" pitchFamily="34" charset="0"/>
              </a:defRPr>
            </a:lvl1pPr>
            <a:lvl2pPr>
              <a:buNone/>
              <a:defRPr sz="1600"/>
            </a:lvl2pPr>
            <a:lvl3pPr>
              <a:buNone/>
              <a:defRPr sz="1600"/>
            </a:lvl3pPr>
            <a:lvl4pPr>
              <a:buNone/>
              <a:defRPr sz="1600"/>
            </a:lvl4pPr>
            <a:lvl5pPr>
              <a:buNone/>
              <a:defRPr sz="1600"/>
            </a:lvl5pPr>
          </a:lstStyle>
          <a:p>
            <a:pPr lvl="0"/>
            <a:r>
              <a:rPr lang="en-GB" dirty="0"/>
              <a:t>Click to edit</a:t>
            </a:r>
          </a:p>
        </p:txBody>
      </p:sp>
      <p:sp>
        <p:nvSpPr>
          <p:cNvPr id="54" name="Picture Placeholder 8">
            <a:extLst>
              <a:ext uri="{FF2B5EF4-FFF2-40B4-BE49-F238E27FC236}">
                <a16:creationId xmlns:a16="http://schemas.microsoft.com/office/drawing/2014/main" id="{E0454FFA-EF1C-424F-B213-309A067006EB}"/>
              </a:ext>
            </a:extLst>
          </p:cNvPr>
          <p:cNvSpPr>
            <a:spLocks noGrp="1"/>
          </p:cNvSpPr>
          <p:nvPr>
            <p:ph type="pic" sz="quarter" idx="20" hasCustomPrompt="1"/>
          </p:nvPr>
        </p:nvSpPr>
        <p:spPr>
          <a:xfrm>
            <a:off x="2701445" y="1983077"/>
            <a:ext cx="342900" cy="342900"/>
          </a:xfrm>
          <a:prstGeom prst="rect">
            <a:avLst/>
          </a:prstGeom>
        </p:spPr>
        <p:txBody>
          <a:bodyPr lIns="0" tIns="0" rIns="0" bIns="0" anchor="ctr" anchorCtr="0"/>
          <a:lstStyle>
            <a:lvl1pPr algn="ctr">
              <a:buNone/>
              <a:defRPr sz="800">
                <a:solidFill>
                  <a:schemeClr val="bg1"/>
                </a:solidFill>
              </a:defRPr>
            </a:lvl1pPr>
          </a:lstStyle>
          <a:p>
            <a:r>
              <a:rPr lang="en-GB" dirty="0"/>
              <a:t>icon</a:t>
            </a:r>
          </a:p>
        </p:txBody>
      </p:sp>
      <p:sp>
        <p:nvSpPr>
          <p:cNvPr id="55" name="Text Placeholder 23">
            <a:extLst>
              <a:ext uri="{FF2B5EF4-FFF2-40B4-BE49-F238E27FC236}">
                <a16:creationId xmlns:a16="http://schemas.microsoft.com/office/drawing/2014/main" id="{3B1331E6-BCF2-5B43-B970-86C874BA03C4}"/>
              </a:ext>
            </a:extLst>
          </p:cNvPr>
          <p:cNvSpPr>
            <a:spLocks noGrp="1"/>
          </p:cNvSpPr>
          <p:nvPr>
            <p:ph type="body" sz="quarter" idx="21" hasCustomPrompt="1"/>
          </p:nvPr>
        </p:nvSpPr>
        <p:spPr>
          <a:xfrm>
            <a:off x="2700558" y="4137013"/>
            <a:ext cx="1457105" cy="584775"/>
          </a:xfrm>
          <a:prstGeom prst="rect">
            <a:avLst/>
          </a:prstGeom>
        </p:spPr>
        <p:txBody>
          <a:bodyPr lIns="0" tIns="0" rIns="0" bIns="0" numCol="1" spcCol="360000"/>
          <a:lstStyle>
            <a:lvl1pPr marL="3175" indent="-3175">
              <a:spcBef>
                <a:spcPts val="0"/>
              </a:spcBef>
              <a:spcAft>
                <a:spcPts val="500"/>
              </a:spcAft>
              <a:buNone/>
              <a:tabLst/>
              <a:defRPr sz="900" b="0" i="0">
                <a:solidFill>
                  <a:schemeClr val="bg1"/>
                </a:solidFill>
                <a:latin typeface="Calibri Light" panose="020F0302020204030204" pitchFamily="34" charset="0"/>
                <a:cs typeface="Calibri Light" panose="020F0302020204030204" pitchFamily="34" charset="0"/>
              </a:defRPr>
            </a:lvl1pPr>
            <a:lvl2pPr>
              <a:buNone/>
              <a:defRPr sz="1600"/>
            </a:lvl2pPr>
            <a:lvl3pPr>
              <a:buNone/>
              <a:defRPr sz="1600"/>
            </a:lvl3pPr>
            <a:lvl4pPr>
              <a:buNone/>
              <a:defRPr sz="1600"/>
            </a:lvl4pPr>
            <a:lvl5pPr>
              <a:buNone/>
              <a:defRPr sz="1600"/>
            </a:lvl5pPr>
          </a:lstStyle>
          <a:p>
            <a:pPr lvl="0"/>
            <a:r>
              <a:rPr lang="en-GB" dirty="0"/>
              <a:t>Click to edit body copy</a:t>
            </a:r>
          </a:p>
        </p:txBody>
      </p:sp>
      <p:sp>
        <p:nvSpPr>
          <p:cNvPr id="56" name="Text Placeholder 23">
            <a:extLst>
              <a:ext uri="{FF2B5EF4-FFF2-40B4-BE49-F238E27FC236}">
                <a16:creationId xmlns:a16="http://schemas.microsoft.com/office/drawing/2014/main" id="{6B2F2E86-B648-2640-B10D-5C7BEBB28340}"/>
              </a:ext>
            </a:extLst>
          </p:cNvPr>
          <p:cNvSpPr>
            <a:spLocks noGrp="1"/>
          </p:cNvSpPr>
          <p:nvPr>
            <p:ph type="body" sz="quarter" idx="22"/>
          </p:nvPr>
        </p:nvSpPr>
        <p:spPr>
          <a:xfrm>
            <a:off x="2700557" y="3954840"/>
            <a:ext cx="1457105" cy="168697"/>
          </a:xfrm>
          <a:prstGeom prst="rect">
            <a:avLst/>
          </a:prstGeom>
        </p:spPr>
        <p:txBody>
          <a:bodyPr lIns="0" tIns="0" rIns="0" bIns="0" numCol="1" spcCol="360000"/>
          <a:lstStyle>
            <a:lvl1pPr marL="3175" indent="-3175">
              <a:spcBef>
                <a:spcPts val="0"/>
              </a:spcBef>
              <a:buNone/>
              <a:tabLst/>
              <a:defRPr sz="1000" b="0" i="0">
                <a:solidFill>
                  <a:schemeClr val="bg1"/>
                </a:solidFill>
                <a:latin typeface="Calibri" panose="020F0502020204030204" pitchFamily="34" charset="0"/>
                <a:cs typeface="Calibri" panose="020F0502020204030204" pitchFamily="34" charset="0"/>
              </a:defRPr>
            </a:lvl1pPr>
            <a:lvl2pPr>
              <a:buNone/>
              <a:defRPr sz="1600"/>
            </a:lvl2pPr>
            <a:lvl3pPr>
              <a:buNone/>
              <a:defRPr sz="1600"/>
            </a:lvl3pPr>
            <a:lvl4pPr>
              <a:buNone/>
              <a:defRPr sz="1600"/>
            </a:lvl4pPr>
            <a:lvl5pPr>
              <a:buNone/>
              <a:defRPr sz="1600"/>
            </a:lvl5pPr>
          </a:lstStyle>
          <a:p>
            <a:pPr lvl="0"/>
            <a:r>
              <a:rPr lang="en-GB" dirty="0"/>
              <a:t>Click to edit</a:t>
            </a:r>
          </a:p>
        </p:txBody>
      </p:sp>
      <p:sp>
        <p:nvSpPr>
          <p:cNvPr id="57" name="Picture Placeholder 8">
            <a:extLst>
              <a:ext uri="{FF2B5EF4-FFF2-40B4-BE49-F238E27FC236}">
                <a16:creationId xmlns:a16="http://schemas.microsoft.com/office/drawing/2014/main" id="{F0CAB3B1-0C6E-4C44-806D-9260D68F6913}"/>
              </a:ext>
            </a:extLst>
          </p:cNvPr>
          <p:cNvSpPr>
            <a:spLocks noGrp="1"/>
          </p:cNvSpPr>
          <p:nvPr>
            <p:ph type="pic" sz="quarter" idx="23" hasCustomPrompt="1"/>
          </p:nvPr>
        </p:nvSpPr>
        <p:spPr>
          <a:xfrm>
            <a:off x="2701445" y="3481169"/>
            <a:ext cx="342900" cy="342900"/>
          </a:xfrm>
          <a:prstGeom prst="rect">
            <a:avLst/>
          </a:prstGeom>
        </p:spPr>
        <p:txBody>
          <a:bodyPr lIns="0" tIns="0" rIns="0" bIns="0" anchor="ctr" anchorCtr="0"/>
          <a:lstStyle>
            <a:lvl1pPr algn="ctr">
              <a:buNone/>
              <a:defRPr sz="800">
                <a:solidFill>
                  <a:schemeClr val="bg1"/>
                </a:solidFill>
              </a:defRPr>
            </a:lvl1pPr>
          </a:lstStyle>
          <a:p>
            <a:r>
              <a:rPr lang="en-GB" dirty="0"/>
              <a:t>icon</a:t>
            </a:r>
          </a:p>
        </p:txBody>
      </p:sp>
      <p:pic>
        <p:nvPicPr>
          <p:cNvPr id="20" name="Picture 19" descr="Price Bailey logo"/>
          <p:cNvPicPr>
            <a:picLocks noChangeAspect="1"/>
          </p:cNvPicPr>
          <p:nvPr userDrawn="1"/>
        </p:nvPicPr>
        <p:blipFill>
          <a:blip r:embed="rId3" cstate="email">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7963200" y="288000"/>
            <a:ext cx="828000" cy="161062"/>
          </a:xfrm>
          <a:prstGeom prst="rect">
            <a:avLst/>
          </a:prstGeom>
          <a:noFill/>
          <a:ln>
            <a:noFill/>
          </a:ln>
        </p:spPr>
      </p:pic>
    </p:spTree>
    <p:extLst>
      <p:ext uri="{BB962C8B-B14F-4D97-AF65-F5344CB8AC3E}">
        <p14:creationId xmlns:p14="http://schemas.microsoft.com/office/powerpoint/2010/main" val="4342230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wipe(left)">
                                      <p:cBhvr>
                                        <p:cTn id="7" dur="500"/>
                                        <p:tgtEl>
                                          <p:spTgt spid="4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Lst>
  </p:timing>
  <p:extLst mod="1">
    <p:ext uri="{DCECCB84-F9BA-43D5-87BE-67443E8EF086}">
      <p15:sldGuideLst xmlns:p15="http://schemas.microsoft.com/office/powerpoint/2012/main">
        <p15:guide id="1" orient="horz" pos="1620">
          <p15:clr>
            <a:srgbClr val="FBAE40"/>
          </p15:clr>
        </p15:guide>
        <p15:guide id="2" pos="2880">
          <p15:clr>
            <a:srgbClr val="FBAE40"/>
          </p15:clr>
        </p15:guide>
        <p15:guide id="3" pos="251">
          <p15:clr>
            <a:srgbClr val="FBAE40"/>
          </p15:clr>
        </p15:guide>
        <p15:guide id="4" orient="horz" pos="486">
          <p15:clr>
            <a:srgbClr val="FBAE40"/>
          </p15:clr>
        </p15:guide>
        <p15:guide id="5" pos="5505">
          <p15:clr>
            <a:srgbClr val="FBAE40"/>
          </p15:clr>
        </p15:guide>
        <p15:guide id="6" pos="1433">
          <p15:clr>
            <a:srgbClr val="FBAE40"/>
          </p15:clr>
        </p15:guide>
        <p15:guide id="8" orient="horz" pos="2977">
          <p15:clr>
            <a:srgbClr val="FBAE40"/>
          </p15:clr>
        </p15:guide>
        <p15:guide id="9" pos="3131">
          <p15:clr>
            <a:srgbClr val="FBAE40"/>
          </p15:clr>
        </p15:guide>
        <p15:guide id="10" pos="1695">
          <p15:clr>
            <a:srgbClr val="FBAE40"/>
          </p15:clr>
        </p15:guide>
        <p15:guide id="11" pos="2619">
          <p15:clr>
            <a:srgbClr val="FBAE40"/>
          </p15:clr>
        </p15:guide>
      </p15:sldGuideLst>
    </p:ext>
  </p:extLst>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userDrawn="1">
  <p:cSld name="5_Picture Left / Content Right Layout">
    <p:spTree>
      <p:nvGrpSpPr>
        <p:cNvPr id="1" name=""/>
        <p:cNvGrpSpPr/>
        <p:nvPr/>
      </p:nvGrpSpPr>
      <p:grpSpPr>
        <a:xfrm>
          <a:off x="0" y="0"/>
          <a:ext cx="0" cy="0"/>
          <a:chOff x="0" y="0"/>
          <a:chExt cx="0" cy="0"/>
        </a:xfrm>
      </p:grpSpPr>
      <p:pic>
        <p:nvPicPr>
          <p:cNvPr id="22" name="Picture 21"/>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25400" y="-2"/>
            <a:ext cx="4584700" cy="5143500"/>
          </a:xfrm>
          <a:prstGeom prst="rect">
            <a:avLst/>
          </a:prstGeom>
        </p:spPr>
      </p:pic>
      <p:sp>
        <p:nvSpPr>
          <p:cNvPr id="12" name="Round Single Corner Rectangle 37">
            <a:extLst>
              <a:ext uri="{FF2B5EF4-FFF2-40B4-BE49-F238E27FC236}">
                <a16:creationId xmlns:a16="http://schemas.microsoft.com/office/drawing/2014/main" id="{6C758AED-626F-804C-9EE3-2D1BFE7D00B0}"/>
              </a:ext>
            </a:extLst>
          </p:cNvPr>
          <p:cNvSpPr/>
          <p:nvPr userDrawn="1"/>
        </p:nvSpPr>
        <p:spPr>
          <a:xfrm>
            <a:off x="2274888" y="-1"/>
            <a:ext cx="2297112" cy="5143499"/>
          </a:xfrm>
          <a:prstGeom prst="round1Rect">
            <a:avLst>
              <a:gd name="adj" fmla="val 0"/>
            </a:avLst>
          </a:prstGeom>
          <a:gradFill>
            <a:gsLst>
              <a:gs pos="0">
                <a:schemeClr val="accent2">
                  <a:alpha val="85000"/>
                </a:schemeClr>
              </a:gs>
              <a:gs pos="100000">
                <a:schemeClr val="accent4"/>
              </a:gs>
            </a:gsLst>
            <a:lin ang="5400000" scaled="1"/>
          </a:gra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n-US" sz="1350" dirty="0">
              <a:latin typeface="Calibri Light" panose="020F0302020204030204" pitchFamily="34" charset="0"/>
              <a:cs typeface="Calibri Light" panose="020F0302020204030204" pitchFamily="34" charset="0"/>
            </a:endParaRPr>
          </a:p>
        </p:txBody>
      </p:sp>
      <p:cxnSp>
        <p:nvCxnSpPr>
          <p:cNvPr id="34" name="Straight Connector 33">
            <a:extLst>
              <a:ext uri="{FF2B5EF4-FFF2-40B4-BE49-F238E27FC236}">
                <a16:creationId xmlns:a16="http://schemas.microsoft.com/office/drawing/2014/main" id="{B5E15371-37F4-054D-A6C1-E12620ED8F4F}"/>
              </a:ext>
            </a:extLst>
          </p:cNvPr>
          <p:cNvCxnSpPr>
            <a:cxnSpLocks/>
          </p:cNvCxnSpPr>
          <p:nvPr userDrawn="1"/>
        </p:nvCxnSpPr>
        <p:spPr>
          <a:xfrm>
            <a:off x="4970463" y="2276233"/>
            <a:ext cx="3768725" cy="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40" name="Title 1">
            <a:extLst>
              <a:ext uri="{FF2B5EF4-FFF2-40B4-BE49-F238E27FC236}">
                <a16:creationId xmlns:a16="http://schemas.microsoft.com/office/drawing/2014/main" id="{34C558BF-4AE3-2544-8901-B1F63AA0C56B}"/>
              </a:ext>
            </a:extLst>
          </p:cNvPr>
          <p:cNvSpPr txBox="1">
            <a:spLocks/>
          </p:cNvSpPr>
          <p:nvPr userDrawn="1"/>
        </p:nvSpPr>
        <p:spPr bwMode="gray">
          <a:xfrm>
            <a:off x="402191" y="217970"/>
            <a:ext cx="2498764" cy="184301"/>
          </a:xfrm>
          <a:prstGeom prst="rect">
            <a:avLst/>
          </a:prstGeom>
        </p:spPr>
        <p:txBody>
          <a:bodyPr vert="horz" lIns="0" tIns="0" rIns="0" bIns="0" rtlCol="0" anchor="t" anchorCtr="0">
            <a:normAutofit/>
          </a:bodyPr>
          <a:lstStyle>
            <a:lvl1pPr algn="l" defTabSz="685800" rtl="0" eaLnBrk="1" latinLnBrk="0" hangingPunct="1">
              <a:spcBef>
                <a:spcPct val="0"/>
              </a:spcBef>
              <a:buNone/>
              <a:defRPr lang="en-GB" sz="4000" kern="1200" dirty="0">
                <a:solidFill>
                  <a:srgbClr val="00766B"/>
                </a:solidFill>
                <a:latin typeface="+mn-lt"/>
                <a:ea typeface="Arial" charset="0"/>
                <a:cs typeface="Arial" charset="0"/>
              </a:defRPr>
            </a:lvl1pPr>
          </a:lstStyle>
          <a:p>
            <a:pPr defTabSz="913271">
              <a:lnSpc>
                <a:spcPct val="90000"/>
              </a:lnSpc>
              <a:spcBef>
                <a:spcPts val="1000"/>
              </a:spcBef>
              <a:buFont typeface="Arial" panose="020B0604020202020204" pitchFamily="34" charset="0"/>
              <a:buNone/>
            </a:pPr>
            <a:r>
              <a:rPr lang="en-GB" sz="750" dirty="0">
                <a:solidFill>
                  <a:schemeClr val="bg1"/>
                </a:solidFill>
                <a:latin typeface="Calibri Light" panose="020F0302020204030204" pitchFamily="34" charset="0"/>
                <a:cs typeface="Calibri Light" panose="020F0302020204030204" pitchFamily="34" charset="0"/>
              </a:rPr>
              <a:t>Page </a:t>
            </a:r>
            <a:fld id="{53E7601D-6FDA-7B44-B5BA-3778DAD9E216}" type="slidenum">
              <a:rPr lang="en-GB" sz="750" smtClean="0">
                <a:solidFill>
                  <a:schemeClr val="bg1"/>
                </a:solidFill>
                <a:latin typeface="Calibri Light" panose="020F0302020204030204" pitchFamily="34" charset="0"/>
                <a:cs typeface="Calibri Light" panose="020F0302020204030204" pitchFamily="34" charset="0"/>
              </a:rPr>
              <a:t>‹#›</a:t>
            </a:fld>
            <a:endParaRPr lang="en-GB" sz="750" dirty="0">
              <a:solidFill>
                <a:schemeClr val="bg1"/>
              </a:solidFill>
              <a:latin typeface="Calibri Light" panose="020F0302020204030204" pitchFamily="34" charset="0"/>
              <a:cs typeface="Calibri Light" panose="020F0302020204030204" pitchFamily="34" charset="0"/>
            </a:endParaRPr>
          </a:p>
        </p:txBody>
      </p:sp>
      <p:sp>
        <p:nvSpPr>
          <p:cNvPr id="41" name="Rectangle 40">
            <a:extLst>
              <a:ext uri="{FF2B5EF4-FFF2-40B4-BE49-F238E27FC236}">
                <a16:creationId xmlns:a16="http://schemas.microsoft.com/office/drawing/2014/main" id="{D5B58787-1192-474E-B082-D4F2B6E903B9}"/>
              </a:ext>
            </a:extLst>
          </p:cNvPr>
          <p:cNvSpPr/>
          <p:nvPr userDrawn="1"/>
        </p:nvSpPr>
        <p:spPr>
          <a:xfrm rot="16200000">
            <a:off x="594713" y="-193605"/>
            <a:ext cx="98580" cy="48579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solidFill>
                <a:schemeClr val="bg1"/>
              </a:solidFill>
              <a:latin typeface="Calibri Light" panose="020F0302020204030204" pitchFamily="34" charset="0"/>
              <a:cs typeface="Calibri Light" panose="020F0302020204030204" pitchFamily="34" charset="0"/>
            </a:endParaRPr>
          </a:p>
        </p:txBody>
      </p:sp>
      <p:sp>
        <p:nvSpPr>
          <p:cNvPr id="44" name="Text Placeholder 23">
            <a:extLst>
              <a:ext uri="{FF2B5EF4-FFF2-40B4-BE49-F238E27FC236}">
                <a16:creationId xmlns:a16="http://schemas.microsoft.com/office/drawing/2014/main" id="{C85A8AC0-EDAC-2546-A356-3ACD244E6998}"/>
              </a:ext>
            </a:extLst>
          </p:cNvPr>
          <p:cNvSpPr>
            <a:spLocks noGrp="1"/>
          </p:cNvSpPr>
          <p:nvPr>
            <p:ph type="body" sz="quarter" idx="11" hasCustomPrompt="1"/>
          </p:nvPr>
        </p:nvSpPr>
        <p:spPr>
          <a:xfrm>
            <a:off x="4974319" y="1254737"/>
            <a:ext cx="3764869" cy="725978"/>
          </a:xfrm>
          <a:prstGeom prst="rect">
            <a:avLst/>
          </a:prstGeom>
        </p:spPr>
        <p:txBody>
          <a:bodyPr lIns="0" tIns="0" rIns="0" bIns="0" numCol="1" spcCol="360000"/>
          <a:lstStyle>
            <a:lvl1pPr marL="3175" indent="-3175">
              <a:spcBef>
                <a:spcPts val="0"/>
              </a:spcBef>
              <a:spcAft>
                <a:spcPts val="500"/>
              </a:spcAft>
              <a:buNone/>
              <a:tabLst/>
              <a:defRPr sz="900" b="0" i="0">
                <a:solidFill>
                  <a:schemeClr val="tx1">
                    <a:lumMod val="95000"/>
                    <a:lumOff val="5000"/>
                  </a:schemeClr>
                </a:solidFill>
                <a:latin typeface="Calibri Light" panose="020F0302020204030204" pitchFamily="34" charset="0"/>
                <a:cs typeface="Calibri Light" panose="020F0302020204030204" pitchFamily="34" charset="0"/>
              </a:defRPr>
            </a:lvl1pPr>
            <a:lvl2pPr>
              <a:buNone/>
              <a:defRPr sz="1600"/>
            </a:lvl2pPr>
            <a:lvl3pPr>
              <a:buNone/>
              <a:defRPr sz="1600"/>
            </a:lvl3pPr>
            <a:lvl4pPr>
              <a:buNone/>
              <a:defRPr sz="1600"/>
            </a:lvl4pPr>
            <a:lvl5pPr>
              <a:buNone/>
              <a:defRPr sz="1600"/>
            </a:lvl5pPr>
          </a:lstStyle>
          <a:p>
            <a:pPr lvl="0"/>
            <a:r>
              <a:rPr lang="en-GB" dirty="0"/>
              <a:t>Click to edit body copy</a:t>
            </a:r>
          </a:p>
        </p:txBody>
      </p:sp>
      <p:sp>
        <p:nvSpPr>
          <p:cNvPr id="45" name="Text Placeholder 23">
            <a:extLst>
              <a:ext uri="{FF2B5EF4-FFF2-40B4-BE49-F238E27FC236}">
                <a16:creationId xmlns:a16="http://schemas.microsoft.com/office/drawing/2014/main" id="{1FC84B2B-33C8-3C43-803E-0BB02DB16C4E}"/>
              </a:ext>
            </a:extLst>
          </p:cNvPr>
          <p:cNvSpPr>
            <a:spLocks noGrp="1"/>
          </p:cNvSpPr>
          <p:nvPr>
            <p:ph type="body" sz="quarter" idx="13" hasCustomPrompt="1"/>
          </p:nvPr>
        </p:nvSpPr>
        <p:spPr>
          <a:xfrm>
            <a:off x="4963687" y="738966"/>
            <a:ext cx="3775502" cy="346503"/>
          </a:xfrm>
          <a:prstGeom prst="rect">
            <a:avLst/>
          </a:prstGeom>
        </p:spPr>
        <p:txBody>
          <a:bodyPr lIns="0" tIns="0" rIns="0" bIns="0"/>
          <a:lstStyle>
            <a:lvl1pPr marL="3175" indent="-3175">
              <a:spcBef>
                <a:spcPts val="0"/>
              </a:spcBef>
              <a:buNone/>
              <a:tabLst/>
              <a:defRPr sz="1600" b="0" i="0">
                <a:solidFill>
                  <a:schemeClr val="tx1">
                    <a:lumMod val="85000"/>
                    <a:lumOff val="15000"/>
                  </a:schemeClr>
                </a:solidFill>
                <a:latin typeface="Calibri Light" panose="020F0302020204030204" pitchFamily="34" charset="0"/>
                <a:cs typeface="Calibri Light" panose="020F0302020204030204" pitchFamily="34" charset="0"/>
              </a:defRPr>
            </a:lvl1pPr>
            <a:lvl2pPr>
              <a:buNone/>
              <a:defRPr sz="1600"/>
            </a:lvl2pPr>
            <a:lvl3pPr>
              <a:buNone/>
              <a:defRPr sz="1600"/>
            </a:lvl3pPr>
            <a:lvl4pPr>
              <a:buNone/>
              <a:defRPr sz="1600"/>
            </a:lvl4pPr>
            <a:lvl5pPr>
              <a:buNone/>
              <a:defRPr sz="1600"/>
            </a:lvl5pPr>
          </a:lstStyle>
          <a:p>
            <a:pPr lvl="0"/>
            <a:r>
              <a:rPr lang="en-GB" dirty="0"/>
              <a:t>Click to edit Slide Title</a:t>
            </a:r>
          </a:p>
        </p:txBody>
      </p:sp>
      <p:sp>
        <p:nvSpPr>
          <p:cNvPr id="5" name="Chart Placeholder 4">
            <a:extLst>
              <a:ext uri="{FF2B5EF4-FFF2-40B4-BE49-F238E27FC236}">
                <a16:creationId xmlns:a16="http://schemas.microsoft.com/office/drawing/2014/main" id="{39E4E4BC-CBAC-C648-A987-7358FE8B9D07}"/>
              </a:ext>
            </a:extLst>
          </p:cNvPr>
          <p:cNvSpPr>
            <a:spLocks noGrp="1"/>
          </p:cNvSpPr>
          <p:nvPr>
            <p:ph type="chart" sz="quarter" idx="14"/>
          </p:nvPr>
        </p:nvSpPr>
        <p:spPr>
          <a:xfrm>
            <a:off x="4970463" y="2571750"/>
            <a:ext cx="3768726" cy="2154238"/>
          </a:xfrm>
          <a:prstGeom prst="rect">
            <a:avLst/>
          </a:prstGeom>
          <a:solidFill>
            <a:schemeClr val="bg1">
              <a:lumMod val="95000"/>
            </a:schemeClr>
          </a:solidFill>
        </p:spPr>
        <p:txBody>
          <a:bodyPr/>
          <a:lstStyle>
            <a:lvl1pPr>
              <a:buNone/>
              <a:defRPr sz="800" b="0" i="0">
                <a:latin typeface="Calibri Light" panose="020F0302020204030204" pitchFamily="34" charset="0"/>
                <a:cs typeface="Calibri Light" panose="020F0302020204030204" pitchFamily="34" charset="0"/>
              </a:defRPr>
            </a:lvl1pPr>
          </a:lstStyle>
          <a:p>
            <a:r>
              <a:rPr lang="en-GB" dirty="0"/>
              <a:t>Click icon to add chart</a:t>
            </a:r>
          </a:p>
        </p:txBody>
      </p:sp>
      <p:sp>
        <p:nvSpPr>
          <p:cNvPr id="48" name="Text Placeholder 23">
            <a:extLst>
              <a:ext uri="{FF2B5EF4-FFF2-40B4-BE49-F238E27FC236}">
                <a16:creationId xmlns:a16="http://schemas.microsoft.com/office/drawing/2014/main" id="{9CC7F7B2-E491-4D43-BC5F-E56BE0BEBDC1}"/>
              </a:ext>
            </a:extLst>
          </p:cNvPr>
          <p:cNvSpPr>
            <a:spLocks noGrp="1"/>
          </p:cNvSpPr>
          <p:nvPr>
            <p:ph type="body" sz="quarter" idx="15" hasCustomPrompt="1"/>
          </p:nvPr>
        </p:nvSpPr>
        <p:spPr>
          <a:xfrm>
            <a:off x="2700558" y="1080153"/>
            <a:ext cx="1457105" cy="584775"/>
          </a:xfrm>
          <a:prstGeom prst="rect">
            <a:avLst/>
          </a:prstGeom>
        </p:spPr>
        <p:txBody>
          <a:bodyPr lIns="0" tIns="0" rIns="0" bIns="0" numCol="1" spcCol="360000"/>
          <a:lstStyle>
            <a:lvl1pPr marL="3175" indent="-3175">
              <a:spcBef>
                <a:spcPts val="0"/>
              </a:spcBef>
              <a:spcAft>
                <a:spcPts val="500"/>
              </a:spcAft>
              <a:buNone/>
              <a:tabLst/>
              <a:defRPr sz="900" b="0" i="0">
                <a:solidFill>
                  <a:schemeClr val="bg1"/>
                </a:solidFill>
                <a:latin typeface="Calibri Light" panose="020F0302020204030204" pitchFamily="34" charset="0"/>
                <a:cs typeface="Calibri Light" panose="020F0302020204030204" pitchFamily="34" charset="0"/>
              </a:defRPr>
            </a:lvl1pPr>
            <a:lvl2pPr>
              <a:buNone/>
              <a:defRPr sz="1600"/>
            </a:lvl2pPr>
            <a:lvl3pPr>
              <a:buNone/>
              <a:defRPr sz="1600"/>
            </a:lvl3pPr>
            <a:lvl4pPr>
              <a:buNone/>
              <a:defRPr sz="1600"/>
            </a:lvl4pPr>
            <a:lvl5pPr>
              <a:buNone/>
              <a:defRPr sz="1600"/>
            </a:lvl5pPr>
          </a:lstStyle>
          <a:p>
            <a:pPr lvl="0"/>
            <a:r>
              <a:rPr lang="en-GB" dirty="0"/>
              <a:t>Click to edit body copy</a:t>
            </a:r>
          </a:p>
        </p:txBody>
      </p:sp>
      <p:sp>
        <p:nvSpPr>
          <p:cNvPr id="49" name="Text Placeholder 23">
            <a:extLst>
              <a:ext uri="{FF2B5EF4-FFF2-40B4-BE49-F238E27FC236}">
                <a16:creationId xmlns:a16="http://schemas.microsoft.com/office/drawing/2014/main" id="{BA757C27-6242-2044-AF50-2F170810D13D}"/>
              </a:ext>
            </a:extLst>
          </p:cNvPr>
          <p:cNvSpPr>
            <a:spLocks noGrp="1"/>
          </p:cNvSpPr>
          <p:nvPr>
            <p:ph type="body" sz="quarter" idx="16"/>
          </p:nvPr>
        </p:nvSpPr>
        <p:spPr>
          <a:xfrm>
            <a:off x="2700557" y="897980"/>
            <a:ext cx="1457105" cy="168697"/>
          </a:xfrm>
          <a:prstGeom prst="rect">
            <a:avLst/>
          </a:prstGeom>
        </p:spPr>
        <p:txBody>
          <a:bodyPr lIns="0" tIns="0" rIns="0" bIns="0" numCol="1" spcCol="360000"/>
          <a:lstStyle>
            <a:lvl1pPr marL="3175" indent="-3175">
              <a:spcBef>
                <a:spcPts val="0"/>
              </a:spcBef>
              <a:buNone/>
              <a:tabLst/>
              <a:defRPr sz="1000" b="0" i="0">
                <a:solidFill>
                  <a:schemeClr val="bg1"/>
                </a:solidFill>
                <a:latin typeface="Calibri" panose="020F0502020204030204" pitchFamily="34" charset="0"/>
                <a:cs typeface="Calibri" panose="020F0502020204030204" pitchFamily="34" charset="0"/>
              </a:defRPr>
            </a:lvl1pPr>
            <a:lvl2pPr>
              <a:buNone/>
              <a:defRPr sz="1600"/>
            </a:lvl2pPr>
            <a:lvl3pPr>
              <a:buNone/>
              <a:defRPr sz="1600"/>
            </a:lvl3pPr>
            <a:lvl4pPr>
              <a:buNone/>
              <a:defRPr sz="1600"/>
            </a:lvl4pPr>
            <a:lvl5pPr>
              <a:buNone/>
              <a:defRPr sz="1600"/>
            </a:lvl5pPr>
          </a:lstStyle>
          <a:p>
            <a:pPr lvl="0"/>
            <a:r>
              <a:rPr lang="en-GB" dirty="0"/>
              <a:t>Click to edit</a:t>
            </a:r>
          </a:p>
        </p:txBody>
      </p:sp>
      <p:sp>
        <p:nvSpPr>
          <p:cNvPr id="51" name="Picture Placeholder 8">
            <a:extLst>
              <a:ext uri="{FF2B5EF4-FFF2-40B4-BE49-F238E27FC236}">
                <a16:creationId xmlns:a16="http://schemas.microsoft.com/office/drawing/2014/main" id="{BB2E7EE4-15AE-0843-BF02-A6859EEF6FD4}"/>
              </a:ext>
            </a:extLst>
          </p:cNvPr>
          <p:cNvSpPr>
            <a:spLocks noGrp="1"/>
          </p:cNvSpPr>
          <p:nvPr>
            <p:ph type="pic" sz="quarter" idx="17" hasCustomPrompt="1"/>
          </p:nvPr>
        </p:nvSpPr>
        <p:spPr>
          <a:xfrm>
            <a:off x="2701445" y="424309"/>
            <a:ext cx="342900" cy="342900"/>
          </a:xfrm>
          <a:prstGeom prst="rect">
            <a:avLst/>
          </a:prstGeom>
        </p:spPr>
        <p:txBody>
          <a:bodyPr lIns="0" tIns="0" rIns="0" bIns="0" anchor="ctr" anchorCtr="0"/>
          <a:lstStyle>
            <a:lvl1pPr algn="ctr">
              <a:buNone/>
              <a:defRPr sz="800">
                <a:solidFill>
                  <a:schemeClr val="bg1"/>
                </a:solidFill>
              </a:defRPr>
            </a:lvl1pPr>
          </a:lstStyle>
          <a:p>
            <a:r>
              <a:rPr lang="en-GB" dirty="0"/>
              <a:t>icon</a:t>
            </a:r>
          </a:p>
        </p:txBody>
      </p:sp>
      <p:sp>
        <p:nvSpPr>
          <p:cNvPr id="52" name="Text Placeholder 23">
            <a:extLst>
              <a:ext uri="{FF2B5EF4-FFF2-40B4-BE49-F238E27FC236}">
                <a16:creationId xmlns:a16="http://schemas.microsoft.com/office/drawing/2014/main" id="{8F204809-B7D7-EC4F-8629-A02FD4DEC8CC}"/>
              </a:ext>
            </a:extLst>
          </p:cNvPr>
          <p:cNvSpPr>
            <a:spLocks noGrp="1"/>
          </p:cNvSpPr>
          <p:nvPr>
            <p:ph type="body" sz="quarter" idx="18" hasCustomPrompt="1"/>
          </p:nvPr>
        </p:nvSpPr>
        <p:spPr>
          <a:xfrm>
            <a:off x="2700558" y="2638921"/>
            <a:ext cx="1457105" cy="584775"/>
          </a:xfrm>
          <a:prstGeom prst="rect">
            <a:avLst/>
          </a:prstGeom>
        </p:spPr>
        <p:txBody>
          <a:bodyPr lIns="0" tIns="0" rIns="0" bIns="0" numCol="1" spcCol="360000"/>
          <a:lstStyle>
            <a:lvl1pPr marL="3175" indent="-3175">
              <a:spcBef>
                <a:spcPts val="0"/>
              </a:spcBef>
              <a:spcAft>
                <a:spcPts val="500"/>
              </a:spcAft>
              <a:buNone/>
              <a:tabLst/>
              <a:defRPr sz="900" b="0" i="0">
                <a:solidFill>
                  <a:schemeClr val="bg1"/>
                </a:solidFill>
                <a:latin typeface="Calibri Light" panose="020F0302020204030204" pitchFamily="34" charset="0"/>
                <a:cs typeface="Calibri Light" panose="020F0302020204030204" pitchFamily="34" charset="0"/>
              </a:defRPr>
            </a:lvl1pPr>
            <a:lvl2pPr>
              <a:buNone/>
              <a:defRPr sz="1600"/>
            </a:lvl2pPr>
            <a:lvl3pPr>
              <a:buNone/>
              <a:defRPr sz="1600"/>
            </a:lvl3pPr>
            <a:lvl4pPr>
              <a:buNone/>
              <a:defRPr sz="1600"/>
            </a:lvl4pPr>
            <a:lvl5pPr>
              <a:buNone/>
              <a:defRPr sz="1600"/>
            </a:lvl5pPr>
          </a:lstStyle>
          <a:p>
            <a:pPr lvl="0"/>
            <a:r>
              <a:rPr lang="en-GB" dirty="0"/>
              <a:t>Click to edit body copy</a:t>
            </a:r>
          </a:p>
        </p:txBody>
      </p:sp>
      <p:sp>
        <p:nvSpPr>
          <p:cNvPr id="53" name="Text Placeholder 23">
            <a:extLst>
              <a:ext uri="{FF2B5EF4-FFF2-40B4-BE49-F238E27FC236}">
                <a16:creationId xmlns:a16="http://schemas.microsoft.com/office/drawing/2014/main" id="{E81FCD15-16DE-0446-AAF7-24AA6490A4A6}"/>
              </a:ext>
            </a:extLst>
          </p:cNvPr>
          <p:cNvSpPr>
            <a:spLocks noGrp="1"/>
          </p:cNvSpPr>
          <p:nvPr>
            <p:ph type="body" sz="quarter" idx="19"/>
          </p:nvPr>
        </p:nvSpPr>
        <p:spPr>
          <a:xfrm>
            <a:off x="2700557" y="2456748"/>
            <a:ext cx="1457105" cy="168697"/>
          </a:xfrm>
          <a:prstGeom prst="rect">
            <a:avLst/>
          </a:prstGeom>
        </p:spPr>
        <p:txBody>
          <a:bodyPr lIns="0" tIns="0" rIns="0" bIns="0" numCol="1" spcCol="360000"/>
          <a:lstStyle>
            <a:lvl1pPr marL="3175" indent="-3175">
              <a:spcBef>
                <a:spcPts val="0"/>
              </a:spcBef>
              <a:buNone/>
              <a:tabLst/>
              <a:defRPr sz="1000" b="0" i="0">
                <a:solidFill>
                  <a:schemeClr val="bg1"/>
                </a:solidFill>
                <a:latin typeface="Calibri" panose="020F0502020204030204" pitchFamily="34" charset="0"/>
                <a:cs typeface="Calibri" panose="020F0502020204030204" pitchFamily="34" charset="0"/>
              </a:defRPr>
            </a:lvl1pPr>
            <a:lvl2pPr>
              <a:buNone/>
              <a:defRPr sz="1600"/>
            </a:lvl2pPr>
            <a:lvl3pPr>
              <a:buNone/>
              <a:defRPr sz="1600"/>
            </a:lvl3pPr>
            <a:lvl4pPr>
              <a:buNone/>
              <a:defRPr sz="1600"/>
            </a:lvl4pPr>
            <a:lvl5pPr>
              <a:buNone/>
              <a:defRPr sz="1600"/>
            </a:lvl5pPr>
          </a:lstStyle>
          <a:p>
            <a:pPr lvl="0"/>
            <a:r>
              <a:rPr lang="en-GB" dirty="0"/>
              <a:t>Click to edit</a:t>
            </a:r>
          </a:p>
        </p:txBody>
      </p:sp>
      <p:sp>
        <p:nvSpPr>
          <p:cNvPr id="54" name="Picture Placeholder 8">
            <a:extLst>
              <a:ext uri="{FF2B5EF4-FFF2-40B4-BE49-F238E27FC236}">
                <a16:creationId xmlns:a16="http://schemas.microsoft.com/office/drawing/2014/main" id="{E0454FFA-EF1C-424F-B213-309A067006EB}"/>
              </a:ext>
            </a:extLst>
          </p:cNvPr>
          <p:cNvSpPr>
            <a:spLocks noGrp="1"/>
          </p:cNvSpPr>
          <p:nvPr>
            <p:ph type="pic" sz="quarter" idx="20" hasCustomPrompt="1"/>
          </p:nvPr>
        </p:nvSpPr>
        <p:spPr>
          <a:xfrm>
            <a:off x="2701445" y="1983077"/>
            <a:ext cx="342900" cy="342900"/>
          </a:xfrm>
          <a:prstGeom prst="rect">
            <a:avLst/>
          </a:prstGeom>
        </p:spPr>
        <p:txBody>
          <a:bodyPr lIns="0" tIns="0" rIns="0" bIns="0" anchor="ctr" anchorCtr="0"/>
          <a:lstStyle>
            <a:lvl1pPr algn="ctr">
              <a:buNone/>
              <a:defRPr sz="800">
                <a:solidFill>
                  <a:schemeClr val="bg1"/>
                </a:solidFill>
              </a:defRPr>
            </a:lvl1pPr>
          </a:lstStyle>
          <a:p>
            <a:r>
              <a:rPr lang="en-GB" dirty="0"/>
              <a:t>icon</a:t>
            </a:r>
          </a:p>
        </p:txBody>
      </p:sp>
      <p:sp>
        <p:nvSpPr>
          <p:cNvPr id="55" name="Text Placeholder 23">
            <a:extLst>
              <a:ext uri="{FF2B5EF4-FFF2-40B4-BE49-F238E27FC236}">
                <a16:creationId xmlns:a16="http://schemas.microsoft.com/office/drawing/2014/main" id="{3B1331E6-BCF2-5B43-B970-86C874BA03C4}"/>
              </a:ext>
            </a:extLst>
          </p:cNvPr>
          <p:cNvSpPr>
            <a:spLocks noGrp="1"/>
          </p:cNvSpPr>
          <p:nvPr>
            <p:ph type="body" sz="quarter" idx="21" hasCustomPrompt="1"/>
          </p:nvPr>
        </p:nvSpPr>
        <p:spPr>
          <a:xfrm>
            <a:off x="2700558" y="4137013"/>
            <a:ext cx="1457105" cy="584775"/>
          </a:xfrm>
          <a:prstGeom prst="rect">
            <a:avLst/>
          </a:prstGeom>
        </p:spPr>
        <p:txBody>
          <a:bodyPr lIns="0" tIns="0" rIns="0" bIns="0" numCol="1" spcCol="360000"/>
          <a:lstStyle>
            <a:lvl1pPr marL="3175" indent="-3175">
              <a:spcBef>
                <a:spcPts val="0"/>
              </a:spcBef>
              <a:spcAft>
                <a:spcPts val="500"/>
              </a:spcAft>
              <a:buNone/>
              <a:tabLst/>
              <a:defRPr sz="900" b="0" i="0">
                <a:solidFill>
                  <a:schemeClr val="bg1"/>
                </a:solidFill>
                <a:latin typeface="Calibri Light" panose="020F0302020204030204" pitchFamily="34" charset="0"/>
                <a:cs typeface="Calibri Light" panose="020F0302020204030204" pitchFamily="34" charset="0"/>
              </a:defRPr>
            </a:lvl1pPr>
            <a:lvl2pPr>
              <a:buNone/>
              <a:defRPr sz="1600"/>
            </a:lvl2pPr>
            <a:lvl3pPr>
              <a:buNone/>
              <a:defRPr sz="1600"/>
            </a:lvl3pPr>
            <a:lvl4pPr>
              <a:buNone/>
              <a:defRPr sz="1600"/>
            </a:lvl4pPr>
            <a:lvl5pPr>
              <a:buNone/>
              <a:defRPr sz="1600"/>
            </a:lvl5pPr>
          </a:lstStyle>
          <a:p>
            <a:pPr lvl="0"/>
            <a:r>
              <a:rPr lang="en-GB" dirty="0"/>
              <a:t>Click to edit body copy</a:t>
            </a:r>
          </a:p>
        </p:txBody>
      </p:sp>
      <p:sp>
        <p:nvSpPr>
          <p:cNvPr id="56" name="Text Placeholder 23">
            <a:extLst>
              <a:ext uri="{FF2B5EF4-FFF2-40B4-BE49-F238E27FC236}">
                <a16:creationId xmlns:a16="http://schemas.microsoft.com/office/drawing/2014/main" id="{6B2F2E86-B648-2640-B10D-5C7BEBB28340}"/>
              </a:ext>
            </a:extLst>
          </p:cNvPr>
          <p:cNvSpPr>
            <a:spLocks noGrp="1"/>
          </p:cNvSpPr>
          <p:nvPr>
            <p:ph type="body" sz="quarter" idx="22"/>
          </p:nvPr>
        </p:nvSpPr>
        <p:spPr>
          <a:xfrm>
            <a:off x="2700557" y="3954840"/>
            <a:ext cx="1457105" cy="168697"/>
          </a:xfrm>
          <a:prstGeom prst="rect">
            <a:avLst/>
          </a:prstGeom>
        </p:spPr>
        <p:txBody>
          <a:bodyPr lIns="0" tIns="0" rIns="0" bIns="0" numCol="1" spcCol="360000"/>
          <a:lstStyle>
            <a:lvl1pPr marL="3175" indent="-3175">
              <a:spcBef>
                <a:spcPts val="0"/>
              </a:spcBef>
              <a:buNone/>
              <a:tabLst/>
              <a:defRPr sz="1000" b="0" i="0">
                <a:solidFill>
                  <a:schemeClr val="bg1"/>
                </a:solidFill>
                <a:latin typeface="Calibri" panose="020F0502020204030204" pitchFamily="34" charset="0"/>
                <a:cs typeface="Calibri" panose="020F0502020204030204" pitchFamily="34" charset="0"/>
              </a:defRPr>
            </a:lvl1pPr>
            <a:lvl2pPr>
              <a:buNone/>
              <a:defRPr sz="1600"/>
            </a:lvl2pPr>
            <a:lvl3pPr>
              <a:buNone/>
              <a:defRPr sz="1600"/>
            </a:lvl3pPr>
            <a:lvl4pPr>
              <a:buNone/>
              <a:defRPr sz="1600"/>
            </a:lvl4pPr>
            <a:lvl5pPr>
              <a:buNone/>
              <a:defRPr sz="1600"/>
            </a:lvl5pPr>
          </a:lstStyle>
          <a:p>
            <a:pPr lvl="0"/>
            <a:r>
              <a:rPr lang="en-GB" dirty="0"/>
              <a:t>Click to edit</a:t>
            </a:r>
          </a:p>
        </p:txBody>
      </p:sp>
      <p:sp>
        <p:nvSpPr>
          <p:cNvPr id="57" name="Picture Placeholder 8">
            <a:extLst>
              <a:ext uri="{FF2B5EF4-FFF2-40B4-BE49-F238E27FC236}">
                <a16:creationId xmlns:a16="http://schemas.microsoft.com/office/drawing/2014/main" id="{F0CAB3B1-0C6E-4C44-806D-9260D68F6913}"/>
              </a:ext>
            </a:extLst>
          </p:cNvPr>
          <p:cNvSpPr>
            <a:spLocks noGrp="1"/>
          </p:cNvSpPr>
          <p:nvPr>
            <p:ph type="pic" sz="quarter" idx="23" hasCustomPrompt="1"/>
          </p:nvPr>
        </p:nvSpPr>
        <p:spPr>
          <a:xfrm>
            <a:off x="2701445" y="3481169"/>
            <a:ext cx="342900" cy="342900"/>
          </a:xfrm>
          <a:prstGeom prst="rect">
            <a:avLst/>
          </a:prstGeom>
        </p:spPr>
        <p:txBody>
          <a:bodyPr lIns="0" tIns="0" rIns="0" bIns="0" anchor="ctr" anchorCtr="0"/>
          <a:lstStyle>
            <a:lvl1pPr algn="ctr">
              <a:buNone/>
              <a:defRPr sz="800">
                <a:solidFill>
                  <a:schemeClr val="bg1"/>
                </a:solidFill>
              </a:defRPr>
            </a:lvl1pPr>
          </a:lstStyle>
          <a:p>
            <a:r>
              <a:rPr lang="en-GB" dirty="0"/>
              <a:t>icon</a:t>
            </a:r>
          </a:p>
        </p:txBody>
      </p:sp>
      <p:pic>
        <p:nvPicPr>
          <p:cNvPr id="20" name="Picture 19" descr="Price Bailey logo"/>
          <p:cNvPicPr>
            <a:picLocks noChangeAspect="1"/>
          </p:cNvPicPr>
          <p:nvPr userDrawn="1"/>
        </p:nvPicPr>
        <p:blipFill>
          <a:blip r:embed="rId3" cstate="email">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7963200" y="288000"/>
            <a:ext cx="828000" cy="161062"/>
          </a:xfrm>
          <a:prstGeom prst="rect">
            <a:avLst/>
          </a:prstGeom>
          <a:noFill/>
          <a:ln>
            <a:noFill/>
          </a:ln>
        </p:spPr>
      </p:pic>
    </p:spTree>
    <p:extLst>
      <p:ext uri="{BB962C8B-B14F-4D97-AF65-F5344CB8AC3E}">
        <p14:creationId xmlns:p14="http://schemas.microsoft.com/office/powerpoint/2010/main" val="1299872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wipe(left)">
                                      <p:cBhvr>
                                        <p:cTn id="7" dur="500"/>
                                        <p:tgtEl>
                                          <p:spTgt spid="4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Lst>
  </p:timing>
  <p:extLst mod="1">
    <p:ext uri="{DCECCB84-F9BA-43D5-87BE-67443E8EF086}">
      <p15:sldGuideLst xmlns:p15="http://schemas.microsoft.com/office/powerpoint/2012/main">
        <p15:guide id="1" orient="horz" pos="1620">
          <p15:clr>
            <a:srgbClr val="FBAE40"/>
          </p15:clr>
        </p15:guide>
        <p15:guide id="2" pos="2880">
          <p15:clr>
            <a:srgbClr val="FBAE40"/>
          </p15:clr>
        </p15:guide>
        <p15:guide id="3" pos="251">
          <p15:clr>
            <a:srgbClr val="FBAE40"/>
          </p15:clr>
        </p15:guide>
        <p15:guide id="4" orient="horz" pos="486">
          <p15:clr>
            <a:srgbClr val="FBAE40"/>
          </p15:clr>
        </p15:guide>
        <p15:guide id="5" pos="5505">
          <p15:clr>
            <a:srgbClr val="FBAE40"/>
          </p15:clr>
        </p15:guide>
        <p15:guide id="6" pos="1433">
          <p15:clr>
            <a:srgbClr val="FBAE40"/>
          </p15:clr>
        </p15:guide>
        <p15:guide id="8" orient="horz" pos="2977">
          <p15:clr>
            <a:srgbClr val="FBAE40"/>
          </p15:clr>
        </p15:guide>
        <p15:guide id="9" pos="3131">
          <p15:clr>
            <a:srgbClr val="FBAE40"/>
          </p15:clr>
        </p15:guide>
        <p15:guide id="10" pos="1695">
          <p15:clr>
            <a:srgbClr val="FBAE40"/>
          </p15:clr>
        </p15:guide>
        <p15:guide id="11" pos="2619">
          <p15:clr>
            <a:srgbClr val="FBAE40"/>
          </p15:clr>
        </p15:guide>
      </p15:sldGuideLst>
    </p:ext>
  </p:extLst>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userDrawn="1">
  <p:cSld name="1_Picture Left / Content Right Layout">
    <p:spTree>
      <p:nvGrpSpPr>
        <p:cNvPr id="1" name=""/>
        <p:cNvGrpSpPr/>
        <p:nvPr/>
      </p:nvGrpSpPr>
      <p:grpSpPr>
        <a:xfrm>
          <a:off x="0" y="0"/>
          <a:ext cx="0" cy="0"/>
          <a:chOff x="0" y="0"/>
          <a:chExt cx="0" cy="0"/>
        </a:xfrm>
      </p:grpSpPr>
      <p:pic>
        <p:nvPicPr>
          <p:cNvPr id="21" name="Picture 20">
            <a:extLst>
              <a:ext uri="{FF2B5EF4-FFF2-40B4-BE49-F238E27FC236}">
                <a16:creationId xmlns:a16="http://schemas.microsoft.com/office/drawing/2014/main" id="{9C6A551F-BC37-0041-AD9F-50BF661F5950}"/>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1" y="-1"/>
            <a:ext cx="4572001" cy="5143501"/>
          </a:xfrm>
          <a:prstGeom prst="rect">
            <a:avLst/>
          </a:prstGeom>
        </p:spPr>
      </p:pic>
      <p:sp>
        <p:nvSpPr>
          <p:cNvPr id="12" name="Round Single Corner Rectangle 37">
            <a:extLst>
              <a:ext uri="{FF2B5EF4-FFF2-40B4-BE49-F238E27FC236}">
                <a16:creationId xmlns:a16="http://schemas.microsoft.com/office/drawing/2014/main" id="{6C758AED-626F-804C-9EE3-2D1BFE7D00B0}"/>
              </a:ext>
            </a:extLst>
          </p:cNvPr>
          <p:cNvSpPr/>
          <p:nvPr userDrawn="1"/>
        </p:nvSpPr>
        <p:spPr>
          <a:xfrm>
            <a:off x="2274888" y="-1"/>
            <a:ext cx="2297112" cy="5143499"/>
          </a:xfrm>
          <a:prstGeom prst="round1Rect">
            <a:avLst>
              <a:gd name="adj" fmla="val 0"/>
            </a:avLst>
          </a:prstGeom>
          <a:gradFill>
            <a:gsLst>
              <a:gs pos="0">
                <a:schemeClr val="accent2">
                  <a:alpha val="85000"/>
                </a:schemeClr>
              </a:gs>
              <a:gs pos="100000">
                <a:schemeClr val="accent4"/>
              </a:gs>
            </a:gsLst>
            <a:lin ang="5400000" scaled="1"/>
          </a:gra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n-US" sz="1350" dirty="0">
              <a:latin typeface="Calibri Light" panose="020F0302020204030204" pitchFamily="34" charset="0"/>
              <a:cs typeface="Calibri Light" panose="020F0302020204030204" pitchFamily="34" charset="0"/>
            </a:endParaRPr>
          </a:p>
        </p:txBody>
      </p:sp>
      <p:cxnSp>
        <p:nvCxnSpPr>
          <p:cNvPr id="34" name="Straight Connector 33">
            <a:extLst>
              <a:ext uri="{FF2B5EF4-FFF2-40B4-BE49-F238E27FC236}">
                <a16:creationId xmlns:a16="http://schemas.microsoft.com/office/drawing/2014/main" id="{B5E15371-37F4-054D-A6C1-E12620ED8F4F}"/>
              </a:ext>
            </a:extLst>
          </p:cNvPr>
          <p:cNvCxnSpPr>
            <a:cxnSpLocks/>
          </p:cNvCxnSpPr>
          <p:nvPr userDrawn="1"/>
        </p:nvCxnSpPr>
        <p:spPr>
          <a:xfrm>
            <a:off x="4970463" y="4809883"/>
            <a:ext cx="3768725" cy="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40" name="Title 1">
            <a:extLst>
              <a:ext uri="{FF2B5EF4-FFF2-40B4-BE49-F238E27FC236}">
                <a16:creationId xmlns:a16="http://schemas.microsoft.com/office/drawing/2014/main" id="{34C558BF-4AE3-2544-8901-B1F63AA0C56B}"/>
              </a:ext>
            </a:extLst>
          </p:cNvPr>
          <p:cNvSpPr txBox="1">
            <a:spLocks/>
          </p:cNvSpPr>
          <p:nvPr userDrawn="1"/>
        </p:nvSpPr>
        <p:spPr bwMode="gray">
          <a:xfrm>
            <a:off x="402191" y="217970"/>
            <a:ext cx="2498764" cy="184301"/>
          </a:xfrm>
          <a:prstGeom prst="rect">
            <a:avLst/>
          </a:prstGeom>
        </p:spPr>
        <p:txBody>
          <a:bodyPr vert="horz" lIns="0" tIns="0" rIns="0" bIns="0" rtlCol="0" anchor="t" anchorCtr="0">
            <a:normAutofit/>
          </a:bodyPr>
          <a:lstStyle>
            <a:lvl1pPr algn="l" defTabSz="685800" rtl="0" eaLnBrk="1" latinLnBrk="0" hangingPunct="1">
              <a:spcBef>
                <a:spcPct val="0"/>
              </a:spcBef>
              <a:buNone/>
              <a:defRPr lang="en-GB" sz="4000" kern="1200" dirty="0">
                <a:solidFill>
                  <a:srgbClr val="00766B"/>
                </a:solidFill>
                <a:latin typeface="+mn-lt"/>
                <a:ea typeface="Arial" charset="0"/>
                <a:cs typeface="Arial" charset="0"/>
              </a:defRPr>
            </a:lvl1pPr>
          </a:lstStyle>
          <a:p>
            <a:pPr defTabSz="913271">
              <a:lnSpc>
                <a:spcPct val="90000"/>
              </a:lnSpc>
              <a:spcBef>
                <a:spcPts val="1000"/>
              </a:spcBef>
              <a:buFont typeface="Arial" panose="020B0604020202020204" pitchFamily="34" charset="0"/>
              <a:buNone/>
            </a:pPr>
            <a:r>
              <a:rPr lang="en-GB" sz="750" dirty="0">
                <a:solidFill>
                  <a:schemeClr val="bg1"/>
                </a:solidFill>
                <a:latin typeface="Calibri Light" panose="020F0302020204030204" pitchFamily="34" charset="0"/>
                <a:cs typeface="Calibri Light" panose="020F0302020204030204" pitchFamily="34" charset="0"/>
              </a:rPr>
              <a:t>Page </a:t>
            </a:r>
            <a:fld id="{53E7601D-6FDA-7B44-B5BA-3778DAD9E216}" type="slidenum">
              <a:rPr lang="en-GB" sz="750" smtClean="0">
                <a:solidFill>
                  <a:schemeClr val="bg1"/>
                </a:solidFill>
                <a:latin typeface="Calibri Light" panose="020F0302020204030204" pitchFamily="34" charset="0"/>
                <a:cs typeface="Calibri Light" panose="020F0302020204030204" pitchFamily="34" charset="0"/>
              </a:rPr>
              <a:t>‹#›</a:t>
            </a:fld>
            <a:endParaRPr lang="en-GB" sz="750" dirty="0">
              <a:solidFill>
                <a:schemeClr val="bg1"/>
              </a:solidFill>
              <a:latin typeface="Calibri Light" panose="020F0302020204030204" pitchFamily="34" charset="0"/>
              <a:cs typeface="Calibri Light" panose="020F0302020204030204" pitchFamily="34" charset="0"/>
            </a:endParaRPr>
          </a:p>
        </p:txBody>
      </p:sp>
      <p:sp>
        <p:nvSpPr>
          <p:cNvPr id="41" name="Rectangle 40">
            <a:extLst>
              <a:ext uri="{FF2B5EF4-FFF2-40B4-BE49-F238E27FC236}">
                <a16:creationId xmlns:a16="http://schemas.microsoft.com/office/drawing/2014/main" id="{D5B58787-1192-474E-B082-D4F2B6E903B9}"/>
              </a:ext>
            </a:extLst>
          </p:cNvPr>
          <p:cNvSpPr/>
          <p:nvPr userDrawn="1"/>
        </p:nvSpPr>
        <p:spPr>
          <a:xfrm rot="16200000">
            <a:off x="594713" y="-193605"/>
            <a:ext cx="98580" cy="48579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solidFill>
                <a:schemeClr val="bg1"/>
              </a:solidFill>
              <a:latin typeface="Calibri Light" panose="020F0302020204030204" pitchFamily="34" charset="0"/>
              <a:cs typeface="Calibri Light" panose="020F0302020204030204" pitchFamily="34" charset="0"/>
            </a:endParaRPr>
          </a:p>
        </p:txBody>
      </p:sp>
      <p:sp>
        <p:nvSpPr>
          <p:cNvPr id="44" name="Text Placeholder 23">
            <a:extLst>
              <a:ext uri="{FF2B5EF4-FFF2-40B4-BE49-F238E27FC236}">
                <a16:creationId xmlns:a16="http://schemas.microsoft.com/office/drawing/2014/main" id="{C85A8AC0-EDAC-2546-A356-3ACD244E6998}"/>
              </a:ext>
            </a:extLst>
          </p:cNvPr>
          <p:cNvSpPr>
            <a:spLocks noGrp="1"/>
          </p:cNvSpPr>
          <p:nvPr>
            <p:ph type="body" sz="quarter" idx="11" hasCustomPrompt="1"/>
          </p:nvPr>
        </p:nvSpPr>
        <p:spPr>
          <a:xfrm>
            <a:off x="4974319" y="1254737"/>
            <a:ext cx="3764869" cy="725978"/>
          </a:xfrm>
          <a:prstGeom prst="rect">
            <a:avLst/>
          </a:prstGeom>
        </p:spPr>
        <p:txBody>
          <a:bodyPr lIns="0" tIns="0" rIns="0" bIns="0" numCol="1" spcCol="360000"/>
          <a:lstStyle>
            <a:lvl1pPr marL="3175" indent="-3175">
              <a:spcBef>
                <a:spcPts val="0"/>
              </a:spcBef>
              <a:spcAft>
                <a:spcPts val="500"/>
              </a:spcAft>
              <a:buNone/>
              <a:tabLst/>
              <a:defRPr sz="900" b="0" i="0">
                <a:solidFill>
                  <a:schemeClr val="tx1">
                    <a:lumMod val="95000"/>
                    <a:lumOff val="5000"/>
                  </a:schemeClr>
                </a:solidFill>
                <a:latin typeface="Calibri Light" panose="020F0302020204030204" pitchFamily="34" charset="0"/>
                <a:cs typeface="Calibri Light" panose="020F0302020204030204" pitchFamily="34" charset="0"/>
              </a:defRPr>
            </a:lvl1pPr>
            <a:lvl2pPr>
              <a:buNone/>
              <a:defRPr sz="1600"/>
            </a:lvl2pPr>
            <a:lvl3pPr>
              <a:buNone/>
              <a:defRPr sz="1600"/>
            </a:lvl3pPr>
            <a:lvl4pPr>
              <a:buNone/>
              <a:defRPr sz="1600"/>
            </a:lvl4pPr>
            <a:lvl5pPr>
              <a:buNone/>
              <a:defRPr sz="1600"/>
            </a:lvl5pPr>
          </a:lstStyle>
          <a:p>
            <a:pPr lvl="0"/>
            <a:r>
              <a:rPr lang="en-GB" dirty="0"/>
              <a:t>Click to edit body copy</a:t>
            </a:r>
          </a:p>
        </p:txBody>
      </p:sp>
      <p:sp>
        <p:nvSpPr>
          <p:cNvPr id="45" name="Text Placeholder 23">
            <a:extLst>
              <a:ext uri="{FF2B5EF4-FFF2-40B4-BE49-F238E27FC236}">
                <a16:creationId xmlns:a16="http://schemas.microsoft.com/office/drawing/2014/main" id="{1FC84B2B-33C8-3C43-803E-0BB02DB16C4E}"/>
              </a:ext>
            </a:extLst>
          </p:cNvPr>
          <p:cNvSpPr>
            <a:spLocks noGrp="1"/>
          </p:cNvSpPr>
          <p:nvPr>
            <p:ph type="body" sz="quarter" idx="13" hasCustomPrompt="1"/>
          </p:nvPr>
        </p:nvSpPr>
        <p:spPr>
          <a:xfrm>
            <a:off x="4963687" y="738966"/>
            <a:ext cx="3775502" cy="346503"/>
          </a:xfrm>
          <a:prstGeom prst="rect">
            <a:avLst/>
          </a:prstGeom>
        </p:spPr>
        <p:txBody>
          <a:bodyPr lIns="0" tIns="0" rIns="0" bIns="0"/>
          <a:lstStyle>
            <a:lvl1pPr marL="3175" indent="-3175">
              <a:spcBef>
                <a:spcPts val="0"/>
              </a:spcBef>
              <a:buNone/>
              <a:tabLst/>
              <a:defRPr sz="1600" b="0" i="0">
                <a:solidFill>
                  <a:schemeClr val="tx1">
                    <a:lumMod val="85000"/>
                    <a:lumOff val="15000"/>
                  </a:schemeClr>
                </a:solidFill>
                <a:latin typeface="Calibri Light" panose="020F0302020204030204" pitchFamily="34" charset="0"/>
                <a:cs typeface="Calibri Light" panose="020F0302020204030204" pitchFamily="34" charset="0"/>
              </a:defRPr>
            </a:lvl1pPr>
            <a:lvl2pPr>
              <a:buNone/>
              <a:defRPr sz="1600"/>
            </a:lvl2pPr>
            <a:lvl3pPr>
              <a:buNone/>
              <a:defRPr sz="1600"/>
            </a:lvl3pPr>
            <a:lvl4pPr>
              <a:buNone/>
              <a:defRPr sz="1600"/>
            </a:lvl4pPr>
            <a:lvl5pPr>
              <a:buNone/>
              <a:defRPr sz="1600"/>
            </a:lvl5pPr>
          </a:lstStyle>
          <a:p>
            <a:pPr lvl="0"/>
            <a:r>
              <a:rPr lang="en-GB" dirty="0"/>
              <a:t>Click to edit Slide Title</a:t>
            </a:r>
          </a:p>
        </p:txBody>
      </p:sp>
      <p:sp>
        <p:nvSpPr>
          <p:cNvPr id="48" name="Text Placeholder 23">
            <a:extLst>
              <a:ext uri="{FF2B5EF4-FFF2-40B4-BE49-F238E27FC236}">
                <a16:creationId xmlns:a16="http://schemas.microsoft.com/office/drawing/2014/main" id="{9CC7F7B2-E491-4D43-BC5F-E56BE0BEBDC1}"/>
              </a:ext>
            </a:extLst>
          </p:cNvPr>
          <p:cNvSpPr>
            <a:spLocks noGrp="1"/>
          </p:cNvSpPr>
          <p:nvPr>
            <p:ph type="body" sz="quarter" idx="15" hasCustomPrompt="1"/>
          </p:nvPr>
        </p:nvSpPr>
        <p:spPr>
          <a:xfrm>
            <a:off x="2700558" y="1080153"/>
            <a:ext cx="1457105" cy="584775"/>
          </a:xfrm>
          <a:prstGeom prst="rect">
            <a:avLst/>
          </a:prstGeom>
        </p:spPr>
        <p:txBody>
          <a:bodyPr lIns="0" tIns="0" rIns="0" bIns="0" numCol="1" spcCol="360000"/>
          <a:lstStyle>
            <a:lvl1pPr marL="3175" indent="-3175">
              <a:spcBef>
                <a:spcPts val="0"/>
              </a:spcBef>
              <a:spcAft>
                <a:spcPts val="500"/>
              </a:spcAft>
              <a:buNone/>
              <a:tabLst/>
              <a:defRPr sz="900" b="0" i="0">
                <a:solidFill>
                  <a:schemeClr val="bg1"/>
                </a:solidFill>
                <a:latin typeface="Calibri Light" panose="020F0302020204030204" pitchFamily="34" charset="0"/>
                <a:cs typeface="Calibri Light" panose="020F0302020204030204" pitchFamily="34" charset="0"/>
              </a:defRPr>
            </a:lvl1pPr>
            <a:lvl2pPr>
              <a:buNone/>
              <a:defRPr sz="1600"/>
            </a:lvl2pPr>
            <a:lvl3pPr>
              <a:buNone/>
              <a:defRPr sz="1600"/>
            </a:lvl3pPr>
            <a:lvl4pPr>
              <a:buNone/>
              <a:defRPr sz="1600"/>
            </a:lvl4pPr>
            <a:lvl5pPr>
              <a:buNone/>
              <a:defRPr sz="1600"/>
            </a:lvl5pPr>
          </a:lstStyle>
          <a:p>
            <a:pPr lvl="0"/>
            <a:r>
              <a:rPr lang="en-GB" dirty="0"/>
              <a:t>Click to edit body copy</a:t>
            </a:r>
          </a:p>
        </p:txBody>
      </p:sp>
      <p:sp>
        <p:nvSpPr>
          <p:cNvPr id="49" name="Text Placeholder 23">
            <a:extLst>
              <a:ext uri="{FF2B5EF4-FFF2-40B4-BE49-F238E27FC236}">
                <a16:creationId xmlns:a16="http://schemas.microsoft.com/office/drawing/2014/main" id="{BA757C27-6242-2044-AF50-2F170810D13D}"/>
              </a:ext>
            </a:extLst>
          </p:cNvPr>
          <p:cNvSpPr>
            <a:spLocks noGrp="1"/>
          </p:cNvSpPr>
          <p:nvPr>
            <p:ph type="body" sz="quarter" idx="16"/>
          </p:nvPr>
        </p:nvSpPr>
        <p:spPr>
          <a:xfrm>
            <a:off x="2700557" y="897980"/>
            <a:ext cx="1457105" cy="168697"/>
          </a:xfrm>
          <a:prstGeom prst="rect">
            <a:avLst/>
          </a:prstGeom>
        </p:spPr>
        <p:txBody>
          <a:bodyPr lIns="0" tIns="0" rIns="0" bIns="0" numCol="1" spcCol="360000"/>
          <a:lstStyle>
            <a:lvl1pPr marL="3175" indent="-3175">
              <a:spcBef>
                <a:spcPts val="0"/>
              </a:spcBef>
              <a:buNone/>
              <a:tabLst/>
              <a:defRPr sz="1000" b="0" i="0">
                <a:solidFill>
                  <a:schemeClr val="bg1"/>
                </a:solidFill>
                <a:latin typeface="Calibri" panose="020F0502020204030204" pitchFamily="34" charset="0"/>
                <a:cs typeface="Calibri" panose="020F0502020204030204" pitchFamily="34" charset="0"/>
              </a:defRPr>
            </a:lvl1pPr>
            <a:lvl2pPr>
              <a:buNone/>
              <a:defRPr sz="1600"/>
            </a:lvl2pPr>
            <a:lvl3pPr>
              <a:buNone/>
              <a:defRPr sz="1600"/>
            </a:lvl3pPr>
            <a:lvl4pPr>
              <a:buNone/>
              <a:defRPr sz="1600"/>
            </a:lvl4pPr>
            <a:lvl5pPr>
              <a:buNone/>
              <a:defRPr sz="1600"/>
            </a:lvl5pPr>
          </a:lstStyle>
          <a:p>
            <a:pPr lvl="0"/>
            <a:r>
              <a:rPr lang="en-GB" dirty="0"/>
              <a:t>Click to edit</a:t>
            </a:r>
          </a:p>
        </p:txBody>
      </p:sp>
      <p:sp>
        <p:nvSpPr>
          <p:cNvPr id="51" name="Picture Placeholder 8">
            <a:extLst>
              <a:ext uri="{FF2B5EF4-FFF2-40B4-BE49-F238E27FC236}">
                <a16:creationId xmlns:a16="http://schemas.microsoft.com/office/drawing/2014/main" id="{BB2E7EE4-15AE-0843-BF02-A6859EEF6FD4}"/>
              </a:ext>
            </a:extLst>
          </p:cNvPr>
          <p:cNvSpPr>
            <a:spLocks noGrp="1"/>
          </p:cNvSpPr>
          <p:nvPr>
            <p:ph type="pic" sz="quarter" idx="17" hasCustomPrompt="1"/>
          </p:nvPr>
        </p:nvSpPr>
        <p:spPr>
          <a:xfrm>
            <a:off x="2701445" y="424309"/>
            <a:ext cx="342900" cy="342900"/>
          </a:xfrm>
          <a:prstGeom prst="rect">
            <a:avLst/>
          </a:prstGeom>
        </p:spPr>
        <p:txBody>
          <a:bodyPr lIns="0" tIns="0" rIns="0" bIns="0" anchor="ctr" anchorCtr="0"/>
          <a:lstStyle>
            <a:lvl1pPr algn="ctr">
              <a:buNone/>
              <a:defRPr sz="800">
                <a:solidFill>
                  <a:schemeClr val="bg1"/>
                </a:solidFill>
              </a:defRPr>
            </a:lvl1pPr>
          </a:lstStyle>
          <a:p>
            <a:r>
              <a:rPr lang="en-GB" dirty="0"/>
              <a:t>icon</a:t>
            </a:r>
          </a:p>
        </p:txBody>
      </p:sp>
      <p:sp>
        <p:nvSpPr>
          <p:cNvPr id="52" name="Text Placeholder 23">
            <a:extLst>
              <a:ext uri="{FF2B5EF4-FFF2-40B4-BE49-F238E27FC236}">
                <a16:creationId xmlns:a16="http://schemas.microsoft.com/office/drawing/2014/main" id="{8F204809-B7D7-EC4F-8629-A02FD4DEC8CC}"/>
              </a:ext>
            </a:extLst>
          </p:cNvPr>
          <p:cNvSpPr>
            <a:spLocks noGrp="1"/>
          </p:cNvSpPr>
          <p:nvPr>
            <p:ph type="body" sz="quarter" idx="18" hasCustomPrompt="1"/>
          </p:nvPr>
        </p:nvSpPr>
        <p:spPr>
          <a:xfrm>
            <a:off x="2700558" y="2638921"/>
            <a:ext cx="1457105" cy="584775"/>
          </a:xfrm>
          <a:prstGeom prst="rect">
            <a:avLst/>
          </a:prstGeom>
        </p:spPr>
        <p:txBody>
          <a:bodyPr lIns="0" tIns="0" rIns="0" bIns="0" numCol="1" spcCol="360000"/>
          <a:lstStyle>
            <a:lvl1pPr marL="3175" indent="-3175">
              <a:spcBef>
                <a:spcPts val="0"/>
              </a:spcBef>
              <a:spcAft>
                <a:spcPts val="500"/>
              </a:spcAft>
              <a:buNone/>
              <a:tabLst/>
              <a:defRPr sz="900" b="0" i="0">
                <a:solidFill>
                  <a:schemeClr val="bg1"/>
                </a:solidFill>
                <a:latin typeface="Calibri Light" panose="020F0302020204030204" pitchFamily="34" charset="0"/>
                <a:cs typeface="Calibri Light" panose="020F0302020204030204" pitchFamily="34" charset="0"/>
              </a:defRPr>
            </a:lvl1pPr>
            <a:lvl2pPr>
              <a:buNone/>
              <a:defRPr sz="1600"/>
            </a:lvl2pPr>
            <a:lvl3pPr>
              <a:buNone/>
              <a:defRPr sz="1600"/>
            </a:lvl3pPr>
            <a:lvl4pPr>
              <a:buNone/>
              <a:defRPr sz="1600"/>
            </a:lvl4pPr>
            <a:lvl5pPr>
              <a:buNone/>
              <a:defRPr sz="1600"/>
            </a:lvl5pPr>
          </a:lstStyle>
          <a:p>
            <a:pPr lvl="0"/>
            <a:r>
              <a:rPr lang="en-GB" dirty="0"/>
              <a:t>Click to edit body copy</a:t>
            </a:r>
          </a:p>
        </p:txBody>
      </p:sp>
      <p:sp>
        <p:nvSpPr>
          <p:cNvPr id="53" name="Text Placeholder 23">
            <a:extLst>
              <a:ext uri="{FF2B5EF4-FFF2-40B4-BE49-F238E27FC236}">
                <a16:creationId xmlns:a16="http://schemas.microsoft.com/office/drawing/2014/main" id="{E81FCD15-16DE-0446-AAF7-24AA6490A4A6}"/>
              </a:ext>
            </a:extLst>
          </p:cNvPr>
          <p:cNvSpPr>
            <a:spLocks noGrp="1"/>
          </p:cNvSpPr>
          <p:nvPr>
            <p:ph type="body" sz="quarter" idx="19"/>
          </p:nvPr>
        </p:nvSpPr>
        <p:spPr>
          <a:xfrm>
            <a:off x="2700557" y="2456748"/>
            <a:ext cx="1457105" cy="168697"/>
          </a:xfrm>
          <a:prstGeom prst="rect">
            <a:avLst/>
          </a:prstGeom>
        </p:spPr>
        <p:txBody>
          <a:bodyPr lIns="0" tIns="0" rIns="0" bIns="0" numCol="1" spcCol="360000"/>
          <a:lstStyle>
            <a:lvl1pPr marL="3175" indent="-3175">
              <a:spcBef>
                <a:spcPts val="0"/>
              </a:spcBef>
              <a:buNone/>
              <a:tabLst/>
              <a:defRPr sz="1000" b="0" i="0">
                <a:solidFill>
                  <a:schemeClr val="bg1"/>
                </a:solidFill>
                <a:latin typeface="Calibri" panose="020F0502020204030204" pitchFamily="34" charset="0"/>
                <a:cs typeface="Calibri" panose="020F0502020204030204" pitchFamily="34" charset="0"/>
              </a:defRPr>
            </a:lvl1pPr>
            <a:lvl2pPr>
              <a:buNone/>
              <a:defRPr sz="1600"/>
            </a:lvl2pPr>
            <a:lvl3pPr>
              <a:buNone/>
              <a:defRPr sz="1600"/>
            </a:lvl3pPr>
            <a:lvl4pPr>
              <a:buNone/>
              <a:defRPr sz="1600"/>
            </a:lvl4pPr>
            <a:lvl5pPr>
              <a:buNone/>
              <a:defRPr sz="1600"/>
            </a:lvl5pPr>
          </a:lstStyle>
          <a:p>
            <a:pPr lvl="0"/>
            <a:r>
              <a:rPr lang="en-GB" dirty="0"/>
              <a:t>Click to edit</a:t>
            </a:r>
          </a:p>
        </p:txBody>
      </p:sp>
      <p:sp>
        <p:nvSpPr>
          <p:cNvPr id="54" name="Picture Placeholder 8">
            <a:extLst>
              <a:ext uri="{FF2B5EF4-FFF2-40B4-BE49-F238E27FC236}">
                <a16:creationId xmlns:a16="http://schemas.microsoft.com/office/drawing/2014/main" id="{E0454FFA-EF1C-424F-B213-309A067006EB}"/>
              </a:ext>
            </a:extLst>
          </p:cNvPr>
          <p:cNvSpPr>
            <a:spLocks noGrp="1"/>
          </p:cNvSpPr>
          <p:nvPr>
            <p:ph type="pic" sz="quarter" idx="20" hasCustomPrompt="1"/>
          </p:nvPr>
        </p:nvSpPr>
        <p:spPr>
          <a:xfrm>
            <a:off x="2701445" y="1983077"/>
            <a:ext cx="342900" cy="342900"/>
          </a:xfrm>
          <a:prstGeom prst="rect">
            <a:avLst/>
          </a:prstGeom>
        </p:spPr>
        <p:txBody>
          <a:bodyPr lIns="0" tIns="0" rIns="0" bIns="0" anchor="ctr" anchorCtr="0"/>
          <a:lstStyle>
            <a:lvl1pPr algn="ctr">
              <a:buNone/>
              <a:defRPr sz="800">
                <a:solidFill>
                  <a:schemeClr val="bg1"/>
                </a:solidFill>
              </a:defRPr>
            </a:lvl1pPr>
          </a:lstStyle>
          <a:p>
            <a:r>
              <a:rPr lang="en-GB" dirty="0"/>
              <a:t>icon</a:t>
            </a:r>
          </a:p>
        </p:txBody>
      </p:sp>
      <p:sp>
        <p:nvSpPr>
          <p:cNvPr id="55" name="Text Placeholder 23">
            <a:extLst>
              <a:ext uri="{FF2B5EF4-FFF2-40B4-BE49-F238E27FC236}">
                <a16:creationId xmlns:a16="http://schemas.microsoft.com/office/drawing/2014/main" id="{3B1331E6-BCF2-5B43-B970-86C874BA03C4}"/>
              </a:ext>
            </a:extLst>
          </p:cNvPr>
          <p:cNvSpPr>
            <a:spLocks noGrp="1"/>
          </p:cNvSpPr>
          <p:nvPr>
            <p:ph type="body" sz="quarter" idx="21" hasCustomPrompt="1"/>
          </p:nvPr>
        </p:nvSpPr>
        <p:spPr>
          <a:xfrm>
            <a:off x="2700558" y="4137013"/>
            <a:ext cx="1457105" cy="584775"/>
          </a:xfrm>
          <a:prstGeom prst="rect">
            <a:avLst/>
          </a:prstGeom>
        </p:spPr>
        <p:txBody>
          <a:bodyPr lIns="0" tIns="0" rIns="0" bIns="0" numCol="1" spcCol="360000"/>
          <a:lstStyle>
            <a:lvl1pPr marL="3175" indent="-3175">
              <a:spcBef>
                <a:spcPts val="0"/>
              </a:spcBef>
              <a:spcAft>
                <a:spcPts val="500"/>
              </a:spcAft>
              <a:buNone/>
              <a:tabLst/>
              <a:defRPr sz="900" b="0" i="0">
                <a:solidFill>
                  <a:schemeClr val="bg1"/>
                </a:solidFill>
                <a:latin typeface="Calibri Light" panose="020F0302020204030204" pitchFamily="34" charset="0"/>
                <a:cs typeface="Calibri Light" panose="020F0302020204030204" pitchFamily="34" charset="0"/>
              </a:defRPr>
            </a:lvl1pPr>
            <a:lvl2pPr>
              <a:buNone/>
              <a:defRPr sz="1600"/>
            </a:lvl2pPr>
            <a:lvl3pPr>
              <a:buNone/>
              <a:defRPr sz="1600"/>
            </a:lvl3pPr>
            <a:lvl4pPr>
              <a:buNone/>
              <a:defRPr sz="1600"/>
            </a:lvl4pPr>
            <a:lvl5pPr>
              <a:buNone/>
              <a:defRPr sz="1600"/>
            </a:lvl5pPr>
          </a:lstStyle>
          <a:p>
            <a:pPr lvl="0"/>
            <a:r>
              <a:rPr lang="en-GB" dirty="0"/>
              <a:t>Click to edit body copy</a:t>
            </a:r>
          </a:p>
        </p:txBody>
      </p:sp>
      <p:sp>
        <p:nvSpPr>
          <p:cNvPr id="56" name="Text Placeholder 23">
            <a:extLst>
              <a:ext uri="{FF2B5EF4-FFF2-40B4-BE49-F238E27FC236}">
                <a16:creationId xmlns:a16="http://schemas.microsoft.com/office/drawing/2014/main" id="{6B2F2E86-B648-2640-B10D-5C7BEBB28340}"/>
              </a:ext>
            </a:extLst>
          </p:cNvPr>
          <p:cNvSpPr>
            <a:spLocks noGrp="1"/>
          </p:cNvSpPr>
          <p:nvPr>
            <p:ph type="body" sz="quarter" idx="22"/>
          </p:nvPr>
        </p:nvSpPr>
        <p:spPr>
          <a:xfrm>
            <a:off x="2700557" y="3954840"/>
            <a:ext cx="1457105" cy="168697"/>
          </a:xfrm>
          <a:prstGeom prst="rect">
            <a:avLst/>
          </a:prstGeom>
        </p:spPr>
        <p:txBody>
          <a:bodyPr lIns="0" tIns="0" rIns="0" bIns="0" numCol="1" spcCol="360000"/>
          <a:lstStyle>
            <a:lvl1pPr marL="3175" indent="-3175">
              <a:spcBef>
                <a:spcPts val="0"/>
              </a:spcBef>
              <a:buNone/>
              <a:tabLst/>
              <a:defRPr sz="1000" b="0" i="0">
                <a:solidFill>
                  <a:schemeClr val="bg1"/>
                </a:solidFill>
                <a:latin typeface="Calibri" panose="020F0502020204030204" pitchFamily="34" charset="0"/>
                <a:cs typeface="Calibri" panose="020F0502020204030204" pitchFamily="34" charset="0"/>
              </a:defRPr>
            </a:lvl1pPr>
            <a:lvl2pPr>
              <a:buNone/>
              <a:defRPr sz="1600"/>
            </a:lvl2pPr>
            <a:lvl3pPr>
              <a:buNone/>
              <a:defRPr sz="1600"/>
            </a:lvl3pPr>
            <a:lvl4pPr>
              <a:buNone/>
              <a:defRPr sz="1600"/>
            </a:lvl4pPr>
            <a:lvl5pPr>
              <a:buNone/>
              <a:defRPr sz="1600"/>
            </a:lvl5pPr>
          </a:lstStyle>
          <a:p>
            <a:pPr lvl="0"/>
            <a:r>
              <a:rPr lang="en-GB" dirty="0"/>
              <a:t>Click to edit</a:t>
            </a:r>
          </a:p>
        </p:txBody>
      </p:sp>
      <p:sp>
        <p:nvSpPr>
          <p:cNvPr id="57" name="Picture Placeholder 8">
            <a:extLst>
              <a:ext uri="{FF2B5EF4-FFF2-40B4-BE49-F238E27FC236}">
                <a16:creationId xmlns:a16="http://schemas.microsoft.com/office/drawing/2014/main" id="{F0CAB3B1-0C6E-4C44-806D-9260D68F6913}"/>
              </a:ext>
            </a:extLst>
          </p:cNvPr>
          <p:cNvSpPr>
            <a:spLocks noGrp="1"/>
          </p:cNvSpPr>
          <p:nvPr>
            <p:ph type="pic" sz="quarter" idx="23" hasCustomPrompt="1"/>
          </p:nvPr>
        </p:nvSpPr>
        <p:spPr>
          <a:xfrm>
            <a:off x="2701445" y="3481169"/>
            <a:ext cx="342900" cy="342900"/>
          </a:xfrm>
          <a:prstGeom prst="rect">
            <a:avLst/>
          </a:prstGeom>
        </p:spPr>
        <p:txBody>
          <a:bodyPr lIns="0" tIns="0" rIns="0" bIns="0" anchor="ctr" anchorCtr="0"/>
          <a:lstStyle>
            <a:lvl1pPr algn="ctr">
              <a:buNone/>
              <a:defRPr sz="800">
                <a:solidFill>
                  <a:schemeClr val="bg1"/>
                </a:solidFill>
              </a:defRPr>
            </a:lvl1pPr>
          </a:lstStyle>
          <a:p>
            <a:r>
              <a:rPr lang="en-GB" dirty="0"/>
              <a:t>icon</a:t>
            </a:r>
          </a:p>
        </p:txBody>
      </p:sp>
      <p:pic>
        <p:nvPicPr>
          <p:cNvPr id="19" name="Picture 18" descr="Price Bailey logo"/>
          <p:cNvPicPr>
            <a:picLocks noChangeAspect="1"/>
          </p:cNvPicPr>
          <p:nvPr userDrawn="1"/>
        </p:nvPicPr>
        <p:blipFill>
          <a:blip r:embed="rId3" cstate="email">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7963200" y="288000"/>
            <a:ext cx="828000" cy="161062"/>
          </a:xfrm>
          <a:prstGeom prst="rect">
            <a:avLst/>
          </a:prstGeom>
          <a:noFill/>
          <a:ln>
            <a:noFill/>
          </a:ln>
        </p:spPr>
      </p:pic>
    </p:spTree>
    <p:extLst>
      <p:ext uri="{BB962C8B-B14F-4D97-AF65-F5344CB8AC3E}">
        <p14:creationId xmlns:p14="http://schemas.microsoft.com/office/powerpoint/2010/main" val="13073699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wipe(left)">
                                      <p:cBhvr>
                                        <p:cTn id="7" dur="500"/>
                                        <p:tgtEl>
                                          <p:spTgt spid="4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Lst>
  </p:timing>
  <p:extLst mod="1">
    <p:ext uri="{DCECCB84-F9BA-43D5-87BE-67443E8EF086}">
      <p15:sldGuideLst xmlns:p15="http://schemas.microsoft.com/office/powerpoint/2012/main">
        <p15:guide id="1" orient="horz" pos="1620">
          <p15:clr>
            <a:srgbClr val="FBAE40"/>
          </p15:clr>
        </p15:guide>
        <p15:guide id="2" pos="2880">
          <p15:clr>
            <a:srgbClr val="FBAE40"/>
          </p15:clr>
        </p15:guide>
        <p15:guide id="3" pos="251">
          <p15:clr>
            <a:srgbClr val="FBAE40"/>
          </p15:clr>
        </p15:guide>
        <p15:guide id="4" orient="horz" pos="486">
          <p15:clr>
            <a:srgbClr val="FBAE40"/>
          </p15:clr>
        </p15:guide>
        <p15:guide id="5" pos="5505">
          <p15:clr>
            <a:srgbClr val="FBAE40"/>
          </p15:clr>
        </p15:guide>
        <p15:guide id="6" pos="1433">
          <p15:clr>
            <a:srgbClr val="FBAE40"/>
          </p15:clr>
        </p15:guide>
        <p15:guide id="8" orient="horz" pos="2977">
          <p15:clr>
            <a:srgbClr val="FBAE40"/>
          </p15:clr>
        </p15:guide>
        <p15:guide id="9" pos="3131">
          <p15:clr>
            <a:srgbClr val="FBAE40"/>
          </p15:clr>
        </p15:guide>
        <p15:guide id="10" pos="1695">
          <p15:clr>
            <a:srgbClr val="FBAE40"/>
          </p15:clr>
        </p15:guide>
        <p15:guide id="11" pos="2619">
          <p15:clr>
            <a:srgbClr val="FBAE40"/>
          </p15:clr>
        </p15:guide>
      </p15:sldGuideLst>
    </p:ext>
  </p:extLst>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userDrawn="1">
  <p:cSld name="Content Left / Picture Right Layout">
    <p:spTree>
      <p:nvGrpSpPr>
        <p:cNvPr id="1" name=""/>
        <p:cNvGrpSpPr/>
        <p:nvPr/>
      </p:nvGrpSpPr>
      <p:grpSpPr>
        <a:xfrm>
          <a:off x="0" y="0"/>
          <a:ext cx="0" cy="0"/>
          <a:chOff x="0" y="0"/>
          <a:chExt cx="0" cy="0"/>
        </a:xfrm>
      </p:grpSpPr>
      <p:pic>
        <p:nvPicPr>
          <p:cNvPr id="27" name="Picture 4" descr="white desk lamp beside green plant">
            <a:extLst>
              <a:ext uri="{FF2B5EF4-FFF2-40B4-BE49-F238E27FC236}">
                <a16:creationId xmlns:a16="http://schemas.microsoft.com/office/drawing/2014/main" id="{28387DFA-7B36-814D-B2FE-4E78F94ADB0E}"/>
              </a:ext>
            </a:extLst>
          </p:cNvPr>
          <p:cNvPicPr>
            <a:picLocks noChangeAspect="1" noChangeArrowheads="1"/>
          </p:cNvPicPr>
          <p:nvPr userDrawn="1"/>
        </p:nvPicPr>
        <p:blipFill rotWithShape="1">
          <a:blip r:embed="rId2" cstate="email">
            <a:extLst>
              <a:ext uri="{28A0092B-C50C-407E-A947-70E740481C1C}">
                <a14:useLocalDpi xmlns:a14="http://schemas.microsoft.com/office/drawing/2010/main"/>
              </a:ext>
            </a:extLst>
          </a:blip>
          <a:srcRect/>
          <a:stretch/>
        </p:blipFill>
        <p:spPr bwMode="auto">
          <a:xfrm>
            <a:off x="4574605" y="0"/>
            <a:ext cx="4569396" cy="5143500"/>
          </a:xfrm>
          <a:prstGeom prst="rect">
            <a:avLst/>
          </a:prstGeom>
          <a:noFill/>
          <a:extLst>
            <a:ext uri="{909E8E84-426E-40DD-AFC4-6F175D3DCCD1}">
              <a14:hiddenFill xmlns:a14="http://schemas.microsoft.com/office/drawing/2010/main">
                <a:solidFill>
                  <a:srgbClr val="FFFFFF"/>
                </a:solidFill>
              </a14:hiddenFill>
            </a:ext>
          </a:extLst>
        </p:spPr>
      </p:pic>
      <p:sp>
        <p:nvSpPr>
          <p:cNvPr id="12" name="Round Single Corner Rectangle 37">
            <a:extLst>
              <a:ext uri="{FF2B5EF4-FFF2-40B4-BE49-F238E27FC236}">
                <a16:creationId xmlns:a16="http://schemas.microsoft.com/office/drawing/2014/main" id="{6C758AED-626F-804C-9EE3-2D1BFE7D00B0}"/>
              </a:ext>
            </a:extLst>
          </p:cNvPr>
          <p:cNvSpPr/>
          <p:nvPr userDrawn="1"/>
        </p:nvSpPr>
        <p:spPr>
          <a:xfrm>
            <a:off x="4571970" y="-1"/>
            <a:ext cx="2297112" cy="5143499"/>
          </a:xfrm>
          <a:prstGeom prst="round1Rect">
            <a:avLst>
              <a:gd name="adj" fmla="val 0"/>
            </a:avLst>
          </a:prstGeom>
          <a:gradFill>
            <a:gsLst>
              <a:gs pos="0">
                <a:schemeClr val="accent2">
                  <a:alpha val="85000"/>
                </a:schemeClr>
              </a:gs>
              <a:gs pos="100000">
                <a:schemeClr val="accent4"/>
              </a:gs>
            </a:gsLst>
            <a:lin ang="5400000" scaled="1"/>
          </a:gra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n-US" sz="1350" dirty="0">
              <a:latin typeface="Calibri Light" panose="020F0302020204030204" pitchFamily="34" charset="0"/>
              <a:cs typeface="Calibri Light" panose="020F0302020204030204" pitchFamily="34" charset="0"/>
            </a:endParaRPr>
          </a:p>
        </p:txBody>
      </p:sp>
      <p:sp>
        <p:nvSpPr>
          <p:cNvPr id="48" name="Text Placeholder 23">
            <a:extLst>
              <a:ext uri="{FF2B5EF4-FFF2-40B4-BE49-F238E27FC236}">
                <a16:creationId xmlns:a16="http://schemas.microsoft.com/office/drawing/2014/main" id="{9CC7F7B2-E491-4D43-BC5F-E56BE0BEBDC1}"/>
              </a:ext>
            </a:extLst>
          </p:cNvPr>
          <p:cNvSpPr>
            <a:spLocks noGrp="1"/>
          </p:cNvSpPr>
          <p:nvPr>
            <p:ph type="body" sz="quarter" idx="15" hasCustomPrompt="1"/>
          </p:nvPr>
        </p:nvSpPr>
        <p:spPr>
          <a:xfrm>
            <a:off x="4997640" y="1080153"/>
            <a:ext cx="1457105" cy="584775"/>
          </a:xfrm>
          <a:prstGeom prst="rect">
            <a:avLst/>
          </a:prstGeom>
        </p:spPr>
        <p:txBody>
          <a:bodyPr lIns="0" tIns="0" rIns="0" bIns="0" numCol="1" spcCol="360000"/>
          <a:lstStyle>
            <a:lvl1pPr marL="3175" indent="-3175">
              <a:spcBef>
                <a:spcPts val="0"/>
              </a:spcBef>
              <a:spcAft>
                <a:spcPts val="500"/>
              </a:spcAft>
              <a:buNone/>
              <a:tabLst/>
              <a:defRPr sz="900" b="0" i="0">
                <a:solidFill>
                  <a:schemeClr val="bg1"/>
                </a:solidFill>
                <a:latin typeface="Calibri Light" panose="020F0302020204030204" pitchFamily="34" charset="0"/>
                <a:cs typeface="Calibri Light" panose="020F0302020204030204" pitchFamily="34" charset="0"/>
              </a:defRPr>
            </a:lvl1pPr>
            <a:lvl2pPr>
              <a:buNone/>
              <a:defRPr sz="1600"/>
            </a:lvl2pPr>
            <a:lvl3pPr>
              <a:buNone/>
              <a:defRPr sz="1600"/>
            </a:lvl3pPr>
            <a:lvl4pPr>
              <a:buNone/>
              <a:defRPr sz="1600"/>
            </a:lvl4pPr>
            <a:lvl5pPr>
              <a:buNone/>
              <a:defRPr sz="1600"/>
            </a:lvl5pPr>
          </a:lstStyle>
          <a:p>
            <a:pPr lvl="0"/>
            <a:r>
              <a:rPr lang="en-GB" dirty="0"/>
              <a:t>Click to edit body copy</a:t>
            </a:r>
          </a:p>
        </p:txBody>
      </p:sp>
      <p:sp>
        <p:nvSpPr>
          <p:cNvPr id="49" name="Text Placeholder 23">
            <a:extLst>
              <a:ext uri="{FF2B5EF4-FFF2-40B4-BE49-F238E27FC236}">
                <a16:creationId xmlns:a16="http://schemas.microsoft.com/office/drawing/2014/main" id="{BA757C27-6242-2044-AF50-2F170810D13D}"/>
              </a:ext>
            </a:extLst>
          </p:cNvPr>
          <p:cNvSpPr>
            <a:spLocks noGrp="1"/>
          </p:cNvSpPr>
          <p:nvPr>
            <p:ph type="body" sz="quarter" idx="16"/>
          </p:nvPr>
        </p:nvSpPr>
        <p:spPr>
          <a:xfrm>
            <a:off x="4997639" y="897980"/>
            <a:ext cx="1457105" cy="168697"/>
          </a:xfrm>
          <a:prstGeom prst="rect">
            <a:avLst/>
          </a:prstGeom>
        </p:spPr>
        <p:txBody>
          <a:bodyPr lIns="0" tIns="0" rIns="0" bIns="0" numCol="1" spcCol="360000"/>
          <a:lstStyle>
            <a:lvl1pPr marL="3175" indent="-3175">
              <a:spcBef>
                <a:spcPts val="0"/>
              </a:spcBef>
              <a:buNone/>
              <a:tabLst/>
              <a:defRPr sz="1000" b="0" i="0">
                <a:solidFill>
                  <a:schemeClr val="bg1"/>
                </a:solidFill>
                <a:latin typeface="Calibri" panose="020F0502020204030204" pitchFamily="34" charset="0"/>
                <a:cs typeface="Calibri" panose="020F0502020204030204" pitchFamily="34" charset="0"/>
              </a:defRPr>
            </a:lvl1pPr>
            <a:lvl2pPr>
              <a:buNone/>
              <a:defRPr sz="1600"/>
            </a:lvl2pPr>
            <a:lvl3pPr>
              <a:buNone/>
              <a:defRPr sz="1600"/>
            </a:lvl3pPr>
            <a:lvl4pPr>
              <a:buNone/>
              <a:defRPr sz="1600"/>
            </a:lvl4pPr>
            <a:lvl5pPr>
              <a:buNone/>
              <a:defRPr sz="1600"/>
            </a:lvl5pPr>
          </a:lstStyle>
          <a:p>
            <a:pPr lvl="0"/>
            <a:r>
              <a:rPr lang="en-GB" dirty="0"/>
              <a:t>Click to edit</a:t>
            </a:r>
          </a:p>
        </p:txBody>
      </p:sp>
      <p:sp>
        <p:nvSpPr>
          <p:cNvPr id="51" name="Picture Placeholder 8">
            <a:extLst>
              <a:ext uri="{FF2B5EF4-FFF2-40B4-BE49-F238E27FC236}">
                <a16:creationId xmlns:a16="http://schemas.microsoft.com/office/drawing/2014/main" id="{BB2E7EE4-15AE-0843-BF02-A6859EEF6FD4}"/>
              </a:ext>
            </a:extLst>
          </p:cNvPr>
          <p:cNvSpPr>
            <a:spLocks noGrp="1"/>
          </p:cNvSpPr>
          <p:nvPr>
            <p:ph type="pic" sz="quarter" idx="17" hasCustomPrompt="1"/>
          </p:nvPr>
        </p:nvSpPr>
        <p:spPr>
          <a:xfrm>
            <a:off x="4998527" y="424309"/>
            <a:ext cx="342900" cy="342900"/>
          </a:xfrm>
          <a:prstGeom prst="rect">
            <a:avLst/>
          </a:prstGeom>
        </p:spPr>
        <p:txBody>
          <a:bodyPr lIns="0" tIns="0" rIns="0" bIns="0" anchor="ctr" anchorCtr="0"/>
          <a:lstStyle>
            <a:lvl1pPr algn="ctr">
              <a:buNone/>
              <a:defRPr sz="800">
                <a:solidFill>
                  <a:schemeClr val="bg1"/>
                </a:solidFill>
              </a:defRPr>
            </a:lvl1pPr>
          </a:lstStyle>
          <a:p>
            <a:r>
              <a:rPr lang="en-GB" dirty="0"/>
              <a:t>icon</a:t>
            </a:r>
          </a:p>
        </p:txBody>
      </p:sp>
      <p:sp>
        <p:nvSpPr>
          <p:cNvPr id="52" name="Text Placeholder 23">
            <a:extLst>
              <a:ext uri="{FF2B5EF4-FFF2-40B4-BE49-F238E27FC236}">
                <a16:creationId xmlns:a16="http://schemas.microsoft.com/office/drawing/2014/main" id="{8F204809-B7D7-EC4F-8629-A02FD4DEC8CC}"/>
              </a:ext>
            </a:extLst>
          </p:cNvPr>
          <p:cNvSpPr>
            <a:spLocks noGrp="1"/>
          </p:cNvSpPr>
          <p:nvPr>
            <p:ph type="body" sz="quarter" idx="18" hasCustomPrompt="1"/>
          </p:nvPr>
        </p:nvSpPr>
        <p:spPr>
          <a:xfrm>
            <a:off x="4997640" y="2638921"/>
            <a:ext cx="1457105" cy="584775"/>
          </a:xfrm>
          <a:prstGeom prst="rect">
            <a:avLst/>
          </a:prstGeom>
        </p:spPr>
        <p:txBody>
          <a:bodyPr lIns="0" tIns="0" rIns="0" bIns="0" numCol="1" spcCol="360000"/>
          <a:lstStyle>
            <a:lvl1pPr marL="3175" indent="-3175">
              <a:spcBef>
                <a:spcPts val="0"/>
              </a:spcBef>
              <a:spcAft>
                <a:spcPts val="500"/>
              </a:spcAft>
              <a:buNone/>
              <a:tabLst/>
              <a:defRPr sz="900" b="0" i="0">
                <a:solidFill>
                  <a:schemeClr val="bg1"/>
                </a:solidFill>
                <a:latin typeface="Calibri Light" panose="020F0302020204030204" pitchFamily="34" charset="0"/>
                <a:cs typeface="Calibri Light" panose="020F0302020204030204" pitchFamily="34" charset="0"/>
              </a:defRPr>
            </a:lvl1pPr>
            <a:lvl2pPr>
              <a:buNone/>
              <a:defRPr sz="1600"/>
            </a:lvl2pPr>
            <a:lvl3pPr>
              <a:buNone/>
              <a:defRPr sz="1600"/>
            </a:lvl3pPr>
            <a:lvl4pPr>
              <a:buNone/>
              <a:defRPr sz="1600"/>
            </a:lvl4pPr>
            <a:lvl5pPr>
              <a:buNone/>
              <a:defRPr sz="1600"/>
            </a:lvl5pPr>
          </a:lstStyle>
          <a:p>
            <a:pPr lvl="0"/>
            <a:r>
              <a:rPr lang="en-GB" dirty="0"/>
              <a:t>Click to edit body copy</a:t>
            </a:r>
          </a:p>
        </p:txBody>
      </p:sp>
      <p:sp>
        <p:nvSpPr>
          <p:cNvPr id="53" name="Text Placeholder 23">
            <a:extLst>
              <a:ext uri="{FF2B5EF4-FFF2-40B4-BE49-F238E27FC236}">
                <a16:creationId xmlns:a16="http://schemas.microsoft.com/office/drawing/2014/main" id="{E81FCD15-16DE-0446-AAF7-24AA6490A4A6}"/>
              </a:ext>
            </a:extLst>
          </p:cNvPr>
          <p:cNvSpPr>
            <a:spLocks noGrp="1"/>
          </p:cNvSpPr>
          <p:nvPr>
            <p:ph type="body" sz="quarter" idx="19"/>
          </p:nvPr>
        </p:nvSpPr>
        <p:spPr>
          <a:xfrm>
            <a:off x="4997639" y="2456748"/>
            <a:ext cx="1457105" cy="168697"/>
          </a:xfrm>
          <a:prstGeom prst="rect">
            <a:avLst/>
          </a:prstGeom>
        </p:spPr>
        <p:txBody>
          <a:bodyPr lIns="0" tIns="0" rIns="0" bIns="0" numCol="1" spcCol="360000"/>
          <a:lstStyle>
            <a:lvl1pPr marL="3175" indent="-3175">
              <a:spcBef>
                <a:spcPts val="0"/>
              </a:spcBef>
              <a:buNone/>
              <a:tabLst/>
              <a:defRPr sz="1000" b="0" i="0">
                <a:solidFill>
                  <a:schemeClr val="bg1"/>
                </a:solidFill>
                <a:latin typeface="Calibri" panose="020F0502020204030204" pitchFamily="34" charset="0"/>
                <a:cs typeface="Calibri" panose="020F0502020204030204" pitchFamily="34" charset="0"/>
              </a:defRPr>
            </a:lvl1pPr>
            <a:lvl2pPr>
              <a:buNone/>
              <a:defRPr sz="1600"/>
            </a:lvl2pPr>
            <a:lvl3pPr>
              <a:buNone/>
              <a:defRPr sz="1600"/>
            </a:lvl3pPr>
            <a:lvl4pPr>
              <a:buNone/>
              <a:defRPr sz="1600"/>
            </a:lvl4pPr>
            <a:lvl5pPr>
              <a:buNone/>
              <a:defRPr sz="1600"/>
            </a:lvl5pPr>
          </a:lstStyle>
          <a:p>
            <a:pPr lvl="0"/>
            <a:r>
              <a:rPr lang="en-GB" dirty="0"/>
              <a:t>Click to edit</a:t>
            </a:r>
          </a:p>
        </p:txBody>
      </p:sp>
      <p:sp>
        <p:nvSpPr>
          <p:cNvPr id="54" name="Picture Placeholder 8">
            <a:extLst>
              <a:ext uri="{FF2B5EF4-FFF2-40B4-BE49-F238E27FC236}">
                <a16:creationId xmlns:a16="http://schemas.microsoft.com/office/drawing/2014/main" id="{E0454FFA-EF1C-424F-B213-309A067006EB}"/>
              </a:ext>
            </a:extLst>
          </p:cNvPr>
          <p:cNvSpPr>
            <a:spLocks noGrp="1"/>
          </p:cNvSpPr>
          <p:nvPr>
            <p:ph type="pic" sz="quarter" idx="20" hasCustomPrompt="1"/>
          </p:nvPr>
        </p:nvSpPr>
        <p:spPr>
          <a:xfrm>
            <a:off x="4998527" y="1983077"/>
            <a:ext cx="342900" cy="342900"/>
          </a:xfrm>
          <a:prstGeom prst="rect">
            <a:avLst/>
          </a:prstGeom>
        </p:spPr>
        <p:txBody>
          <a:bodyPr lIns="0" tIns="0" rIns="0" bIns="0" anchor="ctr" anchorCtr="0"/>
          <a:lstStyle>
            <a:lvl1pPr algn="ctr">
              <a:buNone/>
              <a:defRPr sz="800">
                <a:solidFill>
                  <a:schemeClr val="bg1"/>
                </a:solidFill>
              </a:defRPr>
            </a:lvl1pPr>
          </a:lstStyle>
          <a:p>
            <a:r>
              <a:rPr lang="en-GB" dirty="0"/>
              <a:t>icon</a:t>
            </a:r>
          </a:p>
        </p:txBody>
      </p:sp>
      <p:sp>
        <p:nvSpPr>
          <p:cNvPr id="55" name="Text Placeholder 23">
            <a:extLst>
              <a:ext uri="{FF2B5EF4-FFF2-40B4-BE49-F238E27FC236}">
                <a16:creationId xmlns:a16="http://schemas.microsoft.com/office/drawing/2014/main" id="{3B1331E6-BCF2-5B43-B970-86C874BA03C4}"/>
              </a:ext>
            </a:extLst>
          </p:cNvPr>
          <p:cNvSpPr>
            <a:spLocks noGrp="1"/>
          </p:cNvSpPr>
          <p:nvPr>
            <p:ph type="body" sz="quarter" idx="21" hasCustomPrompt="1"/>
          </p:nvPr>
        </p:nvSpPr>
        <p:spPr>
          <a:xfrm>
            <a:off x="4997640" y="4137013"/>
            <a:ext cx="1457105" cy="584775"/>
          </a:xfrm>
          <a:prstGeom prst="rect">
            <a:avLst/>
          </a:prstGeom>
        </p:spPr>
        <p:txBody>
          <a:bodyPr lIns="0" tIns="0" rIns="0" bIns="0" numCol="1" spcCol="360000"/>
          <a:lstStyle>
            <a:lvl1pPr marL="3175" indent="-3175">
              <a:spcBef>
                <a:spcPts val="0"/>
              </a:spcBef>
              <a:spcAft>
                <a:spcPts val="500"/>
              </a:spcAft>
              <a:buNone/>
              <a:tabLst/>
              <a:defRPr sz="900" b="0" i="0">
                <a:solidFill>
                  <a:schemeClr val="bg1"/>
                </a:solidFill>
                <a:latin typeface="Calibri Light" panose="020F0302020204030204" pitchFamily="34" charset="0"/>
                <a:cs typeface="Calibri Light" panose="020F0302020204030204" pitchFamily="34" charset="0"/>
              </a:defRPr>
            </a:lvl1pPr>
            <a:lvl2pPr>
              <a:buNone/>
              <a:defRPr sz="1600"/>
            </a:lvl2pPr>
            <a:lvl3pPr>
              <a:buNone/>
              <a:defRPr sz="1600"/>
            </a:lvl3pPr>
            <a:lvl4pPr>
              <a:buNone/>
              <a:defRPr sz="1600"/>
            </a:lvl4pPr>
            <a:lvl5pPr>
              <a:buNone/>
              <a:defRPr sz="1600"/>
            </a:lvl5pPr>
          </a:lstStyle>
          <a:p>
            <a:pPr lvl="0"/>
            <a:r>
              <a:rPr lang="en-GB" dirty="0"/>
              <a:t>Click to edit body copy</a:t>
            </a:r>
          </a:p>
        </p:txBody>
      </p:sp>
      <p:sp>
        <p:nvSpPr>
          <p:cNvPr id="56" name="Text Placeholder 23">
            <a:extLst>
              <a:ext uri="{FF2B5EF4-FFF2-40B4-BE49-F238E27FC236}">
                <a16:creationId xmlns:a16="http://schemas.microsoft.com/office/drawing/2014/main" id="{6B2F2E86-B648-2640-B10D-5C7BEBB28340}"/>
              </a:ext>
            </a:extLst>
          </p:cNvPr>
          <p:cNvSpPr>
            <a:spLocks noGrp="1"/>
          </p:cNvSpPr>
          <p:nvPr>
            <p:ph type="body" sz="quarter" idx="22"/>
          </p:nvPr>
        </p:nvSpPr>
        <p:spPr>
          <a:xfrm>
            <a:off x="4997639" y="3954840"/>
            <a:ext cx="1457105" cy="168697"/>
          </a:xfrm>
          <a:prstGeom prst="rect">
            <a:avLst/>
          </a:prstGeom>
        </p:spPr>
        <p:txBody>
          <a:bodyPr lIns="0" tIns="0" rIns="0" bIns="0" numCol="1" spcCol="360000"/>
          <a:lstStyle>
            <a:lvl1pPr marL="3175" indent="-3175">
              <a:spcBef>
                <a:spcPts val="0"/>
              </a:spcBef>
              <a:buNone/>
              <a:tabLst/>
              <a:defRPr sz="1000" b="0" i="0">
                <a:solidFill>
                  <a:schemeClr val="bg1"/>
                </a:solidFill>
                <a:latin typeface="Calibri" panose="020F0502020204030204" pitchFamily="34" charset="0"/>
                <a:cs typeface="Calibri" panose="020F0502020204030204" pitchFamily="34" charset="0"/>
              </a:defRPr>
            </a:lvl1pPr>
            <a:lvl2pPr>
              <a:buNone/>
              <a:defRPr sz="1600"/>
            </a:lvl2pPr>
            <a:lvl3pPr>
              <a:buNone/>
              <a:defRPr sz="1600"/>
            </a:lvl3pPr>
            <a:lvl4pPr>
              <a:buNone/>
              <a:defRPr sz="1600"/>
            </a:lvl4pPr>
            <a:lvl5pPr>
              <a:buNone/>
              <a:defRPr sz="1600"/>
            </a:lvl5pPr>
          </a:lstStyle>
          <a:p>
            <a:pPr lvl="0"/>
            <a:r>
              <a:rPr lang="en-GB" dirty="0"/>
              <a:t>Click to edit</a:t>
            </a:r>
          </a:p>
        </p:txBody>
      </p:sp>
      <p:sp>
        <p:nvSpPr>
          <p:cNvPr id="57" name="Picture Placeholder 8">
            <a:extLst>
              <a:ext uri="{FF2B5EF4-FFF2-40B4-BE49-F238E27FC236}">
                <a16:creationId xmlns:a16="http://schemas.microsoft.com/office/drawing/2014/main" id="{F0CAB3B1-0C6E-4C44-806D-9260D68F6913}"/>
              </a:ext>
            </a:extLst>
          </p:cNvPr>
          <p:cNvSpPr>
            <a:spLocks noGrp="1"/>
          </p:cNvSpPr>
          <p:nvPr>
            <p:ph type="pic" sz="quarter" idx="23" hasCustomPrompt="1"/>
          </p:nvPr>
        </p:nvSpPr>
        <p:spPr>
          <a:xfrm>
            <a:off x="4998527" y="3481169"/>
            <a:ext cx="342900" cy="342900"/>
          </a:xfrm>
          <a:prstGeom prst="rect">
            <a:avLst/>
          </a:prstGeom>
        </p:spPr>
        <p:txBody>
          <a:bodyPr lIns="0" tIns="0" rIns="0" bIns="0" anchor="ctr" anchorCtr="0"/>
          <a:lstStyle>
            <a:lvl1pPr algn="ctr">
              <a:buNone/>
              <a:defRPr sz="800">
                <a:solidFill>
                  <a:schemeClr val="bg1"/>
                </a:solidFill>
              </a:defRPr>
            </a:lvl1pPr>
          </a:lstStyle>
          <a:p>
            <a:r>
              <a:rPr lang="en-GB" dirty="0"/>
              <a:t>icon</a:t>
            </a:r>
          </a:p>
        </p:txBody>
      </p:sp>
      <p:cxnSp>
        <p:nvCxnSpPr>
          <p:cNvPr id="19" name="Straight Connector 18">
            <a:extLst>
              <a:ext uri="{FF2B5EF4-FFF2-40B4-BE49-F238E27FC236}">
                <a16:creationId xmlns:a16="http://schemas.microsoft.com/office/drawing/2014/main" id="{198C3E55-4A35-B84A-9767-FC4D5248D62D}"/>
              </a:ext>
            </a:extLst>
          </p:cNvPr>
          <p:cNvCxnSpPr>
            <a:cxnSpLocks/>
          </p:cNvCxnSpPr>
          <p:nvPr userDrawn="1"/>
        </p:nvCxnSpPr>
        <p:spPr>
          <a:xfrm>
            <a:off x="399849" y="2276233"/>
            <a:ext cx="3757793" cy="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20" name="Text Placeholder 23">
            <a:extLst>
              <a:ext uri="{FF2B5EF4-FFF2-40B4-BE49-F238E27FC236}">
                <a16:creationId xmlns:a16="http://schemas.microsoft.com/office/drawing/2014/main" id="{D49CFB2A-C4F9-4D4D-8069-9F68132BE70E}"/>
              </a:ext>
            </a:extLst>
          </p:cNvPr>
          <p:cNvSpPr>
            <a:spLocks noGrp="1"/>
          </p:cNvSpPr>
          <p:nvPr>
            <p:ph type="body" sz="quarter" idx="11" hasCustomPrompt="1"/>
          </p:nvPr>
        </p:nvSpPr>
        <p:spPr>
          <a:xfrm>
            <a:off x="403705" y="1254737"/>
            <a:ext cx="3753967" cy="725978"/>
          </a:xfrm>
          <a:prstGeom prst="rect">
            <a:avLst/>
          </a:prstGeom>
        </p:spPr>
        <p:txBody>
          <a:bodyPr lIns="0" tIns="0" rIns="0" bIns="0" numCol="1" spcCol="360000"/>
          <a:lstStyle>
            <a:lvl1pPr marL="3175" indent="-3175">
              <a:spcBef>
                <a:spcPts val="0"/>
              </a:spcBef>
              <a:spcAft>
                <a:spcPts val="500"/>
              </a:spcAft>
              <a:buNone/>
              <a:tabLst/>
              <a:defRPr sz="900" b="0" i="0">
                <a:solidFill>
                  <a:schemeClr val="tx1">
                    <a:lumMod val="95000"/>
                    <a:lumOff val="5000"/>
                  </a:schemeClr>
                </a:solidFill>
                <a:latin typeface="Calibri Light" panose="020F0302020204030204" pitchFamily="34" charset="0"/>
                <a:cs typeface="Calibri Light" panose="020F0302020204030204" pitchFamily="34" charset="0"/>
              </a:defRPr>
            </a:lvl1pPr>
            <a:lvl2pPr>
              <a:buNone/>
              <a:defRPr sz="1600"/>
            </a:lvl2pPr>
            <a:lvl3pPr>
              <a:buNone/>
              <a:defRPr sz="1600"/>
            </a:lvl3pPr>
            <a:lvl4pPr>
              <a:buNone/>
              <a:defRPr sz="1600"/>
            </a:lvl4pPr>
            <a:lvl5pPr>
              <a:buNone/>
              <a:defRPr sz="1600"/>
            </a:lvl5pPr>
          </a:lstStyle>
          <a:p>
            <a:pPr lvl="0"/>
            <a:r>
              <a:rPr lang="en-GB" dirty="0"/>
              <a:t>Click to edit body copy</a:t>
            </a:r>
          </a:p>
        </p:txBody>
      </p:sp>
      <p:sp>
        <p:nvSpPr>
          <p:cNvPr id="21" name="Text Placeholder 23">
            <a:extLst>
              <a:ext uri="{FF2B5EF4-FFF2-40B4-BE49-F238E27FC236}">
                <a16:creationId xmlns:a16="http://schemas.microsoft.com/office/drawing/2014/main" id="{FC054892-D5B7-404F-BDF6-0670C4F43D30}"/>
              </a:ext>
            </a:extLst>
          </p:cNvPr>
          <p:cNvSpPr>
            <a:spLocks noGrp="1"/>
          </p:cNvSpPr>
          <p:nvPr>
            <p:ph type="body" sz="quarter" idx="13" hasCustomPrompt="1"/>
          </p:nvPr>
        </p:nvSpPr>
        <p:spPr>
          <a:xfrm>
            <a:off x="393073" y="738966"/>
            <a:ext cx="3764569" cy="346503"/>
          </a:xfrm>
          <a:prstGeom prst="rect">
            <a:avLst/>
          </a:prstGeom>
        </p:spPr>
        <p:txBody>
          <a:bodyPr lIns="0" tIns="0" rIns="0" bIns="0"/>
          <a:lstStyle>
            <a:lvl1pPr marL="3175" indent="-3175">
              <a:spcBef>
                <a:spcPts val="0"/>
              </a:spcBef>
              <a:buNone/>
              <a:tabLst/>
              <a:defRPr sz="1600" b="0" i="0">
                <a:solidFill>
                  <a:schemeClr val="tx1">
                    <a:lumMod val="85000"/>
                    <a:lumOff val="15000"/>
                  </a:schemeClr>
                </a:solidFill>
                <a:latin typeface="Calibri Light" panose="020F0302020204030204" pitchFamily="34" charset="0"/>
                <a:cs typeface="Calibri Light" panose="020F0302020204030204" pitchFamily="34" charset="0"/>
              </a:defRPr>
            </a:lvl1pPr>
            <a:lvl2pPr>
              <a:buNone/>
              <a:defRPr sz="1600"/>
            </a:lvl2pPr>
            <a:lvl3pPr>
              <a:buNone/>
              <a:defRPr sz="1600"/>
            </a:lvl3pPr>
            <a:lvl4pPr>
              <a:buNone/>
              <a:defRPr sz="1600"/>
            </a:lvl4pPr>
            <a:lvl5pPr>
              <a:buNone/>
              <a:defRPr sz="1600"/>
            </a:lvl5pPr>
          </a:lstStyle>
          <a:p>
            <a:pPr lvl="0"/>
            <a:r>
              <a:rPr lang="en-GB" dirty="0"/>
              <a:t>Click to edit Slide Title</a:t>
            </a:r>
          </a:p>
        </p:txBody>
      </p:sp>
      <p:sp>
        <p:nvSpPr>
          <p:cNvPr id="22" name="Chart Placeholder 4">
            <a:extLst>
              <a:ext uri="{FF2B5EF4-FFF2-40B4-BE49-F238E27FC236}">
                <a16:creationId xmlns:a16="http://schemas.microsoft.com/office/drawing/2014/main" id="{AE57D51C-38EF-604F-AB8E-EADA99D84DB6}"/>
              </a:ext>
            </a:extLst>
          </p:cNvPr>
          <p:cNvSpPr>
            <a:spLocks noGrp="1"/>
          </p:cNvSpPr>
          <p:nvPr>
            <p:ph type="chart" sz="quarter" idx="14"/>
          </p:nvPr>
        </p:nvSpPr>
        <p:spPr>
          <a:xfrm>
            <a:off x="399849" y="2571750"/>
            <a:ext cx="3757813" cy="2154238"/>
          </a:xfrm>
          <a:prstGeom prst="rect">
            <a:avLst/>
          </a:prstGeom>
          <a:solidFill>
            <a:schemeClr val="bg1">
              <a:lumMod val="95000"/>
            </a:schemeClr>
          </a:solidFill>
        </p:spPr>
        <p:txBody>
          <a:bodyPr/>
          <a:lstStyle>
            <a:lvl1pPr marL="228600" marR="0" indent="-22860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800" b="0" i="0">
                <a:latin typeface="Calibri Light" panose="020F0302020204030204" pitchFamily="34" charset="0"/>
                <a:cs typeface="Calibri Light" panose="020F0302020204030204" pitchFamily="34" charset="0"/>
              </a:defRPr>
            </a:lvl1pPr>
          </a:lstStyle>
          <a:p>
            <a:r>
              <a:rPr lang="en-GB" dirty="0"/>
              <a:t>Click icon to add chart</a:t>
            </a:r>
          </a:p>
        </p:txBody>
      </p:sp>
      <p:sp>
        <p:nvSpPr>
          <p:cNvPr id="23" name="Rectangle 22">
            <a:extLst>
              <a:ext uri="{FF2B5EF4-FFF2-40B4-BE49-F238E27FC236}">
                <a16:creationId xmlns:a16="http://schemas.microsoft.com/office/drawing/2014/main" id="{BE305762-844F-1142-9426-92AF7301D048}"/>
              </a:ext>
            </a:extLst>
          </p:cNvPr>
          <p:cNvSpPr/>
          <p:nvPr userDrawn="1"/>
        </p:nvSpPr>
        <p:spPr>
          <a:xfrm rot="16200000">
            <a:off x="594713" y="-193605"/>
            <a:ext cx="98580" cy="48579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solidFill>
                <a:schemeClr val="bg1"/>
              </a:solidFill>
              <a:latin typeface="Calibri Light" panose="020F0302020204030204" pitchFamily="34" charset="0"/>
              <a:cs typeface="Calibri Light" panose="020F0302020204030204" pitchFamily="34" charset="0"/>
            </a:endParaRPr>
          </a:p>
        </p:txBody>
      </p:sp>
      <p:sp>
        <p:nvSpPr>
          <p:cNvPr id="24" name="Title 1">
            <a:extLst>
              <a:ext uri="{FF2B5EF4-FFF2-40B4-BE49-F238E27FC236}">
                <a16:creationId xmlns:a16="http://schemas.microsoft.com/office/drawing/2014/main" id="{97B8888A-D98F-724B-8831-735E10CEA956}"/>
              </a:ext>
            </a:extLst>
          </p:cNvPr>
          <p:cNvSpPr txBox="1">
            <a:spLocks/>
          </p:cNvSpPr>
          <p:nvPr userDrawn="1"/>
        </p:nvSpPr>
        <p:spPr bwMode="gray">
          <a:xfrm>
            <a:off x="401108" y="217970"/>
            <a:ext cx="1826414" cy="111620"/>
          </a:xfrm>
          <a:prstGeom prst="rect">
            <a:avLst/>
          </a:prstGeom>
        </p:spPr>
        <p:txBody>
          <a:bodyPr vert="horz" lIns="0" tIns="0" rIns="0" bIns="0" rtlCol="0" anchor="t" anchorCtr="0">
            <a:normAutofit/>
          </a:bodyPr>
          <a:lstStyle>
            <a:lvl1pPr algn="l" defTabSz="685800" rtl="0" eaLnBrk="1" latinLnBrk="0" hangingPunct="1">
              <a:spcBef>
                <a:spcPct val="0"/>
              </a:spcBef>
              <a:buNone/>
              <a:defRPr lang="en-GB" sz="4000" kern="1200" dirty="0">
                <a:solidFill>
                  <a:srgbClr val="00766B"/>
                </a:solidFill>
                <a:latin typeface="+mn-lt"/>
                <a:ea typeface="Arial" charset="0"/>
                <a:cs typeface="Arial" charset="0"/>
              </a:defRPr>
            </a:lvl1pPr>
          </a:lstStyle>
          <a:p>
            <a:pPr defTabSz="913271">
              <a:lnSpc>
                <a:spcPct val="90000"/>
              </a:lnSpc>
              <a:spcBef>
                <a:spcPts val="1000"/>
              </a:spcBef>
              <a:buFont typeface="Arial" panose="020B0604020202020204" pitchFamily="34" charset="0"/>
              <a:buNone/>
            </a:pPr>
            <a:r>
              <a:rPr lang="en-GB" sz="750" dirty="0">
                <a:solidFill>
                  <a:schemeClr val="tx1">
                    <a:lumMod val="85000"/>
                    <a:lumOff val="15000"/>
                  </a:schemeClr>
                </a:solidFill>
                <a:latin typeface="Calibri Light" panose="020F0302020204030204" pitchFamily="34" charset="0"/>
                <a:cs typeface="Calibri Light" panose="020F0302020204030204" pitchFamily="34" charset="0"/>
              </a:rPr>
              <a:t>Page </a:t>
            </a:r>
            <a:fld id="{53E7601D-6FDA-7B44-B5BA-3778DAD9E216}" type="slidenum">
              <a:rPr lang="en-GB" sz="750" smtClean="0">
                <a:solidFill>
                  <a:schemeClr val="tx1">
                    <a:lumMod val="85000"/>
                    <a:lumOff val="15000"/>
                  </a:schemeClr>
                </a:solidFill>
                <a:latin typeface="Calibri Light" panose="020F0302020204030204" pitchFamily="34" charset="0"/>
                <a:cs typeface="Calibri Light" panose="020F0302020204030204" pitchFamily="34" charset="0"/>
              </a:rPr>
              <a:t>‹#›</a:t>
            </a:fld>
            <a:endParaRPr lang="en-GB" sz="750" dirty="0">
              <a:solidFill>
                <a:schemeClr val="tx1">
                  <a:lumMod val="85000"/>
                  <a:lumOff val="15000"/>
                </a:schemeClr>
              </a:solidFill>
              <a:latin typeface="Calibri Light" panose="020F0302020204030204" pitchFamily="34" charset="0"/>
              <a:cs typeface="Calibri Light" panose="020F0302020204030204" pitchFamily="34" charset="0"/>
            </a:endParaRPr>
          </a:p>
        </p:txBody>
      </p:sp>
      <p:pic>
        <p:nvPicPr>
          <p:cNvPr id="25" name="Picture 24" descr="Price Bailey logo"/>
          <p:cNvPicPr>
            <a:picLocks noChangeAspect="1"/>
          </p:cNvPicPr>
          <p:nvPr userDrawn="1"/>
        </p:nvPicPr>
        <p:blipFill>
          <a:blip r:embed="rId3" cstate="email">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7963200" y="288000"/>
            <a:ext cx="828000" cy="161062"/>
          </a:xfrm>
          <a:prstGeom prst="rect">
            <a:avLst/>
          </a:prstGeom>
          <a:noFill/>
          <a:ln>
            <a:noFill/>
          </a:ln>
        </p:spPr>
      </p:pic>
    </p:spTree>
    <p:extLst>
      <p:ext uri="{BB962C8B-B14F-4D97-AF65-F5344CB8AC3E}">
        <p14:creationId xmlns:p14="http://schemas.microsoft.com/office/powerpoint/2010/main" val="24077207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wipe(left)">
                                      <p:cBhvr>
                                        <p:cTn id="7"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Lst>
  </p:timing>
  <p:extLst mod="1">
    <p:ext uri="{DCECCB84-F9BA-43D5-87BE-67443E8EF086}">
      <p15:sldGuideLst xmlns:p15="http://schemas.microsoft.com/office/powerpoint/2012/main">
        <p15:guide id="1" orient="horz" pos="1620">
          <p15:clr>
            <a:srgbClr val="FBAE40"/>
          </p15:clr>
        </p15:guide>
        <p15:guide id="2" pos="2880">
          <p15:clr>
            <a:srgbClr val="FBAE40"/>
          </p15:clr>
        </p15:guide>
        <p15:guide id="3" pos="251">
          <p15:clr>
            <a:srgbClr val="FBAE40"/>
          </p15:clr>
        </p15:guide>
        <p15:guide id="4" orient="horz" pos="486">
          <p15:clr>
            <a:srgbClr val="FBAE40"/>
          </p15:clr>
        </p15:guide>
        <p15:guide id="5" pos="5505">
          <p15:clr>
            <a:srgbClr val="FBAE40"/>
          </p15:clr>
        </p15:guide>
        <p15:guide id="6" pos="1433">
          <p15:clr>
            <a:srgbClr val="FBAE40"/>
          </p15:clr>
        </p15:guide>
        <p15:guide id="8" orient="horz" pos="2977">
          <p15:clr>
            <a:srgbClr val="FBAE40"/>
          </p15:clr>
        </p15:guide>
        <p15:guide id="9" pos="3131">
          <p15:clr>
            <a:srgbClr val="FBAE40"/>
          </p15:clr>
        </p15:guide>
        <p15:guide id="10" pos="1695">
          <p15:clr>
            <a:srgbClr val="FBAE40"/>
          </p15:clr>
        </p15:guide>
        <p15:guide id="11" pos="2619">
          <p15:clr>
            <a:srgbClr val="FBAE40"/>
          </p15:clr>
        </p15:guide>
      </p15:sldGuideLst>
    </p:ext>
  </p:extLst>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userDrawn="1">
  <p:cSld name="1_Content Left / Picture Right Layout">
    <p:spTree>
      <p:nvGrpSpPr>
        <p:cNvPr id="1" name=""/>
        <p:cNvGrpSpPr/>
        <p:nvPr/>
      </p:nvGrpSpPr>
      <p:grpSpPr>
        <a:xfrm>
          <a:off x="0" y="0"/>
          <a:ext cx="0" cy="0"/>
          <a:chOff x="0" y="0"/>
          <a:chExt cx="0" cy="0"/>
        </a:xfrm>
      </p:grpSpPr>
      <p:pic>
        <p:nvPicPr>
          <p:cNvPr id="26" name="Picture 25"/>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4581525" y="-4072"/>
            <a:ext cx="4571999" cy="5143500"/>
          </a:xfrm>
          <a:prstGeom prst="rect">
            <a:avLst/>
          </a:prstGeom>
        </p:spPr>
      </p:pic>
      <p:sp>
        <p:nvSpPr>
          <p:cNvPr id="12" name="Round Single Corner Rectangle 37">
            <a:extLst>
              <a:ext uri="{FF2B5EF4-FFF2-40B4-BE49-F238E27FC236}">
                <a16:creationId xmlns:a16="http://schemas.microsoft.com/office/drawing/2014/main" id="{6C758AED-626F-804C-9EE3-2D1BFE7D00B0}"/>
              </a:ext>
            </a:extLst>
          </p:cNvPr>
          <p:cNvSpPr/>
          <p:nvPr userDrawn="1"/>
        </p:nvSpPr>
        <p:spPr>
          <a:xfrm>
            <a:off x="4571970" y="-1"/>
            <a:ext cx="2297112" cy="5143499"/>
          </a:xfrm>
          <a:prstGeom prst="round1Rect">
            <a:avLst>
              <a:gd name="adj" fmla="val 0"/>
            </a:avLst>
          </a:prstGeom>
          <a:gradFill>
            <a:gsLst>
              <a:gs pos="0">
                <a:schemeClr val="accent2">
                  <a:alpha val="85000"/>
                </a:schemeClr>
              </a:gs>
              <a:gs pos="100000">
                <a:schemeClr val="accent4"/>
              </a:gs>
            </a:gsLst>
            <a:lin ang="5400000" scaled="1"/>
          </a:gra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n-US" sz="1350" dirty="0">
              <a:latin typeface="Calibri Light" panose="020F0302020204030204" pitchFamily="34" charset="0"/>
              <a:cs typeface="Calibri Light" panose="020F0302020204030204" pitchFamily="34" charset="0"/>
            </a:endParaRPr>
          </a:p>
        </p:txBody>
      </p:sp>
      <p:sp>
        <p:nvSpPr>
          <p:cNvPr id="48" name="Text Placeholder 23">
            <a:extLst>
              <a:ext uri="{FF2B5EF4-FFF2-40B4-BE49-F238E27FC236}">
                <a16:creationId xmlns:a16="http://schemas.microsoft.com/office/drawing/2014/main" id="{9CC7F7B2-E491-4D43-BC5F-E56BE0BEBDC1}"/>
              </a:ext>
            </a:extLst>
          </p:cNvPr>
          <p:cNvSpPr>
            <a:spLocks noGrp="1"/>
          </p:cNvSpPr>
          <p:nvPr>
            <p:ph type="body" sz="quarter" idx="15" hasCustomPrompt="1"/>
          </p:nvPr>
        </p:nvSpPr>
        <p:spPr>
          <a:xfrm>
            <a:off x="4997640" y="1080153"/>
            <a:ext cx="1457105" cy="584775"/>
          </a:xfrm>
          <a:prstGeom prst="rect">
            <a:avLst/>
          </a:prstGeom>
        </p:spPr>
        <p:txBody>
          <a:bodyPr lIns="0" tIns="0" rIns="0" bIns="0" numCol="1" spcCol="360000"/>
          <a:lstStyle>
            <a:lvl1pPr marL="3175" indent="-3175">
              <a:spcBef>
                <a:spcPts val="0"/>
              </a:spcBef>
              <a:spcAft>
                <a:spcPts val="500"/>
              </a:spcAft>
              <a:buNone/>
              <a:tabLst/>
              <a:defRPr sz="900" b="0" i="0">
                <a:solidFill>
                  <a:schemeClr val="bg1"/>
                </a:solidFill>
                <a:latin typeface="Calibri Light" panose="020F0302020204030204" pitchFamily="34" charset="0"/>
                <a:cs typeface="Calibri Light" panose="020F0302020204030204" pitchFamily="34" charset="0"/>
              </a:defRPr>
            </a:lvl1pPr>
            <a:lvl2pPr>
              <a:buNone/>
              <a:defRPr sz="1600"/>
            </a:lvl2pPr>
            <a:lvl3pPr>
              <a:buNone/>
              <a:defRPr sz="1600"/>
            </a:lvl3pPr>
            <a:lvl4pPr>
              <a:buNone/>
              <a:defRPr sz="1600"/>
            </a:lvl4pPr>
            <a:lvl5pPr>
              <a:buNone/>
              <a:defRPr sz="1600"/>
            </a:lvl5pPr>
          </a:lstStyle>
          <a:p>
            <a:pPr lvl="0"/>
            <a:r>
              <a:rPr lang="en-GB" dirty="0"/>
              <a:t>Click to edit body copy</a:t>
            </a:r>
          </a:p>
        </p:txBody>
      </p:sp>
      <p:sp>
        <p:nvSpPr>
          <p:cNvPr id="49" name="Text Placeholder 23">
            <a:extLst>
              <a:ext uri="{FF2B5EF4-FFF2-40B4-BE49-F238E27FC236}">
                <a16:creationId xmlns:a16="http://schemas.microsoft.com/office/drawing/2014/main" id="{BA757C27-6242-2044-AF50-2F170810D13D}"/>
              </a:ext>
            </a:extLst>
          </p:cNvPr>
          <p:cNvSpPr>
            <a:spLocks noGrp="1"/>
          </p:cNvSpPr>
          <p:nvPr>
            <p:ph type="body" sz="quarter" idx="16"/>
          </p:nvPr>
        </p:nvSpPr>
        <p:spPr>
          <a:xfrm>
            <a:off x="4997639" y="897980"/>
            <a:ext cx="1457105" cy="168697"/>
          </a:xfrm>
          <a:prstGeom prst="rect">
            <a:avLst/>
          </a:prstGeom>
        </p:spPr>
        <p:txBody>
          <a:bodyPr lIns="0" tIns="0" rIns="0" bIns="0" numCol="1" spcCol="360000"/>
          <a:lstStyle>
            <a:lvl1pPr marL="3175" indent="-3175">
              <a:spcBef>
                <a:spcPts val="0"/>
              </a:spcBef>
              <a:buNone/>
              <a:tabLst/>
              <a:defRPr sz="1000" b="0" i="0">
                <a:solidFill>
                  <a:schemeClr val="bg1"/>
                </a:solidFill>
                <a:latin typeface="Calibri" panose="020F0502020204030204" pitchFamily="34" charset="0"/>
                <a:cs typeface="Calibri" panose="020F0502020204030204" pitchFamily="34" charset="0"/>
              </a:defRPr>
            </a:lvl1pPr>
            <a:lvl2pPr>
              <a:buNone/>
              <a:defRPr sz="1600"/>
            </a:lvl2pPr>
            <a:lvl3pPr>
              <a:buNone/>
              <a:defRPr sz="1600"/>
            </a:lvl3pPr>
            <a:lvl4pPr>
              <a:buNone/>
              <a:defRPr sz="1600"/>
            </a:lvl4pPr>
            <a:lvl5pPr>
              <a:buNone/>
              <a:defRPr sz="1600"/>
            </a:lvl5pPr>
          </a:lstStyle>
          <a:p>
            <a:pPr lvl="0"/>
            <a:r>
              <a:rPr lang="en-GB" dirty="0"/>
              <a:t>Click to edit</a:t>
            </a:r>
          </a:p>
        </p:txBody>
      </p:sp>
      <p:sp>
        <p:nvSpPr>
          <p:cNvPr id="51" name="Picture Placeholder 8">
            <a:extLst>
              <a:ext uri="{FF2B5EF4-FFF2-40B4-BE49-F238E27FC236}">
                <a16:creationId xmlns:a16="http://schemas.microsoft.com/office/drawing/2014/main" id="{BB2E7EE4-15AE-0843-BF02-A6859EEF6FD4}"/>
              </a:ext>
            </a:extLst>
          </p:cNvPr>
          <p:cNvSpPr>
            <a:spLocks noGrp="1"/>
          </p:cNvSpPr>
          <p:nvPr>
            <p:ph type="pic" sz="quarter" idx="17" hasCustomPrompt="1"/>
          </p:nvPr>
        </p:nvSpPr>
        <p:spPr>
          <a:xfrm>
            <a:off x="4998527" y="424309"/>
            <a:ext cx="342900" cy="342900"/>
          </a:xfrm>
          <a:prstGeom prst="rect">
            <a:avLst/>
          </a:prstGeom>
        </p:spPr>
        <p:txBody>
          <a:bodyPr lIns="0" tIns="0" rIns="0" bIns="0" anchor="ctr" anchorCtr="0"/>
          <a:lstStyle>
            <a:lvl1pPr algn="ctr">
              <a:buNone/>
              <a:defRPr sz="800">
                <a:solidFill>
                  <a:schemeClr val="bg1"/>
                </a:solidFill>
              </a:defRPr>
            </a:lvl1pPr>
          </a:lstStyle>
          <a:p>
            <a:r>
              <a:rPr lang="en-GB" dirty="0"/>
              <a:t>icon</a:t>
            </a:r>
          </a:p>
        </p:txBody>
      </p:sp>
      <p:sp>
        <p:nvSpPr>
          <p:cNvPr id="52" name="Text Placeholder 23">
            <a:extLst>
              <a:ext uri="{FF2B5EF4-FFF2-40B4-BE49-F238E27FC236}">
                <a16:creationId xmlns:a16="http://schemas.microsoft.com/office/drawing/2014/main" id="{8F204809-B7D7-EC4F-8629-A02FD4DEC8CC}"/>
              </a:ext>
            </a:extLst>
          </p:cNvPr>
          <p:cNvSpPr>
            <a:spLocks noGrp="1"/>
          </p:cNvSpPr>
          <p:nvPr>
            <p:ph type="body" sz="quarter" idx="18" hasCustomPrompt="1"/>
          </p:nvPr>
        </p:nvSpPr>
        <p:spPr>
          <a:xfrm>
            <a:off x="4997640" y="2638921"/>
            <a:ext cx="1457105" cy="584775"/>
          </a:xfrm>
          <a:prstGeom prst="rect">
            <a:avLst/>
          </a:prstGeom>
        </p:spPr>
        <p:txBody>
          <a:bodyPr lIns="0" tIns="0" rIns="0" bIns="0" numCol="1" spcCol="360000"/>
          <a:lstStyle>
            <a:lvl1pPr marL="3175" indent="-3175">
              <a:spcBef>
                <a:spcPts val="0"/>
              </a:spcBef>
              <a:spcAft>
                <a:spcPts val="500"/>
              </a:spcAft>
              <a:buNone/>
              <a:tabLst/>
              <a:defRPr sz="900" b="0" i="0">
                <a:solidFill>
                  <a:schemeClr val="bg1"/>
                </a:solidFill>
                <a:latin typeface="Calibri Light" panose="020F0302020204030204" pitchFamily="34" charset="0"/>
                <a:cs typeface="Calibri Light" panose="020F0302020204030204" pitchFamily="34" charset="0"/>
              </a:defRPr>
            </a:lvl1pPr>
            <a:lvl2pPr>
              <a:buNone/>
              <a:defRPr sz="1600"/>
            </a:lvl2pPr>
            <a:lvl3pPr>
              <a:buNone/>
              <a:defRPr sz="1600"/>
            </a:lvl3pPr>
            <a:lvl4pPr>
              <a:buNone/>
              <a:defRPr sz="1600"/>
            </a:lvl4pPr>
            <a:lvl5pPr>
              <a:buNone/>
              <a:defRPr sz="1600"/>
            </a:lvl5pPr>
          </a:lstStyle>
          <a:p>
            <a:pPr lvl="0"/>
            <a:r>
              <a:rPr lang="en-GB" dirty="0"/>
              <a:t>Click to edit body copy</a:t>
            </a:r>
          </a:p>
        </p:txBody>
      </p:sp>
      <p:sp>
        <p:nvSpPr>
          <p:cNvPr id="53" name="Text Placeholder 23">
            <a:extLst>
              <a:ext uri="{FF2B5EF4-FFF2-40B4-BE49-F238E27FC236}">
                <a16:creationId xmlns:a16="http://schemas.microsoft.com/office/drawing/2014/main" id="{E81FCD15-16DE-0446-AAF7-24AA6490A4A6}"/>
              </a:ext>
            </a:extLst>
          </p:cNvPr>
          <p:cNvSpPr>
            <a:spLocks noGrp="1"/>
          </p:cNvSpPr>
          <p:nvPr>
            <p:ph type="body" sz="quarter" idx="19"/>
          </p:nvPr>
        </p:nvSpPr>
        <p:spPr>
          <a:xfrm>
            <a:off x="4997639" y="2456748"/>
            <a:ext cx="1457105" cy="168697"/>
          </a:xfrm>
          <a:prstGeom prst="rect">
            <a:avLst/>
          </a:prstGeom>
        </p:spPr>
        <p:txBody>
          <a:bodyPr lIns="0" tIns="0" rIns="0" bIns="0" numCol="1" spcCol="360000"/>
          <a:lstStyle>
            <a:lvl1pPr marL="3175" indent="-3175">
              <a:spcBef>
                <a:spcPts val="0"/>
              </a:spcBef>
              <a:buNone/>
              <a:tabLst/>
              <a:defRPr sz="1000" b="0" i="0">
                <a:solidFill>
                  <a:schemeClr val="bg1"/>
                </a:solidFill>
                <a:latin typeface="Calibri" panose="020F0502020204030204" pitchFamily="34" charset="0"/>
                <a:cs typeface="Calibri" panose="020F0502020204030204" pitchFamily="34" charset="0"/>
              </a:defRPr>
            </a:lvl1pPr>
            <a:lvl2pPr>
              <a:buNone/>
              <a:defRPr sz="1600"/>
            </a:lvl2pPr>
            <a:lvl3pPr>
              <a:buNone/>
              <a:defRPr sz="1600"/>
            </a:lvl3pPr>
            <a:lvl4pPr>
              <a:buNone/>
              <a:defRPr sz="1600"/>
            </a:lvl4pPr>
            <a:lvl5pPr>
              <a:buNone/>
              <a:defRPr sz="1600"/>
            </a:lvl5pPr>
          </a:lstStyle>
          <a:p>
            <a:pPr lvl="0"/>
            <a:r>
              <a:rPr lang="en-GB" dirty="0"/>
              <a:t>Click to edit</a:t>
            </a:r>
          </a:p>
        </p:txBody>
      </p:sp>
      <p:sp>
        <p:nvSpPr>
          <p:cNvPr id="54" name="Picture Placeholder 8">
            <a:extLst>
              <a:ext uri="{FF2B5EF4-FFF2-40B4-BE49-F238E27FC236}">
                <a16:creationId xmlns:a16="http://schemas.microsoft.com/office/drawing/2014/main" id="{E0454FFA-EF1C-424F-B213-309A067006EB}"/>
              </a:ext>
            </a:extLst>
          </p:cNvPr>
          <p:cNvSpPr>
            <a:spLocks noGrp="1"/>
          </p:cNvSpPr>
          <p:nvPr>
            <p:ph type="pic" sz="quarter" idx="20" hasCustomPrompt="1"/>
          </p:nvPr>
        </p:nvSpPr>
        <p:spPr>
          <a:xfrm>
            <a:off x="4998527" y="1983077"/>
            <a:ext cx="342900" cy="342900"/>
          </a:xfrm>
          <a:prstGeom prst="rect">
            <a:avLst/>
          </a:prstGeom>
        </p:spPr>
        <p:txBody>
          <a:bodyPr lIns="0" tIns="0" rIns="0" bIns="0" anchor="ctr" anchorCtr="0"/>
          <a:lstStyle>
            <a:lvl1pPr algn="ctr">
              <a:buNone/>
              <a:defRPr sz="800">
                <a:solidFill>
                  <a:schemeClr val="bg1"/>
                </a:solidFill>
              </a:defRPr>
            </a:lvl1pPr>
          </a:lstStyle>
          <a:p>
            <a:r>
              <a:rPr lang="en-GB" dirty="0"/>
              <a:t>icon</a:t>
            </a:r>
          </a:p>
        </p:txBody>
      </p:sp>
      <p:sp>
        <p:nvSpPr>
          <p:cNvPr id="55" name="Text Placeholder 23">
            <a:extLst>
              <a:ext uri="{FF2B5EF4-FFF2-40B4-BE49-F238E27FC236}">
                <a16:creationId xmlns:a16="http://schemas.microsoft.com/office/drawing/2014/main" id="{3B1331E6-BCF2-5B43-B970-86C874BA03C4}"/>
              </a:ext>
            </a:extLst>
          </p:cNvPr>
          <p:cNvSpPr>
            <a:spLocks noGrp="1"/>
          </p:cNvSpPr>
          <p:nvPr>
            <p:ph type="body" sz="quarter" idx="21" hasCustomPrompt="1"/>
          </p:nvPr>
        </p:nvSpPr>
        <p:spPr>
          <a:xfrm>
            <a:off x="4997640" y="4137013"/>
            <a:ext cx="1457105" cy="584775"/>
          </a:xfrm>
          <a:prstGeom prst="rect">
            <a:avLst/>
          </a:prstGeom>
        </p:spPr>
        <p:txBody>
          <a:bodyPr lIns="0" tIns="0" rIns="0" bIns="0" numCol="1" spcCol="360000"/>
          <a:lstStyle>
            <a:lvl1pPr marL="3175" indent="-3175">
              <a:spcBef>
                <a:spcPts val="0"/>
              </a:spcBef>
              <a:spcAft>
                <a:spcPts val="500"/>
              </a:spcAft>
              <a:buNone/>
              <a:tabLst/>
              <a:defRPr sz="900" b="0" i="0">
                <a:solidFill>
                  <a:schemeClr val="bg1"/>
                </a:solidFill>
                <a:latin typeface="Calibri Light" panose="020F0302020204030204" pitchFamily="34" charset="0"/>
                <a:cs typeface="Calibri Light" panose="020F0302020204030204" pitchFamily="34" charset="0"/>
              </a:defRPr>
            </a:lvl1pPr>
            <a:lvl2pPr>
              <a:buNone/>
              <a:defRPr sz="1600"/>
            </a:lvl2pPr>
            <a:lvl3pPr>
              <a:buNone/>
              <a:defRPr sz="1600"/>
            </a:lvl3pPr>
            <a:lvl4pPr>
              <a:buNone/>
              <a:defRPr sz="1600"/>
            </a:lvl4pPr>
            <a:lvl5pPr>
              <a:buNone/>
              <a:defRPr sz="1600"/>
            </a:lvl5pPr>
          </a:lstStyle>
          <a:p>
            <a:pPr lvl="0"/>
            <a:r>
              <a:rPr lang="en-GB" dirty="0"/>
              <a:t>Click to edit body copy</a:t>
            </a:r>
          </a:p>
        </p:txBody>
      </p:sp>
      <p:sp>
        <p:nvSpPr>
          <p:cNvPr id="56" name="Text Placeholder 23">
            <a:extLst>
              <a:ext uri="{FF2B5EF4-FFF2-40B4-BE49-F238E27FC236}">
                <a16:creationId xmlns:a16="http://schemas.microsoft.com/office/drawing/2014/main" id="{6B2F2E86-B648-2640-B10D-5C7BEBB28340}"/>
              </a:ext>
            </a:extLst>
          </p:cNvPr>
          <p:cNvSpPr>
            <a:spLocks noGrp="1"/>
          </p:cNvSpPr>
          <p:nvPr>
            <p:ph type="body" sz="quarter" idx="22"/>
          </p:nvPr>
        </p:nvSpPr>
        <p:spPr>
          <a:xfrm>
            <a:off x="4997639" y="3954840"/>
            <a:ext cx="1457105" cy="168697"/>
          </a:xfrm>
          <a:prstGeom prst="rect">
            <a:avLst/>
          </a:prstGeom>
        </p:spPr>
        <p:txBody>
          <a:bodyPr lIns="0" tIns="0" rIns="0" bIns="0" numCol="1" spcCol="360000"/>
          <a:lstStyle>
            <a:lvl1pPr marL="3175" indent="-3175">
              <a:spcBef>
                <a:spcPts val="0"/>
              </a:spcBef>
              <a:buNone/>
              <a:tabLst/>
              <a:defRPr sz="1000" b="0" i="0">
                <a:solidFill>
                  <a:schemeClr val="bg1"/>
                </a:solidFill>
                <a:latin typeface="Calibri" panose="020F0502020204030204" pitchFamily="34" charset="0"/>
                <a:cs typeface="Calibri" panose="020F0502020204030204" pitchFamily="34" charset="0"/>
              </a:defRPr>
            </a:lvl1pPr>
            <a:lvl2pPr>
              <a:buNone/>
              <a:defRPr sz="1600"/>
            </a:lvl2pPr>
            <a:lvl3pPr>
              <a:buNone/>
              <a:defRPr sz="1600"/>
            </a:lvl3pPr>
            <a:lvl4pPr>
              <a:buNone/>
              <a:defRPr sz="1600"/>
            </a:lvl4pPr>
            <a:lvl5pPr>
              <a:buNone/>
              <a:defRPr sz="1600"/>
            </a:lvl5pPr>
          </a:lstStyle>
          <a:p>
            <a:pPr lvl="0"/>
            <a:r>
              <a:rPr lang="en-GB" dirty="0"/>
              <a:t>Click to edit</a:t>
            </a:r>
          </a:p>
        </p:txBody>
      </p:sp>
      <p:sp>
        <p:nvSpPr>
          <p:cNvPr id="57" name="Picture Placeholder 8">
            <a:extLst>
              <a:ext uri="{FF2B5EF4-FFF2-40B4-BE49-F238E27FC236}">
                <a16:creationId xmlns:a16="http://schemas.microsoft.com/office/drawing/2014/main" id="{F0CAB3B1-0C6E-4C44-806D-9260D68F6913}"/>
              </a:ext>
            </a:extLst>
          </p:cNvPr>
          <p:cNvSpPr>
            <a:spLocks noGrp="1"/>
          </p:cNvSpPr>
          <p:nvPr>
            <p:ph type="pic" sz="quarter" idx="23" hasCustomPrompt="1"/>
          </p:nvPr>
        </p:nvSpPr>
        <p:spPr>
          <a:xfrm>
            <a:off x="4998527" y="3481169"/>
            <a:ext cx="342900" cy="342900"/>
          </a:xfrm>
          <a:prstGeom prst="rect">
            <a:avLst/>
          </a:prstGeom>
        </p:spPr>
        <p:txBody>
          <a:bodyPr lIns="0" tIns="0" rIns="0" bIns="0" anchor="ctr" anchorCtr="0"/>
          <a:lstStyle>
            <a:lvl1pPr algn="ctr">
              <a:buNone/>
              <a:defRPr sz="800">
                <a:solidFill>
                  <a:schemeClr val="bg1"/>
                </a:solidFill>
              </a:defRPr>
            </a:lvl1pPr>
          </a:lstStyle>
          <a:p>
            <a:r>
              <a:rPr lang="en-GB" dirty="0"/>
              <a:t>icon</a:t>
            </a:r>
          </a:p>
        </p:txBody>
      </p:sp>
      <p:cxnSp>
        <p:nvCxnSpPr>
          <p:cNvPr id="19" name="Straight Connector 18">
            <a:extLst>
              <a:ext uri="{FF2B5EF4-FFF2-40B4-BE49-F238E27FC236}">
                <a16:creationId xmlns:a16="http://schemas.microsoft.com/office/drawing/2014/main" id="{198C3E55-4A35-B84A-9767-FC4D5248D62D}"/>
              </a:ext>
            </a:extLst>
          </p:cNvPr>
          <p:cNvCxnSpPr>
            <a:cxnSpLocks/>
          </p:cNvCxnSpPr>
          <p:nvPr userDrawn="1"/>
        </p:nvCxnSpPr>
        <p:spPr>
          <a:xfrm>
            <a:off x="399849" y="2276233"/>
            <a:ext cx="3757793" cy="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20" name="Text Placeholder 23">
            <a:extLst>
              <a:ext uri="{FF2B5EF4-FFF2-40B4-BE49-F238E27FC236}">
                <a16:creationId xmlns:a16="http://schemas.microsoft.com/office/drawing/2014/main" id="{D49CFB2A-C4F9-4D4D-8069-9F68132BE70E}"/>
              </a:ext>
            </a:extLst>
          </p:cNvPr>
          <p:cNvSpPr>
            <a:spLocks noGrp="1"/>
          </p:cNvSpPr>
          <p:nvPr>
            <p:ph type="body" sz="quarter" idx="11" hasCustomPrompt="1"/>
          </p:nvPr>
        </p:nvSpPr>
        <p:spPr>
          <a:xfrm>
            <a:off x="403705" y="1254737"/>
            <a:ext cx="3753967" cy="725978"/>
          </a:xfrm>
          <a:prstGeom prst="rect">
            <a:avLst/>
          </a:prstGeom>
        </p:spPr>
        <p:txBody>
          <a:bodyPr lIns="0" tIns="0" rIns="0" bIns="0" numCol="1" spcCol="360000"/>
          <a:lstStyle>
            <a:lvl1pPr marL="3175" indent="-3175">
              <a:spcBef>
                <a:spcPts val="0"/>
              </a:spcBef>
              <a:spcAft>
                <a:spcPts val="500"/>
              </a:spcAft>
              <a:buNone/>
              <a:tabLst/>
              <a:defRPr sz="900" b="0" i="0">
                <a:solidFill>
                  <a:schemeClr val="tx1">
                    <a:lumMod val="95000"/>
                    <a:lumOff val="5000"/>
                  </a:schemeClr>
                </a:solidFill>
                <a:latin typeface="Calibri Light" panose="020F0302020204030204" pitchFamily="34" charset="0"/>
                <a:cs typeface="Calibri Light" panose="020F0302020204030204" pitchFamily="34" charset="0"/>
              </a:defRPr>
            </a:lvl1pPr>
            <a:lvl2pPr>
              <a:buNone/>
              <a:defRPr sz="1600"/>
            </a:lvl2pPr>
            <a:lvl3pPr>
              <a:buNone/>
              <a:defRPr sz="1600"/>
            </a:lvl3pPr>
            <a:lvl4pPr>
              <a:buNone/>
              <a:defRPr sz="1600"/>
            </a:lvl4pPr>
            <a:lvl5pPr>
              <a:buNone/>
              <a:defRPr sz="1600"/>
            </a:lvl5pPr>
          </a:lstStyle>
          <a:p>
            <a:pPr lvl="0"/>
            <a:r>
              <a:rPr lang="en-GB" dirty="0"/>
              <a:t>Click to edit body copy</a:t>
            </a:r>
          </a:p>
        </p:txBody>
      </p:sp>
      <p:sp>
        <p:nvSpPr>
          <p:cNvPr id="21" name="Text Placeholder 23">
            <a:extLst>
              <a:ext uri="{FF2B5EF4-FFF2-40B4-BE49-F238E27FC236}">
                <a16:creationId xmlns:a16="http://schemas.microsoft.com/office/drawing/2014/main" id="{FC054892-D5B7-404F-BDF6-0670C4F43D30}"/>
              </a:ext>
            </a:extLst>
          </p:cNvPr>
          <p:cNvSpPr>
            <a:spLocks noGrp="1"/>
          </p:cNvSpPr>
          <p:nvPr>
            <p:ph type="body" sz="quarter" idx="13" hasCustomPrompt="1"/>
          </p:nvPr>
        </p:nvSpPr>
        <p:spPr>
          <a:xfrm>
            <a:off x="393073" y="738966"/>
            <a:ext cx="3764569" cy="346503"/>
          </a:xfrm>
          <a:prstGeom prst="rect">
            <a:avLst/>
          </a:prstGeom>
        </p:spPr>
        <p:txBody>
          <a:bodyPr lIns="0" tIns="0" rIns="0" bIns="0"/>
          <a:lstStyle>
            <a:lvl1pPr marL="3175" indent="-3175">
              <a:spcBef>
                <a:spcPts val="0"/>
              </a:spcBef>
              <a:buNone/>
              <a:tabLst/>
              <a:defRPr sz="1600" b="0" i="0">
                <a:solidFill>
                  <a:schemeClr val="tx1">
                    <a:lumMod val="85000"/>
                    <a:lumOff val="15000"/>
                  </a:schemeClr>
                </a:solidFill>
                <a:latin typeface="Calibri Light" panose="020F0302020204030204" pitchFamily="34" charset="0"/>
                <a:cs typeface="Calibri Light" panose="020F0302020204030204" pitchFamily="34" charset="0"/>
              </a:defRPr>
            </a:lvl1pPr>
            <a:lvl2pPr>
              <a:buNone/>
              <a:defRPr sz="1600"/>
            </a:lvl2pPr>
            <a:lvl3pPr>
              <a:buNone/>
              <a:defRPr sz="1600"/>
            </a:lvl3pPr>
            <a:lvl4pPr>
              <a:buNone/>
              <a:defRPr sz="1600"/>
            </a:lvl4pPr>
            <a:lvl5pPr>
              <a:buNone/>
              <a:defRPr sz="1600"/>
            </a:lvl5pPr>
          </a:lstStyle>
          <a:p>
            <a:pPr lvl="0"/>
            <a:r>
              <a:rPr lang="en-GB" dirty="0"/>
              <a:t>Click to edit Slide Title</a:t>
            </a:r>
          </a:p>
        </p:txBody>
      </p:sp>
      <p:sp>
        <p:nvSpPr>
          <p:cNvPr id="22" name="Chart Placeholder 4">
            <a:extLst>
              <a:ext uri="{FF2B5EF4-FFF2-40B4-BE49-F238E27FC236}">
                <a16:creationId xmlns:a16="http://schemas.microsoft.com/office/drawing/2014/main" id="{AE57D51C-38EF-604F-AB8E-EADA99D84DB6}"/>
              </a:ext>
            </a:extLst>
          </p:cNvPr>
          <p:cNvSpPr>
            <a:spLocks noGrp="1"/>
          </p:cNvSpPr>
          <p:nvPr>
            <p:ph type="chart" sz="quarter" idx="14"/>
          </p:nvPr>
        </p:nvSpPr>
        <p:spPr>
          <a:xfrm>
            <a:off x="399849" y="2571750"/>
            <a:ext cx="3757813" cy="2154238"/>
          </a:xfrm>
          <a:prstGeom prst="rect">
            <a:avLst/>
          </a:prstGeom>
          <a:solidFill>
            <a:schemeClr val="bg1">
              <a:lumMod val="95000"/>
            </a:schemeClr>
          </a:solidFill>
        </p:spPr>
        <p:txBody>
          <a:bodyPr/>
          <a:lstStyle>
            <a:lvl1pPr marL="228600" marR="0" indent="-22860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800" b="0" i="0">
                <a:latin typeface="Calibri Light" panose="020F0302020204030204" pitchFamily="34" charset="0"/>
                <a:cs typeface="Calibri Light" panose="020F0302020204030204" pitchFamily="34" charset="0"/>
              </a:defRPr>
            </a:lvl1pPr>
          </a:lstStyle>
          <a:p>
            <a:r>
              <a:rPr lang="en-GB" dirty="0"/>
              <a:t>Click icon to add chart</a:t>
            </a:r>
          </a:p>
        </p:txBody>
      </p:sp>
      <p:sp>
        <p:nvSpPr>
          <p:cNvPr id="23" name="Rectangle 22">
            <a:extLst>
              <a:ext uri="{FF2B5EF4-FFF2-40B4-BE49-F238E27FC236}">
                <a16:creationId xmlns:a16="http://schemas.microsoft.com/office/drawing/2014/main" id="{BE305762-844F-1142-9426-92AF7301D048}"/>
              </a:ext>
            </a:extLst>
          </p:cNvPr>
          <p:cNvSpPr/>
          <p:nvPr userDrawn="1"/>
        </p:nvSpPr>
        <p:spPr>
          <a:xfrm rot="16200000">
            <a:off x="594713" y="-193605"/>
            <a:ext cx="98580" cy="48579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solidFill>
                <a:schemeClr val="bg1"/>
              </a:solidFill>
              <a:latin typeface="Calibri Light" panose="020F0302020204030204" pitchFamily="34" charset="0"/>
              <a:cs typeface="Calibri Light" panose="020F0302020204030204" pitchFamily="34" charset="0"/>
            </a:endParaRPr>
          </a:p>
        </p:txBody>
      </p:sp>
      <p:sp>
        <p:nvSpPr>
          <p:cNvPr id="24" name="Title 1">
            <a:extLst>
              <a:ext uri="{FF2B5EF4-FFF2-40B4-BE49-F238E27FC236}">
                <a16:creationId xmlns:a16="http://schemas.microsoft.com/office/drawing/2014/main" id="{97B8888A-D98F-724B-8831-735E10CEA956}"/>
              </a:ext>
            </a:extLst>
          </p:cNvPr>
          <p:cNvSpPr txBox="1">
            <a:spLocks/>
          </p:cNvSpPr>
          <p:nvPr userDrawn="1"/>
        </p:nvSpPr>
        <p:spPr bwMode="gray">
          <a:xfrm>
            <a:off x="401108" y="217970"/>
            <a:ext cx="1826414" cy="111620"/>
          </a:xfrm>
          <a:prstGeom prst="rect">
            <a:avLst/>
          </a:prstGeom>
        </p:spPr>
        <p:txBody>
          <a:bodyPr vert="horz" lIns="0" tIns="0" rIns="0" bIns="0" rtlCol="0" anchor="t" anchorCtr="0">
            <a:normAutofit/>
          </a:bodyPr>
          <a:lstStyle>
            <a:lvl1pPr algn="l" defTabSz="685800" rtl="0" eaLnBrk="1" latinLnBrk="0" hangingPunct="1">
              <a:spcBef>
                <a:spcPct val="0"/>
              </a:spcBef>
              <a:buNone/>
              <a:defRPr lang="en-GB" sz="4000" kern="1200" dirty="0">
                <a:solidFill>
                  <a:srgbClr val="00766B"/>
                </a:solidFill>
                <a:latin typeface="+mn-lt"/>
                <a:ea typeface="Arial" charset="0"/>
                <a:cs typeface="Arial" charset="0"/>
              </a:defRPr>
            </a:lvl1pPr>
          </a:lstStyle>
          <a:p>
            <a:pPr defTabSz="913271">
              <a:lnSpc>
                <a:spcPct val="90000"/>
              </a:lnSpc>
              <a:spcBef>
                <a:spcPts val="1000"/>
              </a:spcBef>
              <a:buFont typeface="Arial" panose="020B0604020202020204" pitchFamily="34" charset="0"/>
              <a:buNone/>
            </a:pPr>
            <a:r>
              <a:rPr lang="en-GB" sz="750" dirty="0">
                <a:solidFill>
                  <a:schemeClr val="tx1">
                    <a:lumMod val="85000"/>
                    <a:lumOff val="15000"/>
                  </a:schemeClr>
                </a:solidFill>
                <a:latin typeface="Calibri Light" panose="020F0302020204030204" pitchFamily="34" charset="0"/>
                <a:cs typeface="Calibri Light" panose="020F0302020204030204" pitchFamily="34" charset="0"/>
              </a:rPr>
              <a:t>Page </a:t>
            </a:r>
            <a:fld id="{53E7601D-6FDA-7B44-B5BA-3778DAD9E216}" type="slidenum">
              <a:rPr lang="en-GB" sz="750" smtClean="0">
                <a:solidFill>
                  <a:schemeClr val="tx1">
                    <a:lumMod val="85000"/>
                    <a:lumOff val="15000"/>
                  </a:schemeClr>
                </a:solidFill>
                <a:latin typeface="Calibri Light" panose="020F0302020204030204" pitchFamily="34" charset="0"/>
                <a:cs typeface="Calibri Light" panose="020F0302020204030204" pitchFamily="34" charset="0"/>
              </a:rPr>
              <a:t>‹#›</a:t>
            </a:fld>
            <a:endParaRPr lang="en-GB" sz="750" dirty="0">
              <a:solidFill>
                <a:schemeClr val="tx1">
                  <a:lumMod val="85000"/>
                  <a:lumOff val="15000"/>
                </a:schemeClr>
              </a:solidFill>
              <a:latin typeface="Calibri Light" panose="020F0302020204030204" pitchFamily="34" charset="0"/>
              <a:cs typeface="Calibri Light" panose="020F0302020204030204" pitchFamily="34" charset="0"/>
            </a:endParaRPr>
          </a:p>
        </p:txBody>
      </p:sp>
      <p:pic>
        <p:nvPicPr>
          <p:cNvPr id="25" name="Picture 24" descr="Price Bailey logo"/>
          <p:cNvPicPr>
            <a:picLocks noChangeAspect="1"/>
          </p:cNvPicPr>
          <p:nvPr userDrawn="1"/>
        </p:nvPicPr>
        <p:blipFill>
          <a:blip r:embed="rId3" cstate="email">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7963200" y="288000"/>
            <a:ext cx="828000" cy="161062"/>
          </a:xfrm>
          <a:prstGeom prst="rect">
            <a:avLst/>
          </a:prstGeom>
          <a:noFill/>
          <a:ln>
            <a:noFill/>
          </a:ln>
        </p:spPr>
      </p:pic>
    </p:spTree>
    <p:extLst>
      <p:ext uri="{BB962C8B-B14F-4D97-AF65-F5344CB8AC3E}">
        <p14:creationId xmlns:p14="http://schemas.microsoft.com/office/powerpoint/2010/main" val="39855457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wipe(left)">
                                      <p:cBhvr>
                                        <p:cTn id="7"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Lst>
  </p:timing>
  <p:extLst mod="1">
    <p:ext uri="{DCECCB84-F9BA-43D5-87BE-67443E8EF086}">
      <p15:sldGuideLst xmlns:p15="http://schemas.microsoft.com/office/powerpoint/2012/main">
        <p15:guide id="1" orient="horz" pos="1620">
          <p15:clr>
            <a:srgbClr val="FBAE40"/>
          </p15:clr>
        </p15:guide>
        <p15:guide id="2" pos="2880">
          <p15:clr>
            <a:srgbClr val="FBAE40"/>
          </p15:clr>
        </p15:guide>
        <p15:guide id="3" pos="251">
          <p15:clr>
            <a:srgbClr val="FBAE40"/>
          </p15:clr>
        </p15:guide>
        <p15:guide id="4" orient="horz" pos="486">
          <p15:clr>
            <a:srgbClr val="FBAE40"/>
          </p15:clr>
        </p15:guide>
        <p15:guide id="5" pos="5505">
          <p15:clr>
            <a:srgbClr val="FBAE40"/>
          </p15:clr>
        </p15:guide>
        <p15:guide id="6" pos="1433">
          <p15:clr>
            <a:srgbClr val="FBAE40"/>
          </p15:clr>
        </p15:guide>
        <p15:guide id="8" orient="horz" pos="2977">
          <p15:clr>
            <a:srgbClr val="FBAE40"/>
          </p15:clr>
        </p15:guide>
        <p15:guide id="9" pos="3131">
          <p15:clr>
            <a:srgbClr val="FBAE40"/>
          </p15:clr>
        </p15:guide>
        <p15:guide id="10" pos="1695">
          <p15:clr>
            <a:srgbClr val="FBAE40"/>
          </p15:clr>
        </p15:guide>
        <p15:guide id="11" pos="2619">
          <p15:clr>
            <a:srgbClr val="FBAE40"/>
          </p15:clr>
        </p15:guide>
      </p15:sldGuideLst>
    </p:ext>
  </p:extLst>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userDrawn="1">
  <p:cSld name="3_Content Left / Picture Right Layout">
    <p:spTree>
      <p:nvGrpSpPr>
        <p:cNvPr id="1" name=""/>
        <p:cNvGrpSpPr/>
        <p:nvPr/>
      </p:nvGrpSpPr>
      <p:grpSpPr>
        <a:xfrm>
          <a:off x="0" y="0"/>
          <a:ext cx="0" cy="0"/>
          <a:chOff x="0" y="0"/>
          <a:chExt cx="0" cy="0"/>
        </a:xfrm>
      </p:grpSpPr>
      <p:pic>
        <p:nvPicPr>
          <p:cNvPr id="27" name="Picture 26"/>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4586514" y="-2266"/>
            <a:ext cx="4557486" cy="5143500"/>
          </a:xfrm>
          <a:prstGeom prst="rect">
            <a:avLst/>
          </a:prstGeom>
        </p:spPr>
      </p:pic>
      <p:sp>
        <p:nvSpPr>
          <p:cNvPr id="12" name="Round Single Corner Rectangle 37">
            <a:extLst>
              <a:ext uri="{FF2B5EF4-FFF2-40B4-BE49-F238E27FC236}">
                <a16:creationId xmlns:a16="http://schemas.microsoft.com/office/drawing/2014/main" id="{6C758AED-626F-804C-9EE3-2D1BFE7D00B0}"/>
              </a:ext>
            </a:extLst>
          </p:cNvPr>
          <p:cNvSpPr/>
          <p:nvPr userDrawn="1"/>
        </p:nvSpPr>
        <p:spPr>
          <a:xfrm>
            <a:off x="4571970" y="-1"/>
            <a:ext cx="2297112" cy="5143499"/>
          </a:xfrm>
          <a:prstGeom prst="round1Rect">
            <a:avLst>
              <a:gd name="adj" fmla="val 0"/>
            </a:avLst>
          </a:prstGeom>
          <a:gradFill>
            <a:gsLst>
              <a:gs pos="0">
                <a:schemeClr val="accent2">
                  <a:alpha val="85000"/>
                </a:schemeClr>
              </a:gs>
              <a:gs pos="100000">
                <a:schemeClr val="accent4"/>
              </a:gs>
            </a:gsLst>
            <a:lin ang="5400000" scaled="1"/>
          </a:gra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n-US" sz="1350" dirty="0">
              <a:latin typeface="Calibri Light" panose="020F0302020204030204" pitchFamily="34" charset="0"/>
              <a:cs typeface="Calibri Light" panose="020F0302020204030204" pitchFamily="34" charset="0"/>
            </a:endParaRPr>
          </a:p>
        </p:txBody>
      </p:sp>
      <p:sp>
        <p:nvSpPr>
          <p:cNvPr id="48" name="Text Placeholder 23">
            <a:extLst>
              <a:ext uri="{FF2B5EF4-FFF2-40B4-BE49-F238E27FC236}">
                <a16:creationId xmlns:a16="http://schemas.microsoft.com/office/drawing/2014/main" id="{9CC7F7B2-E491-4D43-BC5F-E56BE0BEBDC1}"/>
              </a:ext>
            </a:extLst>
          </p:cNvPr>
          <p:cNvSpPr>
            <a:spLocks noGrp="1"/>
          </p:cNvSpPr>
          <p:nvPr>
            <p:ph type="body" sz="quarter" idx="15" hasCustomPrompt="1"/>
          </p:nvPr>
        </p:nvSpPr>
        <p:spPr>
          <a:xfrm>
            <a:off x="4997640" y="1080153"/>
            <a:ext cx="1457105" cy="584775"/>
          </a:xfrm>
          <a:prstGeom prst="rect">
            <a:avLst/>
          </a:prstGeom>
        </p:spPr>
        <p:txBody>
          <a:bodyPr lIns="0" tIns="0" rIns="0" bIns="0" numCol="1" spcCol="360000"/>
          <a:lstStyle>
            <a:lvl1pPr marL="3175" indent="-3175">
              <a:spcBef>
                <a:spcPts val="0"/>
              </a:spcBef>
              <a:spcAft>
                <a:spcPts val="500"/>
              </a:spcAft>
              <a:buNone/>
              <a:tabLst/>
              <a:defRPr sz="900" b="0" i="0">
                <a:solidFill>
                  <a:schemeClr val="bg1"/>
                </a:solidFill>
                <a:latin typeface="Calibri Light" panose="020F0302020204030204" pitchFamily="34" charset="0"/>
                <a:cs typeface="Calibri Light" panose="020F0302020204030204" pitchFamily="34" charset="0"/>
              </a:defRPr>
            </a:lvl1pPr>
            <a:lvl2pPr>
              <a:buNone/>
              <a:defRPr sz="1600"/>
            </a:lvl2pPr>
            <a:lvl3pPr>
              <a:buNone/>
              <a:defRPr sz="1600"/>
            </a:lvl3pPr>
            <a:lvl4pPr>
              <a:buNone/>
              <a:defRPr sz="1600"/>
            </a:lvl4pPr>
            <a:lvl5pPr>
              <a:buNone/>
              <a:defRPr sz="1600"/>
            </a:lvl5pPr>
          </a:lstStyle>
          <a:p>
            <a:pPr lvl="0"/>
            <a:r>
              <a:rPr lang="en-GB" dirty="0"/>
              <a:t>Click to edit body copy</a:t>
            </a:r>
          </a:p>
        </p:txBody>
      </p:sp>
      <p:sp>
        <p:nvSpPr>
          <p:cNvPr id="49" name="Text Placeholder 23">
            <a:extLst>
              <a:ext uri="{FF2B5EF4-FFF2-40B4-BE49-F238E27FC236}">
                <a16:creationId xmlns:a16="http://schemas.microsoft.com/office/drawing/2014/main" id="{BA757C27-6242-2044-AF50-2F170810D13D}"/>
              </a:ext>
            </a:extLst>
          </p:cNvPr>
          <p:cNvSpPr>
            <a:spLocks noGrp="1"/>
          </p:cNvSpPr>
          <p:nvPr>
            <p:ph type="body" sz="quarter" idx="16"/>
          </p:nvPr>
        </p:nvSpPr>
        <p:spPr>
          <a:xfrm>
            <a:off x="4997639" y="897980"/>
            <a:ext cx="1457105" cy="168697"/>
          </a:xfrm>
          <a:prstGeom prst="rect">
            <a:avLst/>
          </a:prstGeom>
        </p:spPr>
        <p:txBody>
          <a:bodyPr lIns="0" tIns="0" rIns="0" bIns="0" numCol="1" spcCol="360000"/>
          <a:lstStyle>
            <a:lvl1pPr marL="3175" indent="-3175">
              <a:spcBef>
                <a:spcPts val="0"/>
              </a:spcBef>
              <a:buNone/>
              <a:tabLst/>
              <a:defRPr sz="1000" b="0" i="0">
                <a:solidFill>
                  <a:schemeClr val="bg1"/>
                </a:solidFill>
                <a:latin typeface="Calibri" panose="020F0502020204030204" pitchFamily="34" charset="0"/>
                <a:cs typeface="Calibri" panose="020F0502020204030204" pitchFamily="34" charset="0"/>
              </a:defRPr>
            </a:lvl1pPr>
            <a:lvl2pPr>
              <a:buNone/>
              <a:defRPr sz="1600"/>
            </a:lvl2pPr>
            <a:lvl3pPr>
              <a:buNone/>
              <a:defRPr sz="1600"/>
            </a:lvl3pPr>
            <a:lvl4pPr>
              <a:buNone/>
              <a:defRPr sz="1600"/>
            </a:lvl4pPr>
            <a:lvl5pPr>
              <a:buNone/>
              <a:defRPr sz="1600"/>
            </a:lvl5pPr>
          </a:lstStyle>
          <a:p>
            <a:pPr lvl="0"/>
            <a:r>
              <a:rPr lang="en-GB" dirty="0"/>
              <a:t>Click to edit</a:t>
            </a:r>
          </a:p>
        </p:txBody>
      </p:sp>
      <p:sp>
        <p:nvSpPr>
          <p:cNvPr id="51" name="Picture Placeholder 8">
            <a:extLst>
              <a:ext uri="{FF2B5EF4-FFF2-40B4-BE49-F238E27FC236}">
                <a16:creationId xmlns:a16="http://schemas.microsoft.com/office/drawing/2014/main" id="{BB2E7EE4-15AE-0843-BF02-A6859EEF6FD4}"/>
              </a:ext>
            </a:extLst>
          </p:cNvPr>
          <p:cNvSpPr>
            <a:spLocks noGrp="1"/>
          </p:cNvSpPr>
          <p:nvPr>
            <p:ph type="pic" sz="quarter" idx="17" hasCustomPrompt="1"/>
          </p:nvPr>
        </p:nvSpPr>
        <p:spPr>
          <a:xfrm>
            <a:off x="4998527" y="424309"/>
            <a:ext cx="342900" cy="342900"/>
          </a:xfrm>
          <a:prstGeom prst="rect">
            <a:avLst/>
          </a:prstGeom>
        </p:spPr>
        <p:txBody>
          <a:bodyPr lIns="0" tIns="0" rIns="0" bIns="0" anchor="ctr" anchorCtr="0"/>
          <a:lstStyle>
            <a:lvl1pPr algn="ctr">
              <a:buNone/>
              <a:defRPr sz="800">
                <a:solidFill>
                  <a:schemeClr val="bg1"/>
                </a:solidFill>
              </a:defRPr>
            </a:lvl1pPr>
          </a:lstStyle>
          <a:p>
            <a:r>
              <a:rPr lang="en-GB" dirty="0"/>
              <a:t>icon</a:t>
            </a:r>
          </a:p>
        </p:txBody>
      </p:sp>
      <p:sp>
        <p:nvSpPr>
          <p:cNvPr id="52" name="Text Placeholder 23">
            <a:extLst>
              <a:ext uri="{FF2B5EF4-FFF2-40B4-BE49-F238E27FC236}">
                <a16:creationId xmlns:a16="http://schemas.microsoft.com/office/drawing/2014/main" id="{8F204809-B7D7-EC4F-8629-A02FD4DEC8CC}"/>
              </a:ext>
            </a:extLst>
          </p:cNvPr>
          <p:cNvSpPr>
            <a:spLocks noGrp="1"/>
          </p:cNvSpPr>
          <p:nvPr>
            <p:ph type="body" sz="quarter" idx="18" hasCustomPrompt="1"/>
          </p:nvPr>
        </p:nvSpPr>
        <p:spPr>
          <a:xfrm>
            <a:off x="4997640" y="2638921"/>
            <a:ext cx="1457105" cy="584775"/>
          </a:xfrm>
          <a:prstGeom prst="rect">
            <a:avLst/>
          </a:prstGeom>
        </p:spPr>
        <p:txBody>
          <a:bodyPr lIns="0" tIns="0" rIns="0" bIns="0" numCol="1" spcCol="360000"/>
          <a:lstStyle>
            <a:lvl1pPr marL="3175" indent="-3175">
              <a:spcBef>
                <a:spcPts val="0"/>
              </a:spcBef>
              <a:spcAft>
                <a:spcPts val="500"/>
              </a:spcAft>
              <a:buNone/>
              <a:tabLst/>
              <a:defRPr sz="900" b="0" i="0">
                <a:solidFill>
                  <a:schemeClr val="bg1"/>
                </a:solidFill>
                <a:latin typeface="Calibri Light" panose="020F0302020204030204" pitchFamily="34" charset="0"/>
                <a:cs typeface="Calibri Light" panose="020F0302020204030204" pitchFamily="34" charset="0"/>
              </a:defRPr>
            </a:lvl1pPr>
            <a:lvl2pPr>
              <a:buNone/>
              <a:defRPr sz="1600"/>
            </a:lvl2pPr>
            <a:lvl3pPr>
              <a:buNone/>
              <a:defRPr sz="1600"/>
            </a:lvl3pPr>
            <a:lvl4pPr>
              <a:buNone/>
              <a:defRPr sz="1600"/>
            </a:lvl4pPr>
            <a:lvl5pPr>
              <a:buNone/>
              <a:defRPr sz="1600"/>
            </a:lvl5pPr>
          </a:lstStyle>
          <a:p>
            <a:pPr lvl="0"/>
            <a:r>
              <a:rPr lang="en-GB" dirty="0"/>
              <a:t>Click to edit body copy</a:t>
            </a:r>
          </a:p>
        </p:txBody>
      </p:sp>
      <p:sp>
        <p:nvSpPr>
          <p:cNvPr id="53" name="Text Placeholder 23">
            <a:extLst>
              <a:ext uri="{FF2B5EF4-FFF2-40B4-BE49-F238E27FC236}">
                <a16:creationId xmlns:a16="http://schemas.microsoft.com/office/drawing/2014/main" id="{E81FCD15-16DE-0446-AAF7-24AA6490A4A6}"/>
              </a:ext>
            </a:extLst>
          </p:cNvPr>
          <p:cNvSpPr>
            <a:spLocks noGrp="1"/>
          </p:cNvSpPr>
          <p:nvPr>
            <p:ph type="body" sz="quarter" idx="19"/>
          </p:nvPr>
        </p:nvSpPr>
        <p:spPr>
          <a:xfrm>
            <a:off x="4997639" y="2456748"/>
            <a:ext cx="1457105" cy="168697"/>
          </a:xfrm>
          <a:prstGeom prst="rect">
            <a:avLst/>
          </a:prstGeom>
        </p:spPr>
        <p:txBody>
          <a:bodyPr lIns="0" tIns="0" rIns="0" bIns="0" numCol="1" spcCol="360000"/>
          <a:lstStyle>
            <a:lvl1pPr marL="3175" indent="-3175">
              <a:spcBef>
                <a:spcPts val="0"/>
              </a:spcBef>
              <a:buNone/>
              <a:tabLst/>
              <a:defRPr sz="1000" b="0" i="0">
                <a:solidFill>
                  <a:schemeClr val="bg1"/>
                </a:solidFill>
                <a:latin typeface="Calibri" panose="020F0502020204030204" pitchFamily="34" charset="0"/>
                <a:cs typeface="Calibri" panose="020F0502020204030204" pitchFamily="34" charset="0"/>
              </a:defRPr>
            </a:lvl1pPr>
            <a:lvl2pPr>
              <a:buNone/>
              <a:defRPr sz="1600"/>
            </a:lvl2pPr>
            <a:lvl3pPr>
              <a:buNone/>
              <a:defRPr sz="1600"/>
            </a:lvl3pPr>
            <a:lvl4pPr>
              <a:buNone/>
              <a:defRPr sz="1600"/>
            </a:lvl4pPr>
            <a:lvl5pPr>
              <a:buNone/>
              <a:defRPr sz="1600"/>
            </a:lvl5pPr>
          </a:lstStyle>
          <a:p>
            <a:pPr lvl="0"/>
            <a:r>
              <a:rPr lang="en-GB" dirty="0"/>
              <a:t>Click to edit</a:t>
            </a:r>
          </a:p>
        </p:txBody>
      </p:sp>
      <p:sp>
        <p:nvSpPr>
          <p:cNvPr id="54" name="Picture Placeholder 8">
            <a:extLst>
              <a:ext uri="{FF2B5EF4-FFF2-40B4-BE49-F238E27FC236}">
                <a16:creationId xmlns:a16="http://schemas.microsoft.com/office/drawing/2014/main" id="{E0454FFA-EF1C-424F-B213-309A067006EB}"/>
              </a:ext>
            </a:extLst>
          </p:cNvPr>
          <p:cNvSpPr>
            <a:spLocks noGrp="1"/>
          </p:cNvSpPr>
          <p:nvPr>
            <p:ph type="pic" sz="quarter" idx="20" hasCustomPrompt="1"/>
          </p:nvPr>
        </p:nvSpPr>
        <p:spPr>
          <a:xfrm>
            <a:off x="4998527" y="1983077"/>
            <a:ext cx="342900" cy="342900"/>
          </a:xfrm>
          <a:prstGeom prst="rect">
            <a:avLst/>
          </a:prstGeom>
        </p:spPr>
        <p:txBody>
          <a:bodyPr lIns="0" tIns="0" rIns="0" bIns="0" anchor="ctr" anchorCtr="0"/>
          <a:lstStyle>
            <a:lvl1pPr algn="ctr">
              <a:buNone/>
              <a:defRPr sz="800">
                <a:solidFill>
                  <a:schemeClr val="bg1"/>
                </a:solidFill>
              </a:defRPr>
            </a:lvl1pPr>
          </a:lstStyle>
          <a:p>
            <a:r>
              <a:rPr lang="en-GB" dirty="0"/>
              <a:t>icon</a:t>
            </a:r>
          </a:p>
        </p:txBody>
      </p:sp>
      <p:sp>
        <p:nvSpPr>
          <p:cNvPr id="55" name="Text Placeholder 23">
            <a:extLst>
              <a:ext uri="{FF2B5EF4-FFF2-40B4-BE49-F238E27FC236}">
                <a16:creationId xmlns:a16="http://schemas.microsoft.com/office/drawing/2014/main" id="{3B1331E6-BCF2-5B43-B970-86C874BA03C4}"/>
              </a:ext>
            </a:extLst>
          </p:cNvPr>
          <p:cNvSpPr>
            <a:spLocks noGrp="1"/>
          </p:cNvSpPr>
          <p:nvPr>
            <p:ph type="body" sz="quarter" idx="21" hasCustomPrompt="1"/>
          </p:nvPr>
        </p:nvSpPr>
        <p:spPr>
          <a:xfrm>
            <a:off x="4997640" y="4137013"/>
            <a:ext cx="1457105" cy="584775"/>
          </a:xfrm>
          <a:prstGeom prst="rect">
            <a:avLst/>
          </a:prstGeom>
        </p:spPr>
        <p:txBody>
          <a:bodyPr lIns="0" tIns="0" rIns="0" bIns="0" numCol="1" spcCol="360000"/>
          <a:lstStyle>
            <a:lvl1pPr marL="3175" indent="-3175">
              <a:spcBef>
                <a:spcPts val="0"/>
              </a:spcBef>
              <a:spcAft>
                <a:spcPts val="500"/>
              </a:spcAft>
              <a:buNone/>
              <a:tabLst/>
              <a:defRPr sz="900" b="0" i="0">
                <a:solidFill>
                  <a:schemeClr val="bg1"/>
                </a:solidFill>
                <a:latin typeface="Calibri Light" panose="020F0302020204030204" pitchFamily="34" charset="0"/>
                <a:cs typeface="Calibri Light" panose="020F0302020204030204" pitchFamily="34" charset="0"/>
              </a:defRPr>
            </a:lvl1pPr>
            <a:lvl2pPr>
              <a:buNone/>
              <a:defRPr sz="1600"/>
            </a:lvl2pPr>
            <a:lvl3pPr>
              <a:buNone/>
              <a:defRPr sz="1600"/>
            </a:lvl3pPr>
            <a:lvl4pPr>
              <a:buNone/>
              <a:defRPr sz="1600"/>
            </a:lvl4pPr>
            <a:lvl5pPr>
              <a:buNone/>
              <a:defRPr sz="1600"/>
            </a:lvl5pPr>
          </a:lstStyle>
          <a:p>
            <a:pPr lvl="0"/>
            <a:r>
              <a:rPr lang="en-GB" dirty="0"/>
              <a:t>Click to edit body copy</a:t>
            </a:r>
          </a:p>
        </p:txBody>
      </p:sp>
      <p:sp>
        <p:nvSpPr>
          <p:cNvPr id="56" name="Text Placeholder 23">
            <a:extLst>
              <a:ext uri="{FF2B5EF4-FFF2-40B4-BE49-F238E27FC236}">
                <a16:creationId xmlns:a16="http://schemas.microsoft.com/office/drawing/2014/main" id="{6B2F2E86-B648-2640-B10D-5C7BEBB28340}"/>
              </a:ext>
            </a:extLst>
          </p:cNvPr>
          <p:cNvSpPr>
            <a:spLocks noGrp="1"/>
          </p:cNvSpPr>
          <p:nvPr>
            <p:ph type="body" sz="quarter" idx="22"/>
          </p:nvPr>
        </p:nvSpPr>
        <p:spPr>
          <a:xfrm>
            <a:off x="4997639" y="3954840"/>
            <a:ext cx="1457105" cy="168697"/>
          </a:xfrm>
          <a:prstGeom prst="rect">
            <a:avLst/>
          </a:prstGeom>
        </p:spPr>
        <p:txBody>
          <a:bodyPr lIns="0" tIns="0" rIns="0" bIns="0" numCol="1" spcCol="360000"/>
          <a:lstStyle>
            <a:lvl1pPr marL="3175" indent="-3175">
              <a:spcBef>
                <a:spcPts val="0"/>
              </a:spcBef>
              <a:buNone/>
              <a:tabLst/>
              <a:defRPr sz="1000" b="0" i="0">
                <a:solidFill>
                  <a:schemeClr val="bg1"/>
                </a:solidFill>
                <a:latin typeface="Calibri" panose="020F0502020204030204" pitchFamily="34" charset="0"/>
                <a:cs typeface="Calibri" panose="020F0502020204030204" pitchFamily="34" charset="0"/>
              </a:defRPr>
            </a:lvl1pPr>
            <a:lvl2pPr>
              <a:buNone/>
              <a:defRPr sz="1600"/>
            </a:lvl2pPr>
            <a:lvl3pPr>
              <a:buNone/>
              <a:defRPr sz="1600"/>
            </a:lvl3pPr>
            <a:lvl4pPr>
              <a:buNone/>
              <a:defRPr sz="1600"/>
            </a:lvl4pPr>
            <a:lvl5pPr>
              <a:buNone/>
              <a:defRPr sz="1600"/>
            </a:lvl5pPr>
          </a:lstStyle>
          <a:p>
            <a:pPr lvl="0"/>
            <a:r>
              <a:rPr lang="en-GB" dirty="0"/>
              <a:t>Click to edit</a:t>
            </a:r>
          </a:p>
        </p:txBody>
      </p:sp>
      <p:sp>
        <p:nvSpPr>
          <p:cNvPr id="57" name="Picture Placeholder 8">
            <a:extLst>
              <a:ext uri="{FF2B5EF4-FFF2-40B4-BE49-F238E27FC236}">
                <a16:creationId xmlns:a16="http://schemas.microsoft.com/office/drawing/2014/main" id="{F0CAB3B1-0C6E-4C44-806D-9260D68F6913}"/>
              </a:ext>
            </a:extLst>
          </p:cNvPr>
          <p:cNvSpPr>
            <a:spLocks noGrp="1"/>
          </p:cNvSpPr>
          <p:nvPr>
            <p:ph type="pic" sz="quarter" idx="23" hasCustomPrompt="1"/>
          </p:nvPr>
        </p:nvSpPr>
        <p:spPr>
          <a:xfrm>
            <a:off x="4998527" y="3481169"/>
            <a:ext cx="342900" cy="342900"/>
          </a:xfrm>
          <a:prstGeom prst="rect">
            <a:avLst/>
          </a:prstGeom>
        </p:spPr>
        <p:txBody>
          <a:bodyPr lIns="0" tIns="0" rIns="0" bIns="0" anchor="ctr" anchorCtr="0"/>
          <a:lstStyle>
            <a:lvl1pPr algn="ctr">
              <a:buNone/>
              <a:defRPr sz="800">
                <a:solidFill>
                  <a:schemeClr val="bg1"/>
                </a:solidFill>
              </a:defRPr>
            </a:lvl1pPr>
          </a:lstStyle>
          <a:p>
            <a:r>
              <a:rPr lang="en-GB" dirty="0"/>
              <a:t>icon</a:t>
            </a:r>
          </a:p>
        </p:txBody>
      </p:sp>
      <p:cxnSp>
        <p:nvCxnSpPr>
          <p:cNvPr id="19" name="Straight Connector 18">
            <a:extLst>
              <a:ext uri="{FF2B5EF4-FFF2-40B4-BE49-F238E27FC236}">
                <a16:creationId xmlns:a16="http://schemas.microsoft.com/office/drawing/2014/main" id="{198C3E55-4A35-B84A-9767-FC4D5248D62D}"/>
              </a:ext>
            </a:extLst>
          </p:cNvPr>
          <p:cNvCxnSpPr>
            <a:cxnSpLocks/>
          </p:cNvCxnSpPr>
          <p:nvPr userDrawn="1"/>
        </p:nvCxnSpPr>
        <p:spPr>
          <a:xfrm>
            <a:off x="399849" y="2276233"/>
            <a:ext cx="3757793" cy="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20" name="Text Placeholder 23">
            <a:extLst>
              <a:ext uri="{FF2B5EF4-FFF2-40B4-BE49-F238E27FC236}">
                <a16:creationId xmlns:a16="http://schemas.microsoft.com/office/drawing/2014/main" id="{D49CFB2A-C4F9-4D4D-8069-9F68132BE70E}"/>
              </a:ext>
            </a:extLst>
          </p:cNvPr>
          <p:cNvSpPr>
            <a:spLocks noGrp="1"/>
          </p:cNvSpPr>
          <p:nvPr>
            <p:ph type="body" sz="quarter" idx="11" hasCustomPrompt="1"/>
          </p:nvPr>
        </p:nvSpPr>
        <p:spPr>
          <a:xfrm>
            <a:off x="403705" y="1254737"/>
            <a:ext cx="3753967" cy="725978"/>
          </a:xfrm>
          <a:prstGeom prst="rect">
            <a:avLst/>
          </a:prstGeom>
        </p:spPr>
        <p:txBody>
          <a:bodyPr lIns="0" tIns="0" rIns="0" bIns="0" numCol="1" spcCol="360000"/>
          <a:lstStyle>
            <a:lvl1pPr marL="3175" indent="-3175">
              <a:spcBef>
                <a:spcPts val="0"/>
              </a:spcBef>
              <a:spcAft>
                <a:spcPts val="500"/>
              </a:spcAft>
              <a:buNone/>
              <a:tabLst/>
              <a:defRPr sz="900" b="0" i="0">
                <a:solidFill>
                  <a:schemeClr val="tx1">
                    <a:lumMod val="95000"/>
                    <a:lumOff val="5000"/>
                  </a:schemeClr>
                </a:solidFill>
                <a:latin typeface="Calibri Light" panose="020F0302020204030204" pitchFamily="34" charset="0"/>
                <a:cs typeface="Calibri Light" panose="020F0302020204030204" pitchFamily="34" charset="0"/>
              </a:defRPr>
            </a:lvl1pPr>
            <a:lvl2pPr>
              <a:buNone/>
              <a:defRPr sz="1600"/>
            </a:lvl2pPr>
            <a:lvl3pPr>
              <a:buNone/>
              <a:defRPr sz="1600"/>
            </a:lvl3pPr>
            <a:lvl4pPr>
              <a:buNone/>
              <a:defRPr sz="1600"/>
            </a:lvl4pPr>
            <a:lvl5pPr>
              <a:buNone/>
              <a:defRPr sz="1600"/>
            </a:lvl5pPr>
          </a:lstStyle>
          <a:p>
            <a:pPr lvl="0"/>
            <a:r>
              <a:rPr lang="en-GB" dirty="0"/>
              <a:t>Click to edit body copy</a:t>
            </a:r>
          </a:p>
        </p:txBody>
      </p:sp>
      <p:sp>
        <p:nvSpPr>
          <p:cNvPr id="21" name="Text Placeholder 23">
            <a:extLst>
              <a:ext uri="{FF2B5EF4-FFF2-40B4-BE49-F238E27FC236}">
                <a16:creationId xmlns:a16="http://schemas.microsoft.com/office/drawing/2014/main" id="{FC054892-D5B7-404F-BDF6-0670C4F43D30}"/>
              </a:ext>
            </a:extLst>
          </p:cNvPr>
          <p:cNvSpPr>
            <a:spLocks noGrp="1"/>
          </p:cNvSpPr>
          <p:nvPr>
            <p:ph type="body" sz="quarter" idx="13" hasCustomPrompt="1"/>
          </p:nvPr>
        </p:nvSpPr>
        <p:spPr>
          <a:xfrm>
            <a:off x="393073" y="738966"/>
            <a:ext cx="3764569" cy="346503"/>
          </a:xfrm>
          <a:prstGeom prst="rect">
            <a:avLst/>
          </a:prstGeom>
        </p:spPr>
        <p:txBody>
          <a:bodyPr lIns="0" tIns="0" rIns="0" bIns="0"/>
          <a:lstStyle>
            <a:lvl1pPr marL="3175" indent="-3175">
              <a:spcBef>
                <a:spcPts val="0"/>
              </a:spcBef>
              <a:buNone/>
              <a:tabLst/>
              <a:defRPr sz="1600" b="0" i="0">
                <a:solidFill>
                  <a:schemeClr val="tx1">
                    <a:lumMod val="85000"/>
                    <a:lumOff val="15000"/>
                  </a:schemeClr>
                </a:solidFill>
                <a:latin typeface="Calibri Light" panose="020F0302020204030204" pitchFamily="34" charset="0"/>
                <a:cs typeface="Calibri Light" panose="020F0302020204030204" pitchFamily="34" charset="0"/>
              </a:defRPr>
            </a:lvl1pPr>
            <a:lvl2pPr>
              <a:buNone/>
              <a:defRPr sz="1600"/>
            </a:lvl2pPr>
            <a:lvl3pPr>
              <a:buNone/>
              <a:defRPr sz="1600"/>
            </a:lvl3pPr>
            <a:lvl4pPr>
              <a:buNone/>
              <a:defRPr sz="1600"/>
            </a:lvl4pPr>
            <a:lvl5pPr>
              <a:buNone/>
              <a:defRPr sz="1600"/>
            </a:lvl5pPr>
          </a:lstStyle>
          <a:p>
            <a:pPr lvl="0"/>
            <a:r>
              <a:rPr lang="en-GB" dirty="0"/>
              <a:t>Click to edit Slide Title</a:t>
            </a:r>
          </a:p>
        </p:txBody>
      </p:sp>
      <p:sp>
        <p:nvSpPr>
          <p:cNvPr id="22" name="Chart Placeholder 4">
            <a:extLst>
              <a:ext uri="{FF2B5EF4-FFF2-40B4-BE49-F238E27FC236}">
                <a16:creationId xmlns:a16="http://schemas.microsoft.com/office/drawing/2014/main" id="{AE57D51C-38EF-604F-AB8E-EADA99D84DB6}"/>
              </a:ext>
            </a:extLst>
          </p:cNvPr>
          <p:cNvSpPr>
            <a:spLocks noGrp="1"/>
          </p:cNvSpPr>
          <p:nvPr>
            <p:ph type="chart" sz="quarter" idx="14"/>
          </p:nvPr>
        </p:nvSpPr>
        <p:spPr>
          <a:xfrm>
            <a:off x="399849" y="2571750"/>
            <a:ext cx="3757813" cy="2154238"/>
          </a:xfrm>
          <a:prstGeom prst="rect">
            <a:avLst/>
          </a:prstGeom>
          <a:solidFill>
            <a:schemeClr val="bg1">
              <a:lumMod val="95000"/>
            </a:schemeClr>
          </a:solidFill>
        </p:spPr>
        <p:txBody>
          <a:bodyPr/>
          <a:lstStyle>
            <a:lvl1pPr marL="228600" marR="0" indent="-22860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800" b="0" i="0">
                <a:latin typeface="Calibri Light" panose="020F0302020204030204" pitchFamily="34" charset="0"/>
                <a:cs typeface="Calibri Light" panose="020F0302020204030204" pitchFamily="34" charset="0"/>
              </a:defRPr>
            </a:lvl1pPr>
          </a:lstStyle>
          <a:p>
            <a:r>
              <a:rPr lang="en-GB" dirty="0"/>
              <a:t>Click icon to add chart</a:t>
            </a:r>
          </a:p>
        </p:txBody>
      </p:sp>
      <p:sp>
        <p:nvSpPr>
          <p:cNvPr id="23" name="Rectangle 22">
            <a:extLst>
              <a:ext uri="{FF2B5EF4-FFF2-40B4-BE49-F238E27FC236}">
                <a16:creationId xmlns:a16="http://schemas.microsoft.com/office/drawing/2014/main" id="{BE305762-844F-1142-9426-92AF7301D048}"/>
              </a:ext>
            </a:extLst>
          </p:cNvPr>
          <p:cNvSpPr/>
          <p:nvPr userDrawn="1"/>
        </p:nvSpPr>
        <p:spPr>
          <a:xfrm rot="16200000">
            <a:off x="594713" y="-193605"/>
            <a:ext cx="98580" cy="48579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solidFill>
                <a:schemeClr val="bg1"/>
              </a:solidFill>
              <a:latin typeface="Calibri Light" panose="020F0302020204030204" pitchFamily="34" charset="0"/>
              <a:cs typeface="Calibri Light" panose="020F0302020204030204" pitchFamily="34" charset="0"/>
            </a:endParaRPr>
          </a:p>
        </p:txBody>
      </p:sp>
      <p:sp>
        <p:nvSpPr>
          <p:cNvPr id="24" name="Title 1">
            <a:extLst>
              <a:ext uri="{FF2B5EF4-FFF2-40B4-BE49-F238E27FC236}">
                <a16:creationId xmlns:a16="http://schemas.microsoft.com/office/drawing/2014/main" id="{97B8888A-D98F-724B-8831-735E10CEA956}"/>
              </a:ext>
            </a:extLst>
          </p:cNvPr>
          <p:cNvSpPr txBox="1">
            <a:spLocks/>
          </p:cNvSpPr>
          <p:nvPr userDrawn="1"/>
        </p:nvSpPr>
        <p:spPr bwMode="gray">
          <a:xfrm>
            <a:off x="401108" y="217970"/>
            <a:ext cx="1826414" cy="111620"/>
          </a:xfrm>
          <a:prstGeom prst="rect">
            <a:avLst/>
          </a:prstGeom>
        </p:spPr>
        <p:txBody>
          <a:bodyPr vert="horz" lIns="0" tIns="0" rIns="0" bIns="0" rtlCol="0" anchor="t" anchorCtr="0">
            <a:normAutofit/>
          </a:bodyPr>
          <a:lstStyle>
            <a:lvl1pPr algn="l" defTabSz="685800" rtl="0" eaLnBrk="1" latinLnBrk="0" hangingPunct="1">
              <a:spcBef>
                <a:spcPct val="0"/>
              </a:spcBef>
              <a:buNone/>
              <a:defRPr lang="en-GB" sz="4000" kern="1200" dirty="0">
                <a:solidFill>
                  <a:srgbClr val="00766B"/>
                </a:solidFill>
                <a:latin typeface="+mn-lt"/>
                <a:ea typeface="Arial" charset="0"/>
                <a:cs typeface="Arial" charset="0"/>
              </a:defRPr>
            </a:lvl1pPr>
          </a:lstStyle>
          <a:p>
            <a:pPr defTabSz="913271">
              <a:lnSpc>
                <a:spcPct val="90000"/>
              </a:lnSpc>
              <a:spcBef>
                <a:spcPts val="1000"/>
              </a:spcBef>
              <a:buFont typeface="Arial" panose="020B0604020202020204" pitchFamily="34" charset="0"/>
              <a:buNone/>
            </a:pPr>
            <a:r>
              <a:rPr lang="en-GB" sz="750" dirty="0">
                <a:solidFill>
                  <a:schemeClr val="tx1">
                    <a:lumMod val="85000"/>
                    <a:lumOff val="15000"/>
                  </a:schemeClr>
                </a:solidFill>
                <a:latin typeface="Calibri Light" panose="020F0302020204030204" pitchFamily="34" charset="0"/>
                <a:cs typeface="Calibri Light" panose="020F0302020204030204" pitchFamily="34" charset="0"/>
              </a:rPr>
              <a:t>Page </a:t>
            </a:r>
            <a:fld id="{53E7601D-6FDA-7B44-B5BA-3778DAD9E216}" type="slidenum">
              <a:rPr lang="en-GB" sz="750" smtClean="0">
                <a:solidFill>
                  <a:schemeClr val="tx1">
                    <a:lumMod val="85000"/>
                    <a:lumOff val="15000"/>
                  </a:schemeClr>
                </a:solidFill>
                <a:latin typeface="Calibri Light" panose="020F0302020204030204" pitchFamily="34" charset="0"/>
                <a:cs typeface="Calibri Light" panose="020F0302020204030204" pitchFamily="34" charset="0"/>
              </a:rPr>
              <a:t>‹#›</a:t>
            </a:fld>
            <a:endParaRPr lang="en-GB" sz="750" dirty="0">
              <a:solidFill>
                <a:schemeClr val="tx1">
                  <a:lumMod val="85000"/>
                  <a:lumOff val="15000"/>
                </a:schemeClr>
              </a:solidFill>
              <a:latin typeface="Calibri Light" panose="020F0302020204030204" pitchFamily="34" charset="0"/>
              <a:cs typeface="Calibri Light" panose="020F0302020204030204" pitchFamily="34" charset="0"/>
            </a:endParaRPr>
          </a:p>
        </p:txBody>
      </p:sp>
      <p:pic>
        <p:nvPicPr>
          <p:cNvPr id="25" name="Picture 24" descr="Price Bailey logo"/>
          <p:cNvPicPr>
            <a:picLocks noChangeAspect="1"/>
          </p:cNvPicPr>
          <p:nvPr userDrawn="1"/>
        </p:nvPicPr>
        <p:blipFill>
          <a:blip r:embed="rId3" cstate="email">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7963200" y="288000"/>
            <a:ext cx="828000" cy="161062"/>
          </a:xfrm>
          <a:prstGeom prst="rect">
            <a:avLst/>
          </a:prstGeom>
          <a:noFill/>
          <a:ln>
            <a:noFill/>
          </a:ln>
        </p:spPr>
      </p:pic>
    </p:spTree>
    <p:extLst>
      <p:ext uri="{BB962C8B-B14F-4D97-AF65-F5344CB8AC3E}">
        <p14:creationId xmlns:p14="http://schemas.microsoft.com/office/powerpoint/2010/main" val="24030150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wipe(left)">
                                      <p:cBhvr>
                                        <p:cTn id="7"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Lst>
  </p:timing>
  <p:extLst mod="1">
    <p:ext uri="{DCECCB84-F9BA-43D5-87BE-67443E8EF086}">
      <p15:sldGuideLst xmlns:p15="http://schemas.microsoft.com/office/powerpoint/2012/main">
        <p15:guide id="1" orient="horz" pos="1620">
          <p15:clr>
            <a:srgbClr val="FBAE40"/>
          </p15:clr>
        </p15:guide>
        <p15:guide id="2" pos="2880">
          <p15:clr>
            <a:srgbClr val="FBAE40"/>
          </p15:clr>
        </p15:guide>
        <p15:guide id="3" pos="251">
          <p15:clr>
            <a:srgbClr val="FBAE40"/>
          </p15:clr>
        </p15:guide>
        <p15:guide id="4" orient="horz" pos="486">
          <p15:clr>
            <a:srgbClr val="FBAE40"/>
          </p15:clr>
        </p15:guide>
        <p15:guide id="5" pos="5505">
          <p15:clr>
            <a:srgbClr val="FBAE40"/>
          </p15:clr>
        </p15:guide>
        <p15:guide id="6" pos="1433">
          <p15:clr>
            <a:srgbClr val="FBAE40"/>
          </p15:clr>
        </p15:guide>
        <p15:guide id="8" orient="horz" pos="2977">
          <p15:clr>
            <a:srgbClr val="FBAE40"/>
          </p15:clr>
        </p15:guide>
        <p15:guide id="9" pos="3131">
          <p15:clr>
            <a:srgbClr val="FBAE40"/>
          </p15:clr>
        </p15:guide>
        <p15:guide id="10" pos="1695">
          <p15:clr>
            <a:srgbClr val="FBAE40"/>
          </p15:clr>
        </p15:guide>
        <p15:guide id="11" pos="2619">
          <p15:clr>
            <a:srgbClr val="FBAE40"/>
          </p15:clr>
        </p15:guide>
      </p15:sldGuideLst>
    </p:ext>
  </p:extLst>
</p:sldLayout>
</file>

<file path=ppt/slideLayouts/slideLayout68.xml><?xml version="1.0" encoding="utf-8"?>
<p:sldLayout xmlns:a="http://schemas.openxmlformats.org/drawingml/2006/main" xmlns:r="http://schemas.openxmlformats.org/officeDocument/2006/relationships" xmlns:p="http://schemas.openxmlformats.org/presentationml/2006/main" preserve="1" userDrawn="1">
  <p:cSld name="2_Content Left / Picture Right Layout">
    <p:spTree>
      <p:nvGrpSpPr>
        <p:cNvPr id="1" name=""/>
        <p:cNvGrpSpPr/>
        <p:nvPr/>
      </p:nvGrpSpPr>
      <p:grpSpPr>
        <a:xfrm>
          <a:off x="0" y="0"/>
          <a:ext cx="0" cy="0"/>
          <a:chOff x="0" y="0"/>
          <a:chExt cx="0" cy="0"/>
        </a:xfrm>
      </p:grpSpPr>
      <p:pic>
        <p:nvPicPr>
          <p:cNvPr id="27" name="Picture 26"/>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4621012" y="1"/>
            <a:ext cx="4542971" cy="5143500"/>
          </a:xfrm>
          <a:prstGeom prst="rect">
            <a:avLst/>
          </a:prstGeom>
        </p:spPr>
      </p:pic>
      <p:sp>
        <p:nvSpPr>
          <p:cNvPr id="12" name="Round Single Corner Rectangle 37">
            <a:extLst>
              <a:ext uri="{FF2B5EF4-FFF2-40B4-BE49-F238E27FC236}">
                <a16:creationId xmlns:a16="http://schemas.microsoft.com/office/drawing/2014/main" id="{6C758AED-626F-804C-9EE3-2D1BFE7D00B0}"/>
              </a:ext>
            </a:extLst>
          </p:cNvPr>
          <p:cNvSpPr/>
          <p:nvPr userDrawn="1"/>
        </p:nvSpPr>
        <p:spPr>
          <a:xfrm>
            <a:off x="4571970" y="-1"/>
            <a:ext cx="2297112" cy="5143499"/>
          </a:xfrm>
          <a:prstGeom prst="round1Rect">
            <a:avLst>
              <a:gd name="adj" fmla="val 0"/>
            </a:avLst>
          </a:prstGeom>
          <a:gradFill>
            <a:gsLst>
              <a:gs pos="0">
                <a:schemeClr val="accent2">
                  <a:alpha val="85000"/>
                </a:schemeClr>
              </a:gs>
              <a:gs pos="100000">
                <a:schemeClr val="accent4"/>
              </a:gs>
            </a:gsLst>
            <a:lin ang="5400000" scaled="1"/>
          </a:gra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n-US" sz="1350" dirty="0">
              <a:latin typeface="Calibri Light" panose="020F0302020204030204" pitchFamily="34" charset="0"/>
              <a:cs typeface="Calibri Light" panose="020F0302020204030204" pitchFamily="34" charset="0"/>
            </a:endParaRPr>
          </a:p>
        </p:txBody>
      </p:sp>
      <p:sp>
        <p:nvSpPr>
          <p:cNvPr id="48" name="Text Placeholder 23">
            <a:extLst>
              <a:ext uri="{FF2B5EF4-FFF2-40B4-BE49-F238E27FC236}">
                <a16:creationId xmlns:a16="http://schemas.microsoft.com/office/drawing/2014/main" id="{9CC7F7B2-E491-4D43-BC5F-E56BE0BEBDC1}"/>
              </a:ext>
            </a:extLst>
          </p:cNvPr>
          <p:cNvSpPr>
            <a:spLocks noGrp="1"/>
          </p:cNvSpPr>
          <p:nvPr>
            <p:ph type="body" sz="quarter" idx="15" hasCustomPrompt="1"/>
          </p:nvPr>
        </p:nvSpPr>
        <p:spPr>
          <a:xfrm>
            <a:off x="4997640" y="1080153"/>
            <a:ext cx="1457105" cy="584775"/>
          </a:xfrm>
          <a:prstGeom prst="rect">
            <a:avLst/>
          </a:prstGeom>
        </p:spPr>
        <p:txBody>
          <a:bodyPr lIns="0" tIns="0" rIns="0" bIns="0" numCol="1" spcCol="360000"/>
          <a:lstStyle>
            <a:lvl1pPr marL="3175" indent="-3175">
              <a:spcBef>
                <a:spcPts val="0"/>
              </a:spcBef>
              <a:spcAft>
                <a:spcPts val="500"/>
              </a:spcAft>
              <a:buNone/>
              <a:tabLst/>
              <a:defRPr sz="900" b="0" i="0">
                <a:solidFill>
                  <a:schemeClr val="bg1"/>
                </a:solidFill>
                <a:latin typeface="Calibri Light" panose="020F0302020204030204" pitchFamily="34" charset="0"/>
                <a:cs typeface="Calibri Light" panose="020F0302020204030204" pitchFamily="34" charset="0"/>
              </a:defRPr>
            </a:lvl1pPr>
            <a:lvl2pPr>
              <a:buNone/>
              <a:defRPr sz="1600"/>
            </a:lvl2pPr>
            <a:lvl3pPr>
              <a:buNone/>
              <a:defRPr sz="1600"/>
            </a:lvl3pPr>
            <a:lvl4pPr>
              <a:buNone/>
              <a:defRPr sz="1600"/>
            </a:lvl4pPr>
            <a:lvl5pPr>
              <a:buNone/>
              <a:defRPr sz="1600"/>
            </a:lvl5pPr>
          </a:lstStyle>
          <a:p>
            <a:pPr lvl="0"/>
            <a:r>
              <a:rPr lang="en-GB" dirty="0"/>
              <a:t>Click to edit body copy</a:t>
            </a:r>
          </a:p>
        </p:txBody>
      </p:sp>
      <p:sp>
        <p:nvSpPr>
          <p:cNvPr id="49" name="Text Placeholder 23">
            <a:extLst>
              <a:ext uri="{FF2B5EF4-FFF2-40B4-BE49-F238E27FC236}">
                <a16:creationId xmlns:a16="http://schemas.microsoft.com/office/drawing/2014/main" id="{BA757C27-6242-2044-AF50-2F170810D13D}"/>
              </a:ext>
            </a:extLst>
          </p:cNvPr>
          <p:cNvSpPr>
            <a:spLocks noGrp="1"/>
          </p:cNvSpPr>
          <p:nvPr>
            <p:ph type="body" sz="quarter" idx="16"/>
          </p:nvPr>
        </p:nvSpPr>
        <p:spPr>
          <a:xfrm>
            <a:off x="4997639" y="897980"/>
            <a:ext cx="1457105" cy="168697"/>
          </a:xfrm>
          <a:prstGeom prst="rect">
            <a:avLst/>
          </a:prstGeom>
        </p:spPr>
        <p:txBody>
          <a:bodyPr lIns="0" tIns="0" rIns="0" bIns="0" numCol="1" spcCol="360000"/>
          <a:lstStyle>
            <a:lvl1pPr marL="3175" indent="-3175">
              <a:spcBef>
                <a:spcPts val="0"/>
              </a:spcBef>
              <a:buNone/>
              <a:tabLst/>
              <a:defRPr sz="1000" b="0" i="0">
                <a:solidFill>
                  <a:schemeClr val="bg1"/>
                </a:solidFill>
                <a:latin typeface="Calibri" panose="020F0502020204030204" pitchFamily="34" charset="0"/>
                <a:cs typeface="Calibri" panose="020F0502020204030204" pitchFamily="34" charset="0"/>
              </a:defRPr>
            </a:lvl1pPr>
            <a:lvl2pPr>
              <a:buNone/>
              <a:defRPr sz="1600"/>
            </a:lvl2pPr>
            <a:lvl3pPr>
              <a:buNone/>
              <a:defRPr sz="1600"/>
            </a:lvl3pPr>
            <a:lvl4pPr>
              <a:buNone/>
              <a:defRPr sz="1600"/>
            </a:lvl4pPr>
            <a:lvl5pPr>
              <a:buNone/>
              <a:defRPr sz="1600"/>
            </a:lvl5pPr>
          </a:lstStyle>
          <a:p>
            <a:pPr lvl="0"/>
            <a:r>
              <a:rPr lang="en-GB" dirty="0"/>
              <a:t>Click to edit</a:t>
            </a:r>
          </a:p>
        </p:txBody>
      </p:sp>
      <p:sp>
        <p:nvSpPr>
          <p:cNvPr id="51" name="Picture Placeholder 8">
            <a:extLst>
              <a:ext uri="{FF2B5EF4-FFF2-40B4-BE49-F238E27FC236}">
                <a16:creationId xmlns:a16="http://schemas.microsoft.com/office/drawing/2014/main" id="{BB2E7EE4-15AE-0843-BF02-A6859EEF6FD4}"/>
              </a:ext>
            </a:extLst>
          </p:cNvPr>
          <p:cNvSpPr>
            <a:spLocks noGrp="1"/>
          </p:cNvSpPr>
          <p:nvPr>
            <p:ph type="pic" sz="quarter" idx="17" hasCustomPrompt="1"/>
          </p:nvPr>
        </p:nvSpPr>
        <p:spPr>
          <a:xfrm>
            <a:off x="4998527" y="424309"/>
            <a:ext cx="342900" cy="342900"/>
          </a:xfrm>
          <a:prstGeom prst="rect">
            <a:avLst/>
          </a:prstGeom>
        </p:spPr>
        <p:txBody>
          <a:bodyPr lIns="0" tIns="0" rIns="0" bIns="0" anchor="ctr" anchorCtr="0"/>
          <a:lstStyle>
            <a:lvl1pPr algn="ctr">
              <a:buNone/>
              <a:defRPr sz="800">
                <a:solidFill>
                  <a:schemeClr val="bg1"/>
                </a:solidFill>
              </a:defRPr>
            </a:lvl1pPr>
          </a:lstStyle>
          <a:p>
            <a:r>
              <a:rPr lang="en-GB" dirty="0"/>
              <a:t>icon</a:t>
            </a:r>
          </a:p>
        </p:txBody>
      </p:sp>
      <p:sp>
        <p:nvSpPr>
          <p:cNvPr id="52" name="Text Placeholder 23">
            <a:extLst>
              <a:ext uri="{FF2B5EF4-FFF2-40B4-BE49-F238E27FC236}">
                <a16:creationId xmlns:a16="http://schemas.microsoft.com/office/drawing/2014/main" id="{8F204809-B7D7-EC4F-8629-A02FD4DEC8CC}"/>
              </a:ext>
            </a:extLst>
          </p:cNvPr>
          <p:cNvSpPr>
            <a:spLocks noGrp="1"/>
          </p:cNvSpPr>
          <p:nvPr>
            <p:ph type="body" sz="quarter" idx="18" hasCustomPrompt="1"/>
          </p:nvPr>
        </p:nvSpPr>
        <p:spPr>
          <a:xfrm>
            <a:off x="4997640" y="2638921"/>
            <a:ext cx="1457105" cy="584775"/>
          </a:xfrm>
          <a:prstGeom prst="rect">
            <a:avLst/>
          </a:prstGeom>
        </p:spPr>
        <p:txBody>
          <a:bodyPr lIns="0" tIns="0" rIns="0" bIns="0" numCol="1" spcCol="360000"/>
          <a:lstStyle>
            <a:lvl1pPr marL="3175" indent="-3175">
              <a:spcBef>
                <a:spcPts val="0"/>
              </a:spcBef>
              <a:spcAft>
                <a:spcPts val="500"/>
              </a:spcAft>
              <a:buNone/>
              <a:tabLst/>
              <a:defRPr sz="900" b="0" i="0">
                <a:solidFill>
                  <a:schemeClr val="bg1"/>
                </a:solidFill>
                <a:latin typeface="Calibri Light" panose="020F0302020204030204" pitchFamily="34" charset="0"/>
                <a:cs typeface="Calibri Light" panose="020F0302020204030204" pitchFamily="34" charset="0"/>
              </a:defRPr>
            </a:lvl1pPr>
            <a:lvl2pPr>
              <a:buNone/>
              <a:defRPr sz="1600"/>
            </a:lvl2pPr>
            <a:lvl3pPr>
              <a:buNone/>
              <a:defRPr sz="1600"/>
            </a:lvl3pPr>
            <a:lvl4pPr>
              <a:buNone/>
              <a:defRPr sz="1600"/>
            </a:lvl4pPr>
            <a:lvl5pPr>
              <a:buNone/>
              <a:defRPr sz="1600"/>
            </a:lvl5pPr>
          </a:lstStyle>
          <a:p>
            <a:pPr lvl="0"/>
            <a:r>
              <a:rPr lang="en-GB" dirty="0"/>
              <a:t>Click to edit body copy</a:t>
            </a:r>
          </a:p>
        </p:txBody>
      </p:sp>
      <p:sp>
        <p:nvSpPr>
          <p:cNvPr id="53" name="Text Placeholder 23">
            <a:extLst>
              <a:ext uri="{FF2B5EF4-FFF2-40B4-BE49-F238E27FC236}">
                <a16:creationId xmlns:a16="http://schemas.microsoft.com/office/drawing/2014/main" id="{E81FCD15-16DE-0446-AAF7-24AA6490A4A6}"/>
              </a:ext>
            </a:extLst>
          </p:cNvPr>
          <p:cNvSpPr>
            <a:spLocks noGrp="1"/>
          </p:cNvSpPr>
          <p:nvPr>
            <p:ph type="body" sz="quarter" idx="19"/>
          </p:nvPr>
        </p:nvSpPr>
        <p:spPr>
          <a:xfrm>
            <a:off x="4997639" y="2456748"/>
            <a:ext cx="1457105" cy="168697"/>
          </a:xfrm>
          <a:prstGeom prst="rect">
            <a:avLst/>
          </a:prstGeom>
        </p:spPr>
        <p:txBody>
          <a:bodyPr lIns="0" tIns="0" rIns="0" bIns="0" numCol="1" spcCol="360000"/>
          <a:lstStyle>
            <a:lvl1pPr marL="3175" indent="-3175">
              <a:spcBef>
                <a:spcPts val="0"/>
              </a:spcBef>
              <a:buNone/>
              <a:tabLst/>
              <a:defRPr sz="1000" b="0" i="0">
                <a:solidFill>
                  <a:schemeClr val="bg1"/>
                </a:solidFill>
                <a:latin typeface="Calibri" panose="020F0502020204030204" pitchFamily="34" charset="0"/>
                <a:cs typeface="Calibri" panose="020F0502020204030204" pitchFamily="34" charset="0"/>
              </a:defRPr>
            </a:lvl1pPr>
            <a:lvl2pPr>
              <a:buNone/>
              <a:defRPr sz="1600"/>
            </a:lvl2pPr>
            <a:lvl3pPr>
              <a:buNone/>
              <a:defRPr sz="1600"/>
            </a:lvl3pPr>
            <a:lvl4pPr>
              <a:buNone/>
              <a:defRPr sz="1600"/>
            </a:lvl4pPr>
            <a:lvl5pPr>
              <a:buNone/>
              <a:defRPr sz="1600"/>
            </a:lvl5pPr>
          </a:lstStyle>
          <a:p>
            <a:pPr lvl="0"/>
            <a:r>
              <a:rPr lang="en-GB" dirty="0"/>
              <a:t>Click to edit</a:t>
            </a:r>
          </a:p>
        </p:txBody>
      </p:sp>
      <p:sp>
        <p:nvSpPr>
          <p:cNvPr id="54" name="Picture Placeholder 8">
            <a:extLst>
              <a:ext uri="{FF2B5EF4-FFF2-40B4-BE49-F238E27FC236}">
                <a16:creationId xmlns:a16="http://schemas.microsoft.com/office/drawing/2014/main" id="{E0454FFA-EF1C-424F-B213-309A067006EB}"/>
              </a:ext>
            </a:extLst>
          </p:cNvPr>
          <p:cNvSpPr>
            <a:spLocks noGrp="1"/>
          </p:cNvSpPr>
          <p:nvPr>
            <p:ph type="pic" sz="quarter" idx="20" hasCustomPrompt="1"/>
          </p:nvPr>
        </p:nvSpPr>
        <p:spPr>
          <a:xfrm>
            <a:off x="4998527" y="1983077"/>
            <a:ext cx="342900" cy="342900"/>
          </a:xfrm>
          <a:prstGeom prst="rect">
            <a:avLst/>
          </a:prstGeom>
        </p:spPr>
        <p:txBody>
          <a:bodyPr lIns="0" tIns="0" rIns="0" bIns="0" anchor="ctr" anchorCtr="0"/>
          <a:lstStyle>
            <a:lvl1pPr algn="ctr">
              <a:buNone/>
              <a:defRPr sz="800">
                <a:solidFill>
                  <a:schemeClr val="bg1"/>
                </a:solidFill>
              </a:defRPr>
            </a:lvl1pPr>
          </a:lstStyle>
          <a:p>
            <a:r>
              <a:rPr lang="en-GB" dirty="0"/>
              <a:t>icon</a:t>
            </a:r>
          </a:p>
        </p:txBody>
      </p:sp>
      <p:sp>
        <p:nvSpPr>
          <p:cNvPr id="55" name="Text Placeholder 23">
            <a:extLst>
              <a:ext uri="{FF2B5EF4-FFF2-40B4-BE49-F238E27FC236}">
                <a16:creationId xmlns:a16="http://schemas.microsoft.com/office/drawing/2014/main" id="{3B1331E6-BCF2-5B43-B970-86C874BA03C4}"/>
              </a:ext>
            </a:extLst>
          </p:cNvPr>
          <p:cNvSpPr>
            <a:spLocks noGrp="1"/>
          </p:cNvSpPr>
          <p:nvPr>
            <p:ph type="body" sz="quarter" idx="21" hasCustomPrompt="1"/>
          </p:nvPr>
        </p:nvSpPr>
        <p:spPr>
          <a:xfrm>
            <a:off x="4997640" y="4137013"/>
            <a:ext cx="1457105" cy="584775"/>
          </a:xfrm>
          <a:prstGeom prst="rect">
            <a:avLst/>
          </a:prstGeom>
        </p:spPr>
        <p:txBody>
          <a:bodyPr lIns="0" tIns="0" rIns="0" bIns="0" numCol="1" spcCol="360000"/>
          <a:lstStyle>
            <a:lvl1pPr marL="3175" indent="-3175">
              <a:spcBef>
                <a:spcPts val="0"/>
              </a:spcBef>
              <a:spcAft>
                <a:spcPts val="500"/>
              </a:spcAft>
              <a:buNone/>
              <a:tabLst/>
              <a:defRPr sz="900" b="0" i="0">
                <a:solidFill>
                  <a:schemeClr val="bg1"/>
                </a:solidFill>
                <a:latin typeface="Calibri Light" panose="020F0302020204030204" pitchFamily="34" charset="0"/>
                <a:cs typeface="Calibri Light" panose="020F0302020204030204" pitchFamily="34" charset="0"/>
              </a:defRPr>
            </a:lvl1pPr>
            <a:lvl2pPr>
              <a:buNone/>
              <a:defRPr sz="1600"/>
            </a:lvl2pPr>
            <a:lvl3pPr>
              <a:buNone/>
              <a:defRPr sz="1600"/>
            </a:lvl3pPr>
            <a:lvl4pPr>
              <a:buNone/>
              <a:defRPr sz="1600"/>
            </a:lvl4pPr>
            <a:lvl5pPr>
              <a:buNone/>
              <a:defRPr sz="1600"/>
            </a:lvl5pPr>
          </a:lstStyle>
          <a:p>
            <a:pPr lvl="0"/>
            <a:r>
              <a:rPr lang="en-GB" dirty="0"/>
              <a:t>Click to edit body copy</a:t>
            </a:r>
          </a:p>
        </p:txBody>
      </p:sp>
      <p:sp>
        <p:nvSpPr>
          <p:cNvPr id="56" name="Text Placeholder 23">
            <a:extLst>
              <a:ext uri="{FF2B5EF4-FFF2-40B4-BE49-F238E27FC236}">
                <a16:creationId xmlns:a16="http://schemas.microsoft.com/office/drawing/2014/main" id="{6B2F2E86-B648-2640-B10D-5C7BEBB28340}"/>
              </a:ext>
            </a:extLst>
          </p:cNvPr>
          <p:cNvSpPr>
            <a:spLocks noGrp="1"/>
          </p:cNvSpPr>
          <p:nvPr>
            <p:ph type="body" sz="quarter" idx="22"/>
          </p:nvPr>
        </p:nvSpPr>
        <p:spPr>
          <a:xfrm>
            <a:off x="4997639" y="3954840"/>
            <a:ext cx="1457105" cy="168697"/>
          </a:xfrm>
          <a:prstGeom prst="rect">
            <a:avLst/>
          </a:prstGeom>
        </p:spPr>
        <p:txBody>
          <a:bodyPr lIns="0" tIns="0" rIns="0" bIns="0" numCol="1" spcCol="360000"/>
          <a:lstStyle>
            <a:lvl1pPr marL="3175" indent="-3175">
              <a:spcBef>
                <a:spcPts val="0"/>
              </a:spcBef>
              <a:buNone/>
              <a:tabLst/>
              <a:defRPr sz="1000" b="0" i="0">
                <a:solidFill>
                  <a:schemeClr val="bg1"/>
                </a:solidFill>
                <a:latin typeface="Calibri" panose="020F0502020204030204" pitchFamily="34" charset="0"/>
                <a:cs typeface="Calibri" panose="020F0502020204030204" pitchFamily="34" charset="0"/>
              </a:defRPr>
            </a:lvl1pPr>
            <a:lvl2pPr>
              <a:buNone/>
              <a:defRPr sz="1600"/>
            </a:lvl2pPr>
            <a:lvl3pPr>
              <a:buNone/>
              <a:defRPr sz="1600"/>
            </a:lvl3pPr>
            <a:lvl4pPr>
              <a:buNone/>
              <a:defRPr sz="1600"/>
            </a:lvl4pPr>
            <a:lvl5pPr>
              <a:buNone/>
              <a:defRPr sz="1600"/>
            </a:lvl5pPr>
          </a:lstStyle>
          <a:p>
            <a:pPr lvl="0"/>
            <a:r>
              <a:rPr lang="en-GB" dirty="0"/>
              <a:t>Click to edit</a:t>
            </a:r>
          </a:p>
        </p:txBody>
      </p:sp>
      <p:sp>
        <p:nvSpPr>
          <p:cNvPr id="57" name="Picture Placeholder 8">
            <a:extLst>
              <a:ext uri="{FF2B5EF4-FFF2-40B4-BE49-F238E27FC236}">
                <a16:creationId xmlns:a16="http://schemas.microsoft.com/office/drawing/2014/main" id="{F0CAB3B1-0C6E-4C44-806D-9260D68F6913}"/>
              </a:ext>
            </a:extLst>
          </p:cNvPr>
          <p:cNvSpPr>
            <a:spLocks noGrp="1"/>
          </p:cNvSpPr>
          <p:nvPr>
            <p:ph type="pic" sz="quarter" idx="23" hasCustomPrompt="1"/>
          </p:nvPr>
        </p:nvSpPr>
        <p:spPr>
          <a:xfrm>
            <a:off x="4998527" y="3481169"/>
            <a:ext cx="342900" cy="342900"/>
          </a:xfrm>
          <a:prstGeom prst="rect">
            <a:avLst/>
          </a:prstGeom>
        </p:spPr>
        <p:txBody>
          <a:bodyPr lIns="0" tIns="0" rIns="0" bIns="0" anchor="ctr" anchorCtr="0"/>
          <a:lstStyle>
            <a:lvl1pPr algn="ctr">
              <a:buNone/>
              <a:defRPr sz="800">
                <a:solidFill>
                  <a:schemeClr val="bg1"/>
                </a:solidFill>
              </a:defRPr>
            </a:lvl1pPr>
          </a:lstStyle>
          <a:p>
            <a:r>
              <a:rPr lang="en-GB" dirty="0"/>
              <a:t>icon</a:t>
            </a:r>
          </a:p>
        </p:txBody>
      </p:sp>
      <p:cxnSp>
        <p:nvCxnSpPr>
          <p:cNvPr id="19" name="Straight Connector 18">
            <a:extLst>
              <a:ext uri="{FF2B5EF4-FFF2-40B4-BE49-F238E27FC236}">
                <a16:creationId xmlns:a16="http://schemas.microsoft.com/office/drawing/2014/main" id="{198C3E55-4A35-B84A-9767-FC4D5248D62D}"/>
              </a:ext>
            </a:extLst>
          </p:cNvPr>
          <p:cNvCxnSpPr>
            <a:cxnSpLocks/>
          </p:cNvCxnSpPr>
          <p:nvPr userDrawn="1"/>
        </p:nvCxnSpPr>
        <p:spPr>
          <a:xfrm>
            <a:off x="399849" y="2276233"/>
            <a:ext cx="3757793" cy="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20" name="Text Placeholder 23">
            <a:extLst>
              <a:ext uri="{FF2B5EF4-FFF2-40B4-BE49-F238E27FC236}">
                <a16:creationId xmlns:a16="http://schemas.microsoft.com/office/drawing/2014/main" id="{D49CFB2A-C4F9-4D4D-8069-9F68132BE70E}"/>
              </a:ext>
            </a:extLst>
          </p:cNvPr>
          <p:cNvSpPr>
            <a:spLocks noGrp="1"/>
          </p:cNvSpPr>
          <p:nvPr>
            <p:ph type="body" sz="quarter" idx="11" hasCustomPrompt="1"/>
          </p:nvPr>
        </p:nvSpPr>
        <p:spPr>
          <a:xfrm>
            <a:off x="403705" y="1254737"/>
            <a:ext cx="3753967" cy="725978"/>
          </a:xfrm>
          <a:prstGeom prst="rect">
            <a:avLst/>
          </a:prstGeom>
        </p:spPr>
        <p:txBody>
          <a:bodyPr lIns="0" tIns="0" rIns="0" bIns="0" numCol="1" spcCol="360000"/>
          <a:lstStyle>
            <a:lvl1pPr marL="3175" indent="-3175">
              <a:spcBef>
                <a:spcPts val="0"/>
              </a:spcBef>
              <a:spcAft>
                <a:spcPts val="500"/>
              </a:spcAft>
              <a:buNone/>
              <a:tabLst/>
              <a:defRPr sz="900" b="0" i="0">
                <a:solidFill>
                  <a:schemeClr val="tx1">
                    <a:lumMod val="95000"/>
                    <a:lumOff val="5000"/>
                  </a:schemeClr>
                </a:solidFill>
                <a:latin typeface="Calibri Light" panose="020F0302020204030204" pitchFamily="34" charset="0"/>
                <a:cs typeface="Calibri Light" panose="020F0302020204030204" pitchFamily="34" charset="0"/>
              </a:defRPr>
            </a:lvl1pPr>
            <a:lvl2pPr>
              <a:buNone/>
              <a:defRPr sz="1600"/>
            </a:lvl2pPr>
            <a:lvl3pPr>
              <a:buNone/>
              <a:defRPr sz="1600"/>
            </a:lvl3pPr>
            <a:lvl4pPr>
              <a:buNone/>
              <a:defRPr sz="1600"/>
            </a:lvl4pPr>
            <a:lvl5pPr>
              <a:buNone/>
              <a:defRPr sz="1600"/>
            </a:lvl5pPr>
          </a:lstStyle>
          <a:p>
            <a:pPr lvl="0"/>
            <a:r>
              <a:rPr lang="en-GB" dirty="0"/>
              <a:t>Click to edit body copy</a:t>
            </a:r>
          </a:p>
        </p:txBody>
      </p:sp>
      <p:sp>
        <p:nvSpPr>
          <p:cNvPr id="21" name="Text Placeholder 23">
            <a:extLst>
              <a:ext uri="{FF2B5EF4-FFF2-40B4-BE49-F238E27FC236}">
                <a16:creationId xmlns:a16="http://schemas.microsoft.com/office/drawing/2014/main" id="{FC054892-D5B7-404F-BDF6-0670C4F43D30}"/>
              </a:ext>
            </a:extLst>
          </p:cNvPr>
          <p:cNvSpPr>
            <a:spLocks noGrp="1"/>
          </p:cNvSpPr>
          <p:nvPr>
            <p:ph type="body" sz="quarter" idx="13" hasCustomPrompt="1"/>
          </p:nvPr>
        </p:nvSpPr>
        <p:spPr>
          <a:xfrm>
            <a:off x="393073" y="738966"/>
            <a:ext cx="3764569" cy="346503"/>
          </a:xfrm>
          <a:prstGeom prst="rect">
            <a:avLst/>
          </a:prstGeom>
        </p:spPr>
        <p:txBody>
          <a:bodyPr lIns="0" tIns="0" rIns="0" bIns="0"/>
          <a:lstStyle>
            <a:lvl1pPr marL="3175" indent="-3175">
              <a:spcBef>
                <a:spcPts val="0"/>
              </a:spcBef>
              <a:buNone/>
              <a:tabLst/>
              <a:defRPr sz="1600" b="0" i="0">
                <a:solidFill>
                  <a:schemeClr val="tx1">
                    <a:lumMod val="85000"/>
                    <a:lumOff val="15000"/>
                  </a:schemeClr>
                </a:solidFill>
                <a:latin typeface="Calibri Light" panose="020F0302020204030204" pitchFamily="34" charset="0"/>
                <a:cs typeface="Calibri Light" panose="020F0302020204030204" pitchFamily="34" charset="0"/>
              </a:defRPr>
            </a:lvl1pPr>
            <a:lvl2pPr>
              <a:buNone/>
              <a:defRPr sz="1600"/>
            </a:lvl2pPr>
            <a:lvl3pPr>
              <a:buNone/>
              <a:defRPr sz="1600"/>
            </a:lvl3pPr>
            <a:lvl4pPr>
              <a:buNone/>
              <a:defRPr sz="1600"/>
            </a:lvl4pPr>
            <a:lvl5pPr>
              <a:buNone/>
              <a:defRPr sz="1600"/>
            </a:lvl5pPr>
          </a:lstStyle>
          <a:p>
            <a:pPr lvl="0"/>
            <a:r>
              <a:rPr lang="en-GB" dirty="0"/>
              <a:t>Click to edit Slide Title</a:t>
            </a:r>
          </a:p>
        </p:txBody>
      </p:sp>
      <p:sp>
        <p:nvSpPr>
          <p:cNvPr id="22" name="Chart Placeholder 4">
            <a:extLst>
              <a:ext uri="{FF2B5EF4-FFF2-40B4-BE49-F238E27FC236}">
                <a16:creationId xmlns:a16="http://schemas.microsoft.com/office/drawing/2014/main" id="{AE57D51C-38EF-604F-AB8E-EADA99D84DB6}"/>
              </a:ext>
            </a:extLst>
          </p:cNvPr>
          <p:cNvSpPr>
            <a:spLocks noGrp="1"/>
          </p:cNvSpPr>
          <p:nvPr>
            <p:ph type="chart" sz="quarter" idx="14"/>
          </p:nvPr>
        </p:nvSpPr>
        <p:spPr>
          <a:xfrm>
            <a:off x="399849" y="2571750"/>
            <a:ext cx="3757813" cy="2154238"/>
          </a:xfrm>
          <a:prstGeom prst="rect">
            <a:avLst/>
          </a:prstGeom>
          <a:solidFill>
            <a:schemeClr val="bg1">
              <a:lumMod val="95000"/>
            </a:schemeClr>
          </a:solidFill>
        </p:spPr>
        <p:txBody>
          <a:bodyPr/>
          <a:lstStyle>
            <a:lvl1pPr marL="228600" marR="0" indent="-22860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800" b="0" i="0">
                <a:latin typeface="Calibri Light" panose="020F0302020204030204" pitchFamily="34" charset="0"/>
                <a:cs typeface="Calibri Light" panose="020F0302020204030204" pitchFamily="34" charset="0"/>
              </a:defRPr>
            </a:lvl1pPr>
          </a:lstStyle>
          <a:p>
            <a:r>
              <a:rPr lang="en-GB" dirty="0"/>
              <a:t>Click icon to add chart</a:t>
            </a:r>
          </a:p>
        </p:txBody>
      </p:sp>
      <p:sp>
        <p:nvSpPr>
          <p:cNvPr id="23" name="Rectangle 22">
            <a:extLst>
              <a:ext uri="{FF2B5EF4-FFF2-40B4-BE49-F238E27FC236}">
                <a16:creationId xmlns:a16="http://schemas.microsoft.com/office/drawing/2014/main" id="{BE305762-844F-1142-9426-92AF7301D048}"/>
              </a:ext>
            </a:extLst>
          </p:cNvPr>
          <p:cNvSpPr/>
          <p:nvPr userDrawn="1"/>
        </p:nvSpPr>
        <p:spPr>
          <a:xfrm rot="16200000">
            <a:off x="594713" y="-193605"/>
            <a:ext cx="98580" cy="48579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solidFill>
                <a:schemeClr val="bg1"/>
              </a:solidFill>
              <a:latin typeface="Calibri Light" panose="020F0302020204030204" pitchFamily="34" charset="0"/>
              <a:cs typeface="Calibri Light" panose="020F0302020204030204" pitchFamily="34" charset="0"/>
            </a:endParaRPr>
          </a:p>
        </p:txBody>
      </p:sp>
      <p:sp>
        <p:nvSpPr>
          <p:cNvPr id="24" name="Title 1">
            <a:extLst>
              <a:ext uri="{FF2B5EF4-FFF2-40B4-BE49-F238E27FC236}">
                <a16:creationId xmlns:a16="http://schemas.microsoft.com/office/drawing/2014/main" id="{97B8888A-D98F-724B-8831-735E10CEA956}"/>
              </a:ext>
            </a:extLst>
          </p:cNvPr>
          <p:cNvSpPr txBox="1">
            <a:spLocks/>
          </p:cNvSpPr>
          <p:nvPr userDrawn="1"/>
        </p:nvSpPr>
        <p:spPr bwMode="gray">
          <a:xfrm>
            <a:off x="401108" y="217970"/>
            <a:ext cx="1826414" cy="111620"/>
          </a:xfrm>
          <a:prstGeom prst="rect">
            <a:avLst/>
          </a:prstGeom>
        </p:spPr>
        <p:txBody>
          <a:bodyPr vert="horz" lIns="0" tIns="0" rIns="0" bIns="0" rtlCol="0" anchor="t" anchorCtr="0">
            <a:normAutofit/>
          </a:bodyPr>
          <a:lstStyle>
            <a:lvl1pPr algn="l" defTabSz="685800" rtl="0" eaLnBrk="1" latinLnBrk="0" hangingPunct="1">
              <a:spcBef>
                <a:spcPct val="0"/>
              </a:spcBef>
              <a:buNone/>
              <a:defRPr lang="en-GB" sz="4000" kern="1200" dirty="0">
                <a:solidFill>
                  <a:srgbClr val="00766B"/>
                </a:solidFill>
                <a:latin typeface="+mn-lt"/>
                <a:ea typeface="Arial" charset="0"/>
                <a:cs typeface="Arial" charset="0"/>
              </a:defRPr>
            </a:lvl1pPr>
          </a:lstStyle>
          <a:p>
            <a:pPr defTabSz="913271">
              <a:lnSpc>
                <a:spcPct val="90000"/>
              </a:lnSpc>
              <a:spcBef>
                <a:spcPts val="1000"/>
              </a:spcBef>
              <a:buFont typeface="Arial" panose="020B0604020202020204" pitchFamily="34" charset="0"/>
              <a:buNone/>
            </a:pPr>
            <a:r>
              <a:rPr lang="en-GB" sz="750" dirty="0">
                <a:solidFill>
                  <a:schemeClr val="tx1">
                    <a:lumMod val="85000"/>
                    <a:lumOff val="15000"/>
                  </a:schemeClr>
                </a:solidFill>
                <a:latin typeface="Calibri Light" panose="020F0302020204030204" pitchFamily="34" charset="0"/>
                <a:cs typeface="Calibri Light" panose="020F0302020204030204" pitchFamily="34" charset="0"/>
              </a:rPr>
              <a:t>Page </a:t>
            </a:r>
            <a:fld id="{53E7601D-6FDA-7B44-B5BA-3778DAD9E216}" type="slidenum">
              <a:rPr lang="en-GB" sz="750" smtClean="0">
                <a:solidFill>
                  <a:schemeClr val="tx1">
                    <a:lumMod val="85000"/>
                    <a:lumOff val="15000"/>
                  </a:schemeClr>
                </a:solidFill>
                <a:latin typeface="Calibri Light" panose="020F0302020204030204" pitchFamily="34" charset="0"/>
                <a:cs typeface="Calibri Light" panose="020F0302020204030204" pitchFamily="34" charset="0"/>
              </a:rPr>
              <a:t>‹#›</a:t>
            </a:fld>
            <a:endParaRPr lang="en-GB" sz="750" dirty="0">
              <a:solidFill>
                <a:schemeClr val="tx1">
                  <a:lumMod val="85000"/>
                  <a:lumOff val="15000"/>
                </a:schemeClr>
              </a:solidFill>
              <a:latin typeface="Calibri Light" panose="020F0302020204030204" pitchFamily="34" charset="0"/>
              <a:cs typeface="Calibri Light" panose="020F0302020204030204" pitchFamily="34" charset="0"/>
            </a:endParaRPr>
          </a:p>
        </p:txBody>
      </p:sp>
      <p:pic>
        <p:nvPicPr>
          <p:cNvPr id="25" name="Picture 24" descr="Price Bailey logo"/>
          <p:cNvPicPr>
            <a:picLocks noChangeAspect="1"/>
          </p:cNvPicPr>
          <p:nvPr userDrawn="1"/>
        </p:nvPicPr>
        <p:blipFill>
          <a:blip r:embed="rId3" cstate="email">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7963200" y="288000"/>
            <a:ext cx="828000" cy="161062"/>
          </a:xfrm>
          <a:prstGeom prst="rect">
            <a:avLst/>
          </a:prstGeom>
          <a:noFill/>
          <a:ln>
            <a:noFill/>
          </a:ln>
        </p:spPr>
      </p:pic>
    </p:spTree>
    <p:extLst>
      <p:ext uri="{BB962C8B-B14F-4D97-AF65-F5344CB8AC3E}">
        <p14:creationId xmlns:p14="http://schemas.microsoft.com/office/powerpoint/2010/main" val="27323316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wipe(left)">
                                      <p:cBhvr>
                                        <p:cTn id="7"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Lst>
  </p:timing>
  <p:extLst mod="1">
    <p:ext uri="{DCECCB84-F9BA-43D5-87BE-67443E8EF086}">
      <p15:sldGuideLst xmlns:p15="http://schemas.microsoft.com/office/powerpoint/2012/main">
        <p15:guide id="1" orient="horz" pos="1620">
          <p15:clr>
            <a:srgbClr val="FBAE40"/>
          </p15:clr>
        </p15:guide>
        <p15:guide id="2" pos="2880">
          <p15:clr>
            <a:srgbClr val="FBAE40"/>
          </p15:clr>
        </p15:guide>
        <p15:guide id="3" pos="251">
          <p15:clr>
            <a:srgbClr val="FBAE40"/>
          </p15:clr>
        </p15:guide>
        <p15:guide id="4" orient="horz" pos="486">
          <p15:clr>
            <a:srgbClr val="FBAE40"/>
          </p15:clr>
        </p15:guide>
        <p15:guide id="5" pos="5505">
          <p15:clr>
            <a:srgbClr val="FBAE40"/>
          </p15:clr>
        </p15:guide>
        <p15:guide id="6" pos="1433">
          <p15:clr>
            <a:srgbClr val="FBAE40"/>
          </p15:clr>
        </p15:guide>
        <p15:guide id="8" orient="horz" pos="2977">
          <p15:clr>
            <a:srgbClr val="FBAE40"/>
          </p15:clr>
        </p15:guide>
        <p15:guide id="9" pos="3131">
          <p15:clr>
            <a:srgbClr val="FBAE40"/>
          </p15:clr>
        </p15:guide>
        <p15:guide id="10" pos="1695">
          <p15:clr>
            <a:srgbClr val="FBAE40"/>
          </p15:clr>
        </p15:guide>
        <p15:guide id="11" pos="2619">
          <p15:clr>
            <a:srgbClr val="FBAE40"/>
          </p15:clr>
        </p15:guide>
      </p15:sldGuideLst>
    </p:ext>
  </p:extLst>
</p:sldLayout>
</file>

<file path=ppt/slideLayouts/slideLayout69.xml><?xml version="1.0" encoding="utf-8"?>
<p:sldLayout xmlns:a="http://schemas.openxmlformats.org/drawingml/2006/main" xmlns:r="http://schemas.openxmlformats.org/officeDocument/2006/relationships" xmlns:p="http://schemas.openxmlformats.org/presentationml/2006/main" preserve="1" userDrawn="1">
  <p:cSld name="Message Box Left / Content Right Layout">
    <p:spTree>
      <p:nvGrpSpPr>
        <p:cNvPr id="1" name=""/>
        <p:cNvGrpSpPr/>
        <p:nvPr/>
      </p:nvGrpSpPr>
      <p:grpSpPr>
        <a:xfrm>
          <a:off x="0" y="0"/>
          <a:ext cx="0" cy="0"/>
          <a:chOff x="0" y="0"/>
          <a:chExt cx="0" cy="0"/>
        </a:xfrm>
      </p:grpSpPr>
      <p:pic>
        <p:nvPicPr>
          <p:cNvPr id="29" name="Picture 28">
            <a:extLst>
              <a:ext uri="{FF2B5EF4-FFF2-40B4-BE49-F238E27FC236}">
                <a16:creationId xmlns:a16="http://schemas.microsoft.com/office/drawing/2014/main" id="{66A94D9C-B0AC-5C4D-AC57-7356763F052A}"/>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11177" y="-2"/>
            <a:ext cx="3563847" cy="5143501"/>
          </a:xfrm>
          <a:prstGeom prst="rect">
            <a:avLst/>
          </a:prstGeom>
        </p:spPr>
      </p:pic>
      <p:sp>
        <p:nvSpPr>
          <p:cNvPr id="30" name="Round Single Corner Rectangle 37">
            <a:extLst>
              <a:ext uri="{FF2B5EF4-FFF2-40B4-BE49-F238E27FC236}">
                <a16:creationId xmlns:a16="http://schemas.microsoft.com/office/drawing/2014/main" id="{702E8DD2-3102-9C4B-9395-593FD8DB1BDC}"/>
              </a:ext>
            </a:extLst>
          </p:cNvPr>
          <p:cNvSpPr/>
          <p:nvPr userDrawn="1"/>
        </p:nvSpPr>
        <p:spPr>
          <a:xfrm>
            <a:off x="-11176" y="-1"/>
            <a:ext cx="3563846" cy="5143499"/>
          </a:xfrm>
          <a:prstGeom prst="round1Rect">
            <a:avLst>
              <a:gd name="adj" fmla="val 0"/>
            </a:avLst>
          </a:prstGeom>
          <a:gradFill>
            <a:gsLst>
              <a:gs pos="0">
                <a:schemeClr val="accent2">
                  <a:alpha val="85000"/>
                </a:schemeClr>
              </a:gs>
              <a:gs pos="100000">
                <a:schemeClr val="accent4"/>
              </a:gs>
            </a:gsLst>
            <a:lin ang="5400000" scaled="1"/>
          </a:gra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n-US" sz="1350" dirty="0">
              <a:latin typeface="Calibri Light" panose="020F0302020204030204" pitchFamily="34" charset="0"/>
              <a:cs typeface="Calibri Light" panose="020F0302020204030204" pitchFamily="34" charset="0"/>
            </a:endParaRPr>
          </a:p>
        </p:txBody>
      </p:sp>
      <p:sp>
        <p:nvSpPr>
          <p:cNvPr id="59" name="Title 1">
            <a:extLst>
              <a:ext uri="{FF2B5EF4-FFF2-40B4-BE49-F238E27FC236}">
                <a16:creationId xmlns:a16="http://schemas.microsoft.com/office/drawing/2014/main" id="{A82B1C5D-9E2A-C740-8389-27C96E3CA63A}"/>
              </a:ext>
            </a:extLst>
          </p:cNvPr>
          <p:cNvSpPr txBox="1">
            <a:spLocks/>
          </p:cNvSpPr>
          <p:nvPr userDrawn="1"/>
        </p:nvSpPr>
        <p:spPr bwMode="gray">
          <a:xfrm>
            <a:off x="402191" y="217970"/>
            <a:ext cx="2498764" cy="184301"/>
          </a:xfrm>
          <a:prstGeom prst="rect">
            <a:avLst/>
          </a:prstGeom>
        </p:spPr>
        <p:txBody>
          <a:bodyPr vert="horz" lIns="0" tIns="0" rIns="0" bIns="0" rtlCol="0" anchor="t" anchorCtr="0">
            <a:normAutofit/>
          </a:bodyPr>
          <a:lstStyle>
            <a:lvl1pPr algn="l" defTabSz="685800" rtl="0" eaLnBrk="1" latinLnBrk="0" hangingPunct="1">
              <a:spcBef>
                <a:spcPct val="0"/>
              </a:spcBef>
              <a:buNone/>
              <a:defRPr lang="en-GB" sz="4000" kern="1200" dirty="0">
                <a:solidFill>
                  <a:srgbClr val="00766B"/>
                </a:solidFill>
                <a:latin typeface="+mn-lt"/>
                <a:ea typeface="Arial" charset="0"/>
                <a:cs typeface="Arial" charset="0"/>
              </a:defRPr>
            </a:lvl1pPr>
          </a:lstStyle>
          <a:p>
            <a:pPr defTabSz="913271">
              <a:lnSpc>
                <a:spcPct val="90000"/>
              </a:lnSpc>
              <a:spcBef>
                <a:spcPts val="1000"/>
              </a:spcBef>
              <a:buFont typeface="Arial" panose="020B0604020202020204" pitchFamily="34" charset="0"/>
              <a:buNone/>
            </a:pPr>
            <a:r>
              <a:rPr lang="en-GB" sz="750" dirty="0">
                <a:solidFill>
                  <a:schemeClr val="bg1"/>
                </a:solidFill>
                <a:latin typeface="Calibri Light" panose="020F0302020204030204" pitchFamily="34" charset="0"/>
                <a:cs typeface="Calibri Light" panose="020F0302020204030204" pitchFamily="34" charset="0"/>
              </a:rPr>
              <a:t>Page </a:t>
            </a:r>
            <a:fld id="{53E7601D-6FDA-7B44-B5BA-3778DAD9E216}" type="slidenum">
              <a:rPr lang="en-GB" sz="750" smtClean="0">
                <a:solidFill>
                  <a:schemeClr val="bg1"/>
                </a:solidFill>
                <a:latin typeface="Calibri Light" panose="020F0302020204030204" pitchFamily="34" charset="0"/>
                <a:cs typeface="Calibri Light" panose="020F0302020204030204" pitchFamily="34" charset="0"/>
              </a:rPr>
              <a:t>‹#›</a:t>
            </a:fld>
            <a:endParaRPr lang="en-GB" sz="750" dirty="0">
              <a:solidFill>
                <a:schemeClr val="bg1"/>
              </a:solidFill>
              <a:latin typeface="Calibri Light" panose="020F0302020204030204" pitchFamily="34" charset="0"/>
              <a:cs typeface="Calibri Light" panose="020F0302020204030204" pitchFamily="34" charset="0"/>
            </a:endParaRPr>
          </a:p>
        </p:txBody>
      </p:sp>
      <p:sp>
        <p:nvSpPr>
          <p:cNvPr id="60" name="Rectangle 59">
            <a:extLst>
              <a:ext uri="{FF2B5EF4-FFF2-40B4-BE49-F238E27FC236}">
                <a16:creationId xmlns:a16="http://schemas.microsoft.com/office/drawing/2014/main" id="{1C02728B-B860-9946-8AF9-12A18C63D1D0}"/>
              </a:ext>
            </a:extLst>
          </p:cNvPr>
          <p:cNvSpPr/>
          <p:nvPr userDrawn="1"/>
        </p:nvSpPr>
        <p:spPr>
          <a:xfrm rot="16200000">
            <a:off x="594713" y="-193605"/>
            <a:ext cx="98580" cy="48579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solidFill>
                <a:schemeClr val="bg1"/>
              </a:solidFill>
              <a:latin typeface="Calibri Light" panose="020F0302020204030204" pitchFamily="34" charset="0"/>
              <a:cs typeface="Calibri Light" panose="020F0302020204030204" pitchFamily="34" charset="0"/>
            </a:endParaRPr>
          </a:p>
        </p:txBody>
      </p:sp>
      <p:sp>
        <p:nvSpPr>
          <p:cNvPr id="61" name="Text Placeholder 23">
            <a:extLst>
              <a:ext uri="{FF2B5EF4-FFF2-40B4-BE49-F238E27FC236}">
                <a16:creationId xmlns:a16="http://schemas.microsoft.com/office/drawing/2014/main" id="{85EA83C0-7205-F34F-BC23-6D953262863A}"/>
              </a:ext>
            </a:extLst>
          </p:cNvPr>
          <p:cNvSpPr>
            <a:spLocks noGrp="1"/>
          </p:cNvSpPr>
          <p:nvPr>
            <p:ph type="body" sz="quarter" idx="11" hasCustomPrompt="1"/>
          </p:nvPr>
        </p:nvSpPr>
        <p:spPr>
          <a:xfrm>
            <a:off x="393074" y="1034310"/>
            <a:ext cx="2751709" cy="3471250"/>
          </a:xfrm>
          <a:prstGeom prst="rect">
            <a:avLst/>
          </a:prstGeom>
        </p:spPr>
        <p:txBody>
          <a:bodyPr lIns="0" tIns="0" rIns="0" bIns="0" numCol="1" spcCol="360000"/>
          <a:lstStyle>
            <a:lvl1pPr marL="3175" indent="-3175">
              <a:spcBef>
                <a:spcPts val="0"/>
              </a:spcBef>
              <a:spcAft>
                <a:spcPts val="500"/>
              </a:spcAft>
              <a:buNone/>
              <a:tabLst/>
              <a:defRPr sz="900" b="0" i="0">
                <a:solidFill>
                  <a:schemeClr val="bg1"/>
                </a:solidFill>
                <a:latin typeface="Calibri Light" panose="020F0302020204030204" pitchFamily="34" charset="0"/>
                <a:cs typeface="Calibri Light" panose="020F0302020204030204" pitchFamily="34" charset="0"/>
              </a:defRPr>
            </a:lvl1pPr>
            <a:lvl2pPr>
              <a:buNone/>
              <a:defRPr sz="1600"/>
            </a:lvl2pPr>
            <a:lvl3pPr>
              <a:buNone/>
              <a:defRPr sz="1600"/>
            </a:lvl3pPr>
            <a:lvl4pPr>
              <a:buNone/>
              <a:defRPr sz="1600"/>
            </a:lvl4pPr>
            <a:lvl5pPr>
              <a:buNone/>
              <a:defRPr sz="1600"/>
            </a:lvl5pPr>
          </a:lstStyle>
          <a:p>
            <a:pPr lvl="0"/>
            <a:r>
              <a:rPr lang="en-GB" dirty="0"/>
              <a:t>Click to edit pull-out copy</a:t>
            </a:r>
          </a:p>
        </p:txBody>
      </p:sp>
      <p:sp>
        <p:nvSpPr>
          <p:cNvPr id="62" name="Text Placeholder 23">
            <a:extLst>
              <a:ext uri="{FF2B5EF4-FFF2-40B4-BE49-F238E27FC236}">
                <a16:creationId xmlns:a16="http://schemas.microsoft.com/office/drawing/2014/main" id="{3815F12E-C9E7-BB4D-911A-4D9049D9B6D4}"/>
              </a:ext>
            </a:extLst>
          </p:cNvPr>
          <p:cNvSpPr>
            <a:spLocks noGrp="1"/>
          </p:cNvSpPr>
          <p:nvPr>
            <p:ph type="body" sz="quarter" idx="13" hasCustomPrompt="1"/>
          </p:nvPr>
        </p:nvSpPr>
        <p:spPr>
          <a:xfrm>
            <a:off x="393074" y="539011"/>
            <a:ext cx="2759480" cy="346503"/>
          </a:xfrm>
          <a:prstGeom prst="rect">
            <a:avLst/>
          </a:prstGeom>
        </p:spPr>
        <p:txBody>
          <a:bodyPr lIns="0" tIns="0" rIns="0" bIns="0"/>
          <a:lstStyle>
            <a:lvl1pPr marL="3175" indent="-3175">
              <a:spcBef>
                <a:spcPts val="0"/>
              </a:spcBef>
              <a:buNone/>
              <a:tabLst/>
              <a:defRPr sz="1600" b="0" i="0">
                <a:solidFill>
                  <a:schemeClr val="bg1"/>
                </a:solidFill>
                <a:latin typeface="Calibri Light" panose="020F0302020204030204" pitchFamily="34" charset="0"/>
                <a:cs typeface="Calibri Light" panose="020F0302020204030204" pitchFamily="34" charset="0"/>
              </a:defRPr>
            </a:lvl1pPr>
            <a:lvl2pPr>
              <a:buNone/>
              <a:defRPr sz="1600"/>
            </a:lvl2pPr>
            <a:lvl3pPr>
              <a:buNone/>
              <a:defRPr sz="1600"/>
            </a:lvl3pPr>
            <a:lvl4pPr>
              <a:buNone/>
              <a:defRPr sz="1600"/>
            </a:lvl4pPr>
            <a:lvl5pPr>
              <a:buNone/>
              <a:defRPr sz="1600"/>
            </a:lvl5pPr>
          </a:lstStyle>
          <a:p>
            <a:pPr lvl="0"/>
            <a:r>
              <a:rPr lang="en-GB" dirty="0"/>
              <a:t>Click to edit Message Title</a:t>
            </a:r>
          </a:p>
        </p:txBody>
      </p:sp>
      <p:sp>
        <p:nvSpPr>
          <p:cNvPr id="63" name="Text Placeholder 23">
            <a:extLst>
              <a:ext uri="{FF2B5EF4-FFF2-40B4-BE49-F238E27FC236}">
                <a16:creationId xmlns:a16="http://schemas.microsoft.com/office/drawing/2014/main" id="{4614A0E2-49AF-3F48-B46B-06A334783C56}"/>
              </a:ext>
            </a:extLst>
          </p:cNvPr>
          <p:cNvSpPr>
            <a:spLocks noGrp="1"/>
          </p:cNvSpPr>
          <p:nvPr>
            <p:ph type="body" sz="quarter" idx="14" hasCustomPrompt="1"/>
          </p:nvPr>
        </p:nvSpPr>
        <p:spPr>
          <a:xfrm>
            <a:off x="3606562" y="1034309"/>
            <a:ext cx="5375513" cy="3937741"/>
          </a:xfrm>
          <a:prstGeom prst="rect">
            <a:avLst/>
          </a:prstGeom>
        </p:spPr>
        <p:txBody>
          <a:bodyPr lIns="0" tIns="0" rIns="0" bIns="0" numCol="2" spcCol="360000"/>
          <a:lstStyle>
            <a:lvl1pPr marL="3175" indent="-3175">
              <a:spcBef>
                <a:spcPts val="0"/>
              </a:spcBef>
              <a:spcAft>
                <a:spcPts val="500"/>
              </a:spcAft>
              <a:buNone/>
              <a:tabLst/>
              <a:defRPr sz="900" b="0" i="0">
                <a:solidFill>
                  <a:schemeClr val="tx1">
                    <a:lumMod val="95000"/>
                    <a:lumOff val="5000"/>
                  </a:schemeClr>
                </a:solidFill>
                <a:latin typeface="Calibri Light" panose="020F0302020204030204" pitchFamily="34" charset="0"/>
                <a:cs typeface="Calibri Light" panose="020F0302020204030204" pitchFamily="34" charset="0"/>
              </a:defRPr>
            </a:lvl1pPr>
            <a:lvl2pPr>
              <a:buNone/>
              <a:defRPr sz="1600"/>
            </a:lvl2pPr>
            <a:lvl3pPr>
              <a:buNone/>
              <a:defRPr sz="1600"/>
            </a:lvl3pPr>
            <a:lvl4pPr>
              <a:buNone/>
              <a:defRPr sz="1600"/>
            </a:lvl4pPr>
            <a:lvl5pPr>
              <a:buNone/>
              <a:defRPr sz="1600"/>
            </a:lvl5pPr>
          </a:lstStyle>
          <a:p>
            <a:pPr lvl="0"/>
            <a:r>
              <a:rPr lang="en-GB" dirty="0"/>
              <a:t>Click to edit body copy</a:t>
            </a:r>
          </a:p>
        </p:txBody>
      </p:sp>
      <p:sp>
        <p:nvSpPr>
          <p:cNvPr id="64" name="Text Placeholder 23">
            <a:extLst>
              <a:ext uri="{FF2B5EF4-FFF2-40B4-BE49-F238E27FC236}">
                <a16:creationId xmlns:a16="http://schemas.microsoft.com/office/drawing/2014/main" id="{96FE49C3-3237-BE46-8DD2-B3F7CBE8EC7D}"/>
              </a:ext>
            </a:extLst>
          </p:cNvPr>
          <p:cNvSpPr>
            <a:spLocks noGrp="1"/>
          </p:cNvSpPr>
          <p:nvPr>
            <p:ph type="body" sz="quarter" idx="15" hasCustomPrompt="1"/>
          </p:nvPr>
        </p:nvSpPr>
        <p:spPr>
          <a:xfrm>
            <a:off x="3619500" y="539011"/>
            <a:ext cx="5121995" cy="346503"/>
          </a:xfrm>
          <a:prstGeom prst="rect">
            <a:avLst/>
          </a:prstGeom>
        </p:spPr>
        <p:txBody>
          <a:bodyPr lIns="0" tIns="0" rIns="0" bIns="0"/>
          <a:lstStyle>
            <a:lvl1pPr marL="3175" indent="-3175">
              <a:spcBef>
                <a:spcPts val="0"/>
              </a:spcBef>
              <a:buNone/>
              <a:tabLst/>
              <a:defRPr sz="1600" b="0" i="0">
                <a:solidFill>
                  <a:schemeClr val="tx1">
                    <a:lumMod val="85000"/>
                    <a:lumOff val="15000"/>
                  </a:schemeClr>
                </a:solidFill>
                <a:latin typeface="Calibri Light" panose="020F0302020204030204" pitchFamily="34" charset="0"/>
                <a:cs typeface="Calibri Light" panose="020F0302020204030204" pitchFamily="34" charset="0"/>
              </a:defRPr>
            </a:lvl1pPr>
            <a:lvl2pPr>
              <a:buNone/>
              <a:defRPr sz="1600"/>
            </a:lvl2pPr>
            <a:lvl3pPr>
              <a:buNone/>
              <a:defRPr sz="1600"/>
            </a:lvl3pPr>
            <a:lvl4pPr>
              <a:buNone/>
              <a:defRPr sz="1600"/>
            </a:lvl4pPr>
            <a:lvl5pPr>
              <a:buNone/>
              <a:defRPr sz="1600"/>
            </a:lvl5pPr>
          </a:lstStyle>
          <a:p>
            <a:pPr lvl="0"/>
            <a:r>
              <a:rPr lang="en-GB" dirty="0"/>
              <a:t>Click to edit Slide Title</a:t>
            </a:r>
          </a:p>
        </p:txBody>
      </p:sp>
      <p:pic>
        <p:nvPicPr>
          <p:cNvPr id="17" name="Picture 16" descr="Price Bailey logo"/>
          <p:cNvPicPr>
            <a:picLocks noChangeAspect="1"/>
          </p:cNvPicPr>
          <p:nvPr userDrawn="1"/>
        </p:nvPicPr>
        <p:blipFill>
          <a:blip r:embed="rId3" cstate="email">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7963200" y="288000"/>
            <a:ext cx="828000" cy="161062"/>
          </a:xfrm>
          <a:prstGeom prst="rect">
            <a:avLst/>
          </a:prstGeom>
          <a:noFill/>
          <a:ln>
            <a:noFill/>
          </a:ln>
        </p:spPr>
      </p:pic>
    </p:spTree>
    <p:extLst>
      <p:ext uri="{BB962C8B-B14F-4D97-AF65-F5344CB8AC3E}">
        <p14:creationId xmlns:p14="http://schemas.microsoft.com/office/powerpoint/2010/main" val="40212880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wipe(left)">
                                      <p:cBhvr>
                                        <p:cTn id="7" dur="500"/>
                                        <p:tgtEl>
                                          <p:spTgt spid="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0" grpId="0" animBg="1"/>
    </p:bldLst>
  </p:timing>
  <p:extLst mod="1">
    <p:ext uri="{DCECCB84-F9BA-43D5-87BE-67443E8EF086}">
      <p15:sldGuideLst xmlns:p15="http://schemas.microsoft.com/office/powerpoint/2012/main">
        <p15:guide id="1" orient="horz" pos="1620">
          <p15:clr>
            <a:srgbClr val="FBAE40"/>
          </p15:clr>
        </p15:guide>
        <p15:guide id="2" pos="2880">
          <p15:clr>
            <a:srgbClr val="FBAE40"/>
          </p15:clr>
        </p15:guide>
        <p15:guide id="3" pos="251">
          <p15:clr>
            <a:srgbClr val="FBAE40"/>
          </p15:clr>
        </p15:guide>
        <p15:guide id="4" orient="horz" pos="486">
          <p15:clr>
            <a:srgbClr val="FBAE40"/>
          </p15:clr>
        </p15:guide>
        <p15:guide id="5" pos="5505">
          <p15:clr>
            <a:srgbClr val="FBAE40"/>
          </p15:clr>
        </p15:guide>
        <p15:guide id="6" pos="1433">
          <p15:clr>
            <a:srgbClr val="FBAE40"/>
          </p15:clr>
        </p15:guide>
        <p15:guide id="8" orient="horz" pos="2977">
          <p15:clr>
            <a:srgbClr val="FBAE40"/>
          </p15:clr>
        </p15:guide>
        <p15:guide id="9" pos="3131">
          <p15:clr>
            <a:srgbClr val="FBAE40"/>
          </p15:clr>
        </p15:guide>
        <p15:guide id="10" pos="1695">
          <p15:clr>
            <a:srgbClr val="FBAE40"/>
          </p15:clr>
        </p15:guide>
        <p15:guide id="11" pos="2619">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Message box / chart">
    <p:spTree>
      <p:nvGrpSpPr>
        <p:cNvPr id="1" name=""/>
        <p:cNvGrpSpPr/>
        <p:nvPr/>
      </p:nvGrpSpPr>
      <p:grpSpPr>
        <a:xfrm>
          <a:off x="0" y="0"/>
          <a:ext cx="0" cy="0"/>
          <a:chOff x="0" y="0"/>
          <a:chExt cx="0" cy="0"/>
        </a:xfrm>
      </p:grpSpPr>
      <p:pic>
        <p:nvPicPr>
          <p:cNvPr id="7" name="Picture 2" descr="man using MacBook">
            <a:extLst>
              <a:ext uri="{FF2B5EF4-FFF2-40B4-BE49-F238E27FC236}">
                <a16:creationId xmlns:a16="http://schemas.microsoft.com/office/drawing/2014/main" id="{1DE09F11-BE41-FF42-8F79-EF2E8EA0885F}"/>
              </a:ext>
            </a:extLst>
          </p:cNvPr>
          <p:cNvPicPr>
            <a:picLocks noChangeAspect="1" noChangeArrowheads="1"/>
          </p:cNvPicPr>
          <p:nvPr userDrawn="1"/>
        </p:nvPicPr>
        <p:blipFill rotWithShape="1">
          <a:blip r:embed="rId2" cstate="email">
            <a:extLst>
              <a:ext uri="{28A0092B-C50C-407E-A947-70E740481C1C}">
                <a14:useLocalDpi xmlns:a14="http://schemas.microsoft.com/office/drawing/2010/main"/>
              </a:ext>
            </a:extLst>
          </a:blip>
          <a:srcRect/>
          <a:stretch/>
        </p:blipFill>
        <p:spPr bwMode="auto">
          <a:xfrm flipH="1">
            <a:off x="-3" y="0"/>
            <a:ext cx="9144001" cy="5143500"/>
          </a:xfrm>
          <a:prstGeom prst="rect">
            <a:avLst/>
          </a:prstGeom>
          <a:noFill/>
          <a:extLst>
            <a:ext uri="{909E8E84-426E-40DD-AFC4-6F175D3DCCD1}">
              <a14:hiddenFill xmlns:a14="http://schemas.microsoft.com/office/drawing/2010/main">
                <a:solidFill>
                  <a:srgbClr val="FFFFFF"/>
                </a:solidFill>
              </a14:hiddenFill>
            </a:ext>
          </a:extLst>
        </p:spPr>
      </p:pic>
      <p:sp>
        <p:nvSpPr>
          <p:cNvPr id="8" name="Shape 24">
            <a:extLst>
              <a:ext uri="{FF2B5EF4-FFF2-40B4-BE49-F238E27FC236}">
                <a16:creationId xmlns:a16="http://schemas.microsoft.com/office/drawing/2014/main" id="{156ABD15-067D-AB49-9C29-6ECEA0996B80}"/>
              </a:ext>
            </a:extLst>
          </p:cNvPr>
          <p:cNvSpPr/>
          <p:nvPr userDrawn="1"/>
        </p:nvSpPr>
        <p:spPr>
          <a:xfrm>
            <a:off x="0" y="0"/>
            <a:ext cx="9144000" cy="5143500"/>
          </a:xfrm>
          <a:prstGeom prst="rect">
            <a:avLst/>
          </a:prstGeom>
          <a:gradFill>
            <a:gsLst>
              <a:gs pos="14000">
                <a:srgbClr val="53585F">
                  <a:alpha val="85000"/>
                </a:srgbClr>
              </a:gs>
              <a:gs pos="65000">
                <a:srgbClr val="3B3D43">
                  <a:alpha val="85000"/>
                </a:srgbClr>
              </a:gs>
              <a:gs pos="100000">
                <a:srgbClr val="232327">
                  <a:alpha val="90000"/>
                </a:srgbClr>
              </a:gs>
            </a:gsLst>
            <a:lin ang="16200000"/>
          </a:gradFill>
          <a:ln w="12700">
            <a:miter lim="400000"/>
          </a:ln>
        </p:spPr>
        <p:txBody>
          <a:bodyPr lIns="0" tIns="0" rIns="0" bIns="0" anchor="ctr"/>
          <a:lstStyle/>
          <a:p>
            <a:pPr lvl="0">
              <a:lnSpc>
                <a:spcPct val="80000"/>
              </a:lnSpc>
              <a:defRPr sz="2700" b="1">
                <a:solidFill>
                  <a:srgbClr val="FFFFFF"/>
                </a:solidFill>
              </a:defRPr>
            </a:pPr>
            <a:endParaRPr sz="1800" dirty="0">
              <a:latin typeface="Calibri Light" panose="020F0302020204030204" pitchFamily="34" charset="0"/>
              <a:cs typeface="Calibri Light" panose="020F0302020204030204" pitchFamily="34" charset="0"/>
            </a:endParaRPr>
          </a:p>
        </p:txBody>
      </p:sp>
      <p:sp>
        <p:nvSpPr>
          <p:cNvPr id="47" name="Round Single Corner Rectangle 37">
            <a:extLst>
              <a:ext uri="{FF2B5EF4-FFF2-40B4-BE49-F238E27FC236}">
                <a16:creationId xmlns:a16="http://schemas.microsoft.com/office/drawing/2014/main" id="{75637817-6F5B-6C42-A202-7B2CAB62BF60}"/>
              </a:ext>
            </a:extLst>
          </p:cNvPr>
          <p:cNvSpPr/>
          <p:nvPr userDrawn="1"/>
        </p:nvSpPr>
        <p:spPr>
          <a:xfrm>
            <a:off x="398463" y="0"/>
            <a:ext cx="3286341" cy="4725988"/>
          </a:xfrm>
          <a:prstGeom prst="round1Rect">
            <a:avLst>
              <a:gd name="adj" fmla="val 0"/>
            </a:avLst>
          </a:prstGeom>
          <a:gradFill>
            <a:gsLst>
              <a:gs pos="0">
                <a:srgbClr val="07A9A1">
                  <a:alpha val="85000"/>
                </a:srgbClr>
              </a:gs>
              <a:gs pos="100000">
                <a:srgbClr val="0B776D"/>
              </a:gs>
            </a:gsLst>
            <a:lin ang="5400000" scaled="1"/>
          </a:gra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dirty="0">
              <a:ln>
                <a:noFill/>
              </a:ln>
              <a:solidFill>
                <a:srgbClr val="000000"/>
              </a:solidFill>
              <a:effectLst/>
              <a:uLnTx/>
              <a:uFillTx/>
              <a:latin typeface="Calibri Light" panose="020F0302020204030204" pitchFamily="34" charset="0"/>
              <a:ea typeface="+mn-ea"/>
              <a:cs typeface="Calibri Light" panose="020F0302020204030204" pitchFamily="34" charset="0"/>
            </a:endParaRPr>
          </a:p>
        </p:txBody>
      </p:sp>
      <p:sp>
        <p:nvSpPr>
          <p:cNvPr id="41" name="Title 1">
            <a:extLst>
              <a:ext uri="{FF2B5EF4-FFF2-40B4-BE49-F238E27FC236}">
                <a16:creationId xmlns:a16="http://schemas.microsoft.com/office/drawing/2014/main" id="{5556198E-7F92-C94D-A625-329357AE6861}"/>
              </a:ext>
            </a:extLst>
          </p:cNvPr>
          <p:cNvSpPr txBox="1">
            <a:spLocks/>
          </p:cNvSpPr>
          <p:nvPr userDrawn="1"/>
        </p:nvSpPr>
        <p:spPr bwMode="gray">
          <a:xfrm>
            <a:off x="786206" y="217970"/>
            <a:ext cx="2498764" cy="235111"/>
          </a:xfrm>
          <a:prstGeom prst="rect">
            <a:avLst/>
          </a:prstGeom>
        </p:spPr>
        <p:txBody>
          <a:bodyPr vert="horz" lIns="0" tIns="0" rIns="0" bIns="0" rtlCol="0" anchor="t" anchorCtr="0">
            <a:normAutofit/>
          </a:bodyPr>
          <a:lstStyle>
            <a:lvl1pPr algn="l" defTabSz="685800" rtl="0" eaLnBrk="1" latinLnBrk="0" hangingPunct="1">
              <a:spcBef>
                <a:spcPct val="0"/>
              </a:spcBef>
              <a:buNone/>
              <a:defRPr lang="en-GB" sz="4000" kern="1200" dirty="0">
                <a:solidFill>
                  <a:srgbClr val="00766B"/>
                </a:solidFill>
                <a:latin typeface="+mn-lt"/>
                <a:ea typeface="Arial" charset="0"/>
                <a:cs typeface="Arial" charset="0"/>
              </a:defRPr>
            </a:lvl1pPr>
          </a:lstStyle>
          <a:p>
            <a:pPr defTabSz="913271">
              <a:lnSpc>
                <a:spcPct val="90000"/>
              </a:lnSpc>
              <a:spcBef>
                <a:spcPts val="1000"/>
              </a:spcBef>
              <a:buFont typeface="Arial" panose="020B0604020202020204" pitchFamily="34" charset="0"/>
              <a:buNone/>
            </a:pPr>
            <a:r>
              <a:rPr lang="en-GB" sz="750" dirty="0">
                <a:solidFill>
                  <a:schemeClr val="bg1"/>
                </a:solidFill>
                <a:latin typeface="Calibri Light" panose="020F0302020204030204" pitchFamily="34" charset="0"/>
                <a:cs typeface="Calibri Light" panose="020F0302020204030204" pitchFamily="34" charset="0"/>
              </a:rPr>
              <a:t>Page </a:t>
            </a:r>
            <a:fld id="{53E7601D-6FDA-7B44-B5BA-3778DAD9E216}" type="slidenum">
              <a:rPr lang="en-GB" sz="750" smtClean="0">
                <a:solidFill>
                  <a:schemeClr val="bg1"/>
                </a:solidFill>
                <a:latin typeface="Calibri Light" panose="020F0302020204030204" pitchFamily="34" charset="0"/>
                <a:cs typeface="Calibri Light" panose="020F0302020204030204" pitchFamily="34" charset="0"/>
              </a:rPr>
              <a:t>‹#›</a:t>
            </a:fld>
            <a:endParaRPr lang="en-GB" sz="750" dirty="0">
              <a:solidFill>
                <a:schemeClr val="bg1"/>
              </a:solidFill>
              <a:latin typeface="Calibri Light" panose="020F0302020204030204" pitchFamily="34" charset="0"/>
              <a:cs typeface="Calibri Light" panose="020F0302020204030204" pitchFamily="34" charset="0"/>
            </a:endParaRPr>
          </a:p>
        </p:txBody>
      </p:sp>
      <p:sp>
        <p:nvSpPr>
          <p:cNvPr id="42" name="Rectangle 41">
            <a:extLst>
              <a:ext uri="{FF2B5EF4-FFF2-40B4-BE49-F238E27FC236}">
                <a16:creationId xmlns:a16="http://schemas.microsoft.com/office/drawing/2014/main" id="{9D1D3048-3901-DB46-A019-4B036F670EA4}"/>
              </a:ext>
            </a:extLst>
          </p:cNvPr>
          <p:cNvSpPr/>
          <p:nvPr userDrawn="1"/>
        </p:nvSpPr>
        <p:spPr>
          <a:xfrm rot="16200000">
            <a:off x="978728" y="-193605"/>
            <a:ext cx="98580" cy="48579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solidFill>
                <a:schemeClr val="bg1"/>
              </a:solidFill>
              <a:latin typeface="Calibri Light" panose="020F0302020204030204" pitchFamily="34" charset="0"/>
              <a:cs typeface="Calibri Light" panose="020F0302020204030204" pitchFamily="34" charset="0"/>
            </a:endParaRPr>
          </a:p>
        </p:txBody>
      </p:sp>
      <p:cxnSp>
        <p:nvCxnSpPr>
          <p:cNvPr id="43" name="Straight Connector 42">
            <a:extLst>
              <a:ext uri="{FF2B5EF4-FFF2-40B4-BE49-F238E27FC236}">
                <a16:creationId xmlns:a16="http://schemas.microsoft.com/office/drawing/2014/main" id="{B660EFA6-F026-1C4F-A826-C087F3E598FD}"/>
              </a:ext>
            </a:extLst>
          </p:cNvPr>
          <p:cNvCxnSpPr>
            <a:cxnSpLocks/>
          </p:cNvCxnSpPr>
          <p:nvPr userDrawn="1"/>
        </p:nvCxnSpPr>
        <p:spPr>
          <a:xfrm>
            <a:off x="785762" y="1388788"/>
            <a:ext cx="369702" cy="0"/>
          </a:xfrm>
          <a:prstGeom prst="line">
            <a:avLst/>
          </a:prstGeom>
          <a:ln w="3175">
            <a:solidFill>
              <a:schemeClr val="bg1"/>
            </a:solidFill>
          </a:ln>
        </p:spPr>
        <p:style>
          <a:lnRef idx="1">
            <a:schemeClr val="accent1"/>
          </a:lnRef>
          <a:fillRef idx="0">
            <a:schemeClr val="accent1"/>
          </a:fillRef>
          <a:effectRef idx="0">
            <a:schemeClr val="accent1"/>
          </a:effectRef>
          <a:fontRef idx="minor">
            <a:schemeClr val="tx1"/>
          </a:fontRef>
        </p:style>
      </p:cxnSp>
      <p:sp>
        <p:nvSpPr>
          <p:cNvPr id="44" name="Text Placeholder 23">
            <a:extLst>
              <a:ext uri="{FF2B5EF4-FFF2-40B4-BE49-F238E27FC236}">
                <a16:creationId xmlns:a16="http://schemas.microsoft.com/office/drawing/2014/main" id="{47BB770F-4E2B-0C40-B174-0CF5BE26A617}"/>
              </a:ext>
            </a:extLst>
          </p:cNvPr>
          <p:cNvSpPr>
            <a:spLocks noGrp="1"/>
          </p:cNvSpPr>
          <p:nvPr>
            <p:ph type="body" sz="quarter" idx="10" hasCustomPrompt="1"/>
          </p:nvPr>
        </p:nvSpPr>
        <p:spPr>
          <a:xfrm>
            <a:off x="775131" y="738595"/>
            <a:ext cx="2509838" cy="346503"/>
          </a:xfrm>
          <a:prstGeom prst="rect">
            <a:avLst/>
          </a:prstGeom>
        </p:spPr>
        <p:txBody>
          <a:bodyPr lIns="0" tIns="0" rIns="0" bIns="0"/>
          <a:lstStyle>
            <a:lvl1pPr marL="3175" indent="-3175">
              <a:spcBef>
                <a:spcPts val="0"/>
              </a:spcBef>
              <a:buNone/>
              <a:tabLst/>
              <a:defRPr sz="2000" b="0" i="0">
                <a:solidFill>
                  <a:schemeClr val="bg1"/>
                </a:solidFill>
                <a:latin typeface="Calibri Light" panose="020F0302020204030204" pitchFamily="34" charset="0"/>
                <a:cs typeface="Calibri Light" panose="020F0302020204030204" pitchFamily="34" charset="0"/>
              </a:defRPr>
            </a:lvl1pPr>
            <a:lvl2pPr>
              <a:buNone/>
              <a:defRPr sz="1600"/>
            </a:lvl2pPr>
            <a:lvl3pPr>
              <a:buNone/>
              <a:defRPr sz="1600"/>
            </a:lvl3pPr>
            <a:lvl4pPr>
              <a:buNone/>
              <a:defRPr sz="1600"/>
            </a:lvl4pPr>
            <a:lvl5pPr>
              <a:buNone/>
              <a:defRPr sz="1600"/>
            </a:lvl5pPr>
          </a:lstStyle>
          <a:p>
            <a:pPr lvl="0"/>
            <a:r>
              <a:rPr lang="en-GB" dirty="0"/>
              <a:t>Click to add title</a:t>
            </a:r>
          </a:p>
        </p:txBody>
      </p:sp>
      <p:sp>
        <p:nvSpPr>
          <p:cNvPr id="45" name="Text Placeholder 23">
            <a:extLst>
              <a:ext uri="{FF2B5EF4-FFF2-40B4-BE49-F238E27FC236}">
                <a16:creationId xmlns:a16="http://schemas.microsoft.com/office/drawing/2014/main" id="{FDC80D67-1005-F94C-BF3E-5655CE66CE54}"/>
              </a:ext>
            </a:extLst>
          </p:cNvPr>
          <p:cNvSpPr>
            <a:spLocks noGrp="1"/>
          </p:cNvSpPr>
          <p:nvPr>
            <p:ph type="body" sz="quarter" idx="11" hasCustomPrompt="1"/>
          </p:nvPr>
        </p:nvSpPr>
        <p:spPr>
          <a:xfrm>
            <a:off x="785763" y="1838963"/>
            <a:ext cx="2509838" cy="346503"/>
          </a:xfrm>
          <a:prstGeom prst="rect">
            <a:avLst/>
          </a:prstGeom>
        </p:spPr>
        <p:txBody>
          <a:bodyPr lIns="0" tIns="0" rIns="0" bIns="0"/>
          <a:lstStyle>
            <a:lvl1pPr marL="3175" indent="-3175">
              <a:spcBef>
                <a:spcPts val="0"/>
              </a:spcBef>
              <a:spcAft>
                <a:spcPts val="500"/>
              </a:spcAft>
              <a:buNone/>
              <a:tabLst/>
              <a:defRPr sz="1600" b="0" i="0">
                <a:solidFill>
                  <a:schemeClr val="bg1"/>
                </a:solidFill>
                <a:latin typeface="Calibri Light" panose="020F0302020204030204" pitchFamily="34" charset="0"/>
                <a:cs typeface="Calibri Light" panose="020F0302020204030204" pitchFamily="34" charset="0"/>
              </a:defRPr>
            </a:lvl1pPr>
            <a:lvl2pPr>
              <a:buNone/>
              <a:defRPr sz="1600"/>
            </a:lvl2pPr>
            <a:lvl3pPr>
              <a:buNone/>
              <a:defRPr sz="1600"/>
            </a:lvl3pPr>
            <a:lvl4pPr>
              <a:buNone/>
              <a:defRPr sz="1600"/>
            </a:lvl4pPr>
            <a:lvl5pPr>
              <a:buNone/>
              <a:defRPr sz="1600"/>
            </a:lvl5pPr>
          </a:lstStyle>
          <a:p>
            <a:pPr lvl="0"/>
            <a:r>
              <a:rPr lang="en-GB" dirty="0"/>
              <a:t>Click to add text</a:t>
            </a:r>
          </a:p>
        </p:txBody>
      </p:sp>
      <p:grpSp>
        <p:nvGrpSpPr>
          <p:cNvPr id="16" name="Group 15">
            <a:extLst>
              <a:ext uri="{FF2B5EF4-FFF2-40B4-BE49-F238E27FC236}">
                <a16:creationId xmlns:a16="http://schemas.microsoft.com/office/drawing/2014/main" id="{38773A36-8220-0740-B96C-83A5F83F77D1}"/>
              </a:ext>
            </a:extLst>
          </p:cNvPr>
          <p:cNvGrpSpPr>
            <a:grpSpLocks noChangeAspect="1"/>
          </p:cNvGrpSpPr>
          <p:nvPr userDrawn="1"/>
        </p:nvGrpSpPr>
        <p:grpSpPr bwMode="gray">
          <a:xfrm>
            <a:off x="7974612" y="291900"/>
            <a:ext cx="792000" cy="153571"/>
            <a:chOff x="4375150" y="6157913"/>
            <a:chExt cx="1874838" cy="363537"/>
          </a:xfrm>
        </p:grpSpPr>
        <p:sp>
          <p:nvSpPr>
            <p:cNvPr id="17" name="Freeform 16">
              <a:extLst>
                <a:ext uri="{FF2B5EF4-FFF2-40B4-BE49-F238E27FC236}">
                  <a16:creationId xmlns:a16="http://schemas.microsoft.com/office/drawing/2014/main" id="{CB15671B-C3EC-E245-80C2-28031C15E97D}"/>
                </a:ext>
              </a:extLst>
            </p:cNvPr>
            <p:cNvSpPr>
              <a:spLocks noEditPoints="1"/>
            </p:cNvSpPr>
            <p:nvPr userDrawn="1"/>
          </p:nvSpPr>
          <p:spPr bwMode="gray">
            <a:xfrm>
              <a:off x="4375150" y="6176963"/>
              <a:ext cx="193675" cy="341312"/>
            </a:xfrm>
            <a:custGeom>
              <a:avLst/>
              <a:gdLst/>
              <a:ahLst/>
              <a:cxnLst>
                <a:cxn ang="0">
                  <a:pos x="0" y="0"/>
                </a:cxn>
                <a:cxn ang="0">
                  <a:pos x="0" y="108"/>
                </a:cxn>
                <a:cxn ang="0">
                  <a:pos x="61" y="108"/>
                </a:cxn>
                <a:cxn ang="0">
                  <a:pos x="61" y="0"/>
                </a:cxn>
                <a:cxn ang="0">
                  <a:pos x="0" y="0"/>
                </a:cxn>
                <a:cxn ang="0">
                  <a:pos x="33" y="71"/>
                </a:cxn>
                <a:cxn ang="0">
                  <a:pos x="20" y="64"/>
                </a:cxn>
                <a:cxn ang="0">
                  <a:pos x="19" y="87"/>
                </a:cxn>
                <a:cxn ang="0">
                  <a:pos x="28" y="90"/>
                </a:cxn>
                <a:cxn ang="0">
                  <a:pos x="28" y="91"/>
                </a:cxn>
                <a:cxn ang="0">
                  <a:pos x="6" y="91"/>
                </a:cxn>
                <a:cxn ang="0">
                  <a:pos x="6" y="90"/>
                </a:cxn>
                <a:cxn ang="0">
                  <a:pos x="12" y="87"/>
                </a:cxn>
                <a:cxn ang="0">
                  <a:pos x="11" y="21"/>
                </a:cxn>
                <a:cxn ang="0">
                  <a:pos x="5" y="21"/>
                </a:cxn>
                <a:cxn ang="0">
                  <a:pos x="5" y="19"/>
                </a:cxn>
                <a:cxn ang="0">
                  <a:pos x="20" y="16"/>
                </a:cxn>
                <a:cxn ang="0">
                  <a:pos x="20" y="44"/>
                </a:cxn>
                <a:cxn ang="0">
                  <a:pos x="42" y="16"/>
                </a:cxn>
                <a:cxn ang="0">
                  <a:pos x="54" y="36"/>
                </a:cxn>
                <a:cxn ang="0">
                  <a:pos x="33" y="71"/>
                </a:cxn>
              </a:cxnLst>
              <a:rect l="0" t="0" r="r" b="b"/>
              <a:pathLst>
                <a:path w="61" h="108">
                  <a:moveTo>
                    <a:pt x="0" y="0"/>
                  </a:moveTo>
                  <a:cubicBezTo>
                    <a:pt x="0" y="108"/>
                    <a:pt x="0" y="108"/>
                    <a:pt x="0" y="108"/>
                  </a:cubicBezTo>
                  <a:cubicBezTo>
                    <a:pt x="61" y="108"/>
                    <a:pt x="61" y="108"/>
                    <a:pt x="61" y="108"/>
                  </a:cubicBezTo>
                  <a:cubicBezTo>
                    <a:pt x="61" y="0"/>
                    <a:pt x="61" y="0"/>
                    <a:pt x="61" y="0"/>
                  </a:cubicBezTo>
                  <a:lnTo>
                    <a:pt x="0" y="0"/>
                  </a:lnTo>
                  <a:close/>
                  <a:moveTo>
                    <a:pt x="33" y="71"/>
                  </a:moveTo>
                  <a:cubicBezTo>
                    <a:pt x="23" y="71"/>
                    <a:pt x="20" y="64"/>
                    <a:pt x="20" y="64"/>
                  </a:cubicBezTo>
                  <a:cubicBezTo>
                    <a:pt x="19" y="87"/>
                    <a:pt x="19" y="87"/>
                    <a:pt x="19" y="87"/>
                  </a:cubicBezTo>
                  <a:cubicBezTo>
                    <a:pt x="28" y="90"/>
                    <a:pt x="28" y="90"/>
                    <a:pt x="28" y="90"/>
                  </a:cubicBezTo>
                  <a:cubicBezTo>
                    <a:pt x="28" y="91"/>
                    <a:pt x="28" y="91"/>
                    <a:pt x="28" y="91"/>
                  </a:cubicBezTo>
                  <a:cubicBezTo>
                    <a:pt x="6" y="91"/>
                    <a:pt x="6" y="91"/>
                    <a:pt x="6" y="91"/>
                  </a:cubicBezTo>
                  <a:cubicBezTo>
                    <a:pt x="6" y="90"/>
                    <a:pt x="6" y="90"/>
                    <a:pt x="6" y="90"/>
                  </a:cubicBezTo>
                  <a:cubicBezTo>
                    <a:pt x="12" y="87"/>
                    <a:pt x="12" y="87"/>
                    <a:pt x="12" y="87"/>
                  </a:cubicBezTo>
                  <a:cubicBezTo>
                    <a:pt x="11" y="21"/>
                    <a:pt x="11" y="21"/>
                    <a:pt x="11" y="21"/>
                  </a:cubicBezTo>
                  <a:cubicBezTo>
                    <a:pt x="5" y="21"/>
                    <a:pt x="5" y="21"/>
                    <a:pt x="5" y="21"/>
                  </a:cubicBezTo>
                  <a:cubicBezTo>
                    <a:pt x="5" y="21"/>
                    <a:pt x="5" y="19"/>
                    <a:pt x="5" y="19"/>
                  </a:cubicBezTo>
                  <a:cubicBezTo>
                    <a:pt x="20" y="16"/>
                    <a:pt x="20" y="16"/>
                    <a:pt x="20" y="16"/>
                  </a:cubicBezTo>
                  <a:cubicBezTo>
                    <a:pt x="20" y="44"/>
                    <a:pt x="20" y="44"/>
                    <a:pt x="20" y="44"/>
                  </a:cubicBezTo>
                  <a:cubicBezTo>
                    <a:pt x="26" y="23"/>
                    <a:pt x="36" y="16"/>
                    <a:pt x="42" y="16"/>
                  </a:cubicBezTo>
                  <a:cubicBezTo>
                    <a:pt x="47" y="16"/>
                    <a:pt x="54" y="19"/>
                    <a:pt x="54" y="36"/>
                  </a:cubicBezTo>
                  <a:cubicBezTo>
                    <a:pt x="54" y="67"/>
                    <a:pt x="38" y="71"/>
                    <a:pt x="33" y="71"/>
                  </a:cubicBez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dirty="0">
                <a:solidFill>
                  <a:srgbClr val="000000"/>
                </a:solidFill>
                <a:latin typeface="Calibri Light" panose="020F0302020204030204" pitchFamily="34" charset="0"/>
                <a:cs typeface="Calibri Light" panose="020F0302020204030204" pitchFamily="34" charset="0"/>
              </a:endParaRPr>
            </a:p>
          </p:txBody>
        </p:sp>
        <p:sp>
          <p:nvSpPr>
            <p:cNvPr id="19" name="Freeform 18">
              <a:extLst>
                <a:ext uri="{FF2B5EF4-FFF2-40B4-BE49-F238E27FC236}">
                  <a16:creationId xmlns:a16="http://schemas.microsoft.com/office/drawing/2014/main" id="{846EF31E-3418-7A49-80B5-9483B5C07B34}"/>
                </a:ext>
              </a:extLst>
            </p:cNvPr>
            <p:cNvSpPr>
              <a:spLocks/>
            </p:cNvSpPr>
            <p:nvPr userDrawn="1"/>
          </p:nvSpPr>
          <p:spPr bwMode="gray">
            <a:xfrm>
              <a:off x="4435475" y="6246813"/>
              <a:ext cx="82550" cy="147637"/>
            </a:xfrm>
            <a:custGeom>
              <a:avLst/>
              <a:gdLst/>
              <a:ahLst/>
              <a:cxnLst>
                <a:cxn ang="0">
                  <a:pos x="19" y="0"/>
                </a:cxn>
                <a:cxn ang="0">
                  <a:pos x="0" y="33"/>
                </a:cxn>
                <a:cxn ang="0">
                  <a:pos x="14" y="47"/>
                </a:cxn>
                <a:cxn ang="0">
                  <a:pos x="26" y="17"/>
                </a:cxn>
                <a:cxn ang="0">
                  <a:pos x="19" y="0"/>
                </a:cxn>
              </a:cxnLst>
              <a:rect l="0" t="0" r="r" b="b"/>
              <a:pathLst>
                <a:path w="26" h="47">
                  <a:moveTo>
                    <a:pt x="19" y="0"/>
                  </a:moveTo>
                  <a:cubicBezTo>
                    <a:pt x="9" y="0"/>
                    <a:pt x="0" y="28"/>
                    <a:pt x="0" y="33"/>
                  </a:cubicBezTo>
                  <a:cubicBezTo>
                    <a:pt x="0" y="34"/>
                    <a:pt x="4" y="47"/>
                    <a:pt x="14" y="47"/>
                  </a:cubicBezTo>
                  <a:cubicBezTo>
                    <a:pt x="24" y="47"/>
                    <a:pt x="26" y="27"/>
                    <a:pt x="26" y="17"/>
                  </a:cubicBezTo>
                  <a:cubicBezTo>
                    <a:pt x="26" y="7"/>
                    <a:pt x="23" y="0"/>
                    <a:pt x="19" y="0"/>
                  </a:cubicBez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dirty="0">
                <a:solidFill>
                  <a:srgbClr val="000000"/>
                </a:solidFill>
                <a:latin typeface="Calibri Light" panose="020F0302020204030204" pitchFamily="34" charset="0"/>
                <a:cs typeface="Calibri Light" panose="020F0302020204030204" pitchFamily="34" charset="0"/>
              </a:endParaRPr>
            </a:p>
          </p:txBody>
        </p:sp>
        <p:sp>
          <p:nvSpPr>
            <p:cNvPr id="20" name="Freeform 19">
              <a:extLst>
                <a:ext uri="{FF2B5EF4-FFF2-40B4-BE49-F238E27FC236}">
                  <a16:creationId xmlns:a16="http://schemas.microsoft.com/office/drawing/2014/main" id="{D4A5FD6C-ACBD-E648-8CC6-4D14A371C5CE}"/>
                </a:ext>
              </a:extLst>
            </p:cNvPr>
            <p:cNvSpPr>
              <a:spLocks/>
            </p:cNvSpPr>
            <p:nvPr userDrawn="1"/>
          </p:nvSpPr>
          <p:spPr bwMode="gray">
            <a:xfrm>
              <a:off x="4625975" y="6300788"/>
              <a:ext cx="98425" cy="144462"/>
            </a:xfrm>
            <a:custGeom>
              <a:avLst/>
              <a:gdLst/>
              <a:ahLst/>
              <a:cxnLst>
                <a:cxn ang="0">
                  <a:pos x="18" y="0"/>
                </a:cxn>
                <a:cxn ang="0">
                  <a:pos x="7" y="22"/>
                </a:cxn>
                <a:cxn ang="0">
                  <a:pos x="23" y="46"/>
                </a:cxn>
                <a:cxn ang="0">
                  <a:pos x="31" y="27"/>
                </a:cxn>
                <a:cxn ang="0">
                  <a:pos x="18" y="0"/>
                </a:cxn>
              </a:cxnLst>
              <a:rect l="0" t="0" r="r" b="b"/>
              <a:pathLst>
                <a:path w="31" h="46">
                  <a:moveTo>
                    <a:pt x="18" y="0"/>
                  </a:moveTo>
                  <a:cubicBezTo>
                    <a:pt x="17" y="0"/>
                    <a:pt x="0" y="4"/>
                    <a:pt x="7" y="22"/>
                  </a:cubicBezTo>
                  <a:cubicBezTo>
                    <a:pt x="15" y="46"/>
                    <a:pt x="22" y="46"/>
                    <a:pt x="23" y="46"/>
                  </a:cubicBezTo>
                  <a:cubicBezTo>
                    <a:pt x="25" y="46"/>
                    <a:pt x="31" y="45"/>
                    <a:pt x="31" y="27"/>
                  </a:cubicBezTo>
                  <a:cubicBezTo>
                    <a:pt x="30" y="8"/>
                    <a:pt x="25" y="0"/>
                    <a:pt x="18" y="0"/>
                  </a:cubicBez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dirty="0">
                <a:solidFill>
                  <a:srgbClr val="000000"/>
                </a:solidFill>
                <a:latin typeface="Calibri Light" panose="020F0302020204030204" pitchFamily="34" charset="0"/>
                <a:cs typeface="Calibri Light" panose="020F0302020204030204" pitchFamily="34" charset="0"/>
              </a:endParaRPr>
            </a:p>
          </p:txBody>
        </p:sp>
        <p:sp>
          <p:nvSpPr>
            <p:cNvPr id="21" name="Freeform 20">
              <a:extLst>
                <a:ext uri="{FF2B5EF4-FFF2-40B4-BE49-F238E27FC236}">
                  <a16:creationId xmlns:a16="http://schemas.microsoft.com/office/drawing/2014/main" id="{C5C25555-2E21-0C4E-BB50-D3BD5936928B}"/>
                </a:ext>
              </a:extLst>
            </p:cNvPr>
            <p:cNvSpPr>
              <a:spLocks noEditPoints="1"/>
            </p:cNvSpPr>
            <p:nvPr userDrawn="1"/>
          </p:nvSpPr>
          <p:spPr bwMode="gray">
            <a:xfrm>
              <a:off x="4581525" y="6176963"/>
              <a:ext cx="193675" cy="341312"/>
            </a:xfrm>
            <a:custGeom>
              <a:avLst/>
              <a:gdLst/>
              <a:ahLst/>
              <a:cxnLst>
                <a:cxn ang="0">
                  <a:pos x="0" y="0"/>
                </a:cxn>
                <a:cxn ang="0">
                  <a:pos x="0" y="108"/>
                </a:cxn>
                <a:cxn ang="0">
                  <a:pos x="61" y="108"/>
                </a:cxn>
                <a:cxn ang="0">
                  <a:pos x="61" y="0"/>
                </a:cxn>
                <a:cxn ang="0">
                  <a:pos x="0" y="0"/>
                </a:cxn>
                <a:cxn ang="0">
                  <a:pos x="42" y="91"/>
                </a:cxn>
                <a:cxn ang="0">
                  <a:pos x="19" y="63"/>
                </a:cxn>
                <a:cxn ang="0">
                  <a:pos x="20" y="91"/>
                </a:cxn>
                <a:cxn ang="0">
                  <a:pos x="5" y="88"/>
                </a:cxn>
                <a:cxn ang="0">
                  <a:pos x="4" y="86"/>
                </a:cxn>
                <a:cxn ang="0">
                  <a:pos x="11" y="86"/>
                </a:cxn>
                <a:cxn ang="0">
                  <a:pos x="11" y="19"/>
                </a:cxn>
                <a:cxn ang="0">
                  <a:pos x="6" y="17"/>
                </a:cxn>
                <a:cxn ang="0">
                  <a:pos x="5" y="16"/>
                </a:cxn>
                <a:cxn ang="0">
                  <a:pos x="28" y="16"/>
                </a:cxn>
                <a:cxn ang="0">
                  <a:pos x="27" y="18"/>
                </a:cxn>
                <a:cxn ang="0">
                  <a:pos x="19" y="19"/>
                </a:cxn>
                <a:cxn ang="0">
                  <a:pos x="19" y="43"/>
                </a:cxn>
                <a:cxn ang="0">
                  <a:pos x="32" y="37"/>
                </a:cxn>
                <a:cxn ang="0">
                  <a:pos x="53" y="70"/>
                </a:cxn>
                <a:cxn ang="0">
                  <a:pos x="42" y="91"/>
                </a:cxn>
              </a:cxnLst>
              <a:rect l="0" t="0" r="r" b="b"/>
              <a:pathLst>
                <a:path w="61" h="108">
                  <a:moveTo>
                    <a:pt x="0" y="0"/>
                  </a:moveTo>
                  <a:cubicBezTo>
                    <a:pt x="0" y="108"/>
                    <a:pt x="0" y="108"/>
                    <a:pt x="0" y="108"/>
                  </a:cubicBezTo>
                  <a:cubicBezTo>
                    <a:pt x="61" y="108"/>
                    <a:pt x="61" y="108"/>
                    <a:pt x="61" y="108"/>
                  </a:cubicBezTo>
                  <a:cubicBezTo>
                    <a:pt x="61" y="0"/>
                    <a:pt x="61" y="0"/>
                    <a:pt x="61" y="0"/>
                  </a:cubicBezTo>
                  <a:lnTo>
                    <a:pt x="0" y="0"/>
                  </a:lnTo>
                  <a:close/>
                  <a:moveTo>
                    <a:pt x="42" y="91"/>
                  </a:moveTo>
                  <a:cubicBezTo>
                    <a:pt x="26" y="91"/>
                    <a:pt x="19" y="63"/>
                    <a:pt x="19" y="63"/>
                  </a:cubicBezTo>
                  <a:cubicBezTo>
                    <a:pt x="20" y="91"/>
                    <a:pt x="20" y="91"/>
                    <a:pt x="20" y="91"/>
                  </a:cubicBezTo>
                  <a:cubicBezTo>
                    <a:pt x="20" y="91"/>
                    <a:pt x="6" y="89"/>
                    <a:pt x="5" y="88"/>
                  </a:cubicBezTo>
                  <a:cubicBezTo>
                    <a:pt x="4" y="88"/>
                    <a:pt x="4" y="86"/>
                    <a:pt x="4" y="86"/>
                  </a:cubicBezTo>
                  <a:cubicBezTo>
                    <a:pt x="11" y="86"/>
                    <a:pt x="11" y="86"/>
                    <a:pt x="11" y="86"/>
                  </a:cubicBezTo>
                  <a:cubicBezTo>
                    <a:pt x="11" y="86"/>
                    <a:pt x="12" y="21"/>
                    <a:pt x="11" y="19"/>
                  </a:cubicBezTo>
                  <a:cubicBezTo>
                    <a:pt x="11" y="18"/>
                    <a:pt x="6" y="17"/>
                    <a:pt x="6" y="17"/>
                  </a:cubicBezTo>
                  <a:cubicBezTo>
                    <a:pt x="5" y="16"/>
                    <a:pt x="5" y="16"/>
                    <a:pt x="5" y="16"/>
                  </a:cubicBezTo>
                  <a:cubicBezTo>
                    <a:pt x="28" y="16"/>
                    <a:pt x="28" y="16"/>
                    <a:pt x="28" y="16"/>
                  </a:cubicBezTo>
                  <a:cubicBezTo>
                    <a:pt x="27" y="18"/>
                    <a:pt x="27" y="18"/>
                    <a:pt x="27" y="18"/>
                  </a:cubicBezTo>
                  <a:cubicBezTo>
                    <a:pt x="24" y="18"/>
                    <a:pt x="19" y="19"/>
                    <a:pt x="19" y="19"/>
                  </a:cubicBezTo>
                  <a:cubicBezTo>
                    <a:pt x="19" y="43"/>
                    <a:pt x="19" y="43"/>
                    <a:pt x="19" y="43"/>
                  </a:cubicBezTo>
                  <a:cubicBezTo>
                    <a:pt x="19" y="43"/>
                    <a:pt x="24" y="37"/>
                    <a:pt x="32" y="37"/>
                  </a:cubicBezTo>
                  <a:cubicBezTo>
                    <a:pt x="53" y="37"/>
                    <a:pt x="53" y="67"/>
                    <a:pt x="53" y="70"/>
                  </a:cubicBezTo>
                  <a:cubicBezTo>
                    <a:pt x="53" y="73"/>
                    <a:pt x="54" y="91"/>
                    <a:pt x="42" y="91"/>
                  </a:cubicBez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dirty="0">
                <a:solidFill>
                  <a:srgbClr val="000000"/>
                </a:solidFill>
                <a:latin typeface="Calibri Light" panose="020F0302020204030204" pitchFamily="34" charset="0"/>
                <a:cs typeface="Calibri Light" panose="020F0302020204030204" pitchFamily="34" charset="0"/>
              </a:endParaRPr>
            </a:p>
          </p:txBody>
        </p:sp>
        <p:sp>
          <p:nvSpPr>
            <p:cNvPr id="22" name="Freeform 21">
              <a:extLst>
                <a:ext uri="{FF2B5EF4-FFF2-40B4-BE49-F238E27FC236}">
                  <a16:creationId xmlns:a16="http://schemas.microsoft.com/office/drawing/2014/main" id="{B5000CB5-8FA5-3B48-8335-EAB6EDA5BE77}"/>
                </a:ext>
              </a:extLst>
            </p:cNvPr>
            <p:cNvSpPr>
              <a:spLocks noEditPoints="1"/>
            </p:cNvSpPr>
            <p:nvPr userDrawn="1"/>
          </p:nvSpPr>
          <p:spPr bwMode="gray">
            <a:xfrm>
              <a:off x="4816475" y="6176963"/>
              <a:ext cx="139700" cy="193675"/>
            </a:xfrm>
            <a:custGeom>
              <a:avLst/>
              <a:gdLst/>
              <a:ahLst/>
              <a:cxnLst>
                <a:cxn ang="0">
                  <a:pos x="18" y="35"/>
                </a:cxn>
                <a:cxn ang="0">
                  <a:pos x="14" y="33"/>
                </a:cxn>
                <a:cxn ang="0">
                  <a:pos x="15" y="3"/>
                </a:cxn>
                <a:cxn ang="0">
                  <a:pos x="20" y="1"/>
                </a:cxn>
                <a:cxn ang="0">
                  <a:pos x="35" y="17"/>
                </a:cxn>
                <a:cxn ang="0">
                  <a:pos x="18" y="35"/>
                </a:cxn>
                <a:cxn ang="0">
                  <a:pos x="5" y="3"/>
                </a:cxn>
                <a:cxn ang="0">
                  <a:pos x="6" y="4"/>
                </a:cxn>
                <a:cxn ang="0">
                  <a:pos x="6" y="29"/>
                </a:cxn>
                <a:cxn ang="0">
                  <a:pos x="7" y="57"/>
                </a:cxn>
                <a:cxn ang="0">
                  <a:pos x="5" y="59"/>
                </a:cxn>
                <a:cxn ang="0">
                  <a:pos x="1" y="60"/>
                </a:cxn>
                <a:cxn ang="0">
                  <a:pos x="1" y="61"/>
                </a:cxn>
                <a:cxn ang="0">
                  <a:pos x="1" y="61"/>
                </a:cxn>
                <a:cxn ang="0">
                  <a:pos x="10" y="61"/>
                </a:cxn>
                <a:cxn ang="0">
                  <a:pos x="22" y="61"/>
                </a:cxn>
                <a:cxn ang="0">
                  <a:pos x="22" y="61"/>
                </a:cxn>
                <a:cxn ang="0">
                  <a:pos x="22" y="60"/>
                </a:cxn>
                <a:cxn ang="0">
                  <a:pos x="15" y="58"/>
                </a:cxn>
                <a:cxn ang="0">
                  <a:pos x="14" y="57"/>
                </a:cxn>
                <a:cxn ang="0">
                  <a:pos x="14" y="36"/>
                </a:cxn>
                <a:cxn ang="0">
                  <a:pos x="19" y="36"/>
                </a:cxn>
                <a:cxn ang="0">
                  <a:pos x="44" y="16"/>
                </a:cxn>
                <a:cxn ang="0">
                  <a:pos x="21" y="0"/>
                </a:cxn>
                <a:cxn ang="0">
                  <a:pos x="0" y="1"/>
                </a:cxn>
                <a:cxn ang="0">
                  <a:pos x="0" y="1"/>
                </a:cxn>
                <a:cxn ang="0">
                  <a:pos x="1" y="2"/>
                </a:cxn>
                <a:cxn ang="0">
                  <a:pos x="5" y="3"/>
                </a:cxn>
              </a:cxnLst>
              <a:rect l="0" t="0" r="r" b="b"/>
              <a:pathLst>
                <a:path w="44" h="61">
                  <a:moveTo>
                    <a:pt x="18" y="35"/>
                  </a:moveTo>
                  <a:cubicBezTo>
                    <a:pt x="16" y="35"/>
                    <a:pt x="14" y="34"/>
                    <a:pt x="14" y="33"/>
                  </a:cubicBezTo>
                  <a:cubicBezTo>
                    <a:pt x="14" y="31"/>
                    <a:pt x="14" y="13"/>
                    <a:pt x="15" y="3"/>
                  </a:cubicBezTo>
                  <a:cubicBezTo>
                    <a:pt x="15" y="2"/>
                    <a:pt x="16" y="1"/>
                    <a:pt x="20" y="1"/>
                  </a:cubicBezTo>
                  <a:cubicBezTo>
                    <a:pt x="29" y="1"/>
                    <a:pt x="35" y="8"/>
                    <a:pt x="35" y="17"/>
                  </a:cubicBezTo>
                  <a:cubicBezTo>
                    <a:pt x="35" y="28"/>
                    <a:pt x="27" y="35"/>
                    <a:pt x="18" y="35"/>
                  </a:cubicBezTo>
                  <a:close/>
                  <a:moveTo>
                    <a:pt x="5" y="3"/>
                  </a:moveTo>
                  <a:cubicBezTo>
                    <a:pt x="6" y="3"/>
                    <a:pt x="6" y="3"/>
                    <a:pt x="6" y="4"/>
                  </a:cubicBezTo>
                  <a:cubicBezTo>
                    <a:pt x="6" y="7"/>
                    <a:pt x="6" y="25"/>
                    <a:pt x="6" y="29"/>
                  </a:cubicBezTo>
                  <a:cubicBezTo>
                    <a:pt x="6" y="34"/>
                    <a:pt x="7" y="54"/>
                    <a:pt x="7" y="57"/>
                  </a:cubicBezTo>
                  <a:cubicBezTo>
                    <a:pt x="7" y="58"/>
                    <a:pt x="6" y="58"/>
                    <a:pt x="5" y="59"/>
                  </a:cubicBezTo>
                  <a:cubicBezTo>
                    <a:pt x="1" y="60"/>
                    <a:pt x="1" y="60"/>
                    <a:pt x="1" y="60"/>
                  </a:cubicBezTo>
                  <a:cubicBezTo>
                    <a:pt x="1" y="60"/>
                    <a:pt x="1" y="60"/>
                    <a:pt x="1" y="61"/>
                  </a:cubicBezTo>
                  <a:cubicBezTo>
                    <a:pt x="1" y="61"/>
                    <a:pt x="1" y="61"/>
                    <a:pt x="1" y="61"/>
                  </a:cubicBezTo>
                  <a:cubicBezTo>
                    <a:pt x="3" y="61"/>
                    <a:pt x="7" y="61"/>
                    <a:pt x="10" y="61"/>
                  </a:cubicBezTo>
                  <a:cubicBezTo>
                    <a:pt x="14" y="61"/>
                    <a:pt x="18" y="61"/>
                    <a:pt x="22" y="61"/>
                  </a:cubicBezTo>
                  <a:cubicBezTo>
                    <a:pt x="22" y="61"/>
                    <a:pt x="22" y="61"/>
                    <a:pt x="22" y="61"/>
                  </a:cubicBezTo>
                  <a:cubicBezTo>
                    <a:pt x="22" y="60"/>
                    <a:pt x="22" y="60"/>
                    <a:pt x="22" y="60"/>
                  </a:cubicBezTo>
                  <a:cubicBezTo>
                    <a:pt x="15" y="58"/>
                    <a:pt x="15" y="58"/>
                    <a:pt x="15" y="58"/>
                  </a:cubicBezTo>
                  <a:cubicBezTo>
                    <a:pt x="14" y="58"/>
                    <a:pt x="14" y="58"/>
                    <a:pt x="14" y="57"/>
                  </a:cubicBezTo>
                  <a:cubicBezTo>
                    <a:pt x="14" y="55"/>
                    <a:pt x="14" y="39"/>
                    <a:pt x="14" y="36"/>
                  </a:cubicBezTo>
                  <a:cubicBezTo>
                    <a:pt x="15" y="36"/>
                    <a:pt x="17" y="36"/>
                    <a:pt x="19" y="36"/>
                  </a:cubicBezTo>
                  <a:cubicBezTo>
                    <a:pt x="34" y="36"/>
                    <a:pt x="44" y="27"/>
                    <a:pt x="44" y="16"/>
                  </a:cubicBezTo>
                  <a:cubicBezTo>
                    <a:pt x="44" y="6"/>
                    <a:pt x="37" y="0"/>
                    <a:pt x="21" y="0"/>
                  </a:cubicBezTo>
                  <a:cubicBezTo>
                    <a:pt x="13" y="0"/>
                    <a:pt x="3" y="1"/>
                    <a:pt x="0" y="1"/>
                  </a:cubicBezTo>
                  <a:cubicBezTo>
                    <a:pt x="0" y="1"/>
                    <a:pt x="0" y="1"/>
                    <a:pt x="0" y="1"/>
                  </a:cubicBezTo>
                  <a:cubicBezTo>
                    <a:pt x="0" y="2"/>
                    <a:pt x="0" y="2"/>
                    <a:pt x="1" y="2"/>
                  </a:cubicBezTo>
                  <a:lnTo>
                    <a:pt x="5" y="3"/>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dirty="0">
                <a:solidFill>
                  <a:srgbClr val="000000"/>
                </a:solidFill>
                <a:latin typeface="Calibri Light" panose="020F0302020204030204" pitchFamily="34" charset="0"/>
                <a:cs typeface="Calibri Light" panose="020F0302020204030204" pitchFamily="34" charset="0"/>
              </a:endParaRPr>
            </a:p>
          </p:txBody>
        </p:sp>
        <p:sp>
          <p:nvSpPr>
            <p:cNvPr id="23" name="Freeform 22">
              <a:extLst>
                <a:ext uri="{FF2B5EF4-FFF2-40B4-BE49-F238E27FC236}">
                  <a16:creationId xmlns:a16="http://schemas.microsoft.com/office/drawing/2014/main" id="{8079FB22-5781-BE4B-8072-1501CD47DFAA}"/>
                </a:ext>
              </a:extLst>
            </p:cNvPr>
            <p:cNvSpPr>
              <a:spLocks/>
            </p:cNvSpPr>
            <p:nvPr userDrawn="1"/>
          </p:nvSpPr>
          <p:spPr bwMode="gray">
            <a:xfrm>
              <a:off x="4972050" y="6224588"/>
              <a:ext cx="117475" cy="146050"/>
            </a:xfrm>
            <a:custGeom>
              <a:avLst/>
              <a:gdLst/>
              <a:ahLst/>
              <a:cxnLst>
                <a:cxn ang="0">
                  <a:pos x="14" y="26"/>
                </a:cxn>
                <a:cxn ang="0">
                  <a:pos x="15" y="23"/>
                </a:cxn>
                <a:cxn ang="0">
                  <a:pos x="33" y="0"/>
                </a:cxn>
                <a:cxn ang="0">
                  <a:pos x="36" y="1"/>
                </a:cxn>
                <a:cxn ang="0">
                  <a:pos x="36" y="2"/>
                </a:cxn>
                <a:cxn ang="0">
                  <a:pos x="37" y="13"/>
                </a:cxn>
                <a:cxn ang="0">
                  <a:pos x="36" y="14"/>
                </a:cxn>
                <a:cxn ang="0">
                  <a:pos x="36" y="13"/>
                </a:cxn>
                <a:cxn ang="0">
                  <a:pos x="33" y="7"/>
                </a:cxn>
                <a:cxn ang="0">
                  <a:pos x="30" y="5"/>
                </a:cxn>
                <a:cxn ang="0">
                  <a:pos x="15" y="33"/>
                </a:cxn>
                <a:cxn ang="0">
                  <a:pos x="14" y="42"/>
                </a:cxn>
                <a:cxn ang="0">
                  <a:pos x="15" y="44"/>
                </a:cxn>
                <a:cxn ang="0">
                  <a:pos x="22" y="45"/>
                </a:cxn>
                <a:cxn ang="0">
                  <a:pos x="23" y="46"/>
                </a:cxn>
                <a:cxn ang="0">
                  <a:pos x="23" y="46"/>
                </a:cxn>
                <a:cxn ang="0">
                  <a:pos x="11" y="46"/>
                </a:cxn>
                <a:cxn ang="0">
                  <a:pos x="1" y="46"/>
                </a:cxn>
                <a:cxn ang="0">
                  <a:pos x="1" y="46"/>
                </a:cxn>
                <a:cxn ang="0">
                  <a:pos x="2" y="45"/>
                </a:cxn>
                <a:cxn ang="0">
                  <a:pos x="6" y="44"/>
                </a:cxn>
                <a:cxn ang="0">
                  <a:pos x="7" y="43"/>
                </a:cxn>
                <a:cxn ang="0">
                  <a:pos x="7" y="23"/>
                </a:cxn>
                <a:cxn ang="0">
                  <a:pos x="7" y="6"/>
                </a:cxn>
                <a:cxn ang="0">
                  <a:pos x="6" y="4"/>
                </a:cxn>
                <a:cxn ang="0">
                  <a:pos x="1" y="4"/>
                </a:cxn>
                <a:cxn ang="0">
                  <a:pos x="0" y="3"/>
                </a:cxn>
                <a:cxn ang="0">
                  <a:pos x="1" y="3"/>
                </a:cxn>
                <a:cxn ang="0">
                  <a:pos x="14" y="0"/>
                </a:cxn>
                <a:cxn ang="0">
                  <a:pos x="15" y="1"/>
                </a:cxn>
                <a:cxn ang="0">
                  <a:pos x="14" y="22"/>
                </a:cxn>
                <a:cxn ang="0">
                  <a:pos x="14" y="26"/>
                </a:cxn>
              </a:cxnLst>
              <a:rect l="0" t="0" r="r" b="b"/>
              <a:pathLst>
                <a:path w="37" h="46">
                  <a:moveTo>
                    <a:pt x="14" y="26"/>
                  </a:moveTo>
                  <a:cubicBezTo>
                    <a:pt x="15" y="25"/>
                    <a:pt x="15" y="24"/>
                    <a:pt x="15" y="23"/>
                  </a:cubicBezTo>
                  <a:cubicBezTo>
                    <a:pt x="17" y="14"/>
                    <a:pt x="23" y="0"/>
                    <a:pt x="33" y="0"/>
                  </a:cubicBezTo>
                  <a:cubicBezTo>
                    <a:pt x="34" y="0"/>
                    <a:pt x="35" y="0"/>
                    <a:pt x="36" y="1"/>
                  </a:cubicBezTo>
                  <a:cubicBezTo>
                    <a:pt x="36" y="1"/>
                    <a:pt x="36" y="1"/>
                    <a:pt x="36" y="2"/>
                  </a:cubicBezTo>
                  <a:cubicBezTo>
                    <a:pt x="37" y="13"/>
                    <a:pt x="37" y="13"/>
                    <a:pt x="37" y="13"/>
                  </a:cubicBezTo>
                  <a:cubicBezTo>
                    <a:pt x="37" y="13"/>
                    <a:pt x="36" y="14"/>
                    <a:pt x="36" y="14"/>
                  </a:cubicBezTo>
                  <a:cubicBezTo>
                    <a:pt x="36" y="14"/>
                    <a:pt x="36" y="13"/>
                    <a:pt x="36" y="13"/>
                  </a:cubicBezTo>
                  <a:cubicBezTo>
                    <a:pt x="35" y="11"/>
                    <a:pt x="34" y="9"/>
                    <a:pt x="33" y="7"/>
                  </a:cubicBezTo>
                  <a:cubicBezTo>
                    <a:pt x="32" y="6"/>
                    <a:pt x="31" y="5"/>
                    <a:pt x="30" y="5"/>
                  </a:cubicBezTo>
                  <a:cubicBezTo>
                    <a:pt x="22" y="5"/>
                    <a:pt x="17" y="21"/>
                    <a:pt x="15" y="33"/>
                  </a:cubicBezTo>
                  <a:cubicBezTo>
                    <a:pt x="14" y="36"/>
                    <a:pt x="14" y="41"/>
                    <a:pt x="14" y="42"/>
                  </a:cubicBezTo>
                  <a:cubicBezTo>
                    <a:pt x="14" y="43"/>
                    <a:pt x="14" y="43"/>
                    <a:pt x="15" y="44"/>
                  </a:cubicBezTo>
                  <a:cubicBezTo>
                    <a:pt x="22" y="45"/>
                    <a:pt x="22" y="45"/>
                    <a:pt x="22" y="45"/>
                  </a:cubicBezTo>
                  <a:cubicBezTo>
                    <a:pt x="23" y="45"/>
                    <a:pt x="23" y="45"/>
                    <a:pt x="23" y="46"/>
                  </a:cubicBezTo>
                  <a:cubicBezTo>
                    <a:pt x="23" y="46"/>
                    <a:pt x="23" y="46"/>
                    <a:pt x="23" y="46"/>
                  </a:cubicBezTo>
                  <a:cubicBezTo>
                    <a:pt x="21" y="46"/>
                    <a:pt x="16" y="46"/>
                    <a:pt x="11" y="46"/>
                  </a:cubicBezTo>
                  <a:cubicBezTo>
                    <a:pt x="6" y="46"/>
                    <a:pt x="3" y="46"/>
                    <a:pt x="1" y="46"/>
                  </a:cubicBezTo>
                  <a:cubicBezTo>
                    <a:pt x="1" y="46"/>
                    <a:pt x="1" y="46"/>
                    <a:pt x="1" y="46"/>
                  </a:cubicBezTo>
                  <a:cubicBezTo>
                    <a:pt x="1" y="45"/>
                    <a:pt x="1" y="45"/>
                    <a:pt x="2" y="45"/>
                  </a:cubicBezTo>
                  <a:cubicBezTo>
                    <a:pt x="6" y="44"/>
                    <a:pt x="6" y="44"/>
                    <a:pt x="6" y="44"/>
                  </a:cubicBezTo>
                  <a:cubicBezTo>
                    <a:pt x="7" y="43"/>
                    <a:pt x="7" y="43"/>
                    <a:pt x="7" y="43"/>
                  </a:cubicBezTo>
                  <a:cubicBezTo>
                    <a:pt x="7" y="40"/>
                    <a:pt x="7" y="28"/>
                    <a:pt x="7" y="23"/>
                  </a:cubicBezTo>
                  <a:cubicBezTo>
                    <a:pt x="7" y="18"/>
                    <a:pt x="7" y="8"/>
                    <a:pt x="7" y="6"/>
                  </a:cubicBezTo>
                  <a:cubicBezTo>
                    <a:pt x="7" y="5"/>
                    <a:pt x="6" y="4"/>
                    <a:pt x="6" y="4"/>
                  </a:cubicBezTo>
                  <a:cubicBezTo>
                    <a:pt x="1" y="4"/>
                    <a:pt x="1" y="4"/>
                    <a:pt x="1" y="4"/>
                  </a:cubicBezTo>
                  <a:cubicBezTo>
                    <a:pt x="0" y="4"/>
                    <a:pt x="0" y="3"/>
                    <a:pt x="0" y="3"/>
                  </a:cubicBezTo>
                  <a:cubicBezTo>
                    <a:pt x="0" y="3"/>
                    <a:pt x="0" y="3"/>
                    <a:pt x="1" y="3"/>
                  </a:cubicBezTo>
                  <a:cubicBezTo>
                    <a:pt x="14" y="0"/>
                    <a:pt x="14" y="0"/>
                    <a:pt x="14" y="0"/>
                  </a:cubicBezTo>
                  <a:cubicBezTo>
                    <a:pt x="15" y="0"/>
                    <a:pt x="15" y="0"/>
                    <a:pt x="15" y="1"/>
                  </a:cubicBezTo>
                  <a:cubicBezTo>
                    <a:pt x="15" y="3"/>
                    <a:pt x="14" y="17"/>
                    <a:pt x="14" y="22"/>
                  </a:cubicBezTo>
                  <a:cubicBezTo>
                    <a:pt x="14" y="24"/>
                    <a:pt x="14" y="25"/>
                    <a:pt x="14" y="26"/>
                  </a:cubicBez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dirty="0">
                <a:solidFill>
                  <a:srgbClr val="000000"/>
                </a:solidFill>
                <a:latin typeface="Calibri Light" panose="020F0302020204030204" pitchFamily="34" charset="0"/>
                <a:cs typeface="Calibri Light" panose="020F0302020204030204" pitchFamily="34" charset="0"/>
              </a:endParaRPr>
            </a:p>
          </p:txBody>
        </p:sp>
        <p:sp>
          <p:nvSpPr>
            <p:cNvPr id="24" name="Freeform 23">
              <a:extLst>
                <a:ext uri="{FF2B5EF4-FFF2-40B4-BE49-F238E27FC236}">
                  <a16:creationId xmlns:a16="http://schemas.microsoft.com/office/drawing/2014/main" id="{F37F23CE-F62C-A547-B89F-C7CC061F66CE}"/>
                </a:ext>
              </a:extLst>
            </p:cNvPr>
            <p:cNvSpPr>
              <a:spLocks noEditPoints="1"/>
            </p:cNvSpPr>
            <p:nvPr userDrawn="1"/>
          </p:nvSpPr>
          <p:spPr bwMode="gray">
            <a:xfrm>
              <a:off x="5099050" y="6176963"/>
              <a:ext cx="66675" cy="193675"/>
            </a:xfrm>
            <a:custGeom>
              <a:avLst/>
              <a:gdLst/>
              <a:ahLst/>
              <a:cxnLst>
                <a:cxn ang="0">
                  <a:pos x="10" y="0"/>
                </a:cxn>
                <a:cxn ang="0">
                  <a:pos x="14" y="4"/>
                </a:cxn>
                <a:cxn ang="0">
                  <a:pos x="10" y="9"/>
                </a:cxn>
                <a:cxn ang="0">
                  <a:pos x="5" y="4"/>
                </a:cxn>
                <a:cxn ang="0">
                  <a:pos x="10" y="0"/>
                </a:cxn>
                <a:cxn ang="0">
                  <a:pos x="14" y="15"/>
                </a:cxn>
                <a:cxn ang="0">
                  <a:pos x="15" y="16"/>
                </a:cxn>
                <a:cxn ang="0">
                  <a:pos x="14" y="39"/>
                </a:cxn>
                <a:cxn ang="0">
                  <a:pos x="14" y="58"/>
                </a:cxn>
                <a:cxn ang="0">
                  <a:pos x="15" y="59"/>
                </a:cxn>
                <a:cxn ang="0">
                  <a:pos x="20" y="60"/>
                </a:cxn>
                <a:cxn ang="0">
                  <a:pos x="21" y="61"/>
                </a:cxn>
                <a:cxn ang="0">
                  <a:pos x="20" y="61"/>
                </a:cxn>
                <a:cxn ang="0">
                  <a:pos x="11" y="61"/>
                </a:cxn>
                <a:cxn ang="0">
                  <a:pos x="1" y="61"/>
                </a:cxn>
                <a:cxn ang="0">
                  <a:pos x="1" y="61"/>
                </a:cxn>
                <a:cxn ang="0">
                  <a:pos x="1" y="60"/>
                </a:cxn>
                <a:cxn ang="0">
                  <a:pos x="6" y="59"/>
                </a:cxn>
                <a:cxn ang="0">
                  <a:pos x="7" y="58"/>
                </a:cxn>
                <a:cxn ang="0">
                  <a:pos x="7" y="38"/>
                </a:cxn>
                <a:cxn ang="0">
                  <a:pos x="7" y="21"/>
                </a:cxn>
                <a:cxn ang="0">
                  <a:pos x="6" y="19"/>
                </a:cxn>
                <a:cxn ang="0">
                  <a:pos x="1" y="19"/>
                </a:cxn>
                <a:cxn ang="0">
                  <a:pos x="0" y="18"/>
                </a:cxn>
                <a:cxn ang="0">
                  <a:pos x="0" y="18"/>
                </a:cxn>
                <a:cxn ang="0">
                  <a:pos x="14" y="15"/>
                </a:cxn>
              </a:cxnLst>
              <a:rect l="0" t="0" r="r" b="b"/>
              <a:pathLst>
                <a:path w="21" h="61">
                  <a:moveTo>
                    <a:pt x="10" y="0"/>
                  </a:moveTo>
                  <a:cubicBezTo>
                    <a:pt x="13" y="0"/>
                    <a:pt x="14" y="2"/>
                    <a:pt x="14" y="4"/>
                  </a:cubicBezTo>
                  <a:cubicBezTo>
                    <a:pt x="14" y="7"/>
                    <a:pt x="12" y="9"/>
                    <a:pt x="10" y="9"/>
                  </a:cubicBezTo>
                  <a:cubicBezTo>
                    <a:pt x="8" y="9"/>
                    <a:pt x="5" y="7"/>
                    <a:pt x="5" y="4"/>
                  </a:cubicBezTo>
                  <a:cubicBezTo>
                    <a:pt x="5" y="2"/>
                    <a:pt x="7" y="0"/>
                    <a:pt x="10" y="0"/>
                  </a:cubicBezTo>
                  <a:close/>
                  <a:moveTo>
                    <a:pt x="14" y="15"/>
                  </a:moveTo>
                  <a:cubicBezTo>
                    <a:pt x="15" y="15"/>
                    <a:pt x="15" y="15"/>
                    <a:pt x="15" y="16"/>
                  </a:cubicBezTo>
                  <a:cubicBezTo>
                    <a:pt x="15" y="20"/>
                    <a:pt x="14" y="34"/>
                    <a:pt x="14" y="39"/>
                  </a:cubicBezTo>
                  <a:cubicBezTo>
                    <a:pt x="14" y="43"/>
                    <a:pt x="14" y="55"/>
                    <a:pt x="14" y="58"/>
                  </a:cubicBezTo>
                  <a:cubicBezTo>
                    <a:pt x="14" y="58"/>
                    <a:pt x="14" y="59"/>
                    <a:pt x="15" y="59"/>
                  </a:cubicBezTo>
                  <a:cubicBezTo>
                    <a:pt x="20" y="60"/>
                    <a:pt x="20" y="60"/>
                    <a:pt x="20" y="60"/>
                  </a:cubicBezTo>
                  <a:cubicBezTo>
                    <a:pt x="20" y="60"/>
                    <a:pt x="21" y="60"/>
                    <a:pt x="21" y="61"/>
                  </a:cubicBezTo>
                  <a:cubicBezTo>
                    <a:pt x="21" y="61"/>
                    <a:pt x="20" y="61"/>
                    <a:pt x="20" y="61"/>
                  </a:cubicBezTo>
                  <a:cubicBezTo>
                    <a:pt x="18" y="61"/>
                    <a:pt x="15" y="61"/>
                    <a:pt x="11" y="61"/>
                  </a:cubicBezTo>
                  <a:cubicBezTo>
                    <a:pt x="7" y="61"/>
                    <a:pt x="3" y="61"/>
                    <a:pt x="1" y="61"/>
                  </a:cubicBezTo>
                  <a:cubicBezTo>
                    <a:pt x="1" y="61"/>
                    <a:pt x="1" y="61"/>
                    <a:pt x="1" y="61"/>
                  </a:cubicBezTo>
                  <a:cubicBezTo>
                    <a:pt x="1" y="60"/>
                    <a:pt x="1" y="60"/>
                    <a:pt x="1" y="60"/>
                  </a:cubicBezTo>
                  <a:cubicBezTo>
                    <a:pt x="6" y="59"/>
                    <a:pt x="6" y="59"/>
                    <a:pt x="6" y="59"/>
                  </a:cubicBezTo>
                  <a:cubicBezTo>
                    <a:pt x="7" y="58"/>
                    <a:pt x="7" y="58"/>
                    <a:pt x="7" y="58"/>
                  </a:cubicBezTo>
                  <a:cubicBezTo>
                    <a:pt x="7" y="55"/>
                    <a:pt x="7" y="43"/>
                    <a:pt x="7" y="38"/>
                  </a:cubicBezTo>
                  <a:cubicBezTo>
                    <a:pt x="7" y="34"/>
                    <a:pt x="7" y="23"/>
                    <a:pt x="7" y="21"/>
                  </a:cubicBezTo>
                  <a:cubicBezTo>
                    <a:pt x="6" y="20"/>
                    <a:pt x="6" y="19"/>
                    <a:pt x="6" y="19"/>
                  </a:cubicBezTo>
                  <a:cubicBezTo>
                    <a:pt x="1" y="19"/>
                    <a:pt x="1" y="19"/>
                    <a:pt x="1" y="19"/>
                  </a:cubicBezTo>
                  <a:cubicBezTo>
                    <a:pt x="0" y="19"/>
                    <a:pt x="0" y="18"/>
                    <a:pt x="0" y="18"/>
                  </a:cubicBezTo>
                  <a:cubicBezTo>
                    <a:pt x="0" y="18"/>
                    <a:pt x="0" y="18"/>
                    <a:pt x="0" y="18"/>
                  </a:cubicBezTo>
                  <a:lnTo>
                    <a:pt x="14" y="15"/>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dirty="0">
                <a:solidFill>
                  <a:srgbClr val="000000"/>
                </a:solidFill>
                <a:latin typeface="Calibri Light" panose="020F0302020204030204" pitchFamily="34" charset="0"/>
                <a:cs typeface="Calibri Light" panose="020F0302020204030204" pitchFamily="34" charset="0"/>
              </a:endParaRPr>
            </a:p>
          </p:txBody>
        </p:sp>
        <p:sp>
          <p:nvSpPr>
            <p:cNvPr id="25" name="Freeform 24">
              <a:extLst>
                <a:ext uri="{FF2B5EF4-FFF2-40B4-BE49-F238E27FC236}">
                  <a16:creationId xmlns:a16="http://schemas.microsoft.com/office/drawing/2014/main" id="{77AD480E-49FF-AD4A-A91A-69E44C369372}"/>
                </a:ext>
              </a:extLst>
            </p:cNvPr>
            <p:cNvSpPr>
              <a:spLocks/>
            </p:cNvSpPr>
            <p:nvPr userDrawn="1"/>
          </p:nvSpPr>
          <p:spPr bwMode="gray">
            <a:xfrm>
              <a:off x="5181600" y="6224588"/>
              <a:ext cx="111125" cy="146050"/>
            </a:xfrm>
            <a:custGeom>
              <a:avLst/>
              <a:gdLst/>
              <a:ahLst/>
              <a:cxnLst>
                <a:cxn ang="0">
                  <a:pos x="0" y="27"/>
                </a:cxn>
                <a:cxn ang="0">
                  <a:pos x="9" y="6"/>
                </a:cxn>
                <a:cxn ang="0">
                  <a:pos x="25" y="0"/>
                </a:cxn>
                <a:cxn ang="0">
                  <a:pos x="33" y="1"/>
                </a:cxn>
                <a:cxn ang="0">
                  <a:pos x="33" y="2"/>
                </a:cxn>
                <a:cxn ang="0">
                  <a:pos x="34" y="12"/>
                </a:cxn>
                <a:cxn ang="0">
                  <a:pos x="33" y="13"/>
                </a:cxn>
                <a:cxn ang="0">
                  <a:pos x="33" y="13"/>
                </a:cxn>
                <a:cxn ang="0">
                  <a:pos x="29" y="5"/>
                </a:cxn>
                <a:cxn ang="0">
                  <a:pos x="28" y="3"/>
                </a:cxn>
                <a:cxn ang="0">
                  <a:pos x="24" y="2"/>
                </a:cxn>
                <a:cxn ang="0">
                  <a:pos x="12" y="10"/>
                </a:cxn>
                <a:cxn ang="0">
                  <a:pos x="8" y="27"/>
                </a:cxn>
                <a:cxn ang="0">
                  <a:pos x="21" y="43"/>
                </a:cxn>
                <a:cxn ang="0">
                  <a:pos x="27" y="43"/>
                </a:cxn>
                <a:cxn ang="0">
                  <a:pos x="35" y="39"/>
                </a:cxn>
                <a:cxn ang="0">
                  <a:pos x="35" y="40"/>
                </a:cxn>
                <a:cxn ang="0">
                  <a:pos x="35" y="41"/>
                </a:cxn>
                <a:cxn ang="0">
                  <a:pos x="25" y="46"/>
                </a:cxn>
                <a:cxn ang="0">
                  <a:pos x="18" y="46"/>
                </a:cxn>
                <a:cxn ang="0">
                  <a:pos x="0" y="27"/>
                </a:cxn>
              </a:cxnLst>
              <a:rect l="0" t="0" r="r" b="b"/>
              <a:pathLst>
                <a:path w="35" h="46">
                  <a:moveTo>
                    <a:pt x="0" y="27"/>
                  </a:moveTo>
                  <a:cubicBezTo>
                    <a:pt x="0" y="20"/>
                    <a:pt x="3" y="12"/>
                    <a:pt x="9" y="6"/>
                  </a:cubicBezTo>
                  <a:cubicBezTo>
                    <a:pt x="13" y="2"/>
                    <a:pt x="19" y="0"/>
                    <a:pt x="25" y="0"/>
                  </a:cubicBezTo>
                  <a:cubicBezTo>
                    <a:pt x="29" y="0"/>
                    <a:pt x="31" y="1"/>
                    <a:pt x="33" y="1"/>
                  </a:cubicBezTo>
                  <a:cubicBezTo>
                    <a:pt x="33" y="2"/>
                    <a:pt x="33" y="2"/>
                    <a:pt x="33" y="2"/>
                  </a:cubicBezTo>
                  <a:cubicBezTo>
                    <a:pt x="34" y="12"/>
                    <a:pt x="34" y="12"/>
                    <a:pt x="34" y="12"/>
                  </a:cubicBezTo>
                  <a:cubicBezTo>
                    <a:pt x="34" y="13"/>
                    <a:pt x="33" y="13"/>
                    <a:pt x="33" y="13"/>
                  </a:cubicBezTo>
                  <a:cubicBezTo>
                    <a:pt x="33" y="13"/>
                    <a:pt x="33" y="13"/>
                    <a:pt x="33" y="13"/>
                  </a:cubicBezTo>
                  <a:cubicBezTo>
                    <a:pt x="31" y="10"/>
                    <a:pt x="30" y="8"/>
                    <a:pt x="29" y="5"/>
                  </a:cubicBezTo>
                  <a:cubicBezTo>
                    <a:pt x="29" y="4"/>
                    <a:pt x="28" y="4"/>
                    <a:pt x="28" y="3"/>
                  </a:cubicBezTo>
                  <a:cubicBezTo>
                    <a:pt x="27" y="3"/>
                    <a:pt x="25" y="2"/>
                    <a:pt x="24" y="2"/>
                  </a:cubicBezTo>
                  <a:cubicBezTo>
                    <a:pt x="19" y="2"/>
                    <a:pt x="15" y="5"/>
                    <a:pt x="12" y="10"/>
                  </a:cubicBezTo>
                  <a:cubicBezTo>
                    <a:pt x="10" y="14"/>
                    <a:pt x="8" y="20"/>
                    <a:pt x="8" y="27"/>
                  </a:cubicBezTo>
                  <a:cubicBezTo>
                    <a:pt x="8" y="38"/>
                    <a:pt x="14" y="43"/>
                    <a:pt x="21" y="43"/>
                  </a:cubicBezTo>
                  <a:cubicBezTo>
                    <a:pt x="24" y="43"/>
                    <a:pt x="26" y="43"/>
                    <a:pt x="27" y="43"/>
                  </a:cubicBezTo>
                  <a:cubicBezTo>
                    <a:pt x="30" y="42"/>
                    <a:pt x="32" y="41"/>
                    <a:pt x="35" y="39"/>
                  </a:cubicBezTo>
                  <a:cubicBezTo>
                    <a:pt x="35" y="39"/>
                    <a:pt x="35" y="40"/>
                    <a:pt x="35" y="40"/>
                  </a:cubicBezTo>
                  <a:cubicBezTo>
                    <a:pt x="35" y="40"/>
                    <a:pt x="35" y="41"/>
                    <a:pt x="35" y="41"/>
                  </a:cubicBezTo>
                  <a:cubicBezTo>
                    <a:pt x="33" y="42"/>
                    <a:pt x="29" y="44"/>
                    <a:pt x="25" y="46"/>
                  </a:cubicBezTo>
                  <a:cubicBezTo>
                    <a:pt x="24" y="46"/>
                    <a:pt x="22" y="46"/>
                    <a:pt x="18" y="46"/>
                  </a:cubicBezTo>
                  <a:cubicBezTo>
                    <a:pt x="7" y="46"/>
                    <a:pt x="0" y="40"/>
                    <a:pt x="0" y="27"/>
                  </a:cubicBez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dirty="0">
                <a:solidFill>
                  <a:srgbClr val="000000"/>
                </a:solidFill>
                <a:latin typeface="Calibri Light" panose="020F0302020204030204" pitchFamily="34" charset="0"/>
                <a:cs typeface="Calibri Light" panose="020F0302020204030204" pitchFamily="34" charset="0"/>
              </a:endParaRPr>
            </a:p>
          </p:txBody>
        </p:sp>
        <p:sp>
          <p:nvSpPr>
            <p:cNvPr id="26" name="Freeform 25">
              <a:extLst>
                <a:ext uri="{FF2B5EF4-FFF2-40B4-BE49-F238E27FC236}">
                  <a16:creationId xmlns:a16="http://schemas.microsoft.com/office/drawing/2014/main" id="{EBC727E0-F742-6B45-B468-6E1A28AB6550}"/>
                </a:ext>
              </a:extLst>
            </p:cNvPr>
            <p:cNvSpPr>
              <a:spLocks noEditPoints="1"/>
            </p:cNvSpPr>
            <p:nvPr userDrawn="1"/>
          </p:nvSpPr>
          <p:spPr bwMode="gray">
            <a:xfrm>
              <a:off x="5308600" y="6224588"/>
              <a:ext cx="119063" cy="146050"/>
            </a:xfrm>
            <a:custGeom>
              <a:avLst/>
              <a:gdLst/>
              <a:ahLst/>
              <a:cxnLst>
                <a:cxn ang="0">
                  <a:pos x="20" y="2"/>
                </a:cxn>
                <a:cxn ang="0">
                  <a:pos x="29" y="18"/>
                </a:cxn>
                <a:cxn ang="0">
                  <a:pos x="27" y="21"/>
                </a:cxn>
                <a:cxn ang="0">
                  <a:pos x="9" y="21"/>
                </a:cxn>
                <a:cxn ang="0">
                  <a:pos x="20" y="2"/>
                </a:cxn>
                <a:cxn ang="0">
                  <a:pos x="38" y="20"/>
                </a:cxn>
                <a:cxn ang="0">
                  <a:pos x="21" y="0"/>
                </a:cxn>
                <a:cxn ang="0">
                  <a:pos x="0" y="27"/>
                </a:cxn>
                <a:cxn ang="0">
                  <a:pos x="19" y="46"/>
                </a:cxn>
                <a:cxn ang="0">
                  <a:pos x="26" y="45"/>
                </a:cxn>
                <a:cxn ang="0">
                  <a:pos x="37" y="40"/>
                </a:cxn>
                <a:cxn ang="0">
                  <a:pos x="37" y="40"/>
                </a:cxn>
                <a:cxn ang="0">
                  <a:pos x="37" y="39"/>
                </a:cxn>
                <a:cxn ang="0">
                  <a:pos x="29" y="42"/>
                </a:cxn>
                <a:cxn ang="0">
                  <a:pos x="22" y="43"/>
                </a:cxn>
                <a:cxn ang="0">
                  <a:pos x="9" y="29"/>
                </a:cxn>
                <a:cxn ang="0">
                  <a:pos x="9" y="23"/>
                </a:cxn>
                <a:cxn ang="0">
                  <a:pos x="35" y="22"/>
                </a:cxn>
                <a:cxn ang="0">
                  <a:pos x="38" y="20"/>
                </a:cxn>
              </a:cxnLst>
              <a:rect l="0" t="0" r="r" b="b"/>
              <a:pathLst>
                <a:path w="38" h="46">
                  <a:moveTo>
                    <a:pt x="20" y="2"/>
                  </a:moveTo>
                  <a:cubicBezTo>
                    <a:pt x="26" y="2"/>
                    <a:pt x="29" y="13"/>
                    <a:pt x="29" y="18"/>
                  </a:cubicBezTo>
                  <a:cubicBezTo>
                    <a:pt x="29" y="20"/>
                    <a:pt x="28" y="20"/>
                    <a:pt x="27" y="21"/>
                  </a:cubicBezTo>
                  <a:cubicBezTo>
                    <a:pt x="24" y="21"/>
                    <a:pt x="15" y="22"/>
                    <a:pt x="9" y="21"/>
                  </a:cubicBezTo>
                  <a:cubicBezTo>
                    <a:pt x="9" y="9"/>
                    <a:pt x="14" y="2"/>
                    <a:pt x="20" y="2"/>
                  </a:cubicBezTo>
                  <a:close/>
                  <a:moveTo>
                    <a:pt x="38" y="20"/>
                  </a:moveTo>
                  <a:cubicBezTo>
                    <a:pt x="38" y="11"/>
                    <a:pt x="33" y="0"/>
                    <a:pt x="21" y="0"/>
                  </a:cubicBezTo>
                  <a:cubicBezTo>
                    <a:pt x="9" y="0"/>
                    <a:pt x="0" y="14"/>
                    <a:pt x="0" y="27"/>
                  </a:cubicBezTo>
                  <a:cubicBezTo>
                    <a:pt x="0" y="40"/>
                    <a:pt x="8" y="46"/>
                    <a:pt x="19" y="46"/>
                  </a:cubicBezTo>
                  <a:cubicBezTo>
                    <a:pt x="22" y="46"/>
                    <a:pt x="25" y="46"/>
                    <a:pt x="26" y="45"/>
                  </a:cubicBezTo>
                  <a:cubicBezTo>
                    <a:pt x="30" y="44"/>
                    <a:pt x="35" y="42"/>
                    <a:pt x="37" y="40"/>
                  </a:cubicBezTo>
                  <a:cubicBezTo>
                    <a:pt x="37" y="40"/>
                    <a:pt x="37" y="40"/>
                    <a:pt x="37" y="40"/>
                  </a:cubicBezTo>
                  <a:cubicBezTo>
                    <a:pt x="37" y="39"/>
                    <a:pt x="37" y="39"/>
                    <a:pt x="37" y="39"/>
                  </a:cubicBezTo>
                  <a:cubicBezTo>
                    <a:pt x="34" y="40"/>
                    <a:pt x="31" y="41"/>
                    <a:pt x="29" y="42"/>
                  </a:cubicBezTo>
                  <a:cubicBezTo>
                    <a:pt x="27" y="43"/>
                    <a:pt x="25" y="43"/>
                    <a:pt x="22" y="43"/>
                  </a:cubicBezTo>
                  <a:cubicBezTo>
                    <a:pt x="16" y="43"/>
                    <a:pt x="10" y="38"/>
                    <a:pt x="9" y="29"/>
                  </a:cubicBezTo>
                  <a:cubicBezTo>
                    <a:pt x="9" y="27"/>
                    <a:pt x="9" y="25"/>
                    <a:pt x="9" y="23"/>
                  </a:cubicBezTo>
                  <a:cubicBezTo>
                    <a:pt x="13" y="23"/>
                    <a:pt x="31" y="23"/>
                    <a:pt x="35" y="22"/>
                  </a:cubicBezTo>
                  <a:cubicBezTo>
                    <a:pt x="37" y="22"/>
                    <a:pt x="38" y="21"/>
                    <a:pt x="38" y="20"/>
                  </a:cubicBez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dirty="0">
                <a:solidFill>
                  <a:srgbClr val="000000"/>
                </a:solidFill>
                <a:latin typeface="Calibri Light" panose="020F0302020204030204" pitchFamily="34" charset="0"/>
                <a:cs typeface="Calibri Light" panose="020F0302020204030204" pitchFamily="34" charset="0"/>
              </a:endParaRPr>
            </a:p>
          </p:txBody>
        </p:sp>
        <p:sp>
          <p:nvSpPr>
            <p:cNvPr id="27" name="Freeform 26">
              <a:extLst>
                <a:ext uri="{FF2B5EF4-FFF2-40B4-BE49-F238E27FC236}">
                  <a16:creationId xmlns:a16="http://schemas.microsoft.com/office/drawing/2014/main" id="{E6DDB773-26B3-EC4C-9477-74CE4F904CFC}"/>
                </a:ext>
              </a:extLst>
            </p:cNvPr>
            <p:cNvSpPr>
              <a:spLocks noEditPoints="1"/>
            </p:cNvSpPr>
            <p:nvPr userDrawn="1"/>
          </p:nvSpPr>
          <p:spPr bwMode="gray">
            <a:xfrm>
              <a:off x="5503863" y="6176963"/>
              <a:ext cx="146050" cy="193675"/>
            </a:xfrm>
            <a:custGeom>
              <a:avLst/>
              <a:gdLst/>
              <a:ahLst/>
              <a:cxnLst>
                <a:cxn ang="0">
                  <a:pos x="19" y="1"/>
                </a:cxn>
                <a:cxn ang="0">
                  <a:pos x="34" y="14"/>
                </a:cxn>
                <a:cxn ang="0">
                  <a:pos x="16" y="29"/>
                </a:cxn>
                <a:cxn ang="0">
                  <a:pos x="14" y="28"/>
                </a:cxn>
                <a:cxn ang="0">
                  <a:pos x="15" y="3"/>
                </a:cxn>
                <a:cxn ang="0">
                  <a:pos x="19" y="1"/>
                </a:cxn>
                <a:cxn ang="0">
                  <a:pos x="28" y="28"/>
                </a:cxn>
                <a:cxn ang="0">
                  <a:pos x="30" y="28"/>
                </a:cxn>
                <a:cxn ang="0">
                  <a:pos x="43" y="14"/>
                </a:cxn>
                <a:cxn ang="0">
                  <a:pos x="20" y="0"/>
                </a:cxn>
                <a:cxn ang="0">
                  <a:pos x="0" y="1"/>
                </a:cxn>
                <a:cxn ang="0">
                  <a:pos x="0" y="1"/>
                </a:cxn>
                <a:cxn ang="0">
                  <a:pos x="0" y="2"/>
                </a:cxn>
                <a:cxn ang="0">
                  <a:pos x="5" y="3"/>
                </a:cxn>
                <a:cxn ang="0">
                  <a:pos x="6" y="4"/>
                </a:cxn>
                <a:cxn ang="0">
                  <a:pos x="6" y="30"/>
                </a:cxn>
                <a:cxn ang="0">
                  <a:pos x="6" y="57"/>
                </a:cxn>
                <a:cxn ang="0">
                  <a:pos x="5" y="59"/>
                </a:cxn>
                <a:cxn ang="0">
                  <a:pos x="1" y="60"/>
                </a:cxn>
                <a:cxn ang="0">
                  <a:pos x="0" y="61"/>
                </a:cxn>
                <a:cxn ang="0">
                  <a:pos x="0" y="61"/>
                </a:cxn>
                <a:cxn ang="0">
                  <a:pos x="9" y="61"/>
                </a:cxn>
                <a:cxn ang="0">
                  <a:pos x="17" y="61"/>
                </a:cxn>
                <a:cxn ang="0">
                  <a:pos x="46" y="44"/>
                </a:cxn>
                <a:cxn ang="0">
                  <a:pos x="30" y="29"/>
                </a:cxn>
                <a:cxn ang="0">
                  <a:pos x="28" y="29"/>
                </a:cxn>
                <a:cxn ang="0">
                  <a:pos x="28" y="28"/>
                </a:cxn>
                <a:cxn ang="0">
                  <a:pos x="37" y="45"/>
                </a:cxn>
                <a:cxn ang="0">
                  <a:pos x="18" y="59"/>
                </a:cxn>
                <a:cxn ang="0">
                  <a:pos x="13" y="57"/>
                </a:cxn>
                <a:cxn ang="0">
                  <a:pos x="14" y="31"/>
                </a:cxn>
                <a:cxn ang="0">
                  <a:pos x="19" y="30"/>
                </a:cxn>
                <a:cxn ang="0">
                  <a:pos x="37" y="45"/>
                </a:cxn>
              </a:cxnLst>
              <a:rect l="0" t="0" r="r" b="b"/>
              <a:pathLst>
                <a:path w="46" h="61">
                  <a:moveTo>
                    <a:pt x="19" y="1"/>
                  </a:moveTo>
                  <a:cubicBezTo>
                    <a:pt x="29" y="1"/>
                    <a:pt x="34" y="6"/>
                    <a:pt x="34" y="14"/>
                  </a:cubicBezTo>
                  <a:cubicBezTo>
                    <a:pt x="34" y="24"/>
                    <a:pt x="25" y="29"/>
                    <a:pt x="16" y="29"/>
                  </a:cubicBezTo>
                  <a:cubicBezTo>
                    <a:pt x="15" y="29"/>
                    <a:pt x="14" y="28"/>
                    <a:pt x="14" y="28"/>
                  </a:cubicBezTo>
                  <a:cubicBezTo>
                    <a:pt x="14" y="26"/>
                    <a:pt x="14" y="10"/>
                    <a:pt x="15" y="3"/>
                  </a:cubicBezTo>
                  <a:cubicBezTo>
                    <a:pt x="15" y="2"/>
                    <a:pt x="16" y="1"/>
                    <a:pt x="19" y="1"/>
                  </a:cubicBezTo>
                  <a:close/>
                  <a:moveTo>
                    <a:pt x="28" y="28"/>
                  </a:moveTo>
                  <a:cubicBezTo>
                    <a:pt x="28" y="28"/>
                    <a:pt x="29" y="28"/>
                    <a:pt x="30" y="28"/>
                  </a:cubicBezTo>
                  <a:cubicBezTo>
                    <a:pt x="36" y="26"/>
                    <a:pt x="43" y="21"/>
                    <a:pt x="43" y="14"/>
                  </a:cubicBezTo>
                  <a:cubicBezTo>
                    <a:pt x="43" y="5"/>
                    <a:pt x="36" y="0"/>
                    <a:pt x="20" y="0"/>
                  </a:cubicBezTo>
                  <a:cubicBezTo>
                    <a:pt x="12" y="0"/>
                    <a:pt x="4" y="0"/>
                    <a:pt x="0" y="1"/>
                  </a:cubicBezTo>
                  <a:cubicBezTo>
                    <a:pt x="0" y="1"/>
                    <a:pt x="0" y="1"/>
                    <a:pt x="0" y="1"/>
                  </a:cubicBezTo>
                  <a:cubicBezTo>
                    <a:pt x="0" y="2"/>
                    <a:pt x="0" y="2"/>
                    <a:pt x="0" y="2"/>
                  </a:cubicBezTo>
                  <a:cubicBezTo>
                    <a:pt x="5" y="3"/>
                    <a:pt x="5" y="3"/>
                    <a:pt x="5" y="3"/>
                  </a:cubicBezTo>
                  <a:cubicBezTo>
                    <a:pt x="6" y="3"/>
                    <a:pt x="6" y="3"/>
                    <a:pt x="6" y="4"/>
                  </a:cubicBezTo>
                  <a:cubicBezTo>
                    <a:pt x="6" y="9"/>
                    <a:pt x="6" y="24"/>
                    <a:pt x="6" y="30"/>
                  </a:cubicBezTo>
                  <a:cubicBezTo>
                    <a:pt x="6" y="34"/>
                    <a:pt x="7" y="54"/>
                    <a:pt x="6" y="57"/>
                  </a:cubicBezTo>
                  <a:cubicBezTo>
                    <a:pt x="6" y="58"/>
                    <a:pt x="6" y="58"/>
                    <a:pt x="5" y="59"/>
                  </a:cubicBezTo>
                  <a:cubicBezTo>
                    <a:pt x="1" y="60"/>
                    <a:pt x="1" y="60"/>
                    <a:pt x="1" y="60"/>
                  </a:cubicBezTo>
                  <a:cubicBezTo>
                    <a:pt x="0" y="60"/>
                    <a:pt x="0" y="60"/>
                    <a:pt x="0" y="61"/>
                  </a:cubicBezTo>
                  <a:cubicBezTo>
                    <a:pt x="0" y="61"/>
                    <a:pt x="0" y="61"/>
                    <a:pt x="0" y="61"/>
                  </a:cubicBezTo>
                  <a:cubicBezTo>
                    <a:pt x="3" y="61"/>
                    <a:pt x="7" y="61"/>
                    <a:pt x="9" y="61"/>
                  </a:cubicBezTo>
                  <a:cubicBezTo>
                    <a:pt x="11" y="61"/>
                    <a:pt x="15" y="61"/>
                    <a:pt x="17" y="61"/>
                  </a:cubicBezTo>
                  <a:cubicBezTo>
                    <a:pt x="33" y="61"/>
                    <a:pt x="46" y="56"/>
                    <a:pt x="46" y="44"/>
                  </a:cubicBezTo>
                  <a:cubicBezTo>
                    <a:pt x="46" y="36"/>
                    <a:pt x="39" y="30"/>
                    <a:pt x="30" y="29"/>
                  </a:cubicBezTo>
                  <a:cubicBezTo>
                    <a:pt x="29" y="29"/>
                    <a:pt x="28" y="29"/>
                    <a:pt x="28" y="29"/>
                  </a:cubicBezTo>
                  <a:lnTo>
                    <a:pt x="28" y="28"/>
                  </a:lnTo>
                  <a:close/>
                  <a:moveTo>
                    <a:pt x="37" y="45"/>
                  </a:moveTo>
                  <a:cubicBezTo>
                    <a:pt x="37" y="55"/>
                    <a:pt x="28" y="59"/>
                    <a:pt x="18" y="59"/>
                  </a:cubicBezTo>
                  <a:cubicBezTo>
                    <a:pt x="16" y="59"/>
                    <a:pt x="13" y="58"/>
                    <a:pt x="13" y="57"/>
                  </a:cubicBezTo>
                  <a:cubicBezTo>
                    <a:pt x="13" y="56"/>
                    <a:pt x="14" y="33"/>
                    <a:pt x="14" y="31"/>
                  </a:cubicBezTo>
                  <a:cubicBezTo>
                    <a:pt x="14" y="30"/>
                    <a:pt x="16" y="30"/>
                    <a:pt x="19" y="30"/>
                  </a:cubicBezTo>
                  <a:cubicBezTo>
                    <a:pt x="30" y="30"/>
                    <a:pt x="37" y="37"/>
                    <a:pt x="37" y="45"/>
                  </a:cubicBez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dirty="0">
                <a:solidFill>
                  <a:srgbClr val="000000"/>
                </a:solidFill>
                <a:latin typeface="Calibri Light" panose="020F0302020204030204" pitchFamily="34" charset="0"/>
                <a:cs typeface="Calibri Light" panose="020F0302020204030204" pitchFamily="34" charset="0"/>
              </a:endParaRPr>
            </a:p>
          </p:txBody>
        </p:sp>
        <p:sp>
          <p:nvSpPr>
            <p:cNvPr id="29" name="Freeform 28">
              <a:extLst>
                <a:ext uri="{FF2B5EF4-FFF2-40B4-BE49-F238E27FC236}">
                  <a16:creationId xmlns:a16="http://schemas.microsoft.com/office/drawing/2014/main" id="{2ED4ABDA-23FE-4A44-8CA1-396D7262AABB}"/>
                </a:ext>
              </a:extLst>
            </p:cNvPr>
            <p:cNvSpPr>
              <a:spLocks noEditPoints="1"/>
            </p:cNvSpPr>
            <p:nvPr userDrawn="1"/>
          </p:nvSpPr>
          <p:spPr bwMode="gray">
            <a:xfrm>
              <a:off x="5672138" y="6224588"/>
              <a:ext cx="136525" cy="146050"/>
            </a:xfrm>
            <a:custGeom>
              <a:avLst/>
              <a:gdLst/>
              <a:ahLst/>
              <a:cxnLst>
                <a:cxn ang="0">
                  <a:pos x="16" y="43"/>
                </a:cxn>
                <a:cxn ang="0">
                  <a:pos x="8" y="32"/>
                </a:cxn>
                <a:cxn ang="0">
                  <a:pos x="18" y="18"/>
                </a:cxn>
                <a:cxn ang="0">
                  <a:pos x="29" y="25"/>
                </a:cxn>
                <a:cxn ang="0">
                  <a:pos x="30" y="27"/>
                </a:cxn>
                <a:cxn ang="0">
                  <a:pos x="29" y="29"/>
                </a:cxn>
                <a:cxn ang="0">
                  <a:pos x="16" y="43"/>
                </a:cxn>
                <a:cxn ang="0">
                  <a:pos x="29" y="21"/>
                </a:cxn>
                <a:cxn ang="0">
                  <a:pos x="28" y="20"/>
                </a:cxn>
                <a:cxn ang="0">
                  <a:pos x="17" y="16"/>
                </a:cxn>
                <a:cxn ang="0">
                  <a:pos x="0" y="34"/>
                </a:cxn>
                <a:cxn ang="0">
                  <a:pos x="11" y="46"/>
                </a:cxn>
                <a:cxn ang="0">
                  <a:pos x="28" y="35"/>
                </a:cxn>
                <a:cxn ang="0">
                  <a:pos x="30" y="33"/>
                </a:cxn>
                <a:cxn ang="0">
                  <a:pos x="30" y="33"/>
                </a:cxn>
                <a:cxn ang="0">
                  <a:pos x="30" y="36"/>
                </a:cxn>
                <a:cxn ang="0">
                  <a:pos x="30" y="45"/>
                </a:cxn>
                <a:cxn ang="0">
                  <a:pos x="31" y="46"/>
                </a:cxn>
                <a:cxn ang="0">
                  <a:pos x="36" y="46"/>
                </a:cxn>
                <a:cxn ang="0">
                  <a:pos x="43" y="46"/>
                </a:cxn>
                <a:cxn ang="0">
                  <a:pos x="43" y="45"/>
                </a:cxn>
                <a:cxn ang="0">
                  <a:pos x="42" y="45"/>
                </a:cxn>
                <a:cxn ang="0">
                  <a:pos x="38" y="43"/>
                </a:cxn>
                <a:cxn ang="0">
                  <a:pos x="37" y="42"/>
                </a:cxn>
                <a:cxn ang="0">
                  <a:pos x="37" y="31"/>
                </a:cxn>
                <a:cxn ang="0">
                  <a:pos x="37" y="20"/>
                </a:cxn>
                <a:cxn ang="0">
                  <a:pos x="24" y="0"/>
                </a:cxn>
                <a:cxn ang="0">
                  <a:pos x="4" y="10"/>
                </a:cxn>
                <a:cxn ang="0">
                  <a:pos x="5" y="12"/>
                </a:cxn>
                <a:cxn ang="0">
                  <a:pos x="5" y="12"/>
                </a:cxn>
                <a:cxn ang="0">
                  <a:pos x="20" y="4"/>
                </a:cxn>
                <a:cxn ang="0">
                  <a:pos x="29" y="14"/>
                </a:cxn>
                <a:cxn ang="0">
                  <a:pos x="30" y="21"/>
                </a:cxn>
                <a:cxn ang="0">
                  <a:pos x="29" y="21"/>
                </a:cxn>
              </a:cxnLst>
              <a:rect l="0" t="0" r="r" b="b"/>
              <a:pathLst>
                <a:path w="43" h="46">
                  <a:moveTo>
                    <a:pt x="16" y="43"/>
                  </a:moveTo>
                  <a:cubicBezTo>
                    <a:pt x="11" y="43"/>
                    <a:pt x="8" y="39"/>
                    <a:pt x="8" y="32"/>
                  </a:cubicBezTo>
                  <a:cubicBezTo>
                    <a:pt x="8" y="25"/>
                    <a:pt x="12" y="18"/>
                    <a:pt x="18" y="18"/>
                  </a:cubicBezTo>
                  <a:cubicBezTo>
                    <a:pt x="24" y="18"/>
                    <a:pt x="27" y="22"/>
                    <a:pt x="29" y="25"/>
                  </a:cubicBezTo>
                  <a:cubicBezTo>
                    <a:pt x="29" y="26"/>
                    <a:pt x="30" y="27"/>
                    <a:pt x="30" y="27"/>
                  </a:cubicBezTo>
                  <a:cubicBezTo>
                    <a:pt x="30" y="28"/>
                    <a:pt x="29" y="29"/>
                    <a:pt x="29" y="29"/>
                  </a:cubicBezTo>
                  <a:cubicBezTo>
                    <a:pt x="27" y="37"/>
                    <a:pt x="21" y="43"/>
                    <a:pt x="16" y="43"/>
                  </a:cubicBezTo>
                  <a:close/>
                  <a:moveTo>
                    <a:pt x="29" y="21"/>
                  </a:moveTo>
                  <a:cubicBezTo>
                    <a:pt x="29" y="21"/>
                    <a:pt x="28" y="20"/>
                    <a:pt x="28" y="20"/>
                  </a:cubicBezTo>
                  <a:cubicBezTo>
                    <a:pt x="26" y="18"/>
                    <a:pt x="22" y="16"/>
                    <a:pt x="17" y="16"/>
                  </a:cubicBezTo>
                  <a:cubicBezTo>
                    <a:pt x="5" y="16"/>
                    <a:pt x="0" y="26"/>
                    <a:pt x="0" y="34"/>
                  </a:cubicBezTo>
                  <a:cubicBezTo>
                    <a:pt x="0" y="42"/>
                    <a:pt x="5" y="46"/>
                    <a:pt x="11" y="46"/>
                  </a:cubicBezTo>
                  <a:cubicBezTo>
                    <a:pt x="20" y="46"/>
                    <a:pt x="26" y="40"/>
                    <a:pt x="28" y="35"/>
                  </a:cubicBezTo>
                  <a:cubicBezTo>
                    <a:pt x="29" y="34"/>
                    <a:pt x="29" y="33"/>
                    <a:pt x="30" y="33"/>
                  </a:cubicBezTo>
                  <a:cubicBezTo>
                    <a:pt x="30" y="33"/>
                    <a:pt x="30" y="33"/>
                    <a:pt x="30" y="33"/>
                  </a:cubicBezTo>
                  <a:cubicBezTo>
                    <a:pt x="30" y="34"/>
                    <a:pt x="30" y="35"/>
                    <a:pt x="30" y="36"/>
                  </a:cubicBezTo>
                  <a:cubicBezTo>
                    <a:pt x="30" y="38"/>
                    <a:pt x="30" y="44"/>
                    <a:pt x="30" y="45"/>
                  </a:cubicBezTo>
                  <a:cubicBezTo>
                    <a:pt x="30" y="45"/>
                    <a:pt x="30" y="46"/>
                    <a:pt x="31" y="46"/>
                  </a:cubicBezTo>
                  <a:cubicBezTo>
                    <a:pt x="32" y="46"/>
                    <a:pt x="34" y="46"/>
                    <a:pt x="36" y="46"/>
                  </a:cubicBezTo>
                  <a:cubicBezTo>
                    <a:pt x="39" y="46"/>
                    <a:pt x="42" y="46"/>
                    <a:pt x="43" y="46"/>
                  </a:cubicBezTo>
                  <a:cubicBezTo>
                    <a:pt x="43" y="46"/>
                    <a:pt x="43" y="46"/>
                    <a:pt x="43" y="45"/>
                  </a:cubicBezTo>
                  <a:cubicBezTo>
                    <a:pt x="43" y="45"/>
                    <a:pt x="43" y="45"/>
                    <a:pt x="42" y="45"/>
                  </a:cubicBezTo>
                  <a:cubicBezTo>
                    <a:pt x="38" y="43"/>
                    <a:pt x="38" y="43"/>
                    <a:pt x="38" y="43"/>
                  </a:cubicBezTo>
                  <a:cubicBezTo>
                    <a:pt x="37" y="43"/>
                    <a:pt x="37" y="43"/>
                    <a:pt x="37" y="42"/>
                  </a:cubicBezTo>
                  <a:cubicBezTo>
                    <a:pt x="37" y="40"/>
                    <a:pt x="37" y="34"/>
                    <a:pt x="37" y="31"/>
                  </a:cubicBezTo>
                  <a:cubicBezTo>
                    <a:pt x="37" y="28"/>
                    <a:pt x="37" y="22"/>
                    <a:pt x="37" y="20"/>
                  </a:cubicBezTo>
                  <a:cubicBezTo>
                    <a:pt x="37" y="10"/>
                    <a:pt x="35" y="0"/>
                    <a:pt x="24" y="0"/>
                  </a:cubicBezTo>
                  <a:cubicBezTo>
                    <a:pt x="15" y="0"/>
                    <a:pt x="9" y="4"/>
                    <a:pt x="4" y="10"/>
                  </a:cubicBezTo>
                  <a:cubicBezTo>
                    <a:pt x="4" y="11"/>
                    <a:pt x="4" y="12"/>
                    <a:pt x="5" y="12"/>
                  </a:cubicBezTo>
                  <a:cubicBezTo>
                    <a:pt x="5" y="12"/>
                    <a:pt x="5" y="12"/>
                    <a:pt x="5" y="12"/>
                  </a:cubicBezTo>
                  <a:cubicBezTo>
                    <a:pt x="9" y="7"/>
                    <a:pt x="14" y="4"/>
                    <a:pt x="20" y="4"/>
                  </a:cubicBezTo>
                  <a:cubicBezTo>
                    <a:pt x="25" y="4"/>
                    <a:pt x="28" y="8"/>
                    <a:pt x="29" y="14"/>
                  </a:cubicBezTo>
                  <a:cubicBezTo>
                    <a:pt x="29" y="16"/>
                    <a:pt x="29" y="19"/>
                    <a:pt x="30" y="21"/>
                  </a:cubicBezTo>
                  <a:lnTo>
                    <a:pt x="29" y="21"/>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dirty="0">
                <a:solidFill>
                  <a:srgbClr val="000000"/>
                </a:solidFill>
                <a:latin typeface="Calibri Light" panose="020F0302020204030204" pitchFamily="34" charset="0"/>
                <a:cs typeface="Calibri Light" panose="020F0302020204030204" pitchFamily="34" charset="0"/>
              </a:endParaRPr>
            </a:p>
          </p:txBody>
        </p:sp>
        <p:sp>
          <p:nvSpPr>
            <p:cNvPr id="31" name="Freeform 30">
              <a:extLst>
                <a:ext uri="{FF2B5EF4-FFF2-40B4-BE49-F238E27FC236}">
                  <a16:creationId xmlns:a16="http://schemas.microsoft.com/office/drawing/2014/main" id="{04A122A7-509A-BC43-A647-BE0C1AD19D35}"/>
                </a:ext>
              </a:extLst>
            </p:cNvPr>
            <p:cNvSpPr>
              <a:spLocks noEditPoints="1"/>
            </p:cNvSpPr>
            <p:nvPr userDrawn="1"/>
          </p:nvSpPr>
          <p:spPr bwMode="gray">
            <a:xfrm>
              <a:off x="5818188" y="6176963"/>
              <a:ext cx="63500" cy="193675"/>
            </a:xfrm>
            <a:custGeom>
              <a:avLst/>
              <a:gdLst/>
              <a:ahLst/>
              <a:cxnLst>
                <a:cxn ang="0">
                  <a:pos x="10" y="0"/>
                </a:cxn>
                <a:cxn ang="0">
                  <a:pos x="14" y="4"/>
                </a:cxn>
                <a:cxn ang="0">
                  <a:pos x="10" y="9"/>
                </a:cxn>
                <a:cxn ang="0">
                  <a:pos x="5" y="4"/>
                </a:cxn>
                <a:cxn ang="0">
                  <a:pos x="10" y="0"/>
                </a:cxn>
                <a:cxn ang="0">
                  <a:pos x="14" y="15"/>
                </a:cxn>
                <a:cxn ang="0">
                  <a:pos x="15" y="16"/>
                </a:cxn>
                <a:cxn ang="0">
                  <a:pos x="14" y="39"/>
                </a:cxn>
                <a:cxn ang="0">
                  <a:pos x="14" y="58"/>
                </a:cxn>
                <a:cxn ang="0">
                  <a:pos x="15" y="59"/>
                </a:cxn>
                <a:cxn ang="0">
                  <a:pos x="20" y="60"/>
                </a:cxn>
                <a:cxn ang="0">
                  <a:pos x="20" y="61"/>
                </a:cxn>
                <a:cxn ang="0">
                  <a:pos x="20" y="61"/>
                </a:cxn>
                <a:cxn ang="0">
                  <a:pos x="10" y="61"/>
                </a:cxn>
                <a:cxn ang="0">
                  <a:pos x="1" y="61"/>
                </a:cxn>
                <a:cxn ang="0">
                  <a:pos x="1" y="61"/>
                </a:cxn>
                <a:cxn ang="0">
                  <a:pos x="1" y="60"/>
                </a:cxn>
                <a:cxn ang="0">
                  <a:pos x="6" y="59"/>
                </a:cxn>
                <a:cxn ang="0">
                  <a:pos x="7" y="58"/>
                </a:cxn>
                <a:cxn ang="0">
                  <a:pos x="7" y="38"/>
                </a:cxn>
                <a:cxn ang="0">
                  <a:pos x="6" y="21"/>
                </a:cxn>
                <a:cxn ang="0">
                  <a:pos x="5" y="19"/>
                </a:cxn>
                <a:cxn ang="0">
                  <a:pos x="0" y="19"/>
                </a:cxn>
                <a:cxn ang="0">
                  <a:pos x="0" y="18"/>
                </a:cxn>
                <a:cxn ang="0">
                  <a:pos x="0" y="18"/>
                </a:cxn>
                <a:cxn ang="0">
                  <a:pos x="14" y="15"/>
                </a:cxn>
              </a:cxnLst>
              <a:rect l="0" t="0" r="r" b="b"/>
              <a:pathLst>
                <a:path w="20" h="61">
                  <a:moveTo>
                    <a:pt x="10" y="0"/>
                  </a:moveTo>
                  <a:cubicBezTo>
                    <a:pt x="12" y="0"/>
                    <a:pt x="14" y="2"/>
                    <a:pt x="14" y="4"/>
                  </a:cubicBezTo>
                  <a:cubicBezTo>
                    <a:pt x="14" y="7"/>
                    <a:pt x="12" y="9"/>
                    <a:pt x="10" y="9"/>
                  </a:cubicBezTo>
                  <a:cubicBezTo>
                    <a:pt x="7" y="9"/>
                    <a:pt x="5" y="7"/>
                    <a:pt x="5" y="4"/>
                  </a:cubicBezTo>
                  <a:cubicBezTo>
                    <a:pt x="5" y="2"/>
                    <a:pt x="7" y="0"/>
                    <a:pt x="10" y="0"/>
                  </a:cubicBezTo>
                  <a:close/>
                  <a:moveTo>
                    <a:pt x="14" y="15"/>
                  </a:moveTo>
                  <a:cubicBezTo>
                    <a:pt x="15" y="15"/>
                    <a:pt x="15" y="15"/>
                    <a:pt x="15" y="16"/>
                  </a:cubicBezTo>
                  <a:cubicBezTo>
                    <a:pt x="15" y="20"/>
                    <a:pt x="14" y="34"/>
                    <a:pt x="14" y="39"/>
                  </a:cubicBezTo>
                  <a:cubicBezTo>
                    <a:pt x="14" y="43"/>
                    <a:pt x="14" y="55"/>
                    <a:pt x="14" y="58"/>
                  </a:cubicBezTo>
                  <a:cubicBezTo>
                    <a:pt x="14" y="58"/>
                    <a:pt x="14" y="59"/>
                    <a:pt x="15" y="59"/>
                  </a:cubicBezTo>
                  <a:cubicBezTo>
                    <a:pt x="20" y="60"/>
                    <a:pt x="20" y="60"/>
                    <a:pt x="20" y="60"/>
                  </a:cubicBezTo>
                  <a:cubicBezTo>
                    <a:pt x="20" y="60"/>
                    <a:pt x="20" y="60"/>
                    <a:pt x="20" y="61"/>
                  </a:cubicBezTo>
                  <a:cubicBezTo>
                    <a:pt x="20" y="61"/>
                    <a:pt x="20" y="61"/>
                    <a:pt x="20" y="61"/>
                  </a:cubicBezTo>
                  <a:cubicBezTo>
                    <a:pt x="18" y="61"/>
                    <a:pt x="15" y="61"/>
                    <a:pt x="10" y="61"/>
                  </a:cubicBezTo>
                  <a:cubicBezTo>
                    <a:pt x="6" y="61"/>
                    <a:pt x="3" y="61"/>
                    <a:pt x="1" y="61"/>
                  </a:cubicBezTo>
                  <a:cubicBezTo>
                    <a:pt x="1" y="61"/>
                    <a:pt x="1" y="61"/>
                    <a:pt x="1" y="61"/>
                  </a:cubicBezTo>
                  <a:cubicBezTo>
                    <a:pt x="1" y="60"/>
                    <a:pt x="1" y="60"/>
                    <a:pt x="1" y="60"/>
                  </a:cubicBezTo>
                  <a:cubicBezTo>
                    <a:pt x="6" y="59"/>
                    <a:pt x="6" y="59"/>
                    <a:pt x="6" y="59"/>
                  </a:cubicBezTo>
                  <a:cubicBezTo>
                    <a:pt x="7" y="58"/>
                    <a:pt x="7" y="58"/>
                    <a:pt x="7" y="58"/>
                  </a:cubicBezTo>
                  <a:cubicBezTo>
                    <a:pt x="7" y="55"/>
                    <a:pt x="7" y="43"/>
                    <a:pt x="7" y="38"/>
                  </a:cubicBezTo>
                  <a:cubicBezTo>
                    <a:pt x="7" y="34"/>
                    <a:pt x="6" y="23"/>
                    <a:pt x="6" y="21"/>
                  </a:cubicBezTo>
                  <a:cubicBezTo>
                    <a:pt x="6" y="20"/>
                    <a:pt x="6" y="19"/>
                    <a:pt x="5" y="19"/>
                  </a:cubicBezTo>
                  <a:cubicBezTo>
                    <a:pt x="0" y="19"/>
                    <a:pt x="0" y="19"/>
                    <a:pt x="0" y="19"/>
                  </a:cubicBezTo>
                  <a:cubicBezTo>
                    <a:pt x="0" y="19"/>
                    <a:pt x="0" y="18"/>
                    <a:pt x="0" y="18"/>
                  </a:cubicBezTo>
                  <a:cubicBezTo>
                    <a:pt x="0" y="18"/>
                    <a:pt x="0" y="18"/>
                    <a:pt x="0" y="18"/>
                  </a:cubicBezTo>
                  <a:lnTo>
                    <a:pt x="14" y="15"/>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dirty="0">
                <a:solidFill>
                  <a:srgbClr val="000000"/>
                </a:solidFill>
                <a:latin typeface="Calibri Light" panose="020F0302020204030204" pitchFamily="34" charset="0"/>
                <a:cs typeface="Calibri Light" panose="020F0302020204030204" pitchFamily="34" charset="0"/>
              </a:endParaRPr>
            </a:p>
          </p:txBody>
        </p:sp>
        <p:sp>
          <p:nvSpPr>
            <p:cNvPr id="32" name="Freeform 31">
              <a:extLst>
                <a:ext uri="{FF2B5EF4-FFF2-40B4-BE49-F238E27FC236}">
                  <a16:creationId xmlns:a16="http://schemas.microsoft.com/office/drawing/2014/main" id="{F5D4C3C2-F5EE-3244-9BE4-0FD99AB5841E}"/>
                </a:ext>
              </a:extLst>
            </p:cNvPr>
            <p:cNvSpPr>
              <a:spLocks/>
            </p:cNvSpPr>
            <p:nvPr userDrawn="1"/>
          </p:nvSpPr>
          <p:spPr bwMode="gray">
            <a:xfrm>
              <a:off x="5891213" y="6157913"/>
              <a:ext cx="66675" cy="212725"/>
            </a:xfrm>
            <a:custGeom>
              <a:avLst/>
              <a:gdLst/>
              <a:ahLst/>
              <a:cxnLst>
                <a:cxn ang="0">
                  <a:pos x="15" y="0"/>
                </a:cxn>
                <a:cxn ang="0">
                  <a:pos x="16" y="1"/>
                </a:cxn>
                <a:cxn ang="0">
                  <a:pos x="15" y="33"/>
                </a:cxn>
                <a:cxn ang="0">
                  <a:pos x="14" y="64"/>
                </a:cxn>
                <a:cxn ang="0">
                  <a:pos x="15" y="65"/>
                </a:cxn>
                <a:cxn ang="0">
                  <a:pos x="21" y="66"/>
                </a:cxn>
                <a:cxn ang="0">
                  <a:pos x="21" y="67"/>
                </a:cxn>
                <a:cxn ang="0">
                  <a:pos x="21" y="67"/>
                </a:cxn>
                <a:cxn ang="0">
                  <a:pos x="11" y="67"/>
                </a:cxn>
                <a:cxn ang="0">
                  <a:pos x="2" y="67"/>
                </a:cxn>
                <a:cxn ang="0">
                  <a:pos x="2" y="67"/>
                </a:cxn>
                <a:cxn ang="0">
                  <a:pos x="2" y="66"/>
                </a:cxn>
                <a:cxn ang="0">
                  <a:pos x="7" y="65"/>
                </a:cxn>
                <a:cxn ang="0">
                  <a:pos x="8" y="64"/>
                </a:cxn>
                <a:cxn ang="0">
                  <a:pos x="8" y="33"/>
                </a:cxn>
                <a:cxn ang="0">
                  <a:pos x="7" y="5"/>
                </a:cxn>
                <a:cxn ang="0">
                  <a:pos x="6" y="3"/>
                </a:cxn>
                <a:cxn ang="0">
                  <a:pos x="0" y="3"/>
                </a:cxn>
                <a:cxn ang="0">
                  <a:pos x="0" y="2"/>
                </a:cxn>
                <a:cxn ang="0">
                  <a:pos x="0" y="2"/>
                </a:cxn>
                <a:cxn ang="0">
                  <a:pos x="15" y="0"/>
                </a:cxn>
              </a:cxnLst>
              <a:rect l="0" t="0" r="r" b="b"/>
              <a:pathLst>
                <a:path w="21" h="67">
                  <a:moveTo>
                    <a:pt x="15" y="0"/>
                  </a:moveTo>
                  <a:cubicBezTo>
                    <a:pt x="16" y="0"/>
                    <a:pt x="16" y="0"/>
                    <a:pt x="16" y="1"/>
                  </a:cubicBezTo>
                  <a:cubicBezTo>
                    <a:pt x="16" y="2"/>
                    <a:pt x="15" y="22"/>
                    <a:pt x="15" y="33"/>
                  </a:cubicBezTo>
                  <a:cubicBezTo>
                    <a:pt x="15" y="40"/>
                    <a:pt x="14" y="62"/>
                    <a:pt x="14" y="64"/>
                  </a:cubicBezTo>
                  <a:cubicBezTo>
                    <a:pt x="14" y="64"/>
                    <a:pt x="15" y="64"/>
                    <a:pt x="15" y="65"/>
                  </a:cubicBezTo>
                  <a:cubicBezTo>
                    <a:pt x="21" y="66"/>
                    <a:pt x="21" y="66"/>
                    <a:pt x="21" y="66"/>
                  </a:cubicBezTo>
                  <a:cubicBezTo>
                    <a:pt x="21" y="66"/>
                    <a:pt x="21" y="66"/>
                    <a:pt x="21" y="67"/>
                  </a:cubicBezTo>
                  <a:cubicBezTo>
                    <a:pt x="21" y="67"/>
                    <a:pt x="21" y="67"/>
                    <a:pt x="21" y="67"/>
                  </a:cubicBezTo>
                  <a:cubicBezTo>
                    <a:pt x="19" y="67"/>
                    <a:pt x="15" y="67"/>
                    <a:pt x="11" y="67"/>
                  </a:cubicBezTo>
                  <a:cubicBezTo>
                    <a:pt x="7" y="67"/>
                    <a:pt x="4" y="67"/>
                    <a:pt x="2" y="67"/>
                  </a:cubicBezTo>
                  <a:cubicBezTo>
                    <a:pt x="2" y="67"/>
                    <a:pt x="2" y="67"/>
                    <a:pt x="2" y="67"/>
                  </a:cubicBezTo>
                  <a:cubicBezTo>
                    <a:pt x="2" y="66"/>
                    <a:pt x="2" y="66"/>
                    <a:pt x="2" y="66"/>
                  </a:cubicBezTo>
                  <a:cubicBezTo>
                    <a:pt x="7" y="65"/>
                    <a:pt x="7" y="65"/>
                    <a:pt x="7" y="65"/>
                  </a:cubicBezTo>
                  <a:cubicBezTo>
                    <a:pt x="7" y="65"/>
                    <a:pt x="8" y="64"/>
                    <a:pt x="8" y="64"/>
                  </a:cubicBezTo>
                  <a:cubicBezTo>
                    <a:pt x="8" y="61"/>
                    <a:pt x="8" y="38"/>
                    <a:pt x="8" y="33"/>
                  </a:cubicBezTo>
                  <a:cubicBezTo>
                    <a:pt x="8" y="28"/>
                    <a:pt x="7" y="8"/>
                    <a:pt x="7" y="5"/>
                  </a:cubicBezTo>
                  <a:cubicBezTo>
                    <a:pt x="7" y="4"/>
                    <a:pt x="7" y="3"/>
                    <a:pt x="6" y="3"/>
                  </a:cubicBezTo>
                  <a:cubicBezTo>
                    <a:pt x="0" y="3"/>
                    <a:pt x="0" y="3"/>
                    <a:pt x="0" y="3"/>
                  </a:cubicBezTo>
                  <a:cubicBezTo>
                    <a:pt x="0" y="3"/>
                    <a:pt x="0" y="2"/>
                    <a:pt x="0" y="2"/>
                  </a:cubicBezTo>
                  <a:cubicBezTo>
                    <a:pt x="0" y="2"/>
                    <a:pt x="0" y="2"/>
                    <a:pt x="0" y="2"/>
                  </a:cubicBezTo>
                  <a:lnTo>
                    <a:pt x="15" y="0"/>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dirty="0">
                <a:solidFill>
                  <a:srgbClr val="000000"/>
                </a:solidFill>
                <a:latin typeface="Calibri Light" panose="020F0302020204030204" pitchFamily="34" charset="0"/>
                <a:cs typeface="Calibri Light" panose="020F0302020204030204" pitchFamily="34" charset="0"/>
              </a:endParaRPr>
            </a:p>
          </p:txBody>
        </p:sp>
        <p:sp>
          <p:nvSpPr>
            <p:cNvPr id="35" name="Freeform 34">
              <a:extLst>
                <a:ext uri="{FF2B5EF4-FFF2-40B4-BE49-F238E27FC236}">
                  <a16:creationId xmlns:a16="http://schemas.microsoft.com/office/drawing/2014/main" id="{9443B11F-71F4-8E49-BE90-4CB4DB1BA1D9}"/>
                </a:ext>
              </a:extLst>
            </p:cNvPr>
            <p:cNvSpPr>
              <a:spLocks noEditPoints="1"/>
            </p:cNvSpPr>
            <p:nvPr userDrawn="1"/>
          </p:nvSpPr>
          <p:spPr bwMode="gray">
            <a:xfrm>
              <a:off x="5973763" y="6224588"/>
              <a:ext cx="117475" cy="146050"/>
            </a:xfrm>
            <a:custGeom>
              <a:avLst/>
              <a:gdLst/>
              <a:ahLst/>
              <a:cxnLst>
                <a:cxn ang="0">
                  <a:pos x="20" y="2"/>
                </a:cxn>
                <a:cxn ang="0">
                  <a:pos x="29" y="18"/>
                </a:cxn>
                <a:cxn ang="0">
                  <a:pos x="27" y="21"/>
                </a:cxn>
                <a:cxn ang="0">
                  <a:pos x="9" y="21"/>
                </a:cxn>
                <a:cxn ang="0">
                  <a:pos x="20" y="2"/>
                </a:cxn>
                <a:cxn ang="0">
                  <a:pos x="37" y="20"/>
                </a:cxn>
                <a:cxn ang="0">
                  <a:pos x="21" y="0"/>
                </a:cxn>
                <a:cxn ang="0">
                  <a:pos x="0" y="27"/>
                </a:cxn>
                <a:cxn ang="0">
                  <a:pos x="19" y="46"/>
                </a:cxn>
                <a:cxn ang="0">
                  <a:pos x="26" y="45"/>
                </a:cxn>
                <a:cxn ang="0">
                  <a:pos x="37" y="40"/>
                </a:cxn>
                <a:cxn ang="0">
                  <a:pos x="37" y="40"/>
                </a:cxn>
                <a:cxn ang="0">
                  <a:pos x="36" y="39"/>
                </a:cxn>
                <a:cxn ang="0">
                  <a:pos x="28" y="42"/>
                </a:cxn>
                <a:cxn ang="0">
                  <a:pos x="22" y="43"/>
                </a:cxn>
                <a:cxn ang="0">
                  <a:pos x="9" y="29"/>
                </a:cxn>
                <a:cxn ang="0">
                  <a:pos x="9" y="23"/>
                </a:cxn>
                <a:cxn ang="0">
                  <a:pos x="35" y="22"/>
                </a:cxn>
                <a:cxn ang="0">
                  <a:pos x="37" y="20"/>
                </a:cxn>
              </a:cxnLst>
              <a:rect l="0" t="0" r="r" b="b"/>
              <a:pathLst>
                <a:path w="37" h="46">
                  <a:moveTo>
                    <a:pt x="20" y="2"/>
                  </a:moveTo>
                  <a:cubicBezTo>
                    <a:pt x="26" y="2"/>
                    <a:pt x="29" y="13"/>
                    <a:pt x="29" y="18"/>
                  </a:cubicBezTo>
                  <a:cubicBezTo>
                    <a:pt x="29" y="20"/>
                    <a:pt x="28" y="20"/>
                    <a:pt x="27" y="21"/>
                  </a:cubicBezTo>
                  <a:cubicBezTo>
                    <a:pt x="24" y="21"/>
                    <a:pt x="14" y="22"/>
                    <a:pt x="9" y="21"/>
                  </a:cubicBezTo>
                  <a:cubicBezTo>
                    <a:pt x="9" y="9"/>
                    <a:pt x="14" y="2"/>
                    <a:pt x="20" y="2"/>
                  </a:cubicBezTo>
                  <a:close/>
                  <a:moveTo>
                    <a:pt x="37" y="20"/>
                  </a:moveTo>
                  <a:cubicBezTo>
                    <a:pt x="37" y="11"/>
                    <a:pt x="32" y="0"/>
                    <a:pt x="21" y="0"/>
                  </a:cubicBezTo>
                  <a:cubicBezTo>
                    <a:pt x="9" y="0"/>
                    <a:pt x="0" y="14"/>
                    <a:pt x="0" y="27"/>
                  </a:cubicBezTo>
                  <a:cubicBezTo>
                    <a:pt x="0" y="40"/>
                    <a:pt x="8" y="46"/>
                    <a:pt x="19" y="46"/>
                  </a:cubicBezTo>
                  <a:cubicBezTo>
                    <a:pt x="22" y="46"/>
                    <a:pt x="25" y="46"/>
                    <a:pt x="26" y="45"/>
                  </a:cubicBezTo>
                  <a:cubicBezTo>
                    <a:pt x="30" y="44"/>
                    <a:pt x="34" y="42"/>
                    <a:pt x="37" y="40"/>
                  </a:cubicBezTo>
                  <a:cubicBezTo>
                    <a:pt x="37" y="40"/>
                    <a:pt x="37" y="40"/>
                    <a:pt x="37" y="40"/>
                  </a:cubicBezTo>
                  <a:cubicBezTo>
                    <a:pt x="37" y="39"/>
                    <a:pt x="37" y="39"/>
                    <a:pt x="36" y="39"/>
                  </a:cubicBezTo>
                  <a:cubicBezTo>
                    <a:pt x="34" y="40"/>
                    <a:pt x="31" y="41"/>
                    <a:pt x="28" y="42"/>
                  </a:cubicBezTo>
                  <a:cubicBezTo>
                    <a:pt x="27" y="43"/>
                    <a:pt x="25" y="43"/>
                    <a:pt x="22" y="43"/>
                  </a:cubicBezTo>
                  <a:cubicBezTo>
                    <a:pt x="15" y="43"/>
                    <a:pt x="10" y="38"/>
                    <a:pt x="9" y="29"/>
                  </a:cubicBezTo>
                  <a:cubicBezTo>
                    <a:pt x="9" y="27"/>
                    <a:pt x="9" y="25"/>
                    <a:pt x="9" y="23"/>
                  </a:cubicBezTo>
                  <a:cubicBezTo>
                    <a:pt x="13" y="23"/>
                    <a:pt x="31" y="23"/>
                    <a:pt x="35" y="22"/>
                  </a:cubicBezTo>
                  <a:cubicBezTo>
                    <a:pt x="36" y="22"/>
                    <a:pt x="37" y="21"/>
                    <a:pt x="37" y="20"/>
                  </a:cubicBez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dirty="0">
                <a:solidFill>
                  <a:srgbClr val="000000"/>
                </a:solidFill>
                <a:latin typeface="Calibri Light" panose="020F0302020204030204" pitchFamily="34" charset="0"/>
                <a:cs typeface="Calibri Light" panose="020F0302020204030204" pitchFamily="34" charset="0"/>
              </a:endParaRPr>
            </a:p>
          </p:txBody>
        </p:sp>
        <p:sp>
          <p:nvSpPr>
            <p:cNvPr id="36" name="Freeform 35">
              <a:extLst>
                <a:ext uri="{FF2B5EF4-FFF2-40B4-BE49-F238E27FC236}">
                  <a16:creationId xmlns:a16="http://schemas.microsoft.com/office/drawing/2014/main" id="{51017DC1-24EA-4D40-856A-036B0F212E0D}"/>
                </a:ext>
              </a:extLst>
            </p:cNvPr>
            <p:cNvSpPr>
              <a:spLocks/>
            </p:cNvSpPr>
            <p:nvPr userDrawn="1"/>
          </p:nvSpPr>
          <p:spPr bwMode="gray">
            <a:xfrm>
              <a:off x="6097588" y="6227763"/>
              <a:ext cx="152400" cy="201612"/>
            </a:xfrm>
            <a:custGeom>
              <a:avLst/>
              <a:gdLst/>
              <a:ahLst/>
              <a:cxnLst>
                <a:cxn ang="0">
                  <a:pos x="48" y="0"/>
                </a:cxn>
                <a:cxn ang="0">
                  <a:pos x="48" y="0"/>
                </a:cxn>
                <a:cxn ang="0">
                  <a:pos x="47" y="1"/>
                </a:cxn>
                <a:cxn ang="0">
                  <a:pos x="45" y="2"/>
                </a:cxn>
                <a:cxn ang="0">
                  <a:pos x="44" y="4"/>
                </a:cxn>
                <a:cxn ang="0">
                  <a:pos x="27" y="43"/>
                </a:cxn>
                <a:cxn ang="0">
                  <a:pos x="6" y="64"/>
                </a:cxn>
                <a:cxn ang="0">
                  <a:pos x="3" y="63"/>
                </a:cxn>
                <a:cxn ang="0">
                  <a:pos x="0" y="54"/>
                </a:cxn>
                <a:cxn ang="0">
                  <a:pos x="1" y="53"/>
                </a:cxn>
                <a:cxn ang="0">
                  <a:pos x="2" y="53"/>
                </a:cxn>
                <a:cxn ang="0">
                  <a:pos x="5" y="57"/>
                </a:cxn>
                <a:cxn ang="0">
                  <a:pos x="7" y="59"/>
                </a:cxn>
                <a:cxn ang="0">
                  <a:pos x="21" y="48"/>
                </a:cxn>
                <a:cxn ang="0">
                  <a:pos x="21" y="45"/>
                </a:cxn>
                <a:cxn ang="0">
                  <a:pos x="6" y="3"/>
                </a:cxn>
                <a:cxn ang="0">
                  <a:pos x="5" y="2"/>
                </a:cxn>
                <a:cxn ang="0">
                  <a:pos x="2" y="1"/>
                </a:cxn>
                <a:cxn ang="0">
                  <a:pos x="1" y="0"/>
                </a:cxn>
                <a:cxn ang="0">
                  <a:pos x="1" y="0"/>
                </a:cxn>
                <a:cxn ang="0">
                  <a:pos x="21" y="0"/>
                </a:cxn>
                <a:cxn ang="0">
                  <a:pos x="21" y="0"/>
                </a:cxn>
                <a:cxn ang="0">
                  <a:pos x="21" y="1"/>
                </a:cxn>
                <a:cxn ang="0">
                  <a:pos x="16" y="2"/>
                </a:cxn>
                <a:cxn ang="0">
                  <a:pos x="15" y="3"/>
                </a:cxn>
                <a:cxn ang="0">
                  <a:pos x="25" y="37"/>
                </a:cxn>
                <a:cxn ang="0">
                  <a:pos x="26" y="40"/>
                </a:cxn>
                <a:cxn ang="0">
                  <a:pos x="27" y="40"/>
                </a:cxn>
                <a:cxn ang="0">
                  <a:pos x="28" y="37"/>
                </a:cxn>
                <a:cxn ang="0">
                  <a:pos x="38" y="4"/>
                </a:cxn>
                <a:cxn ang="0">
                  <a:pos x="37" y="2"/>
                </a:cxn>
                <a:cxn ang="0">
                  <a:pos x="33" y="1"/>
                </a:cxn>
                <a:cxn ang="0">
                  <a:pos x="32" y="0"/>
                </a:cxn>
                <a:cxn ang="0">
                  <a:pos x="32" y="0"/>
                </a:cxn>
                <a:cxn ang="0">
                  <a:pos x="48" y="0"/>
                </a:cxn>
              </a:cxnLst>
              <a:rect l="0" t="0" r="r" b="b"/>
              <a:pathLst>
                <a:path w="48" h="64">
                  <a:moveTo>
                    <a:pt x="48" y="0"/>
                  </a:moveTo>
                  <a:cubicBezTo>
                    <a:pt x="48" y="0"/>
                    <a:pt x="48" y="0"/>
                    <a:pt x="48" y="0"/>
                  </a:cubicBezTo>
                  <a:cubicBezTo>
                    <a:pt x="48" y="1"/>
                    <a:pt x="48" y="1"/>
                    <a:pt x="47" y="1"/>
                  </a:cubicBezTo>
                  <a:cubicBezTo>
                    <a:pt x="45" y="2"/>
                    <a:pt x="45" y="2"/>
                    <a:pt x="45" y="2"/>
                  </a:cubicBezTo>
                  <a:cubicBezTo>
                    <a:pt x="45" y="2"/>
                    <a:pt x="44" y="3"/>
                    <a:pt x="44" y="4"/>
                  </a:cubicBezTo>
                  <a:cubicBezTo>
                    <a:pt x="42" y="10"/>
                    <a:pt x="33" y="33"/>
                    <a:pt x="27" y="43"/>
                  </a:cubicBezTo>
                  <a:cubicBezTo>
                    <a:pt x="22" y="52"/>
                    <a:pt x="14" y="64"/>
                    <a:pt x="6" y="64"/>
                  </a:cubicBezTo>
                  <a:cubicBezTo>
                    <a:pt x="3" y="64"/>
                    <a:pt x="3" y="63"/>
                    <a:pt x="3" y="63"/>
                  </a:cubicBezTo>
                  <a:cubicBezTo>
                    <a:pt x="0" y="54"/>
                    <a:pt x="0" y="54"/>
                    <a:pt x="0" y="54"/>
                  </a:cubicBezTo>
                  <a:cubicBezTo>
                    <a:pt x="0" y="53"/>
                    <a:pt x="1" y="53"/>
                    <a:pt x="1" y="53"/>
                  </a:cubicBezTo>
                  <a:cubicBezTo>
                    <a:pt x="1" y="53"/>
                    <a:pt x="1" y="53"/>
                    <a:pt x="2" y="53"/>
                  </a:cubicBezTo>
                  <a:cubicBezTo>
                    <a:pt x="5" y="57"/>
                    <a:pt x="5" y="57"/>
                    <a:pt x="5" y="57"/>
                  </a:cubicBezTo>
                  <a:cubicBezTo>
                    <a:pt x="5" y="58"/>
                    <a:pt x="6" y="59"/>
                    <a:pt x="7" y="59"/>
                  </a:cubicBezTo>
                  <a:cubicBezTo>
                    <a:pt x="11" y="59"/>
                    <a:pt x="17" y="54"/>
                    <a:pt x="21" y="48"/>
                  </a:cubicBezTo>
                  <a:cubicBezTo>
                    <a:pt x="22" y="47"/>
                    <a:pt x="22" y="46"/>
                    <a:pt x="21" y="45"/>
                  </a:cubicBezTo>
                  <a:cubicBezTo>
                    <a:pt x="18" y="37"/>
                    <a:pt x="9" y="13"/>
                    <a:pt x="6" y="3"/>
                  </a:cubicBezTo>
                  <a:cubicBezTo>
                    <a:pt x="5" y="3"/>
                    <a:pt x="5" y="2"/>
                    <a:pt x="5" y="2"/>
                  </a:cubicBezTo>
                  <a:cubicBezTo>
                    <a:pt x="2" y="1"/>
                    <a:pt x="2" y="1"/>
                    <a:pt x="2" y="1"/>
                  </a:cubicBezTo>
                  <a:cubicBezTo>
                    <a:pt x="1" y="1"/>
                    <a:pt x="1" y="1"/>
                    <a:pt x="1" y="0"/>
                  </a:cubicBezTo>
                  <a:cubicBezTo>
                    <a:pt x="1" y="0"/>
                    <a:pt x="1" y="0"/>
                    <a:pt x="1" y="0"/>
                  </a:cubicBezTo>
                  <a:cubicBezTo>
                    <a:pt x="21" y="0"/>
                    <a:pt x="21" y="0"/>
                    <a:pt x="21" y="0"/>
                  </a:cubicBezTo>
                  <a:cubicBezTo>
                    <a:pt x="21" y="0"/>
                    <a:pt x="21" y="0"/>
                    <a:pt x="21" y="0"/>
                  </a:cubicBezTo>
                  <a:cubicBezTo>
                    <a:pt x="21" y="1"/>
                    <a:pt x="21" y="1"/>
                    <a:pt x="21" y="1"/>
                  </a:cubicBezTo>
                  <a:cubicBezTo>
                    <a:pt x="16" y="2"/>
                    <a:pt x="16" y="2"/>
                    <a:pt x="16" y="2"/>
                  </a:cubicBezTo>
                  <a:cubicBezTo>
                    <a:pt x="15" y="2"/>
                    <a:pt x="15" y="3"/>
                    <a:pt x="15" y="3"/>
                  </a:cubicBezTo>
                  <a:cubicBezTo>
                    <a:pt x="17" y="11"/>
                    <a:pt x="23" y="29"/>
                    <a:pt x="25" y="37"/>
                  </a:cubicBezTo>
                  <a:cubicBezTo>
                    <a:pt x="26" y="38"/>
                    <a:pt x="26" y="39"/>
                    <a:pt x="26" y="40"/>
                  </a:cubicBezTo>
                  <a:cubicBezTo>
                    <a:pt x="27" y="40"/>
                    <a:pt x="27" y="40"/>
                    <a:pt x="27" y="40"/>
                  </a:cubicBezTo>
                  <a:cubicBezTo>
                    <a:pt x="27" y="39"/>
                    <a:pt x="28" y="38"/>
                    <a:pt x="28" y="37"/>
                  </a:cubicBezTo>
                  <a:cubicBezTo>
                    <a:pt x="31" y="29"/>
                    <a:pt x="36" y="13"/>
                    <a:pt x="38" y="4"/>
                  </a:cubicBezTo>
                  <a:cubicBezTo>
                    <a:pt x="38" y="2"/>
                    <a:pt x="38" y="2"/>
                    <a:pt x="37" y="2"/>
                  </a:cubicBezTo>
                  <a:cubicBezTo>
                    <a:pt x="33" y="1"/>
                    <a:pt x="33" y="1"/>
                    <a:pt x="33" y="1"/>
                  </a:cubicBezTo>
                  <a:cubicBezTo>
                    <a:pt x="32" y="1"/>
                    <a:pt x="32" y="1"/>
                    <a:pt x="32" y="0"/>
                  </a:cubicBezTo>
                  <a:cubicBezTo>
                    <a:pt x="32" y="0"/>
                    <a:pt x="32" y="0"/>
                    <a:pt x="32" y="0"/>
                  </a:cubicBezTo>
                  <a:lnTo>
                    <a:pt x="48" y="0"/>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dirty="0">
                <a:solidFill>
                  <a:srgbClr val="000000"/>
                </a:solidFill>
                <a:latin typeface="Calibri Light" panose="020F0302020204030204" pitchFamily="34" charset="0"/>
                <a:cs typeface="Calibri Light" panose="020F0302020204030204" pitchFamily="34" charset="0"/>
              </a:endParaRPr>
            </a:p>
          </p:txBody>
        </p:sp>
        <p:sp>
          <p:nvSpPr>
            <p:cNvPr id="37" name="Freeform 36">
              <a:extLst>
                <a:ext uri="{FF2B5EF4-FFF2-40B4-BE49-F238E27FC236}">
                  <a16:creationId xmlns:a16="http://schemas.microsoft.com/office/drawing/2014/main" id="{04BBAE89-31B8-D74D-B9A0-6A709319630D}"/>
                </a:ext>
              </a:extLst>
            </p:cNvPr>
            <p:cNvSpPr>
              <a:spLocks/>
            </p:cNvSpPr>
            <p:nvPr userDrawn="1"/>
          </p:nvSpPr>
          <p:spPr bwMode="gray">
            <a:xfrm>
              <a:off x="4816475" y="6445250"/>
              <a:ext cx="57150" cy="76200"/>
            </a:xfrm>
            <a:custGeom>
              <a:avLst/>
              <a:gdLst/>
              <a:ahLst/>
              <a:cxnLst>
                <a:cxn ang="0">
                  <a:pos x="18" y="23"/>
                </a:cxn>
                <a:cxn ang="0">
                  <a:pos x="12" y="24"/>
                </a:cxn>
                <a:cxn ang="0">
                  <a:pos x="0" y="12"/>
                </a:cxn>
                <a:cxn ang="0">
                  <a:pos x="13" y="0"/>
                </a:cxn>
                <a:cxn ang="0">
                  <a:pos x="18" y="1"/>
                </a:cxn>
                <a:cxn ang="0">
                  <a:pos x="18" y="3"/>
                </a:cxn>
                <a:cxn ang="0">
                  <a:pos x="13" y="2"/>
                </a:cxn>
                <a:cxn ang="0">
                  <a:pos x="4" y="12"/>
                </a:cxn>
                <a:cxn ang="0">
                  <a:pos x="13" y="22"/>
                </a:cxn>
                <a:cxn ang="0">
                  <a:pos x="18" y="21"/>
                </a:cxn>
                <a:cxn ang="0">
                  <a:pos x="18" y="23"/>
                </a:cxn>
              </a:cxnLst>
              <a:rect l="0" t="0" r="r" b="b"/>
              <a:pathLst>
                <a:path w="18" h="24">
                  <a:moveTo>
                    <a:pt x="18" y="23"/>
                  </a:moveTo>
                  <a:cubicBezTo>
                    <a:pt x="17" y="24"/>
                    <a:pt x="15" y="24"/>
                    <a:pt x="12" y="24"/>
                  </a:cubicBezTo>
                  <a:cubicBezTo>
                    <a:pt x="5" y="24"/>
                    <a:pt x="0" y="20"/>
                    <a:pt x="0" y="12"/>
                  </a:cubicBezTo>
                  <a:cubicBezTo>
                    <a:pt x="0" y="5"/>
                    <a:pt x="5" y="0"/>
                    <a:pt x="13" y="0"/>
                  </a:cubicBezTo>
                  <a:cubicBezTo>
                    <a:pt x="16" y="0"/>
                    <a:pt x="18" y="0"/>
                    <a:pt x="18" y="1"/>
                  </a:cubicBezTo>
                  <a:cubicBezTo>
                    <a:pt x="18" y="3"/>
                    <a:pt x="18" y="3"/>
                    <a:pt x="18" y="3"/>
                  </a:cubicBezTo>
                  <a:cubicBezTo>
                    <a:pt x="16" y="3"/>
                    <a:pt x="15" y="2"/>
                    <a:pt x="13" y="2"/>
                  </a:cubicBezTo>
                  <a:cubicBezTo>
                    <a:pt x="7" y="2"/>
                    <a:pt x="4" y="6"/>
                    <a:pt x="4" y="12"/>
                  </a:cubicBezTo>
                  <a:cubicBezTo>
                    <a:pt x="4" y="18"/>
                    <a:pt x="7" y="22"/>
                    <a:pt x="13" y="22"/>
                  </a:cubicBezTo>
                  <a:cubicBezTo>
                    <a:pt x="15" y="22"/>
                    <a:pt x="16" y="21"/>
                    <a:pt x="18" y="21"/>
                  </a:cubicBezTo>
                  <a:lnTo>
                    <a:pt x="18" y="23"/>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dirty="0">
                <a:solidFill>
                  <a:srgbClr val="000000"/>
                </a:solidFill>
                <a:latin typeface="Calibri Light" panose="020F0302020204030204" pitchFamily="34" charset="0"/>
                <a:cs typeface="Calibri Light" panose="020F0302020204030204" pitchFamily="34" charset="0"/>
              </a:endParaRPr>
            </a:p>
          </p:txBody>
        </p:sp>
        <p:sp>
          <p:nvSpPr>
            <p:cNvPr id="39" name="Freeform 38">
              <a:extLst>
                <a:ext uri="{FF2B5EF4-FFF2-40B4-BE49-F238E27FC236}">
                  <a16:creationId xmlns:a16="http://schemas.microsoft.com/office/drawing/2014/main" id="{F6BF25AA-3B89-114F-9520-60CA93016612}"/>
                </a:ext>
              </a:extLst>
            </p:cNvPr>
            <p:cNvSpPr>
              <a:spLocks/>
            </p:cNvSpPr>
            <p:nvPr userDrawn="1"/>
          </p:nvSpPr>
          <p:spPr bwMode="gray">
            <a:xfrm>
              <a:off x="4892675" y="6445250"/>
              <a:ext cx="57150" cy="76200"/>
            </a:xfrm>
            <a:custGeom>
              <a:avLst/>
              <a:gdLst/>
              <a:ahLst/>
              <a:cxnLst>
                <a:cxn ang="0">
                  <a:pos x="6" y="0"/>
                </a:cxn>
                <a:cxn ang="0">
                  <a:pos x="6" y="20"/>
                </a:cxn>
                <a:cxn ang="0">
                  <a:pos x="30" y="20"/>
                </a:cxn>
                <a:cxn ang="0">
                  <a:pos x="30" y="0"/>
                </a:cxn>
                <a:cxn ang="0">
                  <a:pos x="36" y="0"/>
                </a:cxn>
                <a:cxn ang="0">
                  <a:pos x="36" y="48"/>
                </a:cxn>
                <a:cxn ang="0">
                  <a:pos x="30" y="48"/>
                </a:cxn>
                <a:cxn ang="0">
                  <a:pos x="30" y="26"/>
                </a:cxn>
                <a:cxn ang="0">
                  <a:pos x="6" y="26"/>
                </a:cxn>
                <a:cxn ang="0">
                  <a:pos x="6" y="48"/>
                </a:cxn>
                <a:cxn ang="0">
                  <a:pos x="0" y="48"/>
                </a:cxn>
                <a:cxn ang="0">
                  <a:pos x="0" y="0"/>
                </a:cxn>
                <a:cxn ang="0">
                  <a:pos x="6" y="0"/>
                </a:cxn>
              </a:cxnLst>
              <a:rect l="0" t="0" r="r" b="b"/>
              <a:pathLst>
                <a:path w="36" h="48">
                  <a:moveTo>
                    <a:pt x="6" y="0"/>
                  </a:moveTo>
                  <a:lnTo>
                    <a:pt x="6" y="20"/>
                  </a:lnTo>
                  <a:lnTo>
                    <a:pt x="30" y="20"/>
                  </a:lnTo>
                  <a:lnTo>
                    <a:pt x="30" y="0"/>
                  </a:lnTo>
                  <a:lnTo>
                    <a:pt x="36" y="0"/>
                  </a:lnTo>
                  <a:lnTo>
                    <a:pt x="36" y="48"/>
                  </a:lnTo>
                  <a:lnTo>
                    <a:pt x="30" y="48"/>
                  </a:lnTo>
                  <a:lnTo>
                    <a:pt x="30" y="26"/>
                  </a:lnTo>
                  <a:lnTo>
                    <a:pt x="6" y="26"/>
                  </a:lnTo>
                  <a:lnTo>
                    <a:pt x="6" y="48"/>
                  </a:lnTo>
                  <a:lnTo>
                    <a:pt x="0" y="48"/>
                  </a:lnTo>
                  <a:lnTo>
                    <a:pt x="0" y="0"/>
                  </a:lnTo>
                  <a:lnTo>
                    <a:pt x="6" y="0"/>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dirty="0">
                <a:solidFill>
                  <a:srgbClr val="000000"/>
                </a:solidFill>
                <a:latin typeface="Calibri Light" panose="020F0302020204030204" pitchFamily="34" charset="0"/>
                <a:cs typeface="Calibri Light" panose="020F0302020204030204" pitchFamily="34" charset="0"/>
              </a:endParaRPr>
            </a:p>
          </p:txBody>
        </p:sp>
        <p:sp>
          <p:nvSpPr>
            <p:cNvPr id="40" name="Freeform 39">
              <a:extLst>
                <a:ext uri="{FF2B5EF4-FFF2-40B4-BE49-F238E27FC236}">
                  <a16:creationId xmlns:a16="http://schemas.microsoft.com/office/drawing/2014/main" id="{36D67D9C-2509-B443-8CDE-EE726599A4EA}"/>
                </a:ext>
              </a:extLst>
            </p:cNvPr>
            <p:cNvSpPr>
              <a:spLocks noEditPoints="1"/>
            </p:cNvSpPr>
            <p:nvPr userDrawn="1"/>
          </p:nvSpPr>
          <p:spPr bwMode="gray">
            <a:xfrm>
              <a:off x="4965700" y="6445250"/>
              <a:ext cx="63500" cy="76200"/>
            </a:xfrm>
            <a:custGeom>
              <a:avLst/>
              <a:gdLst/>
              <a:ahLst/>
              <a:cxnLst>
                <a:cxn ang="0">
                  <a:pos x="6" y="16"/>
                </a:cxn>
                <a:cxn ang="0">
                  <a:pos x="4" y="24"/>
                </a:cxn>
                <a:cxn ang="0">
                  <a:pos x="0" y="24"/>
                </a:cxn>
                <a:cxn ang="0">
                  <a:pos x="9" y="0"/>
                </a:cxn>
                <a:cxn ang="0">
                  <a:pos x="12" y="0"/>
                </a:cxn>
                <a:cxn ang="0">
                  <a:pos x="20" y="24"/>
                </a:cxn>
                <a:cxn ang="0">
                  <a:pos x="17" y="24"/>
                </a:cxn>
                <a:cxn ang="0">
                  <a:pos x="15" y="16"/>
                </a:cxn>
                <a:cxn ang="0">
                  <a:pos x="6" y="16"/>
                </a:cxn>
                <a:cxn ang="0">
                  <a:pos x="14" y="14"/>
                </a:cxn>
                <a:cxn ang="0">
                  <a:pos x="12" y="7"/>
                </a:cxn>
                <a:cxn ang="0">
                  <a:pos x="10" y="3"/>
                </a:cxn>
                <a:cxn ang="0">
                  <a:pos x="10" y="3"/>
                </a:cxn>
                <a:cxn ang="0">
                  <a:pos x="9" y="7"/>
                </a:cxn>
                <a:cxn ang="0">
                  <a:pos x="7" y="14"/>
                </a:cxn>
                <a:cxn ang="0">
                  <a:pos x="14" y="14"/>
                </a:cxn>
              </a:cxnLst>
              <a:rect l="0" t="0" r="r" b="b"/>
              <a:pathLst>
                <a:path w="20" h="24">
                  <a:moveTo>
                    <a:pt x="6" y="16"/>
                  </a:moveTo>
                  <a:cubicBezTo>
                    <a:pt x="4" y="24"/>
                    <a:pt x="4" y="24"/>
                    <a:pt x="4" y="24"/>
                  </a:cubicBezTo>
                  <a:cubicBezTo>
                    <a:pt x="0" y="24"/>
                    <a:pt x="0" y="24"/>
                    <a:pt x="0" y="24"/>
                  </a:cubicBezTo>
                  <a:cubicBezTo>
                    <a:pt x="9" y="0"/>
                    <a:pt x="9" y="0"/>
                    <a:pt x="9" y="0"/>
                  </a:cubicBezTo>
                  <a:cubicBezTo>
                    <a:pt x="12" y="0"/>
                    <a:pt x="12" y="0"/>
                    <a:pt x="12" y="0"/>
                  </a:cubicBezTo>
                  <a:cubicBezTo>
                    <a:pt x="20" y="24"/>
                    <a:pt x="20" y="24"/>
                    <a:pt x="20" y="24"/>
                  </a:cubicBezTo>
                  <a:cubicBezTo>
                    <a:pt x="17" y="24"/>
                    <a:pt x="17" y="24"/>
                    <a:pt x="17" y="24"/>
                  </a:cubicBezTo>
                  <a:cubicBezTo>
                    <a:pt x="15" y="16"/>
                    <a:pt x="15" y="16"/>
                    <a:pt x="15" y="16"/>
                  </a:cubicBezTo>
                  <a:lnTo>
                    <a:pt x="6" y="16"/>
                  </a:lnTo>
                  <a:close/>
                  <a:moveTo>
                    <a:pt x="14" y="14"/>
                  </a:moveTo>
                  <a:cubicBezTo>
                    <a:pt x="12" y="7"/>
                    <a:pt x="12" y="7"/>
                    <a:pt x="12" y="7"/>
                  </a:cubicBezTo>
                  <a:cubicBezTo>
                    <a:pt x="11" y="6"/>
                    <a:pt x="11" y="4"/>
                    <a:pt x="10" y="3"/>
                  </a:cubicBezTo>
                  <a:cubicBezTo>
                    <a:pt x="10" y="3"/>
                    <a:pt x="10" y="3"/>
                    <a:pt x="10" y="3"/>
                  </a:cubicBezTo>
                  <a:cubicBezTo>
                    <a:pt x="10" y="4"/>
                    <a:pt x="10" y="6"/>
                    <a:pt x="9" y="7"/>
                  </a:cubicBezTo>
                  <a:cubicBezTo>
                    <a:pt x="7" y="14"/>
                    <a:pt x="7" y="14"/>
                    <a:pt x="7" y="14"/>
                  </a:cubicBezTo>
                  <a:lnTo>
                    <a:pt x="14" y="14"/>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dirty="0">
                <a:solidFill>
                  <a:srgbClr val="000000"/>
                </a:solidFill>
                <a:latin typeface="Calibri Light" panose="020F0302020204030204" pitchFamily="34" charset="0"/>
                <a:cs typeface="Calibri Light" panose="020F0302020204030204" pitchFamily="34" charset="0"/>
              </a:endParaRPr>
            </a:p>
          </p:txBody>
        </p:sp>
        <p:sp>
          <p:nvSpPr>
            <p:cNvPr id="46" name="Freeform 45">
              <a:extLst>
                <a:ext uri="{FF2B5EF4-FFF2-40B4-BE49-F238E27FC236}">
                  <a16:creationId xmlns:a16="http://schemas.microsoft.com/office/drawing/2014/main" id="{B72926B1-9759-B34D-AA74-F3DBDCDA1EAE}"/>
                </a:ext>
              </a:extLst>
            </p:cNvPr>
            <p:cNvSpPr>
              <a:spLocks noEditPoints="1"/>
            </p:cNvSpPr>
            <p:nvPr userDrawn="1"/>
          </p:nvSpPr>
          <p:spPr bwMode="gray">
            <a:xfrm>
              <a:off x="5048250" y="6445250"/>
              <a:ext cx="47625" cy="76200"/>
            </a:xfrm>
            <a:custGeom>
              <a:avLst/>
              <a:gdLst/>
              <a:ahLst/>
              <a:cxnLst>
                <a:cxn ang="0">
                  <a:pos x="0" y="0"/>
                </a:cxn>
                <a:cxn ang="0">
                  <a:pos x="6" y="0"/>
                </a:cxn>
                <a:cxn ang="0">
                  <a:pos x="13" y="2"/>
                </a:cxn>
                <a:cxn ang="0">
                  <a:pos x="15" y="6"/>
                </a:cxn>
                <a:cxn ang="0">
                  <a:pos x="10" y="12"/>
                </a:cxn>
                <a:cxn ang="0">
                  <a:pos x="10" y="13"/>
                </a:cxn>
                <a:cxn ang="0">
                  <a:pos x="14" y="17"/>
                </a:cxn>
                <a:cxn ang="0">
                  <a:pos x="15" y="24"/>
                </a:cxn>
                <a:cxn ang="0">
                  <a:pos x="12" y="24"/>
                </a:cxn>
                <a:cxn ang="0">
                  <a:pos x="11" y="18"/>
                </a:cxn>
                <a:cxn ang="0">
                  <a:pos x="6" y="14"/>
                </a:cxn>
                <a:cxn ang="0">
                  <a:pos x="3" y="14"/>
                </a:cxn>
                <a:cxn ang="0">
                  <a:pos x="3" y="24"/>
                </a:cxn>
                <a:cxn ang="0">
                  <a:pos x="0" y="24"/>
                </a:cxn>
                <a:cxn ang="0">
                  <a:pos x="0" y="0"/>
                </a:cxn>
                <a:cxn ang="0">
                  <a:pos x="3" y="11"/>
                </a:cxn>
                <a:cxn ang="0">
                  <a:pos x="6" y="11"/>
                </a:cxn>
                <a:cxn ang="0">
                  <a:pos x="11" y="7"/>
                </a:cxn>
                <a:cxn ang="0">
                  <a:pos x="6" y="2"/>
                </a:cxn>
                <a:cxn ang="0">
                  <a:pos x="3" y="3"/>
                </a:cxn>
                <a:cxn ang="0">
                  <a:pos x="3" y="11"/>
                </a:cxn>
              </a:cxnLst>
              <a:rect l="0" t="0" r="r" b="b"/>
              <a:pathLst>
                <a:path w="15" h="24">
                  <a:moveTo>
                    <a:pt x="0" y="0"/>
                  </a:moveTo>
                  <a:cubicBezTo>
                    <a:pt x="1" y="0"/>
                    <a:pt x="4" y="0"/>
                    <a:pt x="6" y="0"/>
                  </a:cubicBezTo>
                  <a:cubicBezTo>
                    <a:pt x="9" y="0"/>
                    <a:pt x="11" y="1"/>
                    <a:pt x="13" y="2"/>
                  </a:cubicBezTo>
                  <a:cubicBezTo>
                    <a:pt x="14" y="3"/>
                    <a:pt x="15" y="5"/>
                    <a:pt x="15" y="6"/>
                  </a:cubicBezTo>
                  <a:cubicBezTo>
                    <a:pt x="15" y="10"/>
                    <a:pt x="13" y="12"/>
                    <a:pt x="10" y="12"/>
                  </a:cubicBezTo>
                  <a:cubicBezTo>
                    <a:pt x="10" y="13"/>
                    <a:pt x="10" y="13"/>
                    <a:pt x="10" y="13"/>
                  </a:cubicBezTo>
                  <a:cubicBezTo>
                    <a:pt x="12" y="13"/>
                    <a:pt x="13" y="15"/>
                    <a:pt x="14" y="17"/>
                  </a:cubicBezTo>
                  <a:cubicBezTo>
                    <a:pt x="14" y="21"/>
                    <a:pt x="15" y="23"/>
                    <a:pt x="15" y="24"/>
                  </a:cubicBezTo>
                  <a:cubicBezTo>
                    <a:pt x="12" y="24"/>
                    <a:pt x="12" y="24"/>
                    <a:pt x="12" y="24"/>
                  </a:cubicBezTo>
                  <a:cubicBezTo>
                    <a:pt x="12" y="23"/>
                    <a:pt x="11" y="21"/>
                    <a:pt x="11" y="18"/>
                  </a:cubicBezTo>
                  <a:cubicBezTo>
                    <a:pt x="10" y="15"/>
                    <a:pt x="9" y="14"/>
                    <a:pt x="6" y="14"/>
                  </a:cubicBezTo>
                  <a:cubicBezTo>
                    <a:pt x="3" y="14"/>
                    <a:pt x="3" y="14"/>
                    <a:pt x="3" y="14"/>
                  </a:cubicBezTo>
                  <a:cubicBezTo>
                    <a:pt x="3" y="24"/>
                    <a:pt x="3" y="24"/>
                    <a:pt x="3" y="24"/>
                  </a:cubicBezTo>
                  <a:cubicBezTo>
                    <a:pt x="0" y="24"/>
                    <a:pt x="0" y="24"/>
                    <a:pt x="0" y="24"/>
                  </a:cubicBezTo>
                  <a:lnTo>
                    <a:pt x="0" y="0"/>
                  </a:lnTo>
                  <a:close/>
                  <a:moveTo>
                    <a:pt x="3" y="11"/>
                  </a:moveTo>
                  <a:cubicBezTo>
                    <a:pt x="6" y="11"/>
                    <a:pt x="6" y="11"/>
                    <a:pt x="6" y="11"/>
                  </a:cubicBezTo>
                  <a:cubicBezTo>
                    <a:pt x="9" y="11"/>
                    <a:pt x="11" y="9"/>
                    <a:pt x="11" y="7"/>
                  </a:cubicBezTo>
                  <a:cubicBezTo>
                    <a:pt x="11" y="4"/>
                    <a:pt x="9" y="2"/>
                    <a:pt x="6" y="2"/>
                  </a:cubicBezTo>
                  <a:cubicBezTo>
                    <a:pt x="5" y="2"/>
                    <a:pt x="4" y="2"/>
                    <a:pt x="3" y="3"/>
                  </a:cubicBezTo>
                  <a:lnTo>
                    <a:pt x="3" y="11"/>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dirty="0">
                <a:solidFill>
                  <a:srgbClr val="000000"/>
                </a:solidFill>
                <a:latin typeface="Calibri Light" panose="020F0302020204030204" pitchFamily="34" charset="0"/>
                <a:cs typeface="Calibri Light" panose="020F0302020204030204" pitchFamily="34" charset="0"/>
              </a:endParaRPr>
            </a:p>
          </p:txBody>
        </p:sp>
        <p:sp>
          <p:nvSpPr>
            <p:cNvPr id="48" name="Freeform 47">
              <a:extLst>
                <a:ext uri="{FF2B5EF4-FFF2-40B4-BE49-F238E27FC236}">
                  <a16:creationId xmlns:a16="http://schemas.microsoft.com/office/drawing/2014/main" id="{3F899399-A230-C044-8674-E4184BE74E26}"/>
                </a:ext>
              </a:extLst>
            </p:cNvPr>
            <p:cNvSpPr>
              <a:spLocks/>
            </p:cNvSpPr>
            <p:nvPr userDrawn="1"/>
          </p:nvSpPr>
          <p:spPr bwMode="gray">
            <a:xfrm>
              <a:off x="5108575" y="6445250"/>
              <a:ext cx="53975" cy="76200"/>
            </a:xfrm>
            <a:custGeom>
              <a:avLst/>
              <a:gdLst/>
              <a:ahLst/>
              <a:cxnLst>
                <a:cxn ang="0">
                  <a:pos x="14" y="6"/>
                </a:cxn>
                <a:cxn ang="0">
                  <a:pos x="0" y="6"/>
                </a:cxn>
                <a:cxn ang="0">
                  <a:pos x="0" y="0"/>
                </a:cxn>
                <a:cxn ang="0">
                  <a:pos x="34" y="0"/>
                </a:cxn>
                <a:cxn ang="0">
                  <a:pos x="34" y="6"/>
                </a:cxn>
                <a:cxn ang="0">
                  <a:pos x="20" y="6"/>
                </a:cxn>
                <a:cxn ang="0">
                  <a:pos x="20" y="48"/>
                </a:cxn>
                <a:cxn ang="0">
                  <a:pos x="14" y="48"/>
                </a:cxn>
                <a:cxn ang="0">
                  <a:pos x="14" y="6"/>
                </a:cxn>
              </a:cxnLst>
              <a:rect l="0" t="0" r="r" b="b"/>
              <a:pathLst>
                <a:path w="34" h="48">
                  <a:moveTo>
                    <a:pt x="14" y="6"/>
                  </a:moveTo>
                  <a:lnTo>
                    <a:pt x="0" y="6"/>
                  </a:lnTo>
                  <a:lnTo>
                    <a:pt x="0" y="0"/>
                  </a:lnTo>
                  <a:lnTo>
                    <a:pt x="34" y="0"/>
                  </a:lnTo>
                  <a:lnTo>
                    <a:pt x="34" y="6"/>
                  </a:lnTo>
                  <a:lnTo>
                    <a:pt x="20" y="6"/>
                  </a:lnTo>
                  <a:lnTo>
                    <a:pt x="20" y="48"/>
                  </a:lnTo>
                  <a:lnTo>
                    <a:pt x="14" y="48"/>
                  </a:lnTo>
                  <a:lnTo>
                    <a:pt x="14" y="6"/>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dirty="0">
                <a:solidFill>
                  <a:srgbClr val="000000"/>
                </a:solidFill>
                <a:latin typeface="Calibri Light" panose="020F0302020204030204" pitchFamily="34" charset="0"/>
                <a:cs typeface="Calibri Light" panose="020F0302020204030204" pitchFamily="34" charset="0"/>
              </a:endParaRPr>
            </a:p>
          </p:txBody>
        </p:sp>
        <p:sp>
          <p:nvSpPr>
            <p:cNvPr id="49" name="Freeform 48">
              <a:extLst>
                <a:ext uri="{FF2B5EF4-FFF2-40B4-BE49-F238E27FC236}">
                  <a16:creationId xmlns:a16="http://schemas.microsoft.com/office/drawing/2014/main" id="{88B22216-798E-044E-A1F1-37177EE1D834}"/>
                </a:ext>
              </a:extLst>
            </p:cNvPr>
            <p:cNvSpPr>
              <a:spLocks/>
            </p:cNvSpPr>
            <p:nvPr userDrawn="1"/>
          </p:nvSpPr>
          <p:spPr bwMode="gray">
            <a:xfrm>
              <a:off x="5178425" y="6445250"/>
              <a:ext cx="41275" cy="76200"/>
            </a:xfrm>
            <a:custGeom>
              <a:avLst/>
              <a:gdLst/>
              <a:ahLst/>
              <a:cxnLst>
                <a:cxn ang="0">
                  <a:pos x="24" y="26"/>
                </a:cxn>
                <a:cxn ang="0">
                  <a:pos x="6" y="26"/>
                </a:cxn>
                <a:cxn ang="0">
                  <a:pos x="6" y="42"/>
                </a:cxn>
                <a:cxn ang="0">
                  <a:pos x="26" y="42"/>
                </a:cxn>
                <a:cxn ang="0">
                  <a:pos x="26" y="48"/>
                </a:cxn>
                <a:cxn ang="0">
                  <a:pos x="0" y="48"/>
                </a:cxn>
                <a:cxn ang="0">
                  <a:pos x="0" y="0"/>
                </a:cxn>
                <a:cxn ang="0">
                  <a:pos x="26" y="0"/>
                </a:cxn>
                <a:cxn ang="0">
                  <a:pos x="26" y="6"/>
                </a:cxn>
                <a:cxn ang="0">
                  <a:pos x="6" y="6"/>
                </a:cxn>
                <a:cxn ang="0">
                  <a:pos x="6" y="20"/>
                </a:cxn>
                <a:cxn ang="0">
                  <a:pos x="24" y="20"/>
                </a:cxn>
                <a:cxn ang="0">
                  <a:pos x="24" y="26"/>
                </a:cxn>
              </a:cxnLst>
              <a:rect l="0" t="0" r="r" b="b"/>
              <a:pathLst>
                <a:path w="26" h="48">
                  <a:moveTo>
                    <a:pt x="24" y="26"/>
                  </a:moveTo>
                  <a:lnTo>
                    <a:pt x="6" y="26"/>
                  </a:lnTo>
                  <a:lnTo>
                    <a:pt x="6" y="42"/>
                  </a:lnTo>
                  <a:lnTo>
                    <a:pt x="26" y="42"/>
                  </a:lnTo>
                  <a:lnTo>
                    <a:pt x="26" y="48"/>
                  </a:lnTo>
                  <a:lnTo>
                    <a:pt x="0" y="48"/>
                  </a:lnTo>
                  <a:lnTo>
                    <a:pt x="0" y="0"/>
                  </a:lnTo>
                  <a:lnTo>
                    <a:pt x="26" y="0"/>
                  </a:lnTo>
                  <a:lnTo>
                    <a:pt x="26" y="6"/>
                  </a:lnTo>
                  <a:lnTo>
                    <a:pt x="6" y="6"/>
                  </a:lnTo>
                  <a:lnTo>
                    <a:pt x="6" y="20"/>
                  </a:lnTo>
                  <a:lnTo>
                    <a:pt x="24" y="20"/>
                  </a:lnTo>
                  <a:lnTo>
                    <a:pt x="24" y="26"/>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dirty="0">
                <a:solidFill>
                  <a:srgbClr val="000000"/>
                </a:solidFill>
                <a:latin typeface="Calibri Light" panose="020F0302020204030204" pitchFamily="34" charset="0"/>
                <a:cs typeface="Calibri Light" panose="020F0302020204030204" pitchFamily="34" charset="0"/>
              </a:endParaRPr>
            </a:p>
          </p:txBody>
        </p:sp>
        <p:sp>
          <p:nvSpPr>
            <p:cNvPr id="50" name="Freeform 49">
              <a:extLst>
                <a:ext uri="{FF2B5EF4-FFF2-40B4-BE49-F238E27FC236}">
                  <a16:creationId xmlns:a16="http://schemas.microsoft.com/office/drawing/2014/main" id="{15A67C64-C658-C342-91F8-AD722A6BD2CD}"/>
                </a:ext>
              </a:extLst>
            </p:cNvPr>
            <p:cNvSpPr>
              <a:spLocks noEditPoints="1"/>
            </p:cNvSpPr>
            <p:nvPr userDrawn="1"/>
          </p:nvSpPr>
          <p:spPr bwMode="gray">
            <a:xfrm>
              <a:off x="5238750" y="6445250"/>
              <a:ext cx="50800" cy="76200"/>
            </a:xfrm>
            <a:custGeom>
              <a:avLst/>
              <a:gdLst/>
              <a:ahLst/>
              <a:cxnLst>
                <a:cxn ang="0">
                  <a:pos x="0" y="0"/>
                </a:cxn>
                <a:cxn ang="0">
                  <a:pos x="6" y="0"/>
                </a:cxn>
                <a:cxn ang="0">
                  <a:pos x="13" y="2"/>
                </a:cxn>
                <a:cxn ang="0">
                  <a:pos x="15" y="6"/>
                </a:cxn>
                <a:cxn ang="0">
                  <a:pos x="10" y="12"/>
                </a:cxn>
                <a:cxn ang="0">
                  <a:pos x="10" y="13"/>
                </a:cxn>
                <a:cxn ang="0">
                  <a:pos x="14" y="17"/>
                </a:cxn>
                <a:cxn ang="0">
                  <a:pos x="16" y="24"/>
                </a:cxn>
                <a:cxn ang="0">
                  <a:pos x="13" y="24"/>
                </a:cxn>
                <a:cxn ang="0">
                  <a:pos x="11" y="18"/>
                </a:cxn>
                <a:cxn ang="0">
                  <a:pos x="6" y="14"/>
                </a:cxn>
                <a:cxn ang="0">
                  <a:pos x="3" y="14"/>
                </a:cxn>
                <a:cxn ang="0">
                  <a:pos x="3" y="24"/>
                </a:cxn>
                <a:cxn ang="0">
                  <a:pos x="0" y="24"/>
                </a:cxn>
                <a:cxn ang="0">
                  <a:pos x="0" y="0"/>
                </a:cxn>
                <a:cxn ang="0">
                  <a:pos x="3" y="11"/>
                </a:cxn>
                <a:cxn ang="0">
                  <a:pos x="6" y="11"/>
                </a:cxn>
                <a:cxn ang="0">
                  <a:pos x="12" y="7"/>
                </a:cxn>
                <a:cxn ang="0">
                  <a:pos x="6" y="2"/>
                </a:cxn>
                <a:cxn ang="0">
                  <a:pos x="3" y="3"/>
                </a:cxn>
                <a:cxn ang="0">
                  <a:pos x="3" y="11"/>
                </a:cxn>
              </a:cxnLst>
              <a:rect l="0" t="0" r="r" b="b"/>
              <a:pathLst>
                <a:path w="16" h="24">
                  <a:moveTo>
                    <a:pt x="0" y="0"/>
                  </a:moveTo>
                  <a:cubicBezTo>
                    <a:pt x="2" y="0"/>
                    <a:pt x="4" y="0"/>
                    <a:pt x="6" y="0"/>
                  </a:cubicBezTo>
                  <a:cubicBezTo>
                    <a:pt x="9" y="0"/>
                    <a:pt x="12" y="1"/>
                    <a:pt x="13" y="2"/>
                  </a:cubicBezTo>
                  <a:cubicBezTo>
                    <a:pt x="14" y="3"/>
                    <a:pt x="15" y="5"/>
                    <a:pt x="15" y="6"/>
                  </a:cubicBezTo>
                  <a:cubicBezTo>
                    <a:pt x="15" y="10"/>
                    <a:pt x="13" y="12"/>
                    <a:pt x="10" y="12"/>
                  </a:cubicBezTo>
                  <a:cubicBezTo>
                    <a:pt x="10" y="13"/>
                    <a:pt x="10" y="13"/>
                    <a:pt x="10" y="13"/>
                  </a:cubicBezTo>
                  <a:cubicBezTo>
                    <a:pt x="12" y="13"/>
                    <a:pt x="13" y="15"/>
                    <a:pt x="14" y="17"/>
                  </a:cubicBezTo>
                  <a:cubicBezTo>
                    <a:pt x="15" y="21"/>
                    <a:pt x="15" y="23"/>
                    <a:pt x="16" y="24"/>
                  </a:cubicBezTo>
                  <a:cubicBezTo>
                    <a:pt x="13" y="24"/>
                    <a:pt x="13" y="24"/>
                    <a:pt x="13" y="24"/>
                  </a:cubicBezTo>
                  <a:cubicBezTo>
                    <a:pt x="12" y="23"/>
                    <a:pt x="12" y="21"/>
                    <a:pt x="11" y="18"/>
                  </a:cubicBezTo>
                  <a:cubicBezTo>
                    <a:pt x="10" y="15"/>
                    <a:pt x="9" y="14"/>
                    <a:pt x="6" y="14"/>
                  </a:cubicBezTo>
                  <a:cubicBezTo>
                    <a:pt x="3" y="14"/>
                    <a:pt x="3" y="14"/>
                    <a:pt x="3" y="14"/>
                  </a:cubicBezTo>
                  <a:cubicBezTo>
                    <a:pt x="3" y="24"/>
                    <a:pt x="3" y="24"/>
                    <a:pt x="3" y="24"/>
                  </a:cubicBezTo>
                  <a:cubicBezTo>
                    <a:pt x="0" y="24"/>
                    <a:pt x="0" y="24"/>
                    <a:pt x="0" y="24"/>
                  </a:cubicBezTo>
                  <a:lnTo>
                    <a:pt x="0" y="0"/>
                  </a:lnTo>
                  <a:close/>
                  <a:moveTo>
                    <a:pt x="3" y="11"/>
                  </a:moveTo>
                  <a:cubicBezTo>
                    <a:pt x="6" y="11"/>
                    <a:pt x="6" y="11"/>
                    <a:pt x="6" y="11"/>
                  </a:cubicBezTo>
                  <a:cubicBezTo>
                    <a:pt x="10" y="11"/>
                    <a:pt x="12" y="9"/>
                    <a:pt x="12" y="7"/>
                  </a:cubicBezTo>
                  <a:cubicBezTo>
                    <a:pt x="12" y="4"/>
                    <a:pt x="10" y="2"/>
                    <a:pt x="6" y="2"/>
                  </a:cubicBezTo>
                  <a:cubicBezTo>
                    <a:pt x="5" y="2"/>
                    <a:pt x="4" y="2"/>
                    <a:pt x="3" y="3"/>
                  </a:cubicBezTo>
                  <a:lnTo>
                    <a:pt x="3" y="11"/>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dirty="0">
                <a:solidFill>
                  <a:srgbClr val="000000"/>
                </a:solidFill>
                <a:latin typeface="Calibri Light" panose="020F0302020204030204" pitchFamily="34" charset="0"/>
                <a:cs typeface="Calibri Light" panose="020F0302020204030204" pitchFamily="34" charset="0"/>
              </a:endParaRPr>
            </a:p>
          </p:txBody>
        </p:sp>
        <p:sp>
          <p:nvSpPr>
            <p:cNvPr id="51" name="Freeform 50">
              <a:extLst>
                <a:ext uri="{FF2B5EF4-FFF2-40B4-BE49-F238E27FC236}">
                  <a16:creationId xmlns:a16="http://schemas.microsoft.com/office/drawing/2014/main" id="{E8E7D28C-6FD1-EB4F-A858-517D723839BC}"/>
                </a:ext>
              </a:extLst>
            </p:cNvPr>
            <p:cNvSpPr>
              <a:spLocks/>
            </p:cNvSpPr>
            <p:nvPr userDrawn="1"/>
          </p:nvSpPr>
          <p:spPr bwMode="gray">
            <a:xfrm>
              <a:off x="5305425" y="6445250"/>
              <a:ext cx="44450" cy="76200"/>
            </a:xfrm>
            <a:custGeom>
              <a:avLst/>
              <a:gdLst/>
              <a:ahLst/>
              <a:cxnLst>
                <a:cxn ang="0">
                  <a:pos x="26" y="26"/>
                </a:cxn>
                <a:cxn ang="0">
                  <a:pos x="6" y="26"/>
                </a:cxn>
                <a:cxn ang="0">
                  <a:pos x="6" y="42"/>
                </a:cxn>
                <a:cxn ang="0">
                  <a:pos x="28" y="42"/>
                </a:cxn>
                <a:cxn ang="0">
                  <a:pos x="28" y="48"/>
                </a:cxn>
                <a:cxn ang="0">
                  <a:pos x="0" y="48"/>
                </a:cxn>
                <a:cxn ang="0">
                  <a:pos x="0" y="0"/>
                </a:cxn>
                <a:cxn ang="0">
                  <a:pos x="26" y="0"/>
                </a:cxn>
                <a:cxn ang="0">
                  <a:pos x="26" y="6"/>
                </a:cxn>
                <a:cxn ang="0">
                  <a:pos x="6" y="6"/>
                </a:cxn>
                <a:cxn ang="0">
                  <a:pos x="6" y="20"/>
                </a:cxn>
                <a:cxn ang="0">
                  <a:pos x="26" y="20"/>
                </a:cxn>
                <a:cxn ang="0">
                  <a:pos x="26" y="26"/>
                </a:cxn>
              </a:cxnLst>
              <a:rect l="0" t="0" r="r" b="b"/>
              <a:pathLst>
                <a:path w="28" h="48">
                  <a:moveTo>
                    <a:pt x="26" y="26"/>
                  </a:moveTo>
                  <a:lnTo>
                    <a:pt x="6" y="26"/>
                  </a:lnTo>
                  <a:lnTo>
                    <a:pt x="6" y="42"/>
                  </a:lnTo>
                  <a:lnTo>
                    <a:pt x="28" y="42"/>
                  </a:lnTo>
                  <a:lnTo>
                    <a:pt x="28" y="48"/>
                  </a:lnTo>
                  <a:lnTo>
                    <a:pt x="0" y="48"/>
                  </a:lnTo>
                  <a:lnTo>
                    <a:pt x="0" y="0"/>
                  </a:lnTo>
                  <a:lnTo>
                    <a:pt x="26" y="0"/>
                  </a:lnTo>
                  <a:lnTo>
                    <a:pt x="26" y="6"/>
                  </a:lnTo>
                  <a:lnTo>
                    <a:pt x="6" y="6"/>
                  </a:lnTo>
                  <a:lnTo>
                    <a:pt x="6" y="20"/>
                  </a:lnTo>
                  <a:lnTo>
                    <a:pt x="26" y="20"/>
                  </a:lnTo>
                  <a:lnTo>
                    <a:pt x="26" y="26"/>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dirty="0">
                <a:solidFill>
                  <a:srgbClr val="000000"/>
                </a:solidFill>
                <a:latin typeface="Calibri Light" panose="020F0302020204030204" pitchFamily="34" charset="0"/>
                <a:cs typeface="Calibri Light" panose="020F0302020204030204" pitchFamily="34" charset="0"/>
              </a:endParaRPr>
            </a:p>
          </p:txBody>
        </p:sp>
        <p:sp>
          <p:nvSpPr>
            <p:cNvPr id="52" name="Freeform 51">
              <a:extLst>
                <a:ext uri="{FF2B5EF4-FFF2-40B4-BE49-F238E27FC236}">
                  <a16:creationId xmlns:a16="http://schemas.microsoft.com/office/drawing/2014/main" id="{4DC1EB11-F0B3-524D-B44F-D9492B0A1147}"/>
                </a:ext>
              </a:extLst>
            </p:cNvPr>
            <p:cNvSpPr>
              <a:spLocks noEditPoints="1"/>
            </p:cNvSpPr>
            <p:nvPr userDrawn="1"/>
          </p:nvSpPr>
          <p:spPr bwMode="gray">
            <a:xfrm>
              <a:off x="5368925" y="6445250"/>
              <a:ext cx="58738" cy="76200"/>
            </a:xfrm>
            <a:custGeom>
              <a:avLst/>
              <a:gdLst/>
              <a:ahLst/>
              <a:cxnLst>
                <a:cxn ang="0">
                  <a:pos x="0" y="0"/>
                </a:cxn>
                <a:cxn ang="0">
                  <a:pos x="6" y="0"/>
                </a:cxn>
                <a:cxn ang="0">
                  <a:pos x="16" y="3"/>
                </a:cxn>
                <a:cxn ang="0">
                  <a:pos x="19" y="11"/>
                </a:cxn>
                <a:cxn ang="0">
                  <a:pos x="16" y="21"/>
                </a:cxn>
                <a:cxn ang="0">
                  <a:pos x="5" y="24"/>
                </a:cxn>
                <a:cxn ang="0">
                  <a:pos x="0" y="24"/>
                </a:cxn>
                <a:cxn ang="0">
                  <a:pos x="0" y="0"/>
                </a:cxn>
                <a:cxn ang="0">
                  <a:pos x="3" y="22"/>
                </a:cxn>
                <a:cxn ang="0">
                  <a:pos x="6" y="22"/>
                </a:cxn>
                <a:cxn ang="0">
                  <a:pos x="16" y="12"/>
                </a:cxn>
                <a:cxn ang="0">
                  <a:pos x="6" y="2"/>
                </a:cxn>
                <a:cxn ang="0">
                  <a:pos x="3" y="3"/>
                </a:cxn>
                <a:cxn ang="0">
                  <a:pos x="3" y="22"/>
                </a:cxn>
              </a:cxnLst>
              <a:rect l="0" t="0" r="r" b="b"/>
              <a:pathLst>
                <a:path w="19" h="24">
                  <a:moveTo>
                    <a:pt x="0" y="0"/>
                  </a:moveTo>
                  <a:cubicBezTo>
                    <a:pt x="2" y="0"/>
                    <a:pt x="4" y="0"/>
                    <a:pt x="6" y="0"/>
                  </a:cubicBezTo>
                  <a:cubicBezTo>
                    <a:pt x="11" y="0"/>
                    <a:pt x="14" y="1"/>
                    <a:pt x="16" y="3"/>
                  </a:cubicBezTo>
                  <a:cubicBezTo>
                    <a:pt x="18" y="5"/>
                    <a:pt x="19" y="8"/>
                    <a:pt x="19" y="11"/>
                  </a:cubicBezTo>
                  <a:cubicBezTo>
                    <a:pt x="19" y="15"/>
                    <a:pt x="18" y="19"/>
                    <a:pt x="16" y="21"/>
                  </a:cubicBezTo>
                  <a:cubicBezTo>
                    <a:pt x="14" y="23"/>
                    <a:pt x="10" y="24"/>
                    <a:pt x="5" y="24"/>
                  </a:cubicBezTo>
                  <a:cubicBezTo>
                    <a:pt x="3" y="24"/>
                    <a:pt x="1" y="24"/>
                    <a:pt x="0" y="24"/>
                  </a:cubicBezTo>
                  <a:lnTo>
                    <a:pt x="0" y="0"/>
                  </a:lnTo>
                  <a:close/>
                  <a:moveTo>
                    <a:pt x="3" y="22"/>
                  </a:moveTo>
                  <a:cubicBezTo>
                    <a:pt x="4" y="22"/>
                    <a:pt x="5" y="22"/>
                    <a:pt x="6" y="22"/>
                  </a:cubicBezTo>
                  <a:cubicBezTo>
                    <a:pt x="12" y="22"/>
                    <a:pt x="16" y="18"/>
                    <a:pt x="16" y="12"/>
                  </a:cubicBezTo>
                  <a:cubicBezTo>
                    <a:pt x="16" y="6"/>
                    <a:pt x="13" y="2"/>
                    <a:pt x="6" y="2"/>
                  </a:cubicBezTo>
                  <a:cubicBezTo>
                    <a:pt x="5" y="2"/>
                    <a:pt x="4" y="3"/>
                    <a:pt x="3" y="3"/>
                  </a:cubicBezTo>
                  <a:lnTo>
                    <a:pt x="3" y="22"/>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dirty="0">
                <a:solidFill>
                  <a:srgbClr val="000000"/>
                </a:solidFill>
                <a:latin typeface="Calibri Light" panose="020F0302020204030204" pitchFamily="34" charset="0"/>
                <a:cs typeface="Calibri Light" panose="020F0302020204030204" pitchFamily="34" charset="0"/>
              </a:endParaRPr>
            </a:p>
          </p:txBody>
        </p:sp>
        <p:sp>
          <p:nvSpPr>
            <p:cNvPr id="53" name="Freeform 52">
              <a:extLst>
                <a:ext uri="{FF2B5EF4-FFF2-40B4-BE49-F238E27FC236}">
                  <a16:creationId xmlns:a16="http://schemas.microsoft.com/office/drawing/2014/main" id="{295216A1-4E49-AB48-815D-ECC09ADF8AA2}"/>
                </a:ext>
              </a:extLst>
            </p:cNvPr>
            <p:cNvSpPr>
              <a:spLocks noEditPoints="1"/>
            </p:cNvSpPr>
            <p:nvPr userDrawn="1"/>
          </p:nvSpPr>
          <p:spPr bwMode="gray">
            <a:xfrm>
              <a:off x="5472113" y="6445250"/>
              <a:ext cx="63500" cy="76200"/>
            </a:xfrm>
            <a:custGeom>
              <a:avLst/>
              <a:gdLst/>
              <a:ahLst/>
              <a:cxnLst>
                <a:cxn ang="0">
                  <a:pos x="6" y="16"/>
                </a:cxn>
                <a:cxn ang="0">
                  <a:pos x="3" y="24"/>
                </a:cxn>
                <a:cxn ang="0">
                  <a:pos x="0" y="24"/>
                </a:cxn>
                <a:cxn ang="0">
                  <a:pos x="8" y="0"/>
                </a:cxn>
                <a:cxn ang="0">
                  <a:pos x="12" y="0"/>
                </a:cxn>
                <a:cxn ang="0">
                  <a:pos x="20" y="24"/>
                </a:cxn>
                <a:cxn ang="0">
                  <a:pos x="17" y="24"/>
                </a:cxn>
                <a:cxn ang="0">
                  <a:pos x="14" y="16"/>
                </a:cxn>
                <a:cxn ang="0">
                  <a:pos x="6" y="16"/>
                </a:cxn>
                <a:cxn ang="0">
                  <a:pos x="13" y="14"/>
                </a:cxn>
                <a:cxn ang="0">
                  <a:pos x="11" y="7"/>
                </a:cxn>
                <a:cxn ang="0">
                  <a:pos x="10" y="3"/>
                </a:cxn>
                <a:cxn ang="0">
                  <a:pos x="10" y="3"/>
                </a:cxn>
                <a:cxn ang="0">
                  <a:pos x="9" y="7"/>
                </a:cxn>
                <a:cxn ang="0">
                  <a:pos x="6" y="14"/>
                </a:cxn>
                <a:cxn ang="0">
                  <a:pos x="13" y="14"/>
                </a:cxn>
              </a:cxnLst>
              <a:rect l="0" t="0" r="r" b="b"/>
              <a:pathLst>
                <a:path w="20" h="24">
                  <a:moveTo>
                    <a:pt x="6" y="16"/>
                  </a:moveTo>
                  <a:cubicBezTo>
                    <a:pt x="3" y="24"/>
                    <a:pt x="3" y="24"/>
                    <a:pt x="3" y="24"/>
                  </a:cubicBezTo>
                  <a:cubicBezTo>
                    <a:pt x="0" y="24"/>
                    <a:pt x="0" y="24"/>
                    <a:pt x="0" y="24"/>
                  </a:cubicBezTo>
                  <a:cubicBezTo>
                    <a:pt x="8" y="0"/>
                    <a:pt x="8" y="0"/>
                    <a:pt x="8" y="0"/>
                  </a:cubicBezTo>
                  <a:cubicBezTo>
                    <a:pt x="12" y="0"/>
                    <a:pt x="12" y="0"/>
                    <a:pt x="12" y="0"/>
                  </a:cubicBezTo>
                  <a:cubicBezTo>
                    <a:pt x="20" y="24"/>
                    <a:pt x="20" y="24"/>
                    <a:pt x="20" y="24"/>
                  </a:cubicBezTo>
                  <a:cubicBezTo>
                    <a:pt x="17" y="24"/>
                    <a:pt x="17" y="24"/>
                    <a:pt x="17" y="24"/>
                  </a:cubicBezTo>
                  <a:cubicBezTo>
                    <a:pt x="14" y="16"/>
                    <a:pt x="14" y="16"/>
                    <a:pt x="14" y="16"/>
                  </a:cubicBezTo>
                  <a:lnTo>
                    <a:pt x="6" y="16"/>
                  </a:lnTo>
                  <a:close/>
                  <a:moveTo>
                    <a:pt x="13" y="14"/>
                  </a:moveTo>
                  <a:cubicBezTo>
                    <a:pt x="11" y="7"/>
                    <a:pt x="11" y="7"/>
                    <a:pt x="11" y="7"/>
                  </a:cubicBezTo>
                  <a:cubicBezTo>
                    <a:pt x="11" y="6"/>
                    <a:pt x="10" y="4"/>
                    <a:pt x="10" y="3"/>
                  </a:cubicBezTo>
                  <a:cubicBezTo>
                    <a:pt x="10" y="3"/>
                    <a:pt x="10" y="3"/>
                    <a:pt x="10" y="3"/>
                  </a:cubicBezTo>
                  <a:cubicBezTo>
                    <a:pt x="9" y="4"/>
                    <a:pt x="9" y="6"/>
                    <a:pt x="9" y="7"/>
                  </a:cubicBezTo>
                  <a:cubicBezTo>
                    <a:pt x="6" y="14"/>
                    <a:pt x="6" y="14"/>
                    <a:pt x="6" y="14"/>
                  </a:cubicBezTo>
                  <a:lnTo>
                    <a:pt x="13" y="14"/>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dirty="0">
                <a:solidFill>
                  <a:srgbClr val="000000"/>
                </a:solidFill>
                <a:latin typeface="Calibri Light" panose="020F0302020204030204" pitchFamily="34" charset="0"/>
                <a:cs typeface="Calibri Light" panose="020F0302020204030204" pitchFamily="34" charset="0"/>
              </a:endParaRPr>
            </a:p>
          </p:txBody>
        </p:sp>
        <p:sp>
          <p:nvSpPr>
            <p:cNvPr id="54" name="Freeform 53">
              <a:extLst>
                <a:ext uri="{FF2B5EF4-FFF2-40B4-BE49-F238E27FC236}">
                  <a16:creationId xmlns:a16="http://schemas.microsoft.com/office/drawing/2014/main" id="{5A184FCE-C47B-4446-BA1D-E286DDD84B06}"/>
                </a:ext>
              </a:extLst>
            </p:cNvPr>
            <p:cNvSpPr>
              <a:spLocks/>
            </p:cNvSpPr>
            <p:nvPr userDrawn="1"/>
          </p:nvSpPr>
          <p:spPr bwMode="gray">
            <a:xfrm>
              <a:off x="5548313" y="6445250"/>
              <a:ext cx="57150" cy="76200"/>
            </a:xfrm>
            <a:custGeom>
              <a:avLst/>
              <a:gdLst/>
              <a:ahLst/>
              <a:cxnLst>
                <a:cxn ang="0">
                  <a:pos x="18" y="23"/>
                </a:cxn>
                <a:cxn ang="0">
                  <a:pos x="11" y="24"/>
                </a:cxn>
                <a:cxn ang="0">
                  <a:pos x="0" y="12"/>
                </a:cxn>
                <a:cxn ang="0">
                  <a:pos x="12" y="0"/>
                </a:cxn>
                <a:cxn ang="0">
                  <a:pos x="18" y="1"/>
                </a:cxn>
                <a:cxn ang="0">
                  <a:pos x="17" y="3"/>
                </a:cxn>
                <a:cxn ang="0">
                  <a:pos x="12" y="2"/>
                </a:cxn>
                <a:cxn ang="0">
                  <a:pos x="3" y="12"/>
                </a:cxn>
                <a:cxn ang="0">
                  <a:pos x="12" y="22"/>
                </a:cxn>
                <a:cxn ang="0">
                  <a:pos x="17" y="21"/>
                </a:cxn>
                <a:cxn ang="0">
                  <a:pos x="18" y="23"/>
                </a:cxn>
              </a:cxnLst>
              <a:rect l="0" t="0" r="r" b="b"/>
              <a:pathLst>
                <a:path w="18" h="24">
                  <a:moveTo>
                    <a:pt x="18" y="23"/>
                  </a:moveTo>
                  <a:cubicBezTo>
                    <a:pt x="16" y="24"/>
                    <a:pt x="14" y="24"/>
                    <a:pt x="11" y="24"/>
                  </a:cubicBezTo>
                  <a:cubicBezTo>
                    <a:pt x="5" y="24"/>
                    <a:pt x="0" y="20"/>
                    <a:pt x="0" y="12"/>
                  </a:cubicBezTo>
                  <a:cubicBezTo>
                    <a:pt x="0" y="5"/>
                    <a:pt x="5" y="0"/>
                    <a:pt x="12" y="0"/>
                  </a:cubicBezTo>
                  <a:cubicBezTo>
                    <a:pt x="15" y="0"/>
                    <a:pt x="17" y="0"/>
                    <a:pt x="18" y="1"/>
                  </a:cubicBezTo>
                  <a:cubicBezTo>
                    <a:pt x="17" y="3"/>
                    <a:pt x="17" y="3"/>
                    <a:pt x="17" y="3"/>
                  </a:cubicBezTo>
                  <a:cubicBezTo>
                    <a:pt x="16" y="3"/>
                    <a:pt x="14" y="2"/>
                    <a:pt x="12" y="2"/>
                  </a:cubicBezTo>
                  <a:cubicBezTo>
                    <a:pt x="6" y="2"/>
                    <a:pt x="3" y="6"/>
                    <a:pt x="3" y="12"/>
                  </a:cubicBezTo>
                  <a:cubicBezTo>
                    <a:pt x="3" y="18"/>
                    <a:pt x="6" y="22"/>
                    <a:pt x="12" y="22"/>
                  </a:cubicBezTo>
                  <a:cubicBezTo>
                    <a:pt x="14" y="22"/>
                    <a:pt x="16" y="21"/>
                    <a:pt x="17" y="21"/>
                  </a:cubicBezTo>
                  <a:lnTo>
                    <a:pt x="18" y="23"/>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dirty="0">
                <a:solidFill>
                  <a:srgbClr val="000000"/>
                </a:solidFill>
                <a:latin typeface="Calibri Light" panose="020F0302020204030204" pitchFamily="34" charset="0"/>
                <a:cs typeface="Calibri Light" panose="020F0302020204030204" pitchFamily="34" charset="0"/>
              </a:endParaRPr>
            </a:p>
          </p:txBody>
        </p:sp>
        <p:sp>
          <p:nvSpPr>
            <p:cNvPr id="55" name="Freeform 54">
              <a:extLst>
                <a:ext uri="{FF2B5EF4-FFF2-40B4-BE49-F238E27FC236}">
                  <a16:creationId xmlns:a16="http://schemas.microsoft.com/office/drawing/2014/main" id="{7650BDEC-1252-284F-B324-192B5232D5E8}"/>
                </a:ext>
              </a:extLst>
            </p:cNvPr>
            <p:cNvSpPr>
              <a:spLocks/>
            </p:cNvSpPr>
            <p:nvPr userDrawn="1"/>
          </p:nvSpPr>
          <p:spPr bwMode="gray">
            <a:xfrm>
              <a:off x="5614988" y="6445250"/>
              <a:ext cx="57150" cy="76200"/>
            </a:xfrm>
            <a:custGeom>
              <a:avLst/>
              <a:gdLst/>
              <a:ahLst/>
              <a:cxnLst>
                <a:cxn ang="0">
                  <a:pos x="18" y="23"/>
                </a:cxn>
                <a:cxn ang="0">
                  <a:pos x="12" y="24"/>
                </a:cxn>
                <a:cxn ang="0">
                  <a:pos x="0" y="12"/>
                </a:cxn>
                <a:cxn ang="0">
                  <a:pos x="13" y="0"/>
                </a:cxn>
                <a:cxn ang="0">
                  <a:pos x="18" y="1"/>
                </a:cxn>
                <a:cxn ang="0">
                  <a:pos x="18" y="3"/>
                </a:cxn>
                <a:cxn ang="0">
                  <a:pos x="13" y="2"/>
                </a:cxn>
                <a:cxn ang="0">
                  <a:pos x="4" y="12"/>
                </a:cxn>
                <a:cxn ang="0">
                  <a:pos x="13" y="22"/>
                </a:cxn>
                <a:cxn ang="0">
                  <a:pos x="18" y="21"/>
                </a:cxn>
                <a:cxn ang="0">
                  <a:pos x="18" y="23"/>
                </a:cxn>
              </a:cxnLst>
              <a:rect l="0" t="0" r="r" b="b"/>
              <a:pathLst>
                <a:path w="18" h="24">
                  <a:moveTo>
                    <a:pt x="18" y="23"/>
                  </a:moveTo>
                  <a:cubicBezTo>
                    <a:pt x="17" y="24"/>
                    <a:pt x="15" y="24"/>
                    <a:pt x="12" y="24"/>
                  </a:cubicBezTo>
                  <a:cubicBezTo>
                    <a:pt x="5" y="24"/>
                    <a:pt x="0" y="20"/>
                    <a:pt x="0" y="12"/>
                  </a:cubicBezTo>
                  <a:cubicBezTo>
                    <a:pt x="0" y="5"/>
                    <a:pt x="5" y="0"/>
                    <a:pt x="13" y="0"/>
                  </a:cubicBezTo>
                  <a:cubicBezTo>
                    <a:pt x="16" y="0"/>
                    <a:pt x="18" y="0"/>
                    <a:pt x="18" y="1"/>
                  </a:cubicBezTo>
                  <a:cubicBezTo>
                    <a:pt x="18" y="3"/>
                    <a:pt x="18" y="3"/>
                    <a:pt x="18" y="3"/>
                  </a:cubicBezTo>
                  <a:cubicBezTo>
                    <a:pt x="17" y="3"/>
                    <a:pt x="15" y="2"/>
                    <a:pt x="13" y="2"/>
                  </a:cubicBezTo>
                  <a:cubicBezTo>
                    <a:pt x="7" y="2"/>
                    <a:pt x="4" y="6"/>
                    <a:pt x="4" y="12"/>
                  </a:cubicBezTo>
                  <a:cubicBezTo>
                    <a:pt x="4" y="18"/>
                    <a:pt x="7" y="22"/>
                    <a:pt x="13" y="22"/>
                  </a:cubicBezTo>
                  <a:cubicBezTo>
                    <a:pt x="15" y="22"/>
                    <a:pt x="17" y="21"/>
                    <a:pt x="18" y="21"/>
                  </a:cubicBezTo>
                  <a:lnTo>
                    <a:pt x="18" y="23"/>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dirty="0">
                <a:solidFill>
                  <a:srgbClr val="000000"/>
                </a:solidFill>
                <a:latin typeface="Calibri Light" panose="020F0302020204030204" pitchFamily="34" charset="0"/>
                <a:cs typeface="Calibri Light" panose="020F0302020204030204" pitchFamily="34" charset="0"/>
              </a:endParaRPr>
            </a:p>
          </p:txBody>
        </p:sp>
        <p:sp>
          <p:nvSpPr>
            <p:cNvPr id="56" name="Freeform 55">
              <a:extLst>
                <a:ext uri="{FF2B5EF4-FFF2-40B4-BE49-F238E27FC236}">
                  <a16:creationId xmlns:a16="http://schemas.microsoft.com/office/drawing/2014/main" id="{E7AA754E-863D-8D4E-880A-9688B2FA106D}"/>
                </a:ext>
              </a:extLst>
            </p:cNvPr>
            <p:cNvSpPr>
              <a:spLocks noEditPoints="1"/>
            </p:cNvSpPr>
            <p:nvPr userDrawn="1"/>
          </p:nvSpPr>
          <p:spPr bwMode="gray">
            <a:xfrm>
              <a:off x="5684838" y="6445250"/>
              <a:ext cx="69850" cy="76200"/>
            </a:xfrm>
            <a:custGeom>
              <a:avLst/>
              <a:gdLst/>
              <a:ahLst/>
              <a:cxnLst>
                <a:cxn ang="0">
                  <a:pos x="11" y="24"/>
                </a:cxn>
                <a:cxn ang="0">
                  <a:pos x="0" y="12"/>
                </a:cxn>
                <a:cxn ang="0">
                  <a:pos x="11" y="0"/>
                </a:cxn>
                <a:cxn ang="0">
                  <a:pos x="22" y="12"/>
                </a:cxn>
                <a:cxn ang="0">
                  <a:pos x="11" y="24"/>
                </a:cxn>
                <a:cxn ang="0">
                  <a:pos x="11" y="22"/>
                </a:cxn>
                <a:cxn ang="0">
                  <a:pos x="19" y="12"/>
                </a:cxn>
                <a:cxn ang="0">
                  <a:pos x="11" y="2"/>
                </a:cxn>
                <a:cxn ang="0">
                  <a:pos x="3" y="12"/>
                </a:cxn>
                <a:cxn ang="0">
                  <a:pos x="11" y="22"/>
                </a:cxn>
              </a:cxnLst>
              <a:rect l="0" t="0" r="r" b="b"/>
              <a:pathLst>
                <a:path w="22" h="24">
                  <a:moveTo>
                    <a:pt x="11" y="24"/>
                  </a:moveTo>
                  <a:cubicBezTo>
                    <a:pt x="4" y="24"/>
                    <a:pt x="0" y="19"/>
                    <a:pt x="0" y="12"/>
                  </a:cubicBezTo>
                  <a:cubicBezTo>
                    <a:pt x="0" y="5"/>
                    <a:pt x="5" y="0"/>
                    <a:pt x="11" y="0"/>
                  </a:cubicBezTo>
                  <a:cubicBezTo>
                    <a:pt x="18" y="0"/>
                    <a:pt x="22" y="5"/>
                    <a:pt x="22" y="12"/>
                  </a:cubicBezTo>
                  <a:cubicBezTo>
                    <a:pt x="22" y="20"/>
                    <a:pt x="17" y="24"/>
                    <a:pt x="11" y="24"/>
                  </a:cubicBezTo>
                  <a:close/>
                  <a:moveTo>
                    <a:pt x="11" y="22"/>
                  </a:moveTo>
                  <a:cubicBezTo>
                    <a:pt x="16" y="22"/>
                    <a:pt x="19" y="17"/>
                    <a:pt x="19" y="12"/>
                  </a:cubicBezTo>
                  <a:cubicBezTo>
                    <a:pt x="19" y="7"/>
                    <a:pt x="16" y="2"/>
                    <a:pt x="11" y="2"/>
                  </a:cubicBezTo>
                  <a:cubicBezTo>
                    <a:pt x="6" y="2"/>
                    <a:pt x="3" y="7"/>
                    <a:pt x="3" y="12"/>
                  </a:cubicBezTo>
                  <a:cubicBezTo>
                    <a:pt x="3" y="17"/>
                    <a:pt x="6" y="22"/>
                    <a:pt x="11" y="22"/>
                  </a:cubicBez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dirty="0">
                <a:solidFill>
                  <a:srgbClr val="000000"/>
                </a:solidFill>
                <a:latin typeface="Calibri Light" panose="020F0302020204030204" pitchFamily="34" charset="0"/>
                <a:cs typeface="Calibri Light" panose="020F0302020204030204" pitchFamily="34" charset="0"/>
              </a:endParaRPr>
            </a:p>
          </p:txBody>
        </p:sp>
        <p:sp>
          <p:nvSpPr>
            <p:cNvPr id="57" name="Freeform 56">
              <a:extLst>
                <a:ext uri="{FF2B5EF4-FFF2-40B4-BE49-F238E27FC236}">
                  <a16:creationId xmlns:a16="http://schemas.microsoft.com/office/drawing/2014/main" id="{84DB7819-658F-A34B-9126-9F2AE4653F96}"/>
                </a:ext>
              </a:extLst>
            </p:cNvPr>
            <p:cNvSpPr>
              <a:spLocks/>
            </p:cNvSpPr>
            <p:nvPr userDrawn="1"/>
          </p:nvSpPr>
          <p:spPr bwMode="gray">
            <a:xfrm>
              <a:off x="5773738" y="6445250"/>
              <a:ext cx="53975" cy="76200"/>
            </a:xfrm>
            <a:custGeom>
              <a:avLst/>
              <a:gdLst/>
              <a:ahLst/>
              <a:cxnLst>
                <a:cxn ang="0">
                  <a:pos x="3" y="0"/>
                </a:cxn>
                <a:cxn ang="0">
                  <a:pos x="3" y="14"/>
                </a:cxn>
                <a:cxn ang="0">
                  <a:pos x="9" y="22"/>
                </a:cxn>
                <a:cxn ang="0">
                  <a:pos x="14" y="14"/>
                </a:cxn>
                <a:cxn ang="0">
                  <a:pos x="14" y="0"/>
                </a:cxn>
                <a:cxn ang="0">
                  <a:pos x="17" y="0"/>
                </a:cxn>
                <a:cxn ang="0">
                  <a:pos x="17" y="14"/>
                </a:cxn>
                <a:cxn ang="0">
                  <a:pos x="8" y="24"/>
                </a:cxn>
                <a:cxn ang="0">
                  <a:pos x="0" y="14"/>
                </a:cxn>
                <a:cxn ang="0">
                  <a:pos x="0" y="0"/>
                </a:cxn>
                <a:cxn ang="0">
                  <a:pos x="3" y="0"/>
                </a:cxn>
              </a:cxnLst>
              <a:rect l="0" t="0" r="r" b="b"/>
              <a:pathLst>
                <a:path w="17" h="24">
                  <a:moveTo>
                    <a:pt x="3" y="0"/>
                  </a:moveTo>
                  <a:cubicBezTo>
                    <a:pt x="3" y="14"/>
                    <a:pt x="3" y="14"/>
                    <a:pt x="3" y="14"/>
                  </a:cubicBezTo>
                  <a:cubicBezTo>
                    <a:pt x="3" y="20"/>
                    <a:pt x="5" y="22"/>
                    <a:pt x="9" y="22"/>
                  </a:cubicBezTo>
                  <a:cubicBezTo>
                    <a:pt x="12" y="22"/>
                    <a:pt x="14" y="19"/>
                    <a:pt x="14" y="14"/>
                  </a:cubicBezTo>
                  <a:cubicBezTo>
                    <a:pt x="14" y="0"/>
                    <a:pt x="14" y="0"/>
                    <a:pt x="14" y="0"/>
                  </a:cubicBezTo>
                  <a:cubicBezTo>
                    <a:pt x="17" y="0"/>
                    <a:pt x="17" y="0"/>
                    <a:pt x="17" y="0"/>
                  </a:cubicBezTo>
                  <a:cubicBezTo>
                    <a:pt x="17" y="14"/>
                    <a:pt x="17" y="14"/>
                    <a:pt x="17" y="14"/>
                  </a:cubicBezTo>
                  <a:cubicBezTo>
                    <a:pt x="17" y="21"/>
                    <a:pt x="14" y="24"/>
                    <a:pt x="8" y="24"/>
                  </a:cubicBezTo>
                  <a:cubicBezTo>
                    <a:pt x="4" y="24"/>
                    <a:pt x="0" y="22"/>
                    <a:pt x="0" y="14"/>
                  </a:cubicBezTo>
                  <a:cubicBezTo>
                    <a:pt x="0" y="0"/>
                    <a:pt x="0" y="0"/>
                    <a:pt x="0" y="0"/>
                  </a:cubicBezTo>
                  <a:lnTo>
                    <a:pt x="3" y="0"/>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dirty="0">
                <a:solidFill>
                  <a:srgbClr val="000000"/>
                </a:solidFill>
                <a:latin typeface="Calibri Light" panose="020F0302020204030204" pitchFamily="34" charset="0"/>
                <a:cs typeface="Calibri Light" panose="020F0302020204030204" pitchFamily="34" charset="0"/>
              </a:endParaRPr>
            </a:p>
          </p:txBody>
        </p:sp>
        <p:sp>
          <p:nvSpPr>
            <p:cNvPr id="58" name="Freeform 57">
              <a:extLst>
                <a:ext uri="{FF2B5EF4-FFF2-40B4-BE49-F238E27FC236}">
                  <a16:creationId xmlns:a16="http://schemas.microsoft.com/office/drawing/2014/main" id="{68F19E23-4072-8643-B801-45EB60AB012F}"/>
                </a:ext>
              </a:extLst>
            </p:cNvPr>
            <p:cNvSpPr>
              <a:spLocks/>
            </p:cNvSpPr>
            <p:nvPr userDrawn="1"/>
          </p:nvSpPr>
          <p:spPr bwMode="gray">
            <a:xfrm>
              <a:off x="5853113" y="6445250"/>
              <a:ext cx="57150" cy="76200"/>
            </a:xfrm>
            <a:custGeom>
              <a:avLst/>
              <a:gdLst/>
              <a:ahLst/>
              <a:cxnLst>
                <a:cxn ang="0">
                  <a:pos x="0" y="24"/>
                </a:cxn>
                <a:cxn ang="0">
                  <a:pos x="0" y="0"/>
                </a:cxn>
                <a:cxn ang="0">
                  <a:pos x="3" y="0"/>
                </a:cxn>
                <a:cxn ang="0">
                  <a:pos x="11" y="12"/>
                </a:cxn>
                <a:cxn ang="0">
                  <a:pos x="15" y="20"/>
                </a:cxn>
                <a:cxn ang="0">
                  <a:pos x="15" y="20"/>
                </a:cxn>
                <a:cxn ang="0">
                  <a:pos x="15" y="10"/>
                </a:cxn>
                <a:cxn ang="0">
                  <a:pos x="15" y="0"/>
                </a:cxn>
                <a:cxn ang="0">
                  <a:pos x="18" y="0"/>
                </a:cxn>
                <a:cxn ang="0">
                  <a:pos x="18" y="24"/>
                </a:cxn>
                <a:cxn ang="0">
                  <a:pos x="15" y="24"/>
                </a:cxn>
                <a:cxn ang="0">
                  <a:pos x="7" y="12"/>
                </a:cxn>
                <a:cxn ang="0">
                  <a:pos x="3" y="4"/>
                </a:cxn>
                <a:cxn ang="0">
                  <a:pos x="3" y="4"/>
                </a:cxn>
                <a:cxn ang="0">
                  <a:pos x="3" y="14"/>
                </a:cxn>
                <a:cxn ang="0">
                  <a:pos x="3" y="24"/>
                </a:cxn>
                <a:cxn ang="0">
                  <a:pos x="0" y="24"/>
                </a:cxn>
              </a:cxnLst>
              <a:rect l="0" t="0" r="r" b="b"/>
              <a:pathLst>
                <a:path w="18" h="24">
                  <a:moveTo>
                    <a:pt x="0" y="24"/>
                  </a:moveTo>
                  <a:cubicBezTo>
                    <a:pt x="0" y="0"/>
                    <a:pt x="0" y="0"/>
                    <a:pt x="0" y="0"/>
                  </a:cubicBezTo>
                  <a:cubicBezTo>
                    <a:pt x="3" y="0"/>
                    <a:pt x="3" y="0"/>
                    <a:pt x="3" y="0"/>
                  </a:cubicBezTo>
                  <a:cubicBezTo>
                    <a:pt x="11" y="12"/>
                    <a:pt x="11" y="12"/>
                    <a:pt x="11" y="12"/>
                  </a:cubicBezTo>
                  <a:cubicBezTo>
                    <a:pt x="13" y="15"/>
                    <a:pt x="14" y="17"/>
                    <a:pt x="15" y="20"/>
                  </a:cubicBezTo>
                  <a:cubicBezTo>
                    <a:pt x="15" y="20"/>
                    <a:pt x="15" y="20"/>
                    <a:pt x="15" y="20"/>
                  </a:cubicBezTo>
                  <a:cubicBezTo>
                    <a:pt x="15" y="17"/>
                    <a:pt x="15" y="14"/>
                    <a:pt x="15" y="10"/>
                  </a:cubicBezTo>
                  <a:cubicBezTo>
                    <a:pt x="15" y="0"/>
                    <a:pt x="15" y="0"/>
                    <a:pt x="15" y="0"/>
                  </a:cubicBezTo>
                  <a:cubicBezTo>
                    <a:pt x="18" y="0"/>
                    <a:pt x="18" y="0"/>
                    <a:pt x="18" y="0"/>
                  </a:cubicBezTo>
                  <a:cubicBezTo>
                    <a:pt x="18" y="24"/>
                    <a:pt x="18" y="24"/>
                    <a:pt x="18" y="24"/>
                  </a:cubicBezTo>
                  <a:cubicBezTo>
                    <a:pt x="15" y="24"/>
                    <a:pt x="15" y="24"/>
                    <a:pt x="15" y="24"/>
                  </a:cubicBezTo>
                  <a:cubicBezTo>
                    <a:pt x="7" y="12"/>
                    <a:pt x="7" y="12"/>
                    <a:pt x="7" y="12"/>
                  </a:cubicBezTo>
                  <a:cubicBezTo>
                    <a:pt x="5" y="9"/>
                    <a:pt x="4" y="6"/>
                    <a:pt x="3" y="4"/>
                  </a:cubicBezTo>
                  <a:cubicBezTo>
                    <a:pt x="3" y="4"/>
                    <a:pt x="3" y="4"/>
                    <a:pt x="3" y="4"/>
                  </a:cubicBezTo>
                  <a:cubicBezTo>
                    <a:pt x="3" y="7"/>
                    <a:pt x="3" y="10"/>
                    <a:pt x="3" y="14"/>
                  </a:cubicBezTo>
                  <a:cubicBezTo>
                    <a:pt x="3" y="24"/>
                    <a:pt x="3" y="24"/>
                    <a:pt x="3" y="24"/>
                  </a:cubicBezTo>
                  <a:lnTo>
                    <a:pt x="0" y="24"/>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dirty="0">
                <a:solidFill>
                  <a:srgbClr val="000000"/>
                </a:solidFill>
                <a:latin typeface="Calibri Light" panose="020F0302020204030204" pitchFamily="34" charset="0"/>
                <a:cs typeface="Calibri Light" panose="020F0302020204030204" pitchFamily="34" charset="0"/>
              </a:endParaRPr>
            </a:p>
          </p:txBody>
        </p:sp>
        <p:sp>
          <p:nvSpPr>
            <p:cNvPr id="59" name="Freeform 58">
              <a:extLst>
                <a:ext uri="{FF2B5EF4-FFF2-40B4-BE49-F238E27FC236}">
                  <a16:creationId xmlns:a16="http://schemas.microsoft.com/office/drawing/2014/main" id="{EDAAEB5A-913B-5149-8D4C-6226360A848C}"/>
                </a:ext>
              </a:extLst>
            </p:cNvPr>
            <p:cNvSpPr>
              <a:spLocks/>
            </p:cNvSpPr>
            <p:nvPr userDrawn="1"/>
          </p:nvSpPr>
          <p:spPr bwMode="gray">
            <a:xfrm>
              <a:off x="5922963" y="6445250"/>
              <a:ext cx="57150" cy="76200"/>
            </a:xfrm>
            <a:custGeom>
              <a:avLst/>
              <a:gdLst/>
              <a:ahLst/>
              <a:cxnLst>
                <a:cxn ang="0">
                  <a:pos x="16" y="6"/>
                </a:cxn>
                <a:cxn ang="0">
                  <a:pos x="0" y="6"/>
                </a:cxn>
                <a:cxn ang="0">
                  <a:pos x="0" y="0"/>
                </a:cxn>
                <a:cxn ang="0">
                  <a:pos x="36" y="0"/>
                </a:cxn>
                <a:cxn ang="0">
                  <a:pos x="36" y="6"/>
                </a:cxn>
                <a:cxn ang="0">
                  <a:pos x="22" y="6"/>
                </a:cxn>
                <a:cxn ang="0">
                  <a:pos x="22" y="48"/>
                </a:cxn>
                <a:cxn ang="0">
                  <a:pos x="16" y="48"/>
                </a:cxn>
                <a:cxn ang="0">
                  <a:pos x="16" y="6"/>
                </a:cxn>
              </a:cxnLst>
              <a:rect l="0" t="0" r="r" b="b"/>
              <a:pathLst>
                <a:path w="36" h="48">
                  <a:moveTo>
                    <a:pt x="16" y="6"/>
                  </a:moveTo>
                  <a:lnTo>
                    <a:pt x="0" y="6"/>
                  </a:lnTo>
                  <a:lnTo>
                    <a:pt x="0" y="0"/>
                  </a:lnTo>
                  <a:lnTo>
                    <a:pt x="36" y="0"/>
                  </a:lnTo>
                  <a:lnTo>
                    <a:pt x="36" y="6"/>
                  </a:lnTo>
                  <a:lnTo>
                    <a:pt x="22" y="6"/>
                  </a:lnTo>
                  <a:lnTo>
                    <a:pt x="22" y="48"/>
                  </a:lnTo>
                  <a:lnTo>
                    <a:pt x="16" y="48"/>
                  </a:lnTo>
                  <a:lnTo>
                    <a:pt x="16" y="6"/>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dirty="0">
                <a:solidFill>
                  <a:srgbClr val="000000"/>
                </a:solidFill>
                <a:latin typeface="Calibri Light" panose="020F0302020204030204" pitchFamily="34" charset="0"/>
                <a:cs typeface="Calibri Light" panose="020F0302020204030204" pitchFamily="34" charset="0"/>
              </a:endParaRPr>
            </a:p>
          </p:txBody>
        </p:sp>
        <p:sp>
          <p:nvSpPr>
            <p:cNvPr id="60" name="Freeform 59">
              <a:extLst>
                <a:ext uri="{FF2B5EF4-FFF2-40B4-BE49-F238E27FC236}">
                  <a16:creationId xmlns:a16="http://schemas.microsoft.com/office/drawing/2014/main" id="{9D6B94BE-F458-EA4C-A6AD-EF06C16D8B5E}"/>
                </a:ext>
              </a:extLst>
            </p:cNvPr>
            <p:cNvSpPr>
              <a:spLocks noEditPoints="1"/>
            </p:cNvSpPr>
            <p:nvPr userDrawn="1"/>
          </p:nvSpPr>
          <p:spPr bwMode="gray">
            <a:xfrm>
              <a:off x="5980113" y="6445250"/>
              <a:ext cx="63500" cy="76200"/>
            </a:xfrm>
            <a:custGeom>
              <a:avLst/>
              <a:gdLst/>
              <a:ahLst/>
              <a:cxnLst>
                <a:cxn ang="0">
                  <a:pos x="6" y="16"/>
                </a:cxn>
                <a:cxn ang="0">
                  <a:pos x="3" y="24"/>
                </a:cxn>
                <a:cxn ang="0">
                  <a:pos x="0" y="24"/>
                </a:cxn>
                <a:cxn ang="0">
                  <a:pos x="8" y="0"/>
                </a:cxn>
                <a:cxn ang="0">
                  <a:pos x="12" y="0"/>
                </a:cxn>
                <a:cxn ang="0">
                  <a:pos x="20" y="24"/>
                </a:cxn>
                <a:cxn ang="0">
                  <a:pos x="17" y="24"/>
                </a:cxn>
                <a:cxn ang="0">
                  <a:pos x="14" y="16"/>
                </a:cxn>
                <a:cxn ang="0">
                  <a:pos x="6" y="16"/>
                </a:cxn>
                <a:cxn ang="0">
                  <a:pos x="14" y="14"/>
                </a:cxn>
                <a:cxn ang="0">
                  <a:pos x="11" y="7"/>
                </a:cxn>
                <a:cxn ang="0">
                  <a:pos x="10" y="3"/>
                </a:cxn>
                <a:cxn ang="0">
                  <a:pos x="10" y="3"/>
                </a:cxn>
                <a:cxn ang="0">
                  <a:pos x="9" y="7"/>
                </a:cxn>
                <a:cxn ang="0">
                  <a:pos x="7" y="14"/>
                </a:cxn>
                <a:cxn ang="0">
                  <a:pos x="14" y="14"/>
                </a:cxn>
              </a:cxnLst>
              <a:rect l="0" t="0" r="r" b="b"/>
              <a:pathLst>
                <a:path w="20" h="24">
                  <a:moveTo>
                    <a:pt x="6" y="16"/>
                  </a:moveTo>
                  <a:cubicBezTo>
                    <a:pt x="3" y="24"/>
                    <a:pt x="3" y="24"/>
                    <a:pt x="3" y="24"/>
                  </a:cubicBezTo>
                  <a:cubicBezTo>
                    <a:pt x="0" y="24"/>
                    <a:pt x="0" y="24"/>
                    <a:pt x="0" y="24"/>
                  </a:cubicBezTo>
                  <a:cubicBezTo>
                    <a:pt x="8" y="0"/>
                    <a:pt x="8" y="0"/>
                    <a:pt x="8" y="0"/>
                  </a:cubicBezTo>
                  <a:cubicBezTo>
                    <a:pt x="12" y="0"/>
                    <a:pt x="12" y="0"/>
                    <a:pt x="12" y="0"/>
                  </a:cubicBezTo>
                  <a:cubicBezTo>
                    <a:pt x="20" y="24"/>
                    <a:pt x="20" y="24"/>
                    <a:pt x="20" y="24"/>
                  </a:cubicBezTo>
                  <a:cubicBezTo>
                    <a:pt x="17" y="24"/>
                    <a:pt x="17" y="24"/>
                    <a:pt x="17" y="24"/>
                  </a:cubicBezTo>
                  <a:cubicBezTo>
                    <a:pt x="14" y="16"/>
                    <a:pt x="14" y="16"/>
                    <a:pt x="14" y="16"/>
                  </a:cubicBezTo>
                  <a:lnTo>
                    <a:pt x="6" y="16"/>
                  </a:lnTo>
                  <a:close/>
                  <a:moveTo>
                    <a:pt x="14" y="14"/>
                  </a:moveTo>
                  <a:cubicBezTo>
                    <a:pt x="11" y="7"/>
                    <a:pt x="11" y="7"/>
                    <a:pt x="11" y="7"/>
                  </a:cubicBezTo>
                  <a:cubicBezTo>
                    <a:pt x="11" y="6"/>
                    <a:pt x="11" y="4"/>
                    <a:pt x="10" y="3"/>
                  </a:cubicBezTo>
                  <a:cubicBezTo>
                    <a:pt x="10" y="3"/>
                    <a:pt x="10" y="3"/>
                    <a:pt x="10" y="3"/>
                  </a:cubicBezTo>
                  <a:cubicBezTo>
                    <a:pt x="10" y="4"/>
                    <a:pt x="9" y="6"/>
                    <a:pt x="9" y="7"/>
                  </a:cubicBezTo>
                  <a:cubicBezTo>
                    <a:pt x="7" y="14"/>
                    <a:pt x="7" y="14"/>
                    <a:pt x="7" y="14"/>
                  </a:cubicBezTo>
                  <a:lnTo>
                    <a:pt x="14" y="14"/>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dirty="0">
                <a:solidFill>
                  <a:srgbClr val="000000"/>
                </a:solidFill>
                <a:latin typeface="Calibri Light" panose="020F0302020204030204" pitchFamily="34" charset="0"/>
                <a:cs typeface="Calibri Light" panose="020F0302020204030204" pitchFamily="34" charset="0"/>
              </a:endParaRPr>
            </a:p>
          </p:txBody>
        </p:sp>
        <p:sp>
          <p:nvSpPr>
            <p:cNvPr id="61" name="Freeform 60">
              <a:extLst>
                <a:ext uri="{FF2B5EF4-FFF2-40B4-BE49-F238E27FC236}">
                  <a16:creationId xmlns:a16="http://schemas.microsoft.com/office/drawing/2014/main" id="{92029383-DF5D-824B-8BAA-7730BD7E9995}"/>
                </a:ext>
              </a:extLst>
            </p:cNvPr>
            <p:cNvSpPr>
              <a:spLocks/>
            </p:cNvSpPr>
            <p:nvPr userDrawn="1"/>
          </p:nvSpPr>
          <p:spPr bwMode="gray">
            <a:xfrm>
              <a:off x="6062663" y="6445250"/>
              <a:ext cx="57150" cy="76200"/>
            </a:xfrm>
            <a:custGeom>
              <a:avLst/>
              <a:gdLst/>
              <a:ahLst/>
              <a:cxnLst>
                <a:cxn ang="0">
                  <a:pos x="0" y="24"/>
                </a:cxn>
                <a:cxn ang="0">
                  <a:pos x="0" y="0"/>
                </a:cxn>
                <a:cxn ang="0">
                  <a:pos x="3" y="0"/>
                </a:cxn>
                <a:cxn ang="0">
                  <a:pos x="11" y="12"/>
                </a:cxn>
                <a:cxn ang="0">
                  <a:pos x="15" y="20"/>
                </a:cxn>
                <a:cxn ang="0">
                  <a:pos x="15" y="20"/>
                </a:cxn>
                <a:cxn ang="0">
                  <a:pos x="15" y="10"/>
                </a:cxn>
                <a:cxn ang="0">
                  <a:pos x="15" y="0"/>
                </a:cxn>
                <a:cxn ang="0">
                  <a:pos x="18" y="0"/>
                </a:cxn>
                <a:cxn ang="0">
                  <a:pos x="18" y="24"/>
                </a:cxn>
                <a:cxn ang="0">
                  <a:pos x="15" y="24"/>
                </a:cxn>
                <a:cxn ang="0">
                  <a:pos x="7" y="12"/>
                </a:cxn>
                <a:cxn ang="0">
                  <a:pos x="3" y="4"/>
                </a:cxn>
                <a:cxn ang="0">
                  <a:pos x="2" y="4"/>
                </a:cxn>
                <a:cxn ang="0">
                  <a:pos x="3" y="14"/>
                </a:cxn>
                <a:cxn ang="0">
                  <a:pos x="3" y="24"/>
                </a:cxn>
                <a:cxn ang="0">
                  <a:pos x="0" y="24"/>
                </a:cxn>
              </a:cxnLst>
              <a:rect l="0" t="0" r="r" b="b"/>
              <a:pathLst>
                <a:path w="18" h="24">
                  <a:moveTo>
                    <a:pt x="0" y="24"/>
                  </a:moveTo>
                  <a:cubicBezTo>
                    <a:pt x="0" y="0"/>
                    <a:pt x="0" y="0"/>
                    <a:pt x="0" y="0"/>
                  </a:cubicBezTo>
                  <a:cubicBezTo>
                    <a:pt x="3" y="0"/>
                    <a:pt x="3" y="0"/>
                    <a:pt x="3" y="0"/>
                  </a:cubicBezTo>
                  <a:cubicBezTo>
                    <a:pt x="11" y="12"/>
                    <a:pt x="11" y="12"/>
                    <a:pt x="11" y="12"/>
                  </a:cubicBezTo>
                  <a:cubicBezTo>
                    <a:pt x="12" y="15"/>
                    <a:pt x="14" y="17"/>
                    <a:pt x="15" y="20"/>
                  </a:cubicBezTo>
                  <a:cubicBezTo>
                    <a:pt x="15" y="20"/>
                    <a:pt x="15" y="20"/>
                    <a:pt x="15" y="20"/>
                  </a:cubicBezTo>
                  <a:cubicBezTo>
                    <a:pt x="15" y="17"/>
                    <a:pt x="15" y="14"/>
                    <a:pt x="15" y="10"/>
                  </a:cubicBezTo>
                  <a:cubicBezTo>
                    <a:pt x="15" y="0"/>
                    <a:pt x="15" y="0"/>
                    <a:pt x="15" y="0"/>
                  </a:cubicBezTo>
                  <a:cubicBezTo>
                    <a:pt x="18" y="0"/>
                    <a:pt x="18" y="0"/>
                    <a:pt x="18" y="0"/>
                  </a:cubicBezTo>
                  <a:cubicBezTo>
                    <a:pt x="18" y="24"/>
                    <a:pt x="18" y="24"/>
                    <a:pt x="18" y="24"/>
                  </a:cubicBezTo>
                  <a:cubicBezTo>
                    <a:pt x="15" y="24"/>
                    <a:pt x="15" y="24"/>
                    <a:pt x="15" y="24"/>
                  </a:cubicBezTo>
                  <a:cubicBezTo>
                    <a:pt x="7" y="12"/>
                    <a:pt x="7" y="12"/>
                    <a:pt x="7" y="12"/>
                  </a:cubicBezTo>
                  <a:cubicBezTo>
                    <a:pt x="5" y="9"/>
                    <a:pt x="4" y="6"/>
                    <a:pt x="3" y="4"/>
                  </a:cubicBezTo>
                  <a:cubicBezTo>
                    <a:pt x="2" y="4"/>
                    <a:pt x="2" y="4"/>
                    <a:pt x="2" y="4"/>
                  </a:cubicBezTo>
                  <a:cubicBezTo>
                    <a:pt x="3" y="7"/>
                    <a:pt x="3" y="10"/>
                    <a:pt x="3" y="14"/>
                  </a:cubicBezTo>
                  <a:cubicBezTo>
                    <a:pt x="3" y="24"/>
                    <a:pt x="3" y="24"/>
                    <a:pt x="3" y="24"/>
                  </a:cubicBezTo>
                  <a:lnTo>
                    <a:pt x="0" y="24"/>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dirty="0">
                <a:solidFill>
                  <a:srgbClr val="000000"/>
                </a:solidFill>
                <a:latin typeface="Calibri Light" panose="020F0302020204030204" pitchFamily="34" charset="0"/>
                <a:cs typeface="Calibri Light" panose="020F0302020204030204" pitchFamily="34" charset="0"/>
              </a:endParaRPr>
            </a:p>
          </p:txBody>
        </p:sp>
        <p:sp>
          <p:nvSpPr>
            <p:cNvPr id="62" name="Freeform 61">
              <a:extLst>
                <a:ext uri="{FF2B5EF4-FFF2-40B4-BE49-F238E27FC236}">
                  <a16:creationId xmlns:a16="http://schemas.microsoft.com/office/drawing/2014/main" id="{5BA3FC7A-DD70-B441-9DD6-BE680E63D1FF}"/>
                </a:ext>
              </a:extLst>
            </p:cNvPr>
            <p:cNvSpPr>
              <a:spLocks/>
            </p:cNvSpPr>
            <p:nvPr userDrawn="1"/>
          </p:nvSpPr>
          <p:spPr bwMode="gray">
            <a:xfrm>
              <a:off x="6132513" y="6445250"/>
              <a:ext cx="57150" cy="76200"/>
            </a:xfrm>
            <a:custGeom>
              <a:avLst/>
              <a:gdLst/>
              <a:ahLst/>
              <a:cxnLst>
                <a:cxn ang="0">
                  <a:pos x="16" y="6"/>
                </a:cxn>
                <a:cxn ang="0">
                  <a:pos x="0" y="6"/>
                </a:cxn>
                <a:cxn ang="0">
                  <a:pos x="0" y="0"/>
                </a:cxn>
                <a:cxn ang="0">
                  <a:pos x="36" y="0"/>
                </a:cxn>
                <a:cxn ang="0">
                  <a:pos x="36" y="6"/>
                </a:cxn>
                <a:cxn ang="0">
                  <a:pos x="22" y="6"/>
                </a:cxn>
                <a:cxn ang="0">
                  <a:pos x="22" y="48"/>
                </a:cxn>
                <a:cxn ang="0">
                  <a:pos x="16" y="48"/>
                </a:cxn>
                <a:cxn ang="0">
                  <a:pos x="16" y="6"/>
                </a:cxn>
              </a:cxnLst>
              <a:rect l="0" t="0" r="r" b="b"/>
              <a:pathLst>
                <a:path w="36" h="48">
                  <a:moveTo>
                    <a:pt x="16" y="6"/>
                  </a:moveTo>
                  <a:lnTo>
                    <a:pt x="0" y="6"/>
                  </a:lnTo>
                  <a:lnTo>
                    <a:pt x="0" y="0"/>
                  </a:lnTo>
                  <a:lnTo>
                    <a:pt x="36" y="0"/>
                  </a:lnTo>
                  <a:lnTo>
                    <a:pt x="36" y="6"/>
                  </a:lnTo>
                  <a:lnTo>
                    <a:pt x="22" y="6"/>
                  </a:lnTo>
                  <a:lnTo>
                    <a:pt x="22" y="48"/>
                  </a:lnTo>
                  <a:lnTo>
                    <a:pt x="16" y="48"/>
                  </a:lnTo>
                  <a:lnTo>
                    <a:pt x="16" y="6"/>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dirty="0">
                <a:solidFill>
                  <a:srgbClr val="000000"/>
                </a:solidFill>
                <a:latin typeface="Calibri Light" panose="020F0302020204030204" pitchFamily="34" charset="0"/>
                <a:cs typeface="Calibri Light" panose="020F0302020204030204" pitchFamily="34" charset="0"/>
              </a:endParaRPr>
            </a:p>
          </p:txBody>
        </p:sp>
        <p:sp>
          <p:nvSpPr>
            <p:cNvPr id="63" name="Freeform 62">
              <a:extLst>
                <a:ext uri="{FF2B5EF4-FFF2-40B4-BE49-F238E27FC236}">
                  <a16:creationId xmlns:a16="http://schemas.microsoft.com/office/drawing/2014/main" id="{C659A941-A4F0-8343-81F4-0281EEF2ADF2}"/>
                </a:ext>
              </a:extLst>
            </p:cNvPr>
            <p:cNvSpPr>
              <a:spLocks/>
            </p:cNvSpPr>
            <p:nvPr userDrawn="1"/>
          </p:nvSpPr>
          <p:spPr bwMode="gray">
            <a:xfrm>
              <a:off x="6199188" y="6445250"/>
              <a:ext cx="47625" cy="76200"/>
            </a:xfrm>
            <a:custGeom>
              <a:avLst/>
              <a:gdLst/>
              <a:ahLst/>
              <a:cxnLst>
                <a:cxn ang="0">
                  <a:pos x="1" y="20"/>
                </a:cxn>
                <a:cxn ang="0">
                  <a:pos x="6" y="22"/>
                </a:cxn>
                <a:cxn ang="0">
                  <a:pos x="11" y="18"/>
                </a:cxn>
                <a:cxn ang="0">
                  <a:pos x="7" y="13"/>
                </a:cxn>
                <a:cxn ang="0">
                  <a:pos x="1" y="6"/>
                </a:cxn>
                <a:cxn ang="0">
                  <a:pos x="8" y="0"/>
                </a:cxn>
                <a:cxn ang="0">
                  <a:pos x="14" y="1"/>
                </a:cxn>
                <a:cxn ang="0">
                  <a:pos x="13" y="3"/>
                </a:cxn>
                <a:cxn ang="0">
                  <a:pos x="8" y="2"/>
                </a:cxn>
                <a:cxn ang="0">
                  <a:pos x="4" y="6"/>
                </a:cxn>
                <a:cxn ang="0">
                  <a:pos x="9" y="10"/>
                </a:cxn>
                <a:cxn ang="0">
                  <a:pos x="15" y="17"/>
                </a:cxn>
                <a:cxn ang="0">
                  <a:pos x="6" y="24"/>
                </a:cxn>
                <a:cxn ang="0">
                  <a:pos x="0" y="23"/>
                </a:cxn>
                <a:cxn ang="0">
                  <a:pos x="1" y="20"/>
                </a:cxn>
              </a:cxnLst>
              <a:rect l="0" t="0" r="r" b="b"/>
              <a:pathLst>
                <a:path w="15" h="24">
                  <a:moveTo>
                    <a:pt x="1" y="20"/>
                  </a:moveTo>
                  <a:cubicBezTo>
                    <a:pt x="2" y="21"/>
                    <a:pt x="4" y="22"/>
                    <a:pt x="6" y="22"/>
                  </a:cubicBezTo>
                  <a:cubicBezTo>
                    <a:pt x="10" y="22"/>
                    <a:pt x="11" y="20"/>
                    <a:pt x="11" y="18"/>
                  </a:cubicBezTo>
                  <a:cubicBezTo>
                    <a:pt x="11" y="15"/>
                    <a:pt x="10" y="14"/>
                    <a:pt x="7" y="13"/>
                  </a:cubicBezTo>
                  <a:cubicBezTo>
                    <a:pt x="3" y="12"/>
                    <a:pt x="1" y="10"/>
                    <a:pt x="1" y="6"/>
                  </a:cubicBezTo>
                  <a:cubicBezTo>
                    <a:pt x="1" y="2"/>
                    <a:pt x="4" y="0"/>
                    <a:pt x="8" y="0"/>
                  </a:cubicBezTo>
                  <a:cubicBezTo>
                    <a:pt x="11" y="0"/>
                    <a:pt x="13" y="0"/>
                    <a:pt x="14" y="1"/>
                  </a:cubicBezTo>
                  <a:cubicBezTo>
                    <a:pt x="13" y="3"/>
                    <a:pt x="13" y="3"/>
                    <a:pt x="13" y="3"/>
                  </a:cubicBezTo>
                  <a:cubicBezTo>
                    <a:pt x="12" y="3"/>
                    <a:pt x="10" y="2"/>
                    <a:pt x="8" y="2"/>
                  </a:cubicBezTo>
                  <a:cubicBezTo>
                    <a:pt x="5" y="2"/>
                    <a:pt x="4" y="4"/>
                    <a:pt x="4" y="6"/>
                  </a:cubicBezTo>
                  <a:cubicBezTo>
                    <a:pt x="4" y="8"/>
                    <a:pt x="5" y="9"/>
                    <a:pt x="9" y="10"/>
                  </a:cubicBezTo>
                  <a:cubicBezTo>
                    <a:pt x="13" y="12"/>
                    <a:pt x="15" y="14"/>
                    <a:pt x="15" y="17"/>
                  </a:cubicBezTo>
                  <a:cubicBezTo>
                    <a:pt x="15" y="21"/>
                    <a:pt x="12" y="24"/>
                    <a:pt x="6" y="24"/>
                  </a:cubicBezTo>
                  <a:cubicBezTo>
                    <a:pt x="4" y="24"/>
                    <a:pt x="1" y="24"/>
                    <a:pt x="0" y="23"/>
                  </a:cubicBezTo>
                  <a:lnTo>
                    <a:pt x="1" y="20"/>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dirty="0">
                <a:solidFill>
                  <a:srgbClr val="000000"/>
                </a:solidFill>
                <a:latin typeface="Calibri Light" panose="020F0302020204030204" pitchFamily="34" charset="0"/>
                <a:cs typeface="Calibri Light" panose="020F0302020204030204" pitchFamily="34" charset="0"/>
              </a:endParaRPr>
            </a:p>
          </p:txBody>
        </p:sp>
      </p:grpSp>
      <p:sp>
        <p:nvSpPr>
          <p:cNvPr id="3" name="Chart Placeholder 2"/>
          <p:cNvSpPr>
            <a:spLocks noGrp="1"/>
          </p:cNvSpPr>
          <p:nvPr>
            <p:ph type="chart" sz="quarter" idx="18" hasCustomPrompt="1"/>
          </p:nvPr>
        </p:nvSpPr>
        <p:spPr>
          <a:xfrm>
            <a:off x="4108887" y="1842436"/>
            <a:ext cx="4657725" cy="2819400"/>
          </a:xfrm>
          <a:prstGeom prst="rect">
            <a:avLst/>
          </a:prstGeom>
        </p:spPr>
        <p:txBody>
          <a:bodyPr/>
          <a:lstStyle>
            <a:lvl1pPr marL="0" indent="0">
              <a:buFontTx/>
              <a:buNone/>
              <a:defRPr sz="800">
                <a:solidFill>
                  <a:schemeClr val="bg1"/>
                </a:solidFill>
                <a:latin typeface="+mj-lt"/>
              </a:defRPr>
            </a:lvl1pPr>
          </a:lstStyle>
          <a:p>
            <a:r>
              <a:rPr lang="en-GB" sz="800" dirty="0">
                <a:latin typeface="+mj-lt"/>
              </a:rPr>
              <a:t>Click icon to insert chart</a:t>
            </a:r>
            <a:endParaRPr lang="en-GB" dirty="0"/>
          </a:p>
        </p:txBody>
      </p:sp>
    </p:spTree>
    <p:extLst>
      <p:ext uri="{BB962C8B-B14F-4D97-AF65-F5344CB8AC3E}">
        <p14:creationId xmlns:p14="http://schemas.microsoft.com/office/powerpoint/2010/main" val="40668198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wipe(left)">
                                      <p:cBhvr>
                                        <p:cTn id="7" dur="500"/>
                                        <p:tgtEl>
                                          <p:spTgt spid="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animBg="1"/>
    </p:bldLst>
  </p:timing>
  <p:extLst>
    <p:ext uri="{DCECCB84-F9BA-43D5-87BE-67443E8EF086}">
      <p15:sldGuideLst xmlns:p15="http://schemas.microsoft.com/office/powerpoint/2012/main">
        <p15:guide id="1" orient="horz" pos="1620">
          <p15:clr>
            <a:srgbClr val="FBAE40"/>
          </p15:clr>
        </p15:guide>
        <p15:guide id="2" pos="2880">
          <p15:clr>
            <a:srgbClr val="FBAE40"/>
          </p15:clr>
        </p15:guide>
        <p15:guide id="3" pos="492">
          <p15:clr>
            <a:srgbClr val="FBAE40"/>
          </p15:clr>
        </p15:guide>
        <p15:guide id="4" orient="horz" pos="60">
          <p15:clr>
            <a:srgbClr val="FBAE40"/>
          </p15:clr>
        </p15:guide>
        <p15:guide id="5" orient="horz" pos="482">
          <p15:clr>
            <a:srgbClr val="FBAE40"/>
          </p15:clr>
        </p15:guide>
        <p15:guide id="6" orient="horz" pos="1169">
          <p15:clr>
            <a:srgbClr val="FBAE40"/>
          </p15:clr>
        </p15:guide>
        <p15:guide id="7" pos="2127">
          <p15:clr>
            <a:srgbClr val="FBAE40"/>
          </p15:clr>
        </p15:guide>
        <p15:guide id="8" pos="5090">
          <p15:clr>
            <a:srgbClr val="FBAE40"/>
          </p15:clr>
        </p15:guide>
        <p15:guide id="9" orient="horz" pos="874">
          <p15:clr>
            <a:srgbClr val="FBAE40"/>
          </p15:clr>
        </p15:guide>
      </p15:sldGuideLst>
    </p:ext>
  </p:extLst>
</p:sldLayout>
</file>

<file path=ppt/slideLayouts/slideLayout70.xml><?xml version="1.0" encoding="utf-8"?>
<p:sldLayout xmlns:a="http://schemas.openxmlformats.org/drawingml/2006/main" xmlns:r="http://schemas.openxmlformats.org/officeDocument/2006/relationships" xmlns:p="http://schemas.openxmlformats.org/presentationml/2006/main" preserve="1" userDrawn="1">
  <p:cSld name="1_Contact us">
    <p:spTree>
      <p:nvGrpSpPr>
        <p:cNvPr id="1" name=""/>
        <p:cNvGrpSpPr/>
        <p:nvPr/>
      </p:nvGrpSpPr>
      <p:grpSpPr>
        <a:xfrm>
          <a:off x="0" y="0"/>
          <a:ext cx="0" cy="0"/>
          <a:chOff x="0" y="0"/>
          <a:chExt cx="0" cy="0"/>
        </a:xfrm>
      </p:grpSpPr>
      <p:pic>
        <p:nvPicPr>
          <p:cNvPr id="29" name="Picture 28">
            <a:extLst>
              <a:ext uri="{FF2B5EF4-FFF2-40B4-BE49-F238E27FC236}">
                <a16:creationId xmlns:a16="http://schemas.microsoft.com/office/drawing/2014/main" id="{66A94D9C-B0AC-5C4D-AC57-7356763F052A}"/>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11177" y="-2"/>
            <a:ext cx="3563847" cy="5143501"/>
          </a:xfrm>
          <a:prstGeom prst="rect">
            <a:avLst/>
          </a:prstGeom>
        </p:spPr>
      </p:pic>
      <p:sp>
        <p:nvSpPr>
          <p:cNvPr id="30" name="Round Single Corner Rectangle 37">
            <a:extLst>
              <a:ext uri="{FF2B5EF4-FFF2-40B4-BE49-F238E27FC236}">
                <a16:creationId xmlns:a16="http://schemas.microsoft.com/office/drawing/2014/main" id="{702E8DD2-3102-9C4B-9395-593FD8DB1BDC}"/>
              </a:ext>
            </a:extLst>
          </p:cNvPr>
          <p:cNvSpPr/>
          <p:nvPr userDrawn="1"/>
        </p:nvSpPr>
        <p:spPr>
          <a:xfrm>
            <a:off x="-11176" y="-1"/>
            <a:ext cx="3563846" cy="5143499"/>
          </a:xfrm>
          <a:prstGeom prst="round1Rect">
            <a:avLst>
              <a:gd name="adj" fmla="val 0"/>
            </a:avLst>
          </a:prstGeom>
          <a:gradFill>
            <a:gsLst>
              <a:gs pos="0">
                <a:schemeClr val="accent2">
                  <a:alpha val="85000"/>
                </a:schemeClr>
              </a:gs>
              <a:gs pos="100000">
                <a:schemeClr val="accent4"/>
              </a:gs>
            </a:gsLst>
            <a:lin ang="5400000" scaled="1"/>
          </a:gra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n-US" sz="1350" dirty="0">
              <a:latin typeface="Calibri Light" panose="020F0302020204030204" pitchFamily="34" charset="0"/>
              <a:cs typeface="Calibri Light" panose="020F0302020204030204" pitchFamily="34" charset="0"/>
            </a:endParaRPr>
          </a:p>
        </p:txBody>
      </p:sp>
      <p:sp>
        <p:nvSpPr>
          <p:cNvPr id="59" name="Title 1">
            <a:extLst>
              <a:ext uri="{FF2B5EF4-FFF2-40B4-BE49-F238E27FC236}">
                <a16:creationId xmlns:a16="http://schemas.microsoft.com/office/drawing/2014/main" id="{A82B1C5D-9E2A-C740-8389-27C96E3CA63A}"/>
              </a:ext>
            </a:extLst>
          </p:cNvPr>
          <p:cNvSpPr txBox="1">
            <a:spLocks/>
          </p:cNvSpPr>
          <p:nvPr userDrawn="1"/>
        </p:nvSpPr>
        <p:spPr bwMode="gray">
          <a:xfrm>
            <a:off x="402191" y="217970"/>
            <a:ext cx="2498764" cy="184301"/>
          </a:xfrm>
          <a:prstGeom prst="rect">
            <a:avLst/>
          </a:prstGeom>
        </p:spPr>
        <p:txBody>
          <a:bodyPr vert="horz" lIns="0" tIns="0" rIns="0" bIns="0" rtlCol="0" anchor="t" anchorCtr="0">
            <a:normAutofit/>
          </a:bodyPr>
          <a:lstStyle>
            <a:lvl1pPr algn="l" defTabSz="685800" rtl="0" eaLnBrk="1" latinLnBrk="0" hangingPunct="1">
              <a:spcBef>
                <a:spcPct val="0"/>
              </a:spcBef>
              <a:buNone/>
              <a:defRPr lang="en-GB" sz="4000" kern="1200" dirty="0">
                <a:solidFill>
                  <a:srgbClr val="00766B"/>
                </a:solidFill>
                <a:latin typeface="+mn-lt"/>
                <a:ea typeface="Arial" charset="0"/>
                <a:cs typeface="Arial" charset="0"/>
              </a:defRPr>
            </a:lvl1pPr>
          </a:lstStyle>
          <a:p>
            <a:pPr defTabSz="913271">
              <a:lnSpc>
                <a:spcPct val="90000"/>
              </a:lnSpc>
              <a:spcBef>
                <a:spcPts val="1000"/>
              </a:spcBef>
              <a:buFont typeface="Arial" panose="020B0604020202020204" pitchFamily="34" charset="0"/>
              <a:buNone/>
            </a:pPr>
            <a:r>
              <a:rPr lang="en-GB" sz="750" dirty="0">
                <a:solidFill>
                  <a:schemeClr val="bg1"/>
                </a:solidFill>
                <a:latin typeface="Calibri Light" panose="020F0302020204030204" pitchFamily="34" charset="0"/>
                <a:cs typeface="Calibri Light" panose="020F0302020204030204" pitchFamily="34" charset="0"/>
              </a:rPr>
              <a:t>Page </a:t>
            </a:r>
            <a:fld id="{53E7601D-6FDA-7B44-B5BA-3778DAD9E216}" type="slidenum">
              <a:rPr lang="en-GB" sz="750" smtClean="0">
                <a:solidFill>
                  <a:schemeClr val="bg1"/>
                </a:solidFill>
                <a:latin typeface="Calibri Light" panose="020F0302020204030204" pitchFamily="34" charset="0"/>
                <a:cs typeface="Calibri Light" panose="020F0302020204030204" pitchFamily="34" charset="0"/>
              </a:rPr>
              <a:t>‹#›</a:t>
            </a:fld>
            <a:endParaRPr lang="en-GB" sz="750" dirty="0">
              <a:solidFill>
                <a:schemeClr val="bg1"/>
              </a:solidFill>
              <a:latin typeface="Calibri Light" panose="020F0302020204030204" pitchFamily="34" charset="0"/>
              <a:cs typeface="Calibri Light" panose="020F0302020204030204" pitchFamily="34" charset="0"/>
            </a:endParaRPr>
          </a:p>
        </p:txBody>
      </p:sp>
      <p:sp>
        <p:nvSpPr>
          <p:cNvPr id="60" name="Rectangle 59">
            <a:extLst>
              <a:ext uri="{FF2B5EF4-FFF2-40B4-BE49-F238E27FC236}">
                <a16:creationId xmlns:a16="http://schemas.microsoft.com/office/drawing/2014/main" id="{1C02728B-B860-9946-8AF9-12A18C63D1D0}"/>
              </a:ext>
            </a:extLst>
          </p:cNvPr>
          <p:cNvSpPr/>
          <p:nvPr userDrawn="1"/>
        </p:nvSpPr>
        <p:spPr>
          <a:xfrm rot="16200000">
            <a:off x="594713" y="-193605"/>
            <a:ext cx="98580" cy="48579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solidFill>
                <a:schemeClr val="bg1"/>
              </a:solidFill>
              <a:latin typeface="Calibri Light" panose="020F0302020204030204" pitchFamily="34" charset="0"/>
              <a:cs typeface="Calibri Light" panose="020F0302020204030204" pitchFamily="34" charset="0"/>
            </a:endParaRPr>
          </a:p>
        </p:txBody>
      </p:sp>
      <p:sp>
        <p:nvSpPr>
          <p:cNvPr id="61" name="Text Placeholder 23">
            <a:extLst>
              <a:ext uri="{FF2B5EF4-FFF2-40B4-BE49-F238E27FC236}">
                <a16:creationId xmlns:a16="http://schemas.microsoft.com/office/drawing/2014/main" id="{85EA83C0-7205-F34F-BC23-6D953262863A}"/>
              </a:ext>
            </a:extLst>
          </p:cNvPr>
          <p:cNvSpPr>
            <a:spLocks noGrp="1"/>
          </p:cNvSpPr>
          <p:nvPr>
            <p:ph type="body" sz="quarter" idx="11" hasCustomPrompt="1"/>
          </p:nvPr>
        </p:nvSpPr>
        <p:spPr>
          <a:xfrm>
            <a:off x="403705" y="1254737"/>
            <a:ext cx="2751709" cy="3471250"/>
          </a:xfrm>
          <a:prstGeom prst="rect">
            <a:avLst/>
          </a:prstGeom>
        </p:spPr>
        <p:txBody>
          <a:bodyPr lIns="0" tIns="0" rIns="0" bIns="0" numCol="1" spcCol="360000"/>
          <a:lstStyle>
            <a:lvl1pPr marL="3175" indent="-3175">
              <a:spcBef>
                <a:spcPts val="0"/>
              </a:spcBef>
              <a:spcAft>
                <a:spcPts val="500"/>
              </a:spcAft>
              <a:buNone/>
              <a:tabLst/>
              <a:defRPr sz="900" b="0" i="0">
                <a:solidFill>
                  <a:schemeClr val="bg1"/>
                </a:solidFill>
                <a:latin typeface="Calibri Light" panose="020F0302020204030204" pitchFamily="34" charset="0"/>
                <a:cs typeface="Calibri Light" panose="020F0302020204030204" pitchFamily="34" charset="0"/>
              </a:defRPr>
            </a:lvl1pPr>
            <a:lvl2pPr>
              <a:buNone/>
              <a:defRPr sz="1600"/>
            </a:lvl2pPr>
            <a:lvl3pPr>
              <a:buNone/>
              <a:defRPr sz="1600"/>
            </a:lvl3pPr>
            <a:lvl4pPr>
              <a:buNone/>
              <a:defRPr sz="1600"/>
            </a:lvl4pPr>
            <a:lvl5pPr>
              <a:buNone/>
              <a:defRPr sz="1600"/>
            </a:lvl5pPr>
          </a:lstStyle>
          <a:p>
            <a:pPr lvl="0"/>
            <a:r>
              <a:rPr lang="en-GB" dirty="0"/>
              <a:t>Click to edit pull-out copy</a:t>
            </a:r>
          </a:p>
        </p:txBody>
      </p:sp>
      <p:sp>
        <p:nvSpPr>
          <p:cNvPr id="62" name="Text Placeholder 23">
            <a:extLst>
              <a:ext uri="{FF2B5EF4-FFF2-40B4-BE49-F238E27FC236}">
                <a16:creationId xmlns:a16="http://schemas.microsoft.com/office/drawing/2014/main" id="{3815F12E-C9E7-BB4D-911A-4D9049D9B6D4}"/>
              </a:ext>
            </a:extLst>
          </p:cNvPr>
          <p:cNvSpPr>
            <a:spLocks noGrp="1"/>
          </p:cNvSpPr>
          <p:nvPr>
            <p:ph type="body" sz="quarter" idx="13" hasCustomPrompt="1"/>
          </p:nvPr>
        </p:nvSpPr>
        <p:spPr>
          <a:xfrm>
            <a:off x="393074" y="738966"/>
            <a:ext cx="2759480" cy="346503"/>
          </a:xfrm>
          <a:prstGeom prst="rect">
            <a:avLst/>
          </a:prstGeom>
        </p:spPr>
        <p:txBody>
          <a:bodyPr lIns="0" tIns="0" rIns="0" bIns="0"/>
          <a:lstStyle>
            <a:lvl1pPr marL="3175" indent="-3175">
              <a:spcBef>
                <a:spcPts val="0"/>
              </a:spcBef>
              <a:buNone/>
              <a:tabLst/>
              <a:defRPr sz="2000" b="0" i="0">
                <a:solidFill>
                  <a:schemeClr val="bg1"/>
                </a:solidFill>
                <a:latin typeface="Calibri Light" panose="020F0302020204030204" pitchFamily="34" charset="0"/>
                <a:cs typeface="Calibri Light" panose="020F0302020204030204" pitchFamily="34" charset="0"/>
              </a:defRPr>
            </a:lvl1pPr>
            <a:lvl2pPr>
              <a:buNone/>
              <a:defRPr sz="1600"/>
            </a:lvl2pPr>
            <a:lvl3pPr>
              <a:buNone/>
              <a:defRPr sz="1600"/>
            </a:lvl3pPr>
            <a:lvl4pPr>
              <a:buNone/>
              <a:defRPr sz="1600"/>
            </a:lvl4pPr>
            <a:lvl5pPr>
              <a:buNone/>
              <a:defRPr sz="1600"/>
            </a:lvl5pPr>
          </a:lstStyle>
          <a:p>
            <a:pPr lvl="0"/>
            <a:r>
              <a:rPr lang="en-GB" dirty="0" smtClean="0"/>
              <a:t>Contact us</a:t>
            </a:r>
            <a:endParaRPr lang="en-GB" dirty="0"/>
          </a:p>
        </p:txBody>
      </p:sp>
      <p:sp>
        <p:nvSpPr>
          <p:cNvPr id="67" name="Picture Placeholder 5">
            <a:extLst>
              <a:ext uri="{FF2B5EF4-FFF2-40B4-BE49-F238E27FC236}">
                <a16:creationId xmlns:a16="http://schemas.microsoft.com/office/drawing/2014/main" id="{C3B28424-97E6-3248-AEFB-3596AA607444}"/>
              </a:ext>
            </a:extLst>
          </p:cNvPr>
          <p:cNvSpPr>
            <a:spLocks noGrp="1"/>
          </p:cNvSpPr>
          <p:nvPr>
            <p:ph type="pic" sz="quarter" idx="17"/>
          </p:nvPr>
        </p:nvSpPr>
        <p:spPr>
          <a:xfrm>
            <a:off x="5612100" y="2829129"/>
            <a:ext cx="1472424" cy="1472425"/>
          </a:xfrm>
          <a:prstGeom prst="rect">
            <a:avLst/>
          </a:prstGeom>
          <a:solidFill>
            <a:schemeClr val="bg1">
              <a:lumMod val="95000"/>
            </a:schemeClr>
          </a:solidFill>
        </p:spPr>
        <p:txBody>
          <a:bodyPr anchor="ctr" anchorCtr="0"/>
          <a:lstStyle>
            <a:lvl1pPr marL="228600" marR="0" indent="-22860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sz="800" b="0" i="0">
                <a:solidFill>
                  <a:schemeClr val="tx1">
                    <a:lumMod val="85000"/>
                    <a:lumOff val="15000"/>
                  </a:schemeClr>
                </a:solidFill>
                <a:latin typeface="Calibri Light" panose="020F0302020204030204" pitchFamily="34" charset="0"/>
                <a:cs typeface="Calibri Light" panose="020F0302020204030204" pitchFamily="34" charset="0"/>
              </a:defRPr>
            </a:lvl1pPr>
          </a:lstStyle>
          <a:p>
            <a:pPr marL="228600" marR="0" lvl="0" indent="-22860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GB" dirty="0"/>
              <a:t>Click icon to add picture</a:t>
            </a:r>
          </a:p>
        </p:txBody>
      </p:sp>
      <p:sp>
        <p:nvSpPr>
          <p:cNvPr id="68" name="Picture Placeholder 5">
            <a:extLst>
              <a:ext uri="{FF2B5EF4-FFF2-40B4-BE49-F238E27FC236}">
                <a16:creationId xmlns:a16="http://schemas.microsoft.com/office/drawing/2014/main" id="{25511A99-462F-7440-AD0B-B4CFCBCAA04F}"/>
              </a:ext>
            </a:extLst>
          </p:cNvPr>
          <p:cNvSpPr>
            <a:spLocks noGrp="1"/>
          </p:cNvSpPr>
          <p:nvPr>
            <p:ph type="pic" sz="quarter" idx="18"/>
          </p:nvPr>
        </p:nvSpPr>
        <p:spPr>
          <a:xfrm>
            <a:off x="5589913" y="984969"/>
            <a:ext cx="1472424" cy="1472425"/>
          </a:xfrm>
          <a:prstGeom prst="rect">
            <a:avLst/>
          </a:prstGeom>
          <a:solidFill>
            <a:schemeClr val="bg1">
              <a:lumMod val="95000"/>
            </a:schemeClr>
          </a:solidFill>
        </p:spPr>
        <p:txBody>
          <a:bodyPr anchor="ctr" anchorCtr="0"/>
          <a:lstStyle>
            <a:lvl1pPr marL="228600" marR="0" indent="-22860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sz="800" b="0" i="0">
                <a:solidFill>
                  <a:schemeClr val="tx1">
                    <a:lumMod val="85000"/>
                    <a:lumOff val="15000"/>
                  </a:schemeClr>
                </a:solidFill>
                <a:latin typeface="Calibri Light" panose="020F0302020204030204" pitchFamily="34" charset="0"/>
                <a:cs typeface="Calibri Light" panose="020F0302020204030204" pitchFamily="34" charset="0"/>
              </a:defRPr>
            </a:lvl1pPr>
          </a:lstStyle>
          <a:p>
            <a:pPr marL="228600" marR="0" lvl="0" indent="-22860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GB" dirty="0"/>
              <a:t>Click icon to add picture</a:t>
            </a:r>
          </a:p>
        </p:txBody>
      </p:sp>
      <p:pic>
        <p:nvPicPr>
          <p:cNvPr id="17" name="Picture 16" descr="Price Bailey logo"/>
          <p:cNvPicPr>
            <a:picLocks noChangeAspect="1"/>
          </p:cNvPicPr>
          <p:nvPr userDrawn="1"/>
        </p:nvPicPr>
        <p:blipFill>
          <a:blip r:embed="rId3" cstate="email">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7963200" y="288000"/>
            <a:ext cx="828000" cy="161062"/>
          </a:xfrm>
          <a:prstGeom prst="rect">
            <a:avLst/>
          </a:prstGeom>
          <a:noFill/>
          <a:ln>
            <a:noFill/>
          </a:ln>
        </p:spPr>
      </p:pic>
      <p:sp>
        <p:nvSpPr>
          <p:cNvPr id="18" name="Text Placeholder 23">
            <a:extLst>
              <a:ext uri="{FF2B5EF4-FFF2-40B4-BE49-F238E27FC236}">
                <a16:creationId xmlns:a16="http://schemas.microsoft.com/office/drawing/2014/main" id="{AE0D6DC0-5E03-D249-9B42-351D562E185B}"/>
              </a:ext>
            </a:extLst>
          </p:cNvPr>
          <p:cNvSpPr>
            <a:spLocks noGrp="1"/>
          </p:cNvSpPr>
          <p:nvPr>
            <p:ph type="body" sz="quarter" idx="14" hasCustomPrompt="1"/>
          </p:nvPr>
        </p:nvSpPr>
        <p:spPr>
          <a:xfrm>
            <a:off x="7108473" y="1003238"/>
            <a:ext cx="1709453" cy="117650"/>
          </a:xfrm>
          <a:prstGeom prst="rect">
            <a:avLst/>
          </a:prstGeom>
        </p:spPr>
        <p:txBody>
          <a:bodyPr lIns="0" tIns="0" rIns="0" bIns="0" numCol="1" spcCol="360000"/>
          <a:lstStyle>
            <a:lvl1pPr marL="4763" indent="-4763">
              <a:spcBef>
                <a:spcPts val="0"/>
              </a:spcBef>
              <a:buNone/>
              <a:tabLst/>
              <a:defRPr sz="1100" b="0" i="0">
                <a:solidFill>
                  <a:schemeClr val="accent4"/>
                </a:solidFill>
                <a:latin typeface="Calibri Light" panose="020F0302020204030204" pitchFamily="34" charset="0"/>
                <a:cs typeface="Calibri Light" panose="020F0302020204030204" pitchFamily="34" charset="0"/>
              </a:defRPr>
            </a:lvl1pPr>
            <a:lvl2pPr>
              <a:buNone/>
              <a:defRPr sz="1600"/>
            </a:lvl2pPr>
            <a:lvl3pPr>
              <a:buNone/>
              <a:defRPr sz="1600"/>
            </a:lvl3pPr>
            <a:lvl4pPr>
              <a:buNone/>
              <a:defRPr sz="1600"/>
            </a:lvl4pPr>
            <a:lvl5pPr>
              <a:buNone/>
              <a:defRPr sz="1600"/>
            </a:lvl5pPr>
          </a:lstStyle>
          <a:p>
            <a:pPr lvl="0"/>
            <a:r>
              <a:rPr lang="en-GB" dirty="0"/>
              <a:t>Click to edit </a:t>
            </a:r>
            <a:r>
              <a:rPr lang="en-GB" dirty="0" smtClean="0"/>
              <a:t>name</a:t>
            </a:r>
            <a:endParaRPr lang="en-GB" dirty="0"/>
          </a:p>
        </p:txBody>
      </p:sp>
      <p:sp>
        <p:nvSpPr>
          <p:cNvPr id="19" name="Text Placeholder 23">
            <a:extLst>
              <a:ext uri="{FF2B5EF4-FFF2-40B4-BE49-F238E27FC236}">
                <a16:creationId xmlns:a16="http://schemas.microsoft.com/office/drawing/2014/main" id="{F3DC5791-A2B7-974D-B219-16B125B16D5F}"/>
              </a:ext>
            </a:extLst>
          </p:cNvPr>
          <p:cNvSpPr>
            <a:spLocks noGrp="1"/>
          </p:cNvSpPr>
          <p:nvPr>
            <p:ph type="body" sz="quarter" idx="22" hasCustomPrompt="1"/>
          </p:nvPr>
        </p:nvSpPr>
        <p:spPr>
          <a:xfrm>
            <a:off x="7108473" y="1207532"/>
            <a:ext cx="1709453" cy="132948"/>
          </a:xfrm>
          <a:prstGeom prst="rect">
            <a:avLst/>
          </a:prstGeom>
        </p:spPr>
        <p:txBody>
          <a:bodyPr lIns="0" tIns="0" rIns="0" bIns="0" numCol="1" spcCol="360000"/>
          <a:lstStyle>
            <a:lvl1pPr marL="4763" indent="-4763">
              <a:spcBef>
                <a:spcPts val="0"/>
              </a:spcBef>
              <a:buNone/>
              <a:tabLst/>
              <a:defRPr sz="1000" b="0" i="0">
                <a:solidFill>
                  <a:schemeClr val="accent4"/>
                </a:solidFill>
                <a:latin typeface="Calibri Light" panose="020F0302020204030204" pitchFamily="34" charset="0"/>
                <a:cs typeface="Calibri Light" panose="020F0302020204030204" pitchFamily="34" charset="0"/>
              </a:defRPr>
            </a:lvl1pPr>
            <a:lvl2pPr>
              <a:buNone/>
              <a:defRPr sz="1600"/>
            </a:lvl2pPr>
            <a:lvl3pPr>
              <a:buNone/>
              <a:defRPr sz="1600"/>
            </a:lvl3pPr>
            <a:lvl4pPr>
              <a:buNone/>
              <a:defRPr sz="1600"/>
            </a:lvl4pPr>
            <a:lvl5pPr>
              <a:buNone/>
              <a:defRPr sz="1600"/>
            </a:lvl5pPr>
          </a:lstStyle>
          <a:p>
            <a:pPr lvl="0"/>
            <a:r>
              <a:rPr lang="en-GB" dirty="0"/>
              <a:t>Click to edit </a:t>
            </a:r>
            <a:r>
              <a:rPr lang="en-GB" dirty="0" smtClean="0"/>
              <a:t>title</a:t>
            </a:r>
            <a:endParaRPr lang="en-GB" dirty="0"/>
          </a:p>
        </p:txBody>
      </p:sp>
      <p:sp>
        <p:nvSpPr>
          <p:cNvPr id="20" name="Text Placeholder 23">
            <a:extLst>
              <a:ext uri="{FF2B5EF4-FFF2-40B4-BE49-F238E27FC236}">
                <a16:creationId xmlns:a16="http://schemas.microsoft.com/office/drawing/2014/main" id="{F3DC5791-A2B7-974D-B219-16B125B16D5F}"/>
              </a:ext>
            </a:extLst>
          </p:cNvPr>
          <p:cNvSpPr>
            <a:spLocks noGrp="1"/>
          </p:cNvSpPr>
          <p:nvPr>
            <p:ph type="body" sz="quarter" idx="26" hasCustomPrompt="1"/>
          </p:nvPr>
        </p:nvSpPr>
        <p:spPr>
          <a:xfrm>
            <a:off x="7108473" y="1512849"/>
            <a:ext cx="1709453" cy="132948"/>
          </a:xfrm>
          <a:prstGeom prst="rect">
            <a:avLst/>
          </a:prstGeom>
        </p:spPr>
        <p:txBody>
          <a:bodyPr lIns="0" tIns="0" rIns="0" bIns="0" numCol="1" spcCol="360000"/>
          <a:lstStyle>
            <a:lvl1pPr marL="4763" indent="-4763">
              <a:spcBef>
                <a:spcPts val="0"/>
              </a:spcBef>
              <a:buNone/>
              <a:tabLst/>
              <a:defRPr sz="700" b="0" i="0">
                <a:solidFill>
                  <a:schemeClr val="tx1">
                    <a:lumMod val="65000"/>
                    <a:lumOff val="35000"/>
                  </a:schemeClr>
                </a:solidFill>
                <a:latin typeface="Calibri Light" panose="020F0302020204030204" pitchFamily="34" charset="0"/>
                <a:cs typeface="Calibri Light" panose="020F0302020204030204" pitchFamily="34" charset="0"/>
              </a:defRPr>
            </a:lvl1pPr>
            <a:lvl2pPr>
              <a:buNone/>
              <a:defRPr sz="1600"/>
            </a:lvl2pPr>
            <a:lvl3pPr>
              <a:buNone/>
              <a:defRPr sz="1600"/>
            </a:lvl3pPr>
            <a:lvl4pPr>
              <a:buNone/>
              <a:defRPr sz="1600"/>
            </a:lvl4pPr>
            <a:lvl5pPr>
              <a:buNone/>
              <a:defRPr sz="1600"/>
            </a:lvl5pPr>
          </a:lstStyle>
          <a:p>
            <a:pPr lvl="0"/>
            <a:r>
              <a:rPr lang="en-GB" dirty="0" smtClean="0"/>
              <a:t>DDI</a:t>
            </a:r>
            <a:endParaRPr lang="en-GB" dirty="0"/>
          </a:p>
        </p:txBody>
      </p:sp>
      <p:sp>
        <p:nvSpPr>
          <p:cNvPr id="21" name="Text Placeholder 23">
            <a:extLst>
              <a:ext uri="{FF2B5EF4-FFF2-40B4-BE49-F238E27FC236}">
                <a16:creationId xmlns:a16="http://schemas.microsoft.com/office/drawing/2014/main" id="{F3DC5791-A2B7-974D-B219-16B125B16D5F}"/>
              </a:ext>
            </a:extLst>
          </p:cNvPr>
          <p:cNvSpPr>
            <a:spLocks noGrp="1"/>
          </p:cNvSpPr>
          <p:nvPr>
            <p:ph type="body" sz="quarter" idx="27" hasCustomPrompt="1"/>
          </p:nvPr>
        </p:nvSpPr>
        <p:spPr>
          <a:xfrm>
            <a:off x="7108473" y="1665967"/>
            <a:ext cx="1709453" cy="132948"/>
          </a:xfrm>
          <a:prstGeom prst="rect">
            <a:avLst/>
          </a:prstGeom>
        </p:spPr>
        <p:txBody>
          <a:bodyPr lIns="0" tIns="0" rIns="0" bIns="0" numCol="1" spcCol="360000"/>
          <a:lstStyle>
            <a:lvl1pPr marL="4763" indent="-4763">
              <a:spcBef>
                <a:spcPts val="0"/>
              </a:spcBef>
              <a:buNone/>
              <a:tabLst/>
              <a:defRPr sz="700" b="0" i="0">
                <a:solidFill>
                  <a:schemeClr val="tx1">
                    <a:lumMod val="65000"/>
                    <a:lumOff val="35000"/>
                  </a:schemeClr>
                </a:solidFill>
                <a:latin typeface="Calibri Light" panose="020F0302020204030204" pitchFamily="34" charset="0"/>
                <a:cs typeface="Calibri Light" panose="020F0302020204030204" pitchFamily="34" charset="0"/>
              </a:defRPr>
            </a:lvl1pPr>
            <a:lvl2pPr>
              <a:buNone/>
              <a:defRPr sz="1600"/>
            </a:lvl2pPr>
            <a:lvl3pPr>
              <a:buNone/>
              <a:defRPr sz="1600"/>
            </a:lvl3pPr>
            <a:lvl4pPr>
              <a:buNone/>
              <a:defRPr sz="1600"/>
            </a:lvl4pPr>
            <a:lvl5pPr>
              <a:buNone/>
              <a:defRPr sz="1600"/>
            </a:lvl5pPr>
          </a:lstStyle>
          <a:p>
            <a:pPr lvl="0"/>
            <a:r>
              <a:rPr lang="en-GB" dirty="0" smtClean="0"/>
              <a:t>M</a:t>
            </a:r>
            <a:endParaRPr lang="en-GB" dirty="0"/>
          </a:p>
        </p:txBody>
      </p:sp>
      <p:sp>
        <p:nvSpPr>
          <p:cNvPr id="22" name="Text Placeholder 23">
            <a:extLst>
              <a:ext uri="{FF2B5EF4-FFF2-40B4-BE49-F238E27FC236}">
                <a16:creationId xmlns:a16="http://schemas.microsoft.com/office/drawing/2014/main" id="{F3DC5791-A2B7-974D-B219-16B125B16D5F}"/>
              </a:ext>
            </a:extLst>
          </p:cNvPr>
          <p:cNvSpPr>
            <a:spLocks noGrp="1"/>
          </p:cNvSpPr>
          <p:nvPr>
            <p:ph type="body" sz="quarter" idx="28"/>
          </p:nvPr>
        </p:nvSpPr>
        <p:spPr>
          <a:xfrm>
            <a:off x="7108473" y="1819085"/>
            <a:ext cx="1709453" cy="132948"/>
          </a:xfrm>
          <a:prstGeom prst="rect">
            <a:avLst/>
          </a:prstGeom>
        </p:spPr>
        <p:txBody>
          <a:bodyPr lIns="0" tIns="0" rIns="0" bIns="0" numCol="1" spcCol="360000"/>
          <a:lstStyle>
            <a:lvl1pPr marL="4763" indent="-4763">
              <a:spcBef>
                <a:spcPts val="0"/>
              </a:spcBef>
              <a:buNone/>
              <a:tabLst/>
              <a:defRPr sz="700" b="0" i="0">
                <a:solidFill>
                  <a:schemeClr val="tx1">
                    <a:lumMod val="65000"/>
                    <a:lumOff val="35000"/>
                  </a:schemeClr>
                </a:solidFill>
                <a:latin typeface="Calibri Light" panose="020F0302020204030204" pitchFamily="34" charset="0"/>
                <a:cs typeface="Calibri Light" panose="020F0302020204030204" pitchFamily="34" charset="0"/>
              </a:defRPr>
            </a:lvl1pPr>
            <a:lvl2pPr>
              <a:buNone/>
              <a:defRPr sz="1600"/>
            </a:lvl2pPr>
            <a:lvl3pPr>
              <a:buNone/>
              <a:defRPr sz="1600"/>
            </a:lvl3pPr>
            <a:lvl4pPr>
              <a:buNone/>
              <a:defRPr sz="1600"/>
            </a:lvl4pPr>
            <a:lvl5pPr>
              <a:buNone/>
              <a:defRPr sz="1600"/>
            </a:lvl5pPr>
          </a:lstStyle>
          <a:p>
            <a:pPr lvl="0"/>
            <a:r>
              <a:rPr lang="en-GB" dirty="0" smtClean="0"/>
              <a:t>E</a:t>
            </a:r>
            <a:endParaRPr lang="en-GB" dirty="0"/>
          </a:p>
        </p:txBody>
      </p:sp>
      <p:sp>
        <p:nvSpPr>
          <p:cNvPr id="23" name="Text Placeholder 23">
            <a:extLst>
              <a:ext uri="{FF2B5EF4-FFF2-40B4-BE49-F238E27FC236}">
                <a16:creationId xmlns:a16="http://schemas.microsoft.com/office/drawing/2014/main" id="{AE0D6DC0-5E03-D249-9B42-351D562E185B}"/>
              </a:ext>
            </a:extLst>
          </p:cNvPr>
          <p:cNvSpPr>
            <a:spLocks noGrp="1"/>
          </p:cNvSpPr>
          <p:nvPr>
            <p:ph type="body" sz="quarter" idx="29" hasCustomPrompt="1"/>
          </p:nvPr>
        </p:nvSpPr>
        <p:spPr>
          <a:xfrm>
            <a:off x="7108473" y="2829067"/>
            <a:ext cx="1709453" cy="117650"/>
          </a:xfrm>
          <a:prstGeom prst="rect">
            <a:avLst/>
          </a:prstGeom>
        </p:spPr>
        <p:txBody>
          <a:bodyPr lIns="0" tIns="0" rIns="0" bIns="0" numCol="1" spcCol="360000"/>
          <a:lstStyle>
            <a:lvl1pPr marL="4763" indent="-4763">
              <a:spcBef>
                <a:spcPts val="0"/>
              </a:spcBef>
              <a:buNone/>
              <a:tabLst/>
              <a:defRPr sz="1100" b="0" i="0">
                <a:solidFill>
                  <a:schemeClr val="accent4"/>
                </a:solidFill>
                <a:latin typeface="Calibri Light" panose="020F0302020204030204" pitchFamily="34" charset="0"/>
                <a:cs typeface="Calibri Light" panose="020F0302020204030204" pitchFamily="34" charset="0"/>
              </a:defRPr>
            </a:lvl1pPr>
            <a:lvl2pPr>
              <a:buNone/>
              <a:defRPr sz="1600"/>
            </a:lvl2pPr>
            <a:lvl3pPr>
              <a:buNone/>
              <a:defRPr sz="1600"/>
            </a:lvl3pPr>
            <a:lvl4pPr>
              <a:buNone/>
              <a:defRPr sz="1600"/>
            </a:lvl4pPr>
            <a:lvl5pPr>
              <a:buNone/>
              <a:defRPr sz="1600"/>
            </a:lvl5pPr>
          </a:lstStyle>
          <a:p>
            <a:pPr lvl="0"/>
            <a:r>
              <a:rPr lang="en-GB" dirty="0"/>
              <a:t>Click to edit </a:t>
            </a:r>
            <a:r>
              <a:rPr lang="en-GB" dirty="0" smtClean="0"/>
              <a:t>name</a:t>
            </a:r>
            <a:endParaRPr lang="en-GB" dirty="0"/>
          </a:p>
        </p:txBody>
      </p:sp>
      <p:sp>
        <p:nvSpPr>
          <p:cNvPr id="24" name="Text Placeholder 23">
            <a:extLst>
              <a:ext uri="{FF2B5EF4-FFF2-40B4-BE49-F238E27FC236}">
                <a16:creationId xmlns:a16="http://schemas.microsoft.com/office/drawing/2014/main" id="{F3DC5791-A2B7-974D-B219-16B125B16D5F}"/>
              </a:ext>
            </a:extLst>
          </p:cNvPr>
          <p:cNvSpPr>
            <a:spLocks noGrp="1"/>
          </p:cNvSpPr>
          <p:nvPr>
            <p:ph type="body" sz="quarter" idx="30" hasCustomPrompt="1"/>
          </p:nvPr>
        </p:nvSpPr>
        <p:spPr>
          <a:xfrm>
            <a:off x="7108473" y="3033361"/>
            <a:ext cx="1709453" cy="132948"/>
          </a:xfrm>
          <a:prstGeom prst="rect">
            <a:avLst/>
          </a:prstGeom>
        </p:spPr>
        <p:txBody>
          <a:bodyPr lIns="0" tIns="0" rIns="0" bIns="0" numCol="1" spcCol="360000"/>
          <a:lstStyle>
            <a:lvl1pPr marL="4763" indent="-4763">
              <a:spcBef>
                <a:spcPts val="0"/>
              </a:spcBef>
              <a:buNone/>
              <a:tabLst/>
              <a:defRPr sz="1000" b="0" i="0">
                <a:solidFill>
                  <a:schemeClr val="accent4"/>
                </a:solidFill>
                <a:latin typeface="Calibri Light" panose="020F0302020204030204" pitchFamily="34" charset="0"/>
                <a:cs typeface="Calibri Light" panose="020F0302020204030204" pitchFamily="34" charset="0"/>
              </a:defRPr>
            </a:lvl1pPr>
            <a:lvl2pPr>
              <a:buNone/>
              <a:defRPr sz="1600"/>
            </a:lvl2pPr>
            <a:lvl3pPr>
              <a:buNone/>
              <a:defRPr sz="1600"/>
            </a:lvl3pPr>
            <a:lvl4pPr>
              <a:buNone/>
              <a:defRPr sz="1600"/>
            </a:lvl4pPr>
            <a:lvl5pPr>
              <a:buNone/>
              <a:defRPr sz="1600"/>
            </a:lvl5pPr>
          </a:lstStyle>
          <a:p>
            <a:pPr lvl="0"/>
            <a:r>
              <a:rPr lang="en-GB" dirty="0"/>
              <a:t>Click to edit </a:t>
            </a:r>
            <a:r>
              <a:rPr lang="en-GB" dirty="0" smtClean="0"/>
              <a:t>title</a:t>
            </a:r>
            <a:endParaRPr lang="en-GB" dirty="0"/>
          </a:p>
        </p:txBody>
      </p:sp>
      <p:sp>
        <p:nvSpPr>
          <p:cNvPr id="25" name="Text Placeholder 23">
            <a:extLst>
              <a:ext uri="{FF2B5EF4-FFF2-40B4-BE49-F238E27FC236}">
                <a16:creationId xmlns:a16="http://schemas.microsoft.com/office/drawing/2014/main" id="{F3DC5791-A2B7-974D-B219-16B125B16D5F}"/>
              </a:ext>
            </a:extLst>
          </p:cNvPr>
          <p:cNvSpPr>
            <a:spLocks noGrp="1"/>
          </p:cNvSpPr>
          <p:nvPr>
            <p:ph type="body" sz="quarter" idx="31" hasCustomPrompt="1"/>
          </p:nvPr>
        </p:nvSpPr>
        <p:spPr>
          <a:xfrm>
            <a:off x="7108473" y="3338678"/>
            <a:ext cx="1709453" cy="132948"/>
          </a:xfrm>
          <a:prstGeom prst="rect">
            <a:avLst/>
          </a:prstGeom>
        </p:spPr>
        <p:txBody>
          <a:bodyPr lIns="0" tIns="0" rIns="0" bIns="0" numCol="1" spcCol="360000"/>
          <a:lstStyle>
            <a:lvl1pPr marL="4763" indent="-4763">
              <a:spcBef>
                <a:spcPts val="0"/>
              </a:spcBef>
              <a:buNone/>
              <a:tabLst/>
              <a:defRPr sz="700" b="0" i="0">
                <a:solidFill>
                  <a:schemeClr val="tx1">
                    <a:lumMod val="65000"/>
                    <a:lumOff val="35000"/>
                  </a:schemeClr>
                </a:solidFill>
                <a:latin typeface="Calibri Light" panose="020F0302020204030204" pitchFamily="34" charset="0"/>
                <a:cs typeface="Calibri Light" panose="020F0302020204030204" pitchFamily="34" charset="0"/>
              </a:defRPr>
            </a:lvl1pPr>
            <a:lvl2pPr>
              <a:buNone/>
              <a:defRPr sz="1600"/>
            </a:lvl2pPr>
            <a:lvl3pPr>
              <a:buNone/>
              <a:defRPr sz="1600"/>
            </a:lvl3pPr>
            <a:lvl4pPr>
              <a:buNone/>
              <a:defRPr sz="1600"/>
            </a:lvl4pPr>
            <a:lvl5pPr>
              <a:buNone/>
              <a:defRPr sz="1600"/>
            </a:lvl5pPr>
          </a:lstStyle>
          <a:p>
            <a:pPr lvl="0"/>
            <a:r>
              <a:rPr lang="en-GB" dirty="0" smtClean="0"/>
              <a:t>DDI</a:t>
            </a:r>
            <a:endParaRPr lang="en-GB" dirty="0"/>
          </a:p>
        </p:txBody>
      </p:sp>
      <p:sp>
        <p:nvSpPr>
          <p:cNvPr id="26" name="Text Placeholder 23">
            <a:extLst>
              <a:ext uri="{FF2B5EF4-FFF2-40B4-BE49-F238E27FC236}">
                <a16:creationId xmlns:a16="http://schemas.microsoft.com/office/drawing/2014/main" id="{F3DC5791-A2B7-974D-B219-16B125B16D5F}"/>
              </a:ext>
            </a:extLst>
          </p:cNvPr>
          <p:cNvSpPr>
            <a:spLocks noGrp="1"/>
          </p:cNvSpPr>
          <p:nvPr>
            <p:ph type="body" sz="quarter" idx="32" hasCustomPrompt="1"/>
          </p:nvPr>
        </p:nvSpPr>
        <p:spPr>
          <a:xfrm>
            <a:off x="7108473" y="3491796"/>
            <a:ext cx="1709453" cy="132948"/>
          </a:xfrm>
          <a:prstGeom prst="rect">
            <a:avLst/>
          </a:prstGeom>
        </p:spPr>
        <p:txBody>
          <a:bodyPr lIns="0" tIns="0" rIns="0" bIns="0" numCol="1" spcCol="360000"/>
          <a:lstStyle>
            <a:lvl1pPr marL="4763" indent="-4763">
              <a:spcBef>
                <a:spcPts val="0"/>
              </a:spcBef>
              <a:buNone/>
              <a:tabLst/>
              <a:defRPr sz="700" b="0" i="0">
                <a:solidFill>
                  <a:schemeClr val="tx1">
                    <a:lumMod val="65000"/>
                    <a:lumOff val="35000"/>
                  </a:schemeClr>
                </a:solidFill>
                <a:latin typeface="Calibri Light" panose="020F0302020204030204" pitchFamily="34" charset="0"/>
                <a:cs typeface="Calibri Light" panose="020F0302020204030204" pitchFamily="34" charset="0"/>
              </a:defRPr>
            </a:lvl1pPr>
            <a:lvl2pPr>
              <a:buNone/>
              <a:defRPr sz="1600"/>
            </a:lvl2pPr>
            <a:lvl3pPr>
              <a:buNone/>
              <a:defRPr sz="1600"/>
            </a:lvl3pPr>
            <a:lvl4pPr>
              <a:buNone/>
              <a:defRPr sz="1600"/>
            </a:lvl4pPr>
            <a:lvl5pPr>
              <a:buNone/>
              <a:defRPr sz="1600"/>
            </a:lvl5pPr>
          </a:lstStyle>
          <a:p>
            <a:pPr lvl="0"/>
            <a:r>
              <a:rPr lang="en-GB" dirty="0" smtClean="0"/>
              <a:t>M</a:t>
            </a:r>
            <a:endParaRPr lang="en-GB" dirty="0"/>
          </a:p>
        </p:txBody>
      </p:sp>
      <p:sp>
        <p:nvSpPr>
          <p:cNvPr id="27" name="Text Placeholder 23">
            <a:extLst>
              <a:ext uri="{FF2B5EF4-FFF2-40B4-BE49-F238E27FC236}">
                <a16:creationId xmlns:a16="http://schemas.microsoft.com/office/drawing/2014/main" id="{F3DC5791-A2B7-974D-B219-16B125B16D5F}"/>
              </a:ext>
            </a:extLst>
          </p:cNvPr>
          <p:cNvSpPr>
            <a:spLocks noGrp="1"/>
          </p:cNvSpPr>
          <p:nvPr>
            <p:ph type="body" sz="quarter" idx="33"/>
          </p:nvPr>
        </p:nvSpPr>
        <p:spPr>
          <a:xfrm>
            <a:off x="7108473" y="3644914"/>
            <a:ext cx="1709453" cy="132948"/>
          </a:xfrm>
          <a:prstGeom prst="rect">
            <a:avLst/>
          </a:prstGeom>
        </p:spPr>
        <p:txBody>
          <a:bodyPr lIns="0" tIns="0" rIns="0" bIns="0" numCol="1" spcCol="360000"/>
          <a:lstStyle>
            <a:lvl1pPr marL="4763" indent="-4763">
              <a:spcBef>
                <a:spcPts val="0"/>
              </a:spcBef>
              <a:buNone/>
              <a:tabLst/>
              <a:defRPr sz="700" b="0" i="0">
                <a:solidFill>
                  <a:schemeClr val="tx1">
                    <a:lumMod val="65000"/>
                    <a:lumOff val="35000"/>
                  </a:schemeClr>
                </a:solidFill>
                <a:latin typeface="Calibri Light" panose="020F0302020204030204" pitchFamily="34" charset="0"/>
                <a:cs typeface="Calibri Light" panose="020F0302020204030204" pitchFamily="34" charset="0"/>
              </a:defRPr>
            </a:lvl1pPr>
            <a:lvl2pPr>
              <a:buNone/>
              <a:defRPr sz="1600"/>
            </a:lvl2pPr>
            <a:lvl3pPr>
              <a:buNone/>
              <a:defRPr sz="1600"/>
            </a:lvl3pPr>
            <a:lvl4pPr>
              <a:buNone/>
              <a:defRPr sz="1600"/>
            </a:lvl4pPr>
            <a:lvl5pPr>
              <a:buNone/>
              <a:defRPr sz="1600"/>
            </a:lvl5pPr>
          </a:lstStyle>
          <a:p>
            <a:pPr lvl="0"/>
            <a:r>
              <a:rPr lang="en-GB" dirty="0" smtClean="0"/>
              <a:t>E</a:t>
            </a:r>
            <a:endParaRPr lang="en-GB" dirty="0"/>
          </a:p>
        </p:txBody>
      </p:sp>
      <p:sp>
        <p:nvSpPr>
          <p:cNvPr id="28" name="Text Placeholder 23">
            <a:extLst>
              <a:ext uri="{FF2B5EF4-FFF2-40B4-BE49-F238E27FC236}">
                <a16:creationId xmlns:a16="http://schemas.microsoft.com/office/drawing/2014/main" id="{AE0D6DC0-5E03-D249-9B42-351D562E185B}"/>
              </a:ext>
            </a:extLst>
          </p:cNvPr>
          <p:cNvSpPr>
            <a:spLocks noGrp="1"/>
          </p:cNvSpPr>
          <p:nvPr>
            <p:ph type="body" sz="quarter" idx="34" hasCustomPrompt="1"/>
          </p:nvPr>
        </p:nvSpPr>
        <p:spPr>
          <a:xfrm>
            <a:off x="3729549" y="3343227"/>
            <a:ext cx="1709453" cy="117650"/>
          </a:xfrm>
          <a:prstGeom prst="rect">
            <a:avLst/>
          </a:prstGeom>
        </p:spPr>
        <p:txBody>
          <a:bodyPr lIns="0" tIns="0" rIns="0" bIns="0" numCol="1" spcCol="360000"/>
          <a:lstStyle>
            <a:lvl1pPr marL="4763" indent="-4763">
              <a:spcBef>
                <a:spcPts val="0"/>
              </a:spcBef>
              <a:buNone/>
              <a:tabLst/>
              <a:defRPr sz="900" b="0" i="0" baseline="0">
                <a:solidFill>
                  <a:schemeClr val="tx1">
                    <a:lumMod val="65000"/>
                    <a:lumOff val="35000"/>
                  </a:schemeClr>
                </a:solidFill>
                <a:latin typeface="Calibri Light" panose="020F0302020204030204" pitchFamily="34" charset="0"/>
                <a:cs typeface="Calibri Light" panose="020F0302020204030204" pitchFamily="34" charset="0"/>
              </a:defRPr>
            </a:lvl1pPr>
            <a:lvl2pPr>
              <a:buNone/>
              <a:defRPr sz="1600"/>
            </a:lvl2pPr>
            <a:lvl3pPr>
              <a:buNone/>
              <a:defRPr sz="1600"/>
            </a:lvl3pPr>
            <a:lvl4pPr>
              <a:buNone/>
              <a:defRPr sz="1600"/>
            </a:lvl4pPr>
            <a:lvl5pPr>
              <a:buNone/>
              <a:defRPr sz="1600"/>
            </a:lvl5pPr>
          </a:lstStyle>
          <a:p>
            <a:pPr lvl="0"/>
            <a:r>
              <a:rPr lang="en-GB" dirty="0" smtClean="0"/>
              <a:t>Office address and </a:t>
            </a:r>
            <a:r>
              <a:rPr lang="en-GB" dirty="0" err="1" smtClean="0"/>
              <a:t>tel</a:t>
            </a:r>
            <a:r>
              <a:rPr lang="en-GB" dirty="0" smtClean="0"/>
              <a:t> no</a:t>
            </a:r>
            <a:endParaRPr lang="en-GB" dirty="0"/>
          </a:p>
        </p:txBody>
      </p:sp>
    </p:spTree>
    <p:extLst>
      <p:ext uri="{BB962C8B-B14F-4D97-AF65-F5344CB8AC3E}">
        <p14:creationId xmlns:p14="http://schemas.microsoft.com/office/powerpoint/2010/main" val="11117482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wipe(left)">
                                      <p:cBhvr>
                                        <p:cTn id="7" dur="500"/>
                                        <p:tgtEl>
                                          <p:spTgt spid="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0" grpId="0" animBg="1"/>
    </p:bldLst>
  </p:timing>
  <p:extLst mod="1">
    <p:ext uri="{DCECCB84-F9BA-43D5-87BE-67443E8EF086}">
      <p15:sldGuideLst xmlns:p15="http://schemas.microsoft.com/office/powerpoint/2012/main">
        <p15:guide id="1" orient="horz" pos="1620">
          <p15:clr>
            <a:srgbClr val="FBAE40"/>
          </p15:clr>
        </p15:guide>
        <p15:guide id="2" pos="2880">
          <p15:clr>
            <a:srgbClr val="FBAE40"/>
          </p15:clr>
        </p15:guide>
        <p15:guide id="3" pos="251">
          <p15:clr>
            <a:srgbClr val="FBAE40"/>
          </p15:clr>
        </p15:guide>
        <p15:guide id="4" orient="horz" pos="486">
          <p15:clr>
            <a:srgbClr val="FBAE40"/>
          </p15:clr>
        </p15:guide>
        <p15:guide id="5" pos="5505">
          <p15:clr>
            <a:srgbClr val="FBAE40"/>
          </p15:clr>
        </p15:guide>
        <p15:guide id="6" pos="1433">
          <p15:clr>
            <a:srgbClr val="FBAE40"/>
          </p15:clr>
        </p15:guide>
        <p15:guide id="8" orient="horz" pos="2977">
          <p15:clr>
            <a:srgbClr val="FBAE40"/>
          </p15:clr>
        </p15:guide>
        <p15:guide id="9" pos="3131">
          <p15:clr>
            <a:srgbClr val="FBAE40"/>
          </p15:clr>
        </p15:guide>
        <p15:guide id="10" pos="1695">
          <p15:clr>
            <a:srgbClr val="FBAE40"/>
          </p15:clr>
        </p15:guide>
        <p15:guide id="11" pos="2619">
          <p15:clr>
            <a:srgbClr val="FBAE40"/>
          </p15:clr>
        </p15:guide>
      </p15:sldGuideLst>
    </p:ext>
  </p:extLst>
</p:sldLayout>
</file>

<file path=ppt/slideLayouts/slideLayout71.xml><?xml version="1.0" encoding="utf-8"?>
<p:sldLayout xmlns:a="http://schemas.openxmlformats.org/drawingml/2006/main" xmlns:r="http://schemas.openxmlformats.org/officeDocument/2006/relationships" xmlns:p="http://schemas.openxmlformats.org/presentationml/2006/main" preserve="1" userDrawn="1">
  <p:cSld name="Content Left / Message Box Right">
    <p:spTree>
      <p:nvGrpSpPr>
        <p:cNvPr id="1" name=""/>
        <p:cNvGrpSpPr/>
        <p:nvPr/>
      </p:nvGrpSpPr>
      <p:grpSpPr>
        <a:xfrm>
          <a:off x="0" y="0"/>
          <a:ext cx="0" cy="0"/>
          <a:chOff x="0" y="0"/>
          <a:chExt cx="0" cy="0"/>
        </a:xfrm>
      </p:grpSpPr>
      <p:pic>
        <p:nvPicPr>
          <p:cNvPr id="78" name="Picture 77">
            <a:extLst>
              <a:ext uri="{FF2B5EF4-FFF2-40B4-BE49-F238E27FC236}">
                <a16:creationId xmlns:a16="http://schemas.microsoft.com/office/drawing/2014/main" id="{044D385A-08FC-C540-AD35-2359B8ADDE61}"/>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5580153" y="-2"/>
            <a:ext cx="3563847" cy="5143501"/>
          </a:xfrm>
          <a:prstGeom prst="rect">
            <a:avLst/>
          </a:prstGeom>
        </p:spPr>
      </p:pic>
      <p:sp>
        <p:nvSpPr>
          <p:cNvPr id="59" name="Title 1">
            <a:extLst>
              <a:ext uri="{FF2B5EF4-FFF2-40B4-BE49-F238E27FC236}">
                <a16:creationId xmlns:a16="http://schemas.microsoft.com/office/drawing/2014/main" id="{A82B1C5D-9E2A-C740-8389-27C96E3CA63A}"/>
              </a:ext>
            </a:extLst>
          </p:cNvPr>
          <p:cNvSpPr txBox="1">
            <a:spLocks/>
          </p:cNvSpPr>
          <p:nvPr userDrawn="1"/>
        </p:nvSpPr>
        <p:spPr bwMode="gray">
          <a:xfrm>
            <a:off x="402191" y="217970"/>
            <a:ext cx="2498764" cy="184301"/>
          </a:xfrm>
          <a:prstGeom prst="rect">
            <a:avLst/>
          </a:prstGeom>
        </p:spPr>
        <p:txBody>
          <a:bodyPr vert="horz" lIns="0" tIns="0" rIns="0" bIns="0" rtlCol="0" anchor="t" anchorCtr="0">
            <a:normAutofit/>
          </a:bodyPr>
          <a:lstStyle>
            <a:lvl1pPr algn="l" defTabSz="685800" rtl="0" eaLnBrk="1" latinLnBrk="0" hangingPunct="1">
              <a:spcBef>
                <a:spcPct val="0"/>
              </a:spcBef>
              <a:buNone/>
              <a:defRPr lang="en-GB" sz="4000" kern="1200" dirty="0">
                <a:solidFill>
                  <a:srgbClr val="00766B"/>
                </a:solidFill>
                <a:latin typeface="+mn-lt"/>
                <a:ea typeface="Arial" charset="0"/>
                <a:cs typeface="Arial" charset="0"/>
              </a:defRPr>
            </a:lvl1pPr>
          </a:lstStyle>
          <a:p>
            <a:pPr defTabSz="913271">
              <a:lnSpc>
                <a:spcPct val="90000"/>
              </a:lnSpc>
              <a:spcBef>
                <a:spcPts val="1000"/>
              </a:spcBef>
              <a:buFont typeface="Arial" panose="020B0604020202020204" pitchFamily="34" charset="0"/>
              <a:buNone/>
            </a:pPr>
            <a:r>
              <a:rPr lang="en-GB" sz="750" dirty="0">
                <a:solidFill>
                  <a:schemeClr val="bg1"/>
                </a:solidFill>
                <a:latin typeface="Calibri Light" panose="020F0302020204030204" pitchFamily="34" charset="0"/>
                <a:cs typeface="Calibri Light" panose="020F0302020204030204" pitchFamily="34" charset="0"/>
              </a:rPr>
              <a:t>Page </a:t>
            </a:r>
            <a:fld id="{53E7601D-6FDA-7B44-B5BA-3778DAD9E216}" type="slidenum">
              <a:rPr lang="en-GB" sz="750" smtClean="0">
                <a:solidFill>
                  <a:schemeClr val="bg1"/>
                </a:solidFill>
                <a:latin typeface="Calibri Light" panose="020F0302020204030204" pitchFamily="34" charset="0"/>
                <a:cs typeface="Calibri Light" panose="020F0302020204030204" pitchFamily="34" charset="0"/>
              </a:rPr>
              <a:t>‹#›</a:t>
            </a:fld>
            <a:endParaRPr lang="en-GB" sz="750" dirty="0">
              <a:solidFill>
                <a:schemeClr val="bg1"/>
              </a:solidFill>
              <a:latin typeface="Calibri Light" panose="020F0302020204030204" pitchFamily="34" charset="0"/>
              <a:cs typeface="Calibri Light" panose="020F0302020204030204" pitchFamily="34" charset="0"/>
            </a:endParaRPr>
          </a:p>
        </p:txBody>
      </p:sp>
      <p:sp>
        <p:nvSpPr>
          <p:cNvPr id="60" name="Rectangle 59">
            <a:extLst>
              <a:ext uri="{FF2B5EF4-FFF2-40B4-BE49-F238E27FC236}">
                <a16:creationId xmlns:a16="http://schemas.microsoft.com/office/drawing/2014/main" id="{1C02728B-B860-9946-8AF9-12A18C63D1D0}"/>
              </a:ext>
            </a:extLst>
          </p:cNvPr>
          <p:cNvSpPr/>
          <p:nvPr userDrawn="1"/>
        </p:nvSpPr>
        <p:spPr>
          <a:xfrm rot="16200000">
            <a:off x="594713" y="-193605"/>
            <a:ext cx="98580" cy="48579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solidFill>
                <a:schemeClr val="bg1"/>
              </a:solidFill>
              <a:latin typeface="Calibri Light" panose="020F0302020204030204" pitchFamily="34" charset="0"/>
              <a:cs typeface="Calibri Light" panose="020F0302020204030204" pitchFamily="34" charset="0"/>
            </a:endParaRPr>
          </a:p>
        </p:txBody>
      </p:sp>
      <p:sp>
        <p:nvSpPr>
          <p:cNvPr id="63" name="Text Placeholder 23">
            <a:extLst>
              <a:ext uri="{FF2B5EF4-FFF2-40B4-BE49-F238E27FC236}">
                <a16:creationId xmlns:a16="http://schemas.microsoft.com/office/drawing/2014/main" id="{4614A0E2-49AF-3F48-B46B-06A334783C56}"/>
              </a:ext>
            </a:extLst>
          </p:cNvPr>
          <p:cNvSpPr>
            <a:spLocks noGrp="1"/>
          </p:cNvSpPr>
          <p:nvPr>
            <p:ph type="body" sz="quarter" idx="14" hasCustomPrompt="1"/>
          </p:nvPr>
        </p:nvSpPr>
        <p:spPr>
          <a:xfrm>
            <a:off x="390476" y="1254736"/>
            <a:ext cx="2907124" cy="3471252"/>
          </a:xfrm>
          <a:prstGeom prst="rect">
            <a:avLst/>
          </a:prstGeom>
        </p:spPr>
        <p:txBody>
          <a:bodyPr lIns="0" tIns="0" rIns="0" bIns="0" numCol="1" spcCol="360000"/>
          <a:lstStyle>
            <a:lvl1pPr marL="3175" indent="-3175">
              <a:spcBef>
                <a:spcPts val="0"/>
              </a:spcBef>
              <a:spcAft>
                <a:spcPts val="500"/>
              </a:spcAft>
              <a:buNone/>
              <a:tabLst/>
              <a:defRPr sz="900" b="0" i="0">
                <a:solidFill>
                  <a:schemeClr val="tx1">
                    <a:lumMod val="95000"/>
                    <a:lumOff val="5000"/>
                  </a:schemeClr>
                </a:solidFill>
                <a:latin typeface="Calibri Light" panose="020F0302020204030204" pitchFamily="34" charset="0"/>
                <a:cs typeface="Calibri Light" panose="020F0302020204030204" pitchFamily="34" charset="0"/>
              </a:defRPr>
            </a:lvl1pPr>
            <a:lvl2pPr>
              <a:buNone/>
              <a:defRPr sz="1600"/>
            </a:lvl2pPr>
            <a:lvl3pPr>
              <a:buNone/>
              <a:defRPr sz="1600"/>
            </a:lvl3pPr>
            <a:lvl4pPr>
              <a:buNone/>
              <a:defRPr sz="1600"/>
            </a:lvl4pPr>
            <a:lvl5pPr>
              <a:buNone/>
              <a:defRPr sz="1600"/>
            </a:lvl5pPr>
          </a:lstStyle>
          <a:p>
            <a:pPr lvl="0"/>
            <a:r>
              <a:rPr lang="en-GB" dirty="0"/>
              <a:t>Click to edit body copy</a:t>
            </a:r>
          </a:p>
        </p:txBody>
      </p:sp>
      <p:sp>
        <p:nvSpPr>
          <p:cNvPr id="64" name="Text Placeholder 23">
            <a:extLst>
              <a:ext uri="{FF2B5EF4-FFF2-40B4-BE49-F238E27FC236}">
                <a16:creationId xmlns:a16="http://schemas.microsoft.com/office/drawing/2014/main" id="{96FE49C3-3237-BE46-8DD2-B3F7CBE8EC7D}"/>
              </a:ext>
            </a:extLst>
          </p:cNvPr>
          <p:cNvSpPr>
            <a:spLocks noGrp="1"/>
          </p:cNvSpPr>
          <p:nvPr>
            <p:ph type="body" sz="quarter" idx="15" hasCustomPrompt="1"/>
          </p:nvPr>
        </p:nvSpPr>
        <p:spPr>
          <a:xfrm>
            <a:off x="392782" y="738966"/>
            <a:ext cx="2901957" cy="346503"/>
          </a:xfrm>
          <a:prstGeom prst="rect">
            <a:avLst/>
          </a:prstGeom>
        </p:spPr>
        <p:txBody>
          <a:bodyPr lIns="0" tIns="0" rIns="0" bIns="0"/>
          <a:lstStyle>
            <a:lvl1pPr marL="3175" indent="-3175">
              <a:spcBef>
                <a:spcPts val="0"/>
              </a:spcBef>
              <a:buNone/>
              <a:tabLst/>
              <a:defRPr sz="1600" b="0" i="0">
                <a:solidFill>
                  <a:schemeClr val="tx1">
                    <a:lumMod val="85000"/>
                    <a:lumOff val="15000"/>
                  </a:schemeClr>
                </a:solidFill>
                <a:latin typeface="Calibri Light" panose="020F0302020204030204" pitchFamily="34" charset="0"/>
                <a:cs typeface="Calibri Light" panose="020F0302020204030204" pitchFamily="34" charset="0"/>
              </a:defRPr>
            </a:lvl1pPr>
            <a:lvl2pPr>
              <a:buNone/>
              <a:defRPr sz="1600"/>
            </a:lvl2pPr>
            <a:lvl3pPr>
              <a:buNone/>
              <a:defRPr sz="1600"/>
            </a:lvl3pPr>
            <a:lvl4pPr>
              <a:buNone/>
              <a:defRPr sz="1600"/>
            </a:lvl4pPr>
            <a:lvl5pPr>
              <a:buNone/>
              <a:defRPr sz="1600"/>
            </a:lvl5pPr>
          </a:lstStyle>
          <a:p>
            <a:pPr lvl="0"/>
            <a:r>
              <a:rPr lang="en-GB" dirty="0"/>
              <a:t>Click to edit Slide Title</a:t>
            </a:r>
          </a:p>
        </p:txBody>
      </p:sp>
      <p:sp>
        <p:nvSpPr>
          <p:cNvPr id="68" name="Picture Placeholder 5">
            <a:extLst>
              <a:ext uri="{FF2B5EF4-FFF2-40B4-BE49-F238E27FC236}">
                <a16:creationId xmlns:a16="http://schemas.microsoft.com/office/drawing/2014/main" id="{25511A99-462F-7440-AD0B-B4CFCBCAA04F}"/>
              </a:ext>
            </a:extLst>
          </p:cNvPr>
          <p:cNvSpPr>
            <a:spLocks noGrp="1"/>
          </p:cNvSpPr>
          <p:nvPr>
            <p:ph type="pic" sz="quarter" idx="18"/>
          </p:nvPr>
        </p:nvSpPr>
        <p:spPr>
          <a:xfrm>
            <a:off x="3695226" y="3253562"/>
            <a:ext cx="1472424" cy="1472425"/>
          </a:xfrm>
          <a:prstGeom prst="rect">
            <a:avLst/>
          </a:prstGeom>
          <a:solidFill>
            <a:schemeClr val="bg1">
              <a:lumMod val="95000"/>
            </a:schemeClr>
          </a:solidFill>
        </p:spPr>
        <p:txBody>
          <a:bodyPr anchor="ctr" anchorCtr="0"/>
          <a:lstStyle>
            <a:lvl1pPr marL="228600" marR="0" indent="-22860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sz="800" b="0" i="0">
                <a:solidFill>
                  <a:schemeClr val="tx1">
                    <a:lumMod val="85000"/>
                    <a:lumOff val="15000"/>
                  </a:schemeClr>
                </a:solidFill>
                <a:latin typeface="Calibri Light" panose="020F0302020204030204" pitchFamily="34" charset="0"/>
                <a:cs typeface="Calibri Light" panose="020F0302020204030204" pitchFamily="34" charset="0"/>
              </a:defRPr>
            </a:lvl1pPr>
          </a:lstStyle>
          <a:p>
            <a:pPr marL="228600" marR="0" lvl="0" indent="-22860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GB" dirty="0"/>
              <a:t>Click icon to add picture</a:t>
            </a:r>
          </a:p>
        </p:txBody>
      </p:sp>
      <p:sp>
        <p:nvSpPr>
          <p:cNvPr id="71" name="Text Placeholder 23">
            <a:extLst>
              <a:ext uri="{FF2B5EF4-FFF2-40B4-BE49-F238E27FC236}">
                <a16:creationId xmlns:a16="http://schemas.microsoft.com/office/drawing/2014/main" id="{FEDE3412-C204-664C-A18C-54C5C7705834}"/>
              </a:ext>
            </a:extLst>
          </p:cNvPr>
          <p:cNvSpPr>
            <a:spLocks noGrp="1"/>
          </p:cNvSpPr>
          <p:nvPr>
            <p:ph type="body" sz="quarter" idx="21" hasCustomPrompt="1"/>
          </p:nvPr>
        </p:nvSpPr>
        <p:spPr>
          <a:xfrm>
            <a:off x="3694855" y="3019692"/>
            <a:ext cx="1472425" cy="164758"/>
          </a:xfrm>
          <a:prstGeom prst="rect">
            <a:avLst/>
          </a:prstGeom>
        </p:spPr>
        <p:txBody>
          <a:bodyPr lIns="0" tIns="0" rIns="0" bIns="0" numCol="1" spcCol="360000"/>
          <a:lstStyle>
            <a:lvl1pPr marL="3175" indent="-3175">
              <a:spcBef>
                <a:spcPts val="0"/>
              </a:spcBef>
              <a:buNone/>
              <a:tabLst/>
              <a:defRPr sz="700" b="0" i="0">
                <a:solidFill>
                  <a:schemeClr val="tx1">
                    <a:lumMod val="95000"/>
                    <a:lumOff val="5000"/>
                  </a:schemeClr>
                </a:solidFill>
                <a:latin typeface="Calibri Light" panose="020F0302020204030204" pitchFamily="34" charset="0"/>
                <a:cs typeface="Calibri Light" panose="020F0302020204030204" pitchFamily="34" charset="0"/>
              </a:defRPr>
            </a:lvl1pPr>
            <a:lvl2pPr>
              <a:buNone/>
              <a:defRPr sz="1600"/>
            </a:lvl2pPr>
            <a:lvl3pPr>
              <a:buNone/>
              <a:defRPr sz="1600"/>
            </a:lvl3pPr>
            <a:lvl4pPr>
              <a:buNone/>
              <a:defRPr sz="1600"/>
            </a:lvl4pPr>
            <a:lvl5pPr>
              <a:buNone/>
              <a:defRPr sz="1600"/>
            </a:lvl5pPr>
          </a:lstStyle>
          <a:p>
            <a:pPr lvl="0"/>
            <a:r>
              <a:rPr lang="en-GB" dirty="0"/>
              <a:t>Click to edit picture caption</a:t>
            </a:r>
          </a:p>
        </p:txBody>
      </p:sp>
      <p:sp>
        <p:nvSpPr>
          <p:cNvPr id="75" name="Round Single Corner Rectangle 37">
            <a:extLst>
              <a:ext uri="{FF2B5EF4-FFF2-40B4-BE49-F238E27FC236}">
                <a16:creationId xmlns:a16="http://schemas.microsoft.com/office/drawing/2014/main" id="{95ACDB04-DA52-504C-902A-D6F05D9F5CE8}"/>
              </a:ext>
            </a:extLst>
          </p:cNvPr>
          <p:cNvSpPr/>
          <p:nvPr userDrawn="1"/>
        </p:nvSpPr>
        <p:spPr>
          <a:xfrm>
            <a:off x="5580154" y="-1"/>
            <a:ext cx="3563846" cy="5143499"/>
          </a:xfrm>
          <a:prstGeom prst="round1Rect">
            <a:avLst>
              <a:gd name="adj" fmla="val 0"/>
            </a:avLst>
          </a:prstGeom>
          <a:gradFill>
            <a:gsLst>
              <a:gs pos="0">
                <a:schemeClr val="accent2">
                  <a:alpha val="85000"/>
                </a:schemeClr>
              </a:gs>
              <a:gs pos="100000">
                <a:schemeClr val="accent4"/>
              </a:gs>
            </a:gsLst>
            <a:lin ang="5400000" scaled="1"/>
          </a:gra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n-US" sz="1350" dirty="0">
              <a:latin typeface="Calibri Light" panose="020F0302020204030204" pitchFamily="34" charset="0"/>
              <a:cs typeface="Calibri Light" panose="020F0302020204030204" pitchFamily="34" charset="0"/>
            </a:endParaRPr>
          </a:p>
        </p:txBody>
      </p:sp>
      <p:sp>
        <p:nvSpPr>
          <p:cNvPr id="76" name="Text Placeholder 23">
            <a:extLst>
              <a:ext uri="{FF2B5EF4-FFF2-40B4-BE49-F238E27FC236}">
                <a16:creationId xmlns:a16="http://schemas.microsoft.com/office/drawing/2014/main" id="{6D6FF3A1-7F9E-504E-BA90-15181976F1FD}"/>
              </a:ext>
            </a:extLst>
          </p:cNvPr>
          <p:cNvSpPr>
            <a:spLocks noGrp="1"/>
          </p:cNvSpPr>
          <p:nvPr>
            <p:ph type="body" sz="quarter" idx="11" hasCustomPrompt="1"/>
          </p:nvPr>
        </p:nvSpPr>
        <p:spPr>
          <a:xfrm>
            <a:off x="5995035" y="1254737"/>
            <a:ext cx="2751709" cy="3471250"/>
          </a:xfrm>
          <a:prstGeom prst="rect">
            <a:avLst/>
          </a:prstGeom>
        </p:spPr>
        <p:txBody>
          <a:bodyPr lIns="0" tIns="0" rIns="0" bIns="0" numCol="1" spcCol="360000"/>
          <a:lstStyle>
            <a:lvl1pPr marL="3175" indent="-3175">
              <a:spcBef>
                <a:spcPts val="0"/>
              </a:spcBef>
              <a:spcAft>
                <a:spcPts val="500"/>
              </a:spcAft>
              <a:buNone/>
              <a:tabLst/>
              <a:defRPr sz="900" b="0" i="0">
                <a:solidFill>
                  <a:schemeClr val="bg1"/>
                </a:solidFill>
                <a:latin typeface="Calibri Light" panose="020F0302020204030204" pitchFamily="34" charset="0"/>
                <a:cs typeface="Calibri Light" panose="020F0302020204030204" pitchFamily="34" charset="0"/>
              </a:defRPr>
            </a:lvl1pPr>
            <a:lvl2pPr>
              <a:buNone/>
              <a:defRPr sz="1600"/>
            </a:lvl2pPr>
            <a:lvl3pPr>
              <a:buNone/>
              <a:defRPr sz="1600"/>
            </a:lvl3pPr>
            <a:lvl4pPr>
              <a:buNone/>
              <a:defRPr sz="1600"/>
            </a:lvl4pPr>
            <a:lvl5pPr>
              <a:buNone/>
              <a:defRPr sz="1600"/>
            </a:lvl5pPr>
          </a:lstStyle>
          <a:p>
            <a:pPr lvl="0"/>
            <a:r>
              <a:rPr lang="en-GB" dirty="0"/>
              <a:t>Click to edit pull-out copy</a:t>
            </a:r>
          </a:p>
        </p:txBody>
      </p:sp>
      <p:sp>
        <p:nvSpPr>
          <p:cNvPr id="77" name="Text Placeholder 23">
            <a:extLst>
              <a:ext uri="{FF2B5EF4-FFF2-40B4-BE49-F238E27FC236}">
                <a16:creationId xmlns:a16="http://schemas.microsoft.com/office/drawing/2014/main" id="{6073CD2D-1CDC-164D-AB05-7BA846704F92}"/>
              </a:ext>
            </a:extLst>
          </p:cNvPr>
          <p:cNvSpPr>
            <a:spLocks noGrp="1"/>
          </p:cNvSpPr>
          <p:nvPr>
            <p:ph type="body" sz="quarter" idx="13" hasCustomPrompt="1"/>
          </p:nvPr>
        </p:nvSpPr>
        <p:spPr>
          <a:xfrm>
            <a:off x="5984404" y="738966"/>
            <a:ext cx="2759480" cy="346503"/>
          </a:xfrm>
          <a:prstGeom prst="rect">
            <a:avLst/>
          </a:prstGeom>
        </p:spPr>
        <p:txBody>
          <a:bodyPr lIns="0" tIns="0" rIns="0" bIns="0"/>
          <a:lstStyle>
            <a:lvl1pPr marL="3175" indent="-3175">
              <a:spcBef>
                <a:spcPts val="0"/>
              </a:spcBef>
              <a:buNone/>
              <a:tabLst/>
              <a:defRPr sz="1600" b="0" i="0">
                <a:solidFill>
                  <a:schemeClr val="bg1"/>
                </a:solidFill>
                <a:latin typeface="Calibri Light" panose="020F0302020204030204" pitchFamily="34" charset="0"/>
                <a:cs typeface="Calibri Light" panose="020F0302020204030204" pitchFamily="34" charset="0"/>
              </a:defRPr>
            </a:lvl1pPr>
            <a:lvl2pPr>
              <a:buNone/>
              <a:defRPr sz="1600"/>
            </a:lvl2pPr>
            <a:lvl3pPr>
              <a:buNone/>
              <a:defRPr sz="1600"/>
            </a:lvl3pPr>
            <a:lvl4pPr>
              <a:buNone/>
              <a:defRPr sz="1600"/>
            </a:lvl4pPr>
            <a:lvl5pPr>
              <a:buNone/>
              <a:defRPr sz="1600"/>
            </a:lvl5pPr>
          </a:lstStyle>
          <a:p>
            <a:pPr lvl="0"/>
            <a:r>
              <a:rPr lang="en-GB" dirty="0"/>
              <a:t>Click to edit Message Title</a:t>
            </a:r>
          </a:p>
        </p:txBody>
      </p:sp>
      <p:sp>
        <p:nvSpPr>
          <p:cNvPr id="79" name="Picture Placeholder 5">
            <a:extLst>
              <a:ext uri="{FF2B5EF4-FFF2-40B4-BE49-F238E27FC236}">
                <a16:creationId xmlns:a16="http://schemas.microsoft.com/office/drawing/2014/main" id="{FF947450-B967-C140-966F-573DBC37BA0B}"/>
              </a:ext>
            </a:extLst>
          </p:cNvPr>
          <p:cNvSpPr>
            <a:spLocks noGrp="1"/>
          </p:cNvSpPr>
          <p:nvPr>
            <p:ph type="pic" sz="quarter" idx="22"/>
          </p:nvPr>
        </p:nvSpPr>
        <p:spPr>
          <a:xfrm>
            <a:off x="3695226" y="988827"/>
            <a:ext cx="1472424" cy="1472425"/>
          </a:xfrm>
          <a:prstGeom prst="rect">
            <a:avLst/>
          </a:prstGeom>
          <a:solidFill>
            <a:schemeClr val="bg1">
              <a:lumMod val="95000"/>
            </a:schemeClr>
          </a:solidFill>
        </p:spPr>
        <p:txBody>
          <a:bodyPr anchor="ctr" anchorCtr="0"/>
          <a:lstStyle>
            <a:lvl1pPr marL="228600" marR="0" indent="-22860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sz="800" b="0" i="0">
                <a:solidFill>
                  <a:schemeClr val="tx1">
                    <a:lumMod val="85000"/>
                    <a:lumOff val="15000"/>
                  </a:schemeClr>
                </a:solidFill>
                <a:latin typeface="Calibri Light" panose="020F0302020204030204" pitchFamily="34" charset="0"/>
                <a:cs typeface="Calibri Light" panose="020F0302020204030204" pitchFamily="34" charset="0"/>
              </a:defRPr>
            </a:lvl1pPr>
          </a:lstStyle>
          <a:p>
            <a:pPr marL="228600" marR="0" lvl="0" indent="-22860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GB" dirty="0"/>
              <a:t>Click icon to add picture</a:t>
            </a:r>
          </a:p>
        </p:txBody>
      </p:sp>
      <p:sp>
        <p:nvSpPr>
          <p:cNvPr id="80" name="Text Placeholder 23">
            <a:extLst>
              <a:ext uri="{FF2B5EF4-FFF2-40B4-BE49-F238E27FC236}">
                <a16:creationId xmlns:a16="http://schemas.microsoft.com/office/drawing/2014/main" id="{C4597AE4-322D-2E4F-8FAF-388E63EF5CC4}"/>
              </a:ext>
            </a:extLst>
          </p:cNvPr>
          <p:cNvSpPr>
            <a:spLocks noGrp="1"/>
          </p:cNvSpPr>
          <p:nvPr>
            <p:ph type="body" sz="quarter" idx="23" hasCustomPrompt="1"/>
          </p:nvPr>
        </p:nvSpPr>
        <p:spPr>
          <a:xfrm>
            <a:off x="3694855" y="754957"/>
            <a:ext cx="1472425" cy="164758"/>
          </a:xfrm>
          <a:prstGeom prst="rect">
            <a:avLst/>
          </a:prstGeom>
        </p:spPr>
        <p:txBody>
          <a:bodyPr lIns="0" tIns="0" rIns="0" bIns="0" numCol="1" spcCol="360000"/>
          <a:lstStyle>
            <a:lvl1pPr marL="3175" indent="-3175">
              <a:spcBef>
                <a:spcPts val="0"/>
              </a:spcBef>
              <a:buNone/>
              <a:tabLst/>
              <a:defRPr sz="700" b="0" i="0">
                <a:solidFill>
                  <a:schemeClr val="tx1">
                    <a:lumMod val="95000"/>
                    <a:lumOff val="5000"/>
                  </a:schemeClr>
                </a:solidFill>
                <a:latin typeface="Calibri Light" panose="020F0302020204030204" pitchFamily="34" charset="0"/>
                <a:cs typeface="Calibri Light" panose="020F0302020204030204" pitchFamily="34" charset="0"/>
              </a:defRPr>
            </a:lvl1pPr>
            <a:lvl2pPr>
              <a:buNone/>
              <a:defRPr sz="1600"/>
            </a:lvl2pPr>
            <a:lvl3pPr>
              <a:buNone/>
              <a:defRPr sz="1600"/>
            </a:lvl3pPr>
            <a:lvl4pPr>
              <a:buNone/>
              <a:defRPr sz="1600"/>
            </a:lvl4pPr>
            <a:lvl5pPr>
              <a:buNone/>
              <a:defRPr sz="1600"/>
            </a:lvl5pPr>
          </a:lstStyle>
          <a:p>
            <a:pPr lvl="0"/>
            <a:r>
              <a:rPr lang="en-GB" dirty="0"/>
              <a:t>Click to edit picture caption</a:t>
            </a:r>
          </a:p>
        </p:txBody>
      </p:sp>
      <p:sp>
        <p:nvSpPr>
          <p:cNvPr id="81" name="Rectangle 80">
            <a:extLst>
              <a:ext uri="{FF2B5EF4-FFF2-40B4-BE49-F238E27FC236}">
                <a16:creationId xmlns:a16="http://schemas.microsoft.com/office/drawing/2014/main" id="{5C171937-31B5-234C-88F0-DFB9081B0F50}"/>
              </a:ext>
            </a:extLst>
          </p:cNvPr>
          <p:cNvSpPr/>
          <p:nvPr userDrawn="1"/>
        </p:nvSpPr>
        <p:spPr>
          <a:xfrm rot="16200000">
            <a:off x="594713" y="-193605"/>
            <a:ext cx="98580" cy="48579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solidFill>
                <a:schemeClr val="bg1"/>
              </a:solidFill>
              <a:latin typeface="Calibri Light" panose="020F0302020204030204" pitchFamily="34" charset="0"/>
              <a:cs typeface="Calibri Light" panose="020F0302020204030204" pitchFamily="34" charset="0"/>
            </a:endParaRPr>
          </a:p>
        </p:txBody>
      </p:sp>
      <p:sp>
        <p:nvSpPr>
          <p:cNvPr id="82" name="Title 1">
            <a:extLst>
              <a:ext uri="{FF2B5EF4-FFF2-40B4-BE49-F238E27FC236}">
                <a16:creationId xmlns:a16="http://schemas.microsoft.com/office/drawing/2014/main" id="{E8671E86-42FF-0840-9B5B-F2D1326E9A4F}"/>
              </a:ext>
            </a:extLst>
          </p:cNvPr>
          <p:cNvSpPr txBox="1">
            <a:spLocks/>
          </p:cNvSpPr>
          <p:nvPr userDrawn="1"/>
        </p:nvSpPr>
        <p:spPr bwMode="gray">
          <a:xfrm>
            <a:off x="401108" y="217970"/>
            <a:ext cx="1826414" cy="111620"/>
          </a:xfrm>
          <a:prstGeom prst="rect">
            <a:avLst/>
          </a:prstGeom>
        </p:spPr>
        <p:txBody>
          <a:bodyPr vert="horz" lIns="0" tIns="0" rIns="0" bIns="0" rtlCol="0" anchor="t" anchorCtr="0">
            <a:normAutofit/>
          </a:bodyPr>
          <a:lstStyle>
            <a:lvl1pPr algn="l" defTabSz="685800" rtl="0" eaLnBrk="1" latinLnBrk="0" hangingPunct="1">
              <a:spcBef>
                <a:spcPct val="0"/>
              </a:spcBef>
              <a:buNone/>
              <a:defRPr lang="en-GB" sz="4000" kern="1200" dirty="0">
                <a:solidFill>
                  <a:srgbClr val="00766B"/>
                </a:solidFill>
                <a:latin typeface="+mn-lt"/>
                <a:ea typeface="Arial" charset="0"/>
                <a:cs typeface="Arial" charset="0"/>
              </a:defRPr>
            </a:lvl1pPr>
          </a:lstStyle>
          <a:p>
            <a:pPr defTabSz="913271">
              <a:lnSpc>
                <a:spcPct val="90000"/>
              </a:lnSpc>
              <a:spcBef>
                <a:spcPts val="1000"/>
              </a:spcBef>
              <a:buFont typeface="Arial" panose="020B0604020202020204" pitchFamily="34" charset="0"/>
              <a:buNone/>
            </a:pPr>
            <a:r>
              <a:rPr lang="en-GB" sz="750" dirty="0">
                <a:solidFill>
                  <a:schemeClr val="tx1">
                    <a:lumMod val="85000"/>
                    <a:lumOff val="15000"/>
                  </a:schemeClr>
                </a:solidFill>
                <a:latin typeface="Calibri Light" panose="020F0302020204030204" pitchFamily="34" charset="0"/>
                <a:cs typeface="Calibri Light" panose="020F0302020204030204" pitchFamily="34" charset="0"/>
              </a:rPr>
              <a:t>Page </a:t>
            </a:r>
            <a:fld id="{53E7601D-6FDA-7B44-B5BA-3778DAD9E216}" type="slidenum">
              <a:rPr lang="en-GB" sz="750" smtClean="0">
                <a:solidFill>
                  <a:schemeClr val="tx1">
                    <a:lumMod val="85000"/>
                    <a:lumOff val="15000"/>
                  </a:schemeClr>
                </a:solidFill>
                <a:latin typeface="Calibri Light" panose="020F0302020204030204" pitchFamily="34" charset="0"/>
                <a:cs typeface="Calibri Light" panose="020F0302020204030204" pitchFamily="34" charset="0"/>
              </a:rPr>
              <a:t>‹#›</a:t>
            </a:fld>
            <a:endParaRPr lang="en-GB" sz="750" dirty="0">
              <a:solidFill>
                <a:schemeClr val="tx1">
                  <a:lumMod val="85000"/>
                  <a:lumOff val="15000"/>
                </a:schemeClr>
              </a:solidFill>
              <a:latin typeface="Calibri Light" panose="020F0302020204030204" pitchFamily="34" charset="0"/>
              <a:cs typeface="Calibri Light" panose="020F0302020204030204" pitchFamily="34" charset="0"/>
            </a:endParaRPr>
          </a:p>
        </p:txBody>
      </p:sp>
      <p:grpSp>
        <p:nvGrpSpPr>
          <p:cNvPr id="17" name="Group 16">
            <a:extLst>
              <a:ext uri="{FF2B5EF4-FFF2-40B4-BE49-F238E27FC236}">
                <a16:creationId xmlns:a16="http://schemas.microsoft.com/office/drawing/2014/main" id="{38773A36-8220-0740-B96C-83A5F83F77D1}"/>
              </a:ext>
            </a:extLst>
          </p:cNvPr>
          <p:cNvGrpSpPr>
            <a:grpSpLocks noChangeAspect="1"/>
          </p:cNvGrpSpPr>
          <p:nvPr userDrawn="1"/>
        </p:nvGrpSpPr>
        <p:grpSpPr bwMode="gray">
          <a:xfrm>
            <a:off x="7974612" y="291900"/>
            <a:ext cx="792000" cy="153571"/>
            <a:chOff x="4375150" y="6157913"/>
            <a:chExt cx="1874838" cy="363537"/>
          </a:xfrm>
        </p:grpSpPr>
        <p:sp>
          <p:nvSpPr>
            <p:cNvPr id="18" name="Freeform 17">
              <a:extLst>
                <a:ext uri="{FF2B5EF4-FFF2-40B4-BE49-F238E27FC236}">
                  <a16:creationId xmlns:a16="http://schemas.microsoft.com/office/drawing/2014/main" id="{CB15671B-C3EC-E245-80C2-28031C15E97D}"/>
                </a:ext>
              </a:extLst>
            </p:cNvPr>
            <p:cNvSpPr>
              <a:spLocks noEditPoints="1"/>
            </p:cNvSpPr>
            <p:nvPr userDrawn="1"/>
          </p:nvSpPr>
          <p:spPr bwMode="gray">
            <a:xfrm>
              <a:off x="4375150" y="6176963"/>
              <a:ext cx="193675" cy="341312"/>
            </a:xfrm>
            <a:custGeom>
              <a:avLst/>
              <a:gdLst/>
              <a:ahLst/>
              <a:cxnLst>
                <a:cxn ang="0">
                  <a:pos x="0" y="0"/>
                </a:cxn>
                <a:cxn ang="0">
                  <a:pos x="0" y="108"/>
                </a:cxn>
                <a:cxn ang="0">
                  <a:pos x="61" y="108"/>
                </a:cxn>
                <a:cxn ang="0">
                  <a:pos x="61" y="0"/>
                </a:cxn>
                <a:cxn ang="0">
                  <a:pos x="0" y="0"/>
                </a:cxn>
                <a:cxn ang="0">
                  <a:pos x="33" y="71"/>
                </a:cxn>
                <a:cxn ang="0">
                  <a:pos x="20" y="64"/>
                </a:cxn>
                <a:cxn ang="0">
                  <a:pos x="19" y="87"/>
                </a:cxn>
                <a:cxn ang="0">
                  <a:pos x="28" y="90"/>
                </a:cxn>
                <a:cxn ang="0">
                  <a:pos x="28" y="91"/>
                </a:cxn>
                <a:cxn ang="0">
                  <a:pos x="6" y="91"/>
                </a:cxn>
                <a:cxn ang="0">
                  <a:pos x="6" y="90"/>
                </a:cxn>
                <a:cxn ang="0">
                  <a:pos x="12" y="87"/>
                </a:cxn>
                <a:cxn ang="0">
                  <a:pos x="11" y="21"/>
                </a:cxn>
                <a:cxn ang="0">
                  <a:pos x="5" y="21"/>
                </a:cxn>
                <a:cxn ang="0">
                  <a:pos x="5" y="19"/>
                </a:cxn>
                <a:cxn ang="0">
                  <a:pos x="20" y="16"/>
                </a:cxn>
                <a:cxn ang="0">
                  <a:pos x="20" y="44"/>
                </a:cxn>
                <a:cxn ang="0">
                  <a:pos x="42" y="16"/>
                </a:cxn>
                <a:cxn ang="0">
                  <a:pos x="54" y="36"/>
                </a:cxn>
                <a:cxn ang="0">
                  <a:pos x="33" y="71"/>
                </a:cxn>
              </a:cxnLst>
              <a:rect l="0" t="0" r="r" b="b"/>
              <a:pathLst>
                <a:path w="61" h="108">
                  <a:moveTo>
                    <a:pt x="0" y="0"/>
                  </a:moveTo>
                  <a:cubicBezTo>
                    <a:pt x="0" y="108"/>
                    <a:pt x="0" y="108"/>
                    <a:pt x="0" y="108"/>
                  </a:cubicBezTo>
                  <a:cubicBezTo>
                    <a:pt x="61" y="108"/>
                    <a:pt x="61" y="108"/>
                    <a:pt x="61" y="108"/>
                  </a:cubicBezTo>
                  <a:cubicBezTo>
                    <a:pt x="61" y="0"/>
                    <a:pt x="61" y="0"/>
                    <a:pt x="61" y="0"/>
                  </a:cubicBezTo>
                  <a:lnTo>
                    <a:pt x="0" y="0"/>
                  </a:lnTo>
                  <a:close/>
                  <a:moveTo>
                    <a:pt x="33" y="71"/>
                  </a:moveTo>
                  <a:cubicBezTo>
                    <a:pt x="23" y="71"/>
                    <a:pt x="20" y="64"/>
                    <a:pt x="20" y="64"/>
                  </a:cubicBezTo>
                  <a:cubicBezTo>
                    <a:pt x="19" y="87"/>
                    <a:pt x="19" y="87"/>
                    <a:pt x="19" y="87"/>
                  </a:cubicBezTo>
                  <a:cubicBezTo>
                    <a:pt x="28" y="90"/>
                    <a:pt x="28" y="90"/>
                    <a:pt x="28" y="90"/>
                  </a:cubicBezTo>
                  <a:cubicBezTo>
                    <a:pt x="28" y="91"/>
                    <a:pt x="28" y="91"/>
                    <a:pt x="28" y="91"/>
                  </a:cubicBezTo>
                  <a:cubicBezTo>
                    <a:pt x="6" y="91"/>
                    <a:pt x="6" y="91"/>
                    <a:pt x="6" y="91"/>
                  </a:cubicBezTo>
                  <a:cubicBezTo>
                    <a:pt x="6" y="90"/>
                    <a:pt x="6" y="90"/>
                    <a:pt x="6" y="90"/>
                  </a:cubicBezTo>
                  <a:cubicBezTo>
                    <a:pt x="12" y="87"/>
                    <a:pt x="12" y="87"/>
                    <a:pt x="12" y="87"/>
                  </a:cubicBezTo>
                  <a:cubicBezTo>
                    <a:pt x="11" y="21"/>
                    <a:pt x="11" y="21"/>
                    <a:pt x="11" y="21"/>
                  </a:cubicBezTo>
                  <a:cubicBezTo>
                    <a:pt x="5" y="21"/>
                    <a:pt x="5" y="21"/>
                    <a:pt x="5" y="21"/>
                  </a:cubicBezTo>
                  <a:cubicBezTo>
                    <a:pt x="5" y="21"/>
                    <a:pt x="5" y="19"/>
                    <a:pt x="5" y="19"/>
                  </a:cubicBezTo>
                  <a:cubicBezTo>
                    <a:pt x="20" y="16"/>
                    <a:pt x="20" y="16"/>
                    <a:pt x="20" y="16"/>
                  </a:cubicBezTo>
                  <a:cubicBezTo>
                    <a:pt x="20" y="44"/>
                    <a:pt x="20" y="44"/>
                    <a:pt x="20" y="44"/>
                  </a:cubicBezTo>
                  <a:cubicBezTo>
                    <a:pt x="26" y="23"/>
                    <a:pt x="36" y="16"/>
                    <a:pt x="42" y="16"/>
                  </a:cubicBezTo>
                  <a:cubicBezTo>
                    <a:pt x="47" y="16"/>
                    <a:pt x="54" y="19"/>
                    <a:pt x="54" y="36"/>
                  </a:cubicBezTo>
                  <a:cubicBezTo>
                    <a:pt x="54" y="67"/>
                    <a:pt x="38" y="71"/>
                    <a:pt x="33" y="71"/>
                  </a:cubicBez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dirty="0">
                <a:solidFill>
                  <a:srgbClr val="000000"/>
                </a:solidFill>
                <a:latin typeface="Calibri Light" panose="020F0302020204030204" pitchFamily="34" charset="0"/>
                <a:cs typeface="Calibri Light" panose="020F0302020204030204" pitchFamily="34" charset="0"/>
              </a:endParaRPr>
            </a:p>
          </p:txBody>
        </p:sp>
        <p:sp>
          <p:nvSpPr>
            <p:cNvPr id="19" name="Freeform 18">
              <a:extLst>
                <a:ext uri="{FF2B5EF4-FFF2-40B4-BE49-F238E27FC236}">
                  <a16:creationId xmlns:a16="http://schemas.microsoft.com/office/drawing/2014/main" id="{846EF31E-3418-7A49-80B5-9483B5C07B34}"/>
                </a:ext>
              </a:extLst>
            </p:cNvPr>
            <p:cNvSpPr>
              <a:spLocks/>
            </p:cNvSpPr>
            <p:nvPr userDrawn="1"/>
          </p:nvSpPr>
          <p:spPr bwMode="gray">
            <a:xfrm>
              <a:off x="4435475" y="6246813"/>
              <a:ext cx="82550" cy="147637"/>
            </a:xfrm>
            <a:custGeom>
              <a:avLst/>
              <a:gdLst/>
              <a:ahLst/>
              <a:cxnLst>
                <a:cxn ang="0">
                  <a:pos x="19" y="0"/>
                </a:cxn>
                <a:cxn ang="0">
                  <a:pos x="0" y="33"/>
                </a:cxn>
                <a:cxn ang="0">
                  <a:pos x="14" y="47"/>
                </a:cxn>
                <a:cxn ang="0">
                  <a:pos x="26" y="17"/>
                </a:cxn>
                <a:cxn ang="0">
                  <a:pos x="19" y="0"/>
                </a:cxn>
              </a:cxnLst>
              <a:rect l="0" t="0" r="r" b="b"/>
              <a:pathLst>
                <a:path w="26" h="47">
                  <a:moveTo>
                    <a:pt x="19" y="0"/>
                  </a:moveTo>
                  <a:cubicBezTo>
                    <a:pt x="9" y="0"/>
                    <a:pt x="0" y="28"/>
                    <a:pt x="0" y="33"/>
                  </a:cubicBezTo>
                  <a:cubicBezTo>
                    <a:pt x="0" y="34"/>
                    <a:pt x="4" y="47"/>
                    <a:pt x="14" y="47"/>
                  </a:cubicBezTo>
                  <a:cubicBezTo>
                    <a:pt x="24" y="47"/>
                    <a:pt x="26" y="27"/>
                    <a:pt x="26" y="17"/>
                  </a:cubicBezTo>
                  <a:cubicBezTo>
                    <a:pt x="26" y="7"/>
                    <a:pt x="23" y="0"/>
                    <a:pt x="19" y="0"/>
                  </a:cubicBez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dirty="0">
                <a:solidFill>
                  <a:srgbClr val="000000"/>
                </a:solidFill>
                <a:latin typeface="Calibri Light" panose="020F0302020204030204" pitchFamily="34" charset="0"/>
                <a:cs typeface="Calibri Light" panose="020F0302020204030204" pitchFamily="34" charset="0"/>
              </a:endParaRPr>
            </a:p>
          </p:txBody>
        </p:sp>
        <p:sp>
          <p:nvSpPr>
            <p:cNvPr id="20" name="Freeform 19">
              <a:extLst>
                <a:ext uri="{FF2B5EF4-FFF2-40B4-BE49-F238E27FC236}">
                  <a16:creationId xmlns:a16="http://schemas.microsoft.com/office/drawing/2014/main" id="{D4A5FD6C-ACBD-E648-8CC6-4D14A371C5CE}"/>
                </a:ext>
              </a:extLst>
            </p:cNvPr>
            <p:cNvSpPr>
              <a:spLocks/>
            </p:cNvSpPr>
            <p:nvPr userDrawn="1"/>
          </p:nvSpPr>
          <p:spPr bwMode="gray">
            <a:xfrm>
              <a:off x="4625975" y="6300788"/>
              <a:ext cx="98425" cy="144462"/>
            </a:xfrm>
            <a:custGeom>
              <a:avLst/>
              <a:gdLst/>
              <a:ahLst/>
              <a:cxnLst>
                <a:cxn ang="0">
                  <a:pos x="18" y="0"/>
                </a:cxn>
                <a:cxn ang="0">
                  <a:pos x="7" y="22"/>
                </a:cxn>
                <a:cxn ang="0">
                  <a:pos x="23" y="46"/>
                </a:cxn>
                <a:cxn ang="0">
                  <a:pos x="31" y="27"/>
                </a:cxn>
                <a:cxn ang="0">
                  <a:pos x="18" y="0"/>
                </a:cxn>
              </a:cxnLst>
              <a:rect l="0" t="0" r="r" b="b"/>
              <a:pathLst>
                <a:path w="31" h="46">
                  <a:moveTo>
                    <a:pt x="18" y="0"/>
                  </a:moveTo>
                  <a:cubicBezTo>
                    <a:pt x="17" y="0"/>
                    <a:pt x="0" y="4"/>
                    <a:pt x="7" y="22"/>
                  </a:cubicBezTo>
                  <a:cubicBezTo>
                    <a:pt x="15" y="46"/>
                    <a:pt x="22" y="46"/>
                    <a:pt x="23" y="46"/>
                  </a:cubicBezTo>
                  <a:cubicBezTo>
                    <a:pt x="25" y="46"/>
                    <a:pt x="31" y="45"/>
                    <a:pt x="31" y="27"/>
                  </a:cubicBezTo>
                  <a:cubicBezTo>
                    <a:pt x="30" y="8"/>
                    <a:pt x="25" y="0"/>
                    <a:pt x="18" y="0"/>
                  </a:cubicBez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dirty="0">
                <a:solidFill>
                  <a:srgbClr val="000000"/>
                </a:solidFill>
                <a:latin typeface="Calibri Light" panose="020F0302020204030204" pitchFamily="34" charset="0"/>
                <a:cs typeface="Calibri Light" panose="020F0302020204030204" pitchFamily="34" charset="0"/>
              </a:endParaRPr>
            </a:p>
          </p:txBody>
        </p:sp>
        <p:sp>
          <p:nvSpPr>
            <p:cNvPr id="21" name="Freeform 20">
              <a:extLst>
                <a:ext uri="{FF2B5EF4-FFF2-40B4-BE49-F238E27FC236}">
                  <a16:creationId xmlns:a16="http://schemas.microsoft.com/office/drawing/2014/main" id="{C5C25555-2E21-0C4E-BB50-D3BD5936928B}"/>
                </a:ext>
              </a:extLst>
            </p:cNvPr>
            <p:cNvSpPr>
              <a:spLocks noEditPoints="1"/>
            </p:cNvSpPr>
            <p:nvPr userDrawn="1"/>
          </p:nvSpPr>
          <p:spPr bwMode="gray">
            <a:xfrm>
              <a:off x="4581525" y="6176963"/>
              <a:ext cx="193675" cy="341312"/>
            </a:xfrm>
            <a:custGeom>
              <a:avLst/>
              <a:gdLst/>
              <a:ahLst/>
              <a:cxnLst>
                <a:cxn ang="0">
                  <a:pos x="0" y="0"/>
                </a:cxn>
                <a:cxn ang="0">
                  <a:pos x="0" y="108"/>
                </a:cxn>
                <a:cxn ang="0">
                  <a:pos x="61" y="108"/>
                </a:cxn>
                <a:cxn ang="0">
                  <a:pos x="61" y="0"/>
                </a:cxn>
                <a:cxn ang="0">
                  <a:pos x="0" y="0"/>
                </a:cxn>
                <a:cxn ang="0">
                  <a:pos x="42" y="91"/>
                </a:cxn>
                <a:cxn ang="0">
                  <a:pos x="19" y="63"/>
                </a:cxn>
                <a:cxn ang="0">
                  <a:pos x="20" y="91"/>
                </a:cxn>
                <a:cxn ang="0">
                  <a:pos x="5" y="88"/>
                </a:cxn>
                <a:cxn ang="0">
                  <a:pos x="4" y="86"/>
                </a:cxn>
                <a:cxn ang="0">
                  <a:pos x="11" y="86"/>
                </a:cxn>
                <a:cxn ang="0">
                  <a:pos x="11" y="19"/>
                </a:cxn>
                <a:cxn ang="0">
                  <a:pos x="6" y="17"/>
                </a:cxn>
                <a:cxn ang="0">
                  <a:pos x="5" y="16"/>
                </a:cxn>
                <a:cxn ang="0">
                  <a:pos x="28" y="16"/>
                </a:cxn>
                <a:cxn ang="0">
                  <a:pos x="27" y="18"/>
                </a:cxn>
                <a:cxn ang="0">
                  <a:pos x="19" y="19"/>
                </a:cxn>
                <a:cxn ang="0">
                  <a:pos x="19" y="43"/>
                </a:cxn>
                <a:cxn ang="0">
                  <a:pos x="32" y="37"/>
                </a:cxn>
                <a:cxn ang="0">
                  <a:pos x="53" y="70"/>
                </a:cxn>
                <a:cxn ang="0">
                  <a:pos x="42" y="91"/>
                </a:cxn>
              </a:cxnLst>
              <a:rect l="0" t="0" r="r" b="b"/>
              <a:pathLst>
                <a:path w="61" h="108">
                  <a:moveTo>
                    <a:pt x="0" y="0"/>
                  </a:moveTo>
                  <a:cubicBezTo>
                    <a:pt x="0" y="108"/>
                    <a:pt x="0" y="108"/>
                    <a:pt x="0" y="108"/>
                  </a:cubicBezTo>
                  <a:cubicBezTo>
                    <a:pt x="61" y="108"/>
                    <a:pt x="61" y="108"/>
                    <a:pt x="61" y="108"/>
                  </a:cubicBezTo>
                  <a:cubicBezTo>
                    <a:pt x="61" y="0"/>
                    <a:pt x="61" y="0"/>
                    <a:pt x="61" y="0"/>
                  </a:cubicBezTo>
                  <a:lnTo>
                    <a:pt x="0" y="0"/>
                  </a:lnTo>
                  <a:close/>
                  <a:moveTo>
                    <a:pt x="42" y="91"/>
                  </a:moveTo>
                  <a:cubicBezTo>
                    <a:pt x="26" y="91"/>
                    <a:pt x="19" y="63"/>
                    <a:pt x="19" y="63"/>
                  </a:cubicBezTo>
                  <a:cubicBezTo>
                    <a:pt x="20" y="91"/>
                    <a:pt x="20" y="91"/>
                    <a:pt x="20" y="91"/>
                  </a:cubicBezTo>
                  <a:cubicBezTo>
                    <a:pt x="20" y="91"/>
                    <a:pt x="6" y="89"/>
                    <a:pt x="5" y="88"/>
                  </a:cubicBezTo>
                  <a:cubicBezTo>
                    <a:pt x="4" y="88"/>
                    <a:pt x="4" y="86"/>
                    <a:pt x="4" y="86"/>
                  </a:cubicBezTo>
                  <a:cubicBezTo>
                    <a:pt x="11" y="86"/>
                    <a:pt x="11" y="86"/>
                    <a:pt x="11" y="86"/>
                  </a:cubicBezTo>
                  <a:cubicBezTo>
                    <a:pt x="11" y="86"/>
                    <a:pt x="12" y="21"/>
                    <a:pt x="11" y="19"/>
                  </a:cubicBezTo>
                  <a:cubicBezTo>
                    <a:pt x="11" y="18"/>
                    <a:pt x="6" y="17"/>
                    <a:pt x="6" y="17"/>
                  </a:cubicBezTo>
                  <a:cubicBezTo>
                    <a:pt x="5" y="16"/>
                    <a:pt x="5" y="16"/>
                    <a:pt x="5" y="16"/>
                  </a:cubicBezTo>
                  <a:cubicBezTo>
                    <a:pt x="28" y="16"/>
                    <a:pt x="28" y="16"/>
                    <a:pt x="28" y="16"/>
                  </a:cubicBezTo>
                  <a:cubicBezTo>
                    <a:pt x="27" y="18"/>
                    <a:pt x="27" y="18"/>
                    <a:pt x="27" y="18"/>
                  </a:cubicBezTo>
                  <a:cubicBezTo>
                    <a:pt x="24" y="18"/>
                    <a:pt x="19" y="19"/>
                    <a:pt x="19" y="19"/>
                  </a:cubicBezTo>
                  <a:cubicBezTo>
                    <a:pt x="19" y="43"/>
                    <a:pt x="19" y="43"/>
                    <a:pt x="19" y="43"/>
                  </a:cubicBezTo>
                  <a:cubicBezTo>
                    <a:pt x="19" y="43"/>
                    <a:pt x="24" y="37"/>
                    <a:pt x="32" y="37"/>
                  </a:cubicBezTo>
                  <a:cubicBezTo>
                    <a:pt x="53" y="37"/>
                    <a:pt x="53" y="67"/>
                    <a:pt x="53" y="70"/>
                  </a:cubicBezTo>
                  <a:cubicBezTo>
                    <a:pt x="53" y="73"/>
                    <a:pt x="54" y="91"/>
                    <a:pt x="42" y="91"/>
                  </a:cubicBez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dirty="0">
                <a:solidFill>
                  <a:srgbClr val="000000"/>
                </a:solidFill>
                <a:latin typeface="Calibri Light" panose="020F0302020204030204" pitchFamily="34" charset="0"/>
                <a:cs typeface="Calibri Light" panose="020F0302020204030204" pitchFamily="34" charset="0"/>
              </a:endParaRPr>
            </a:p>
          </p:txBody>
        </p:sp>
        <p:sp>
          <p:nvSpPr>
            <p:cNvPr id="22" name="Freeform 21">
              <a:extLst>
                <a:ext uri="{FF2B5EF4-FFF2-40B4-BE49-F238E27FC236}">
                  <a16:creationId xmlns:a16="http://schemas.microsoft.com/office/drawing/2014/main" id="{B5000CB5-8FA5-3B48-8335-EAB6EDA5BE77}"/>
                </a:ext>
              </a:extLst>
            </p:cNvPr>
            <p:cNvSpPr>
              <a:spLocks noEditPoints="1"/>
            </p:cNvSpPr>
            <p:nvPr userDrawn="1"/>
          </p:nvSpPr>
          <p:spPr bwMode="gray">
            <a:xfrm>
              <a:off x="4816475" y="6176963"/>
              <a:ext cx="139700" cy="193675"/>
            </a:xfrm>
            <a:custGeom>
              <a:avLst/>
              <a:gdLst/>
              <a:ahLst/>
              <a:cxnLst>
                <a:cxn ang="0">
                  <a:pos x="18" y="35"/>
                </a:cxn>
                <a:cxn ang="0">
                  <a:pos x="14" y="33"/>
                </a:cxn>
                <a:cxn ang="0">
                  <a:pos x="15" y="3"/>
                </a:cxn>
                <a:cxn ang="0">
                  <a:pos x="20" y="1"/>
                </a:cxn>
                <a:cxn ang="0">
                  <a:pos x="35" y="17"/>
                </a:cxn>
                <a:cxn ang="0">
                  <a:pos x="18" y="35"/>
                </a:cxn>
                <a:cxn ang="0">
                  <a:pos x="5" y="3"/>
                </a:cxn>
                <a:cxn ang="0">
                  <a:pos x="6" y="4"/>
                </a:cxn>
                <a:cxn ang="0">
                  <a:pos x="6" y="29"/>
                </a:cxn>
                <a:cxn ang="0">
                  <a:pos x="7" y="57"/>
                </a:cxn>
                <a:cxn ang="0">
                  <a:pos x="5" y="59"/>
                </a:cxn>
                <a:cxn ang="0">
                  <a:pos x="1" y="60"/>
                </a:cxn>
                <a:cxn ang="0">
                  <a:pos x="1" y="61"/>
                </a:cxn>
                <a:cxn ang="0">
                  <a:pos x="1" y="61"/>
                </a:cxn>
                <a:cxn ang="0">
                  <a:pos x="10" y="61"/>
                </a:cxn>
                <a:cxn ang="0">
                  <a:pos x="22" y="61"/>
                </a:cxn>
                <a:cxn ang="0">
                  <a:pos x="22" y="61"/>
                </a:cxn>
                <a:cxn ang="0">
                  <a:pos x="22" y="60"/>
                </a:cxn>
                <a:cxn ang="0">
                  <a:pos x="15" y="58"/>
                </a:cxn>
                <a:cxn ang="0">
                  <a:pos x="14" y="57"/>
                </a:cxn>
                <a:cxn ang="0">
                  <a:pos x="14" y="36"/>
                </a:cxn>
                <a:cxn ang="0">
                  <a:pos x="19" y="36"/>
                </a:cxn>
                <a:cxn ang="0">
                  <a:pos x="44" y="16"/>
                </a:cxn>
                <a:cxn ang="0">
                  <a:pos x="21" y="0"/>
                </a:cxn>
                <a:cxn ang="0">
                  <a:pos x="0" y="1"/>
                </a:cxn>
                <a:cxn ang="0">
                  <a:pos x="0" y="1"/>
                </a:cxn>
                <a:cxn ang="0">
                  <a:pos x="1" y="2"/>
                </a:cxn>
                <a:cxn ang="0">
                  <a:pos x="5" y="3"/>
                </a:cxn>
              </a:cxnLst>
              <a:rect l="0" t="0" r="r" b="b"/>
              <a:pathLst>
                <a:path w="44" h="61">
                  <a:moveTo>
                    <a:pt x="18" y="35"/>
                  </a:moveTo>
                  <a:cubicBezTo>
                    <a:pt x="16" y="35"/>
                    <a:pt x="14" y="34"/>
                    <a:pt x="14" y="33"/>
                  </a:cubicBezTo>
                  <a:cubicBezTo>
                    <a:pt x="14" y="31"/>
                    <a:pt x="14" y="13"/>
                    <a:pt x="15" y="3"/>
                  </a:cubicBezTo>
                  <a:cubicBezTo>
                    <a:pt x="15" y="2"/>
                    <a:pt x="16" y="1"/>
                    <a:pt x="20" y="1"/>
                  </a:cubicBezTo>
                  <a:cubicBezTo>
                    <a:pt x="29" y="1"/>
                    <a:pt x="35" y="8"/>
                    <a:pt x="35" y="17"/>
                  </a:cubicBezTo>
                  <a:cubicBezTo>
                    <a:pt x="35" y="28"/>
                    <a:pt x="27" y="35"/>
                    <a:pt x="18" y="35"/>
                  </a:cubicBezTo>
                  <a:close/>
                  <a:moveTo>
                    <a:pt x="5" y="3"/>
                  </a:moveTo>
                  <a:cubicBezTo>
                    <a:pt x="6" y="3"/>
                    <a:pt x="6" y="3"/>
                    <a:pt x="6" y="4"/>
                  </a:cubicBezTo>
                  <a:cubicBezTo>
                    <a:pt x="6" y="7"/>
                    <a:pt x="6" y="25"/>
                    <a:pt x="6" y="29"/>
                  </a:cubicBezTo>
                  <a:cubicBezTo>
                    <a:pt x="6" y="34"/>
                    <a:pt x="7" y="54"/>
                    <a:pt x="7" y="57"/>
                  </a:cubicBezTo>
                  <a:cubicBezTo>
                    <a:pt x="7" y="58"/>
                    <a:pt x="6" y="58"/>
                    <a:pt x="5" y="59"/>
                  </a:cubicBezTo>
                  <a:cubicBezTo>
                    <a:pt x="1" y="60"/>
                    <a:pt x="1" y="60"/>
                    <a:pt x="1" y="60"/>
                  </a:cubicBezTo>
                  <a:cubicBezTo>
                    <a:pt x="1" y="60"/>
                    <a:pt x="1" y="60"/>
                    <a:pt x="1" y="61"/>
                  </a:cubicBezTo>
                  <a:cubicBezTo>
                    <a:pt x="1" y="61"/>
                    <a:pt x="1" y="61"/>
                    <a:pt x="1" y="61"/>
                  </a:cubicBezTo>
                  <a:cubicBezTo>
                    <a:pt x="3" y="61"/>
                    <a:pt x="7" y="61"/>
                    <a:pt x="10" y="61"/>
                  </a:cubicBezTo>
                  <a:cubicBezTo>
                    <a:pt x="14" y="61"/>
                    <a:pt x="18" y="61"/>
                    <a:pt x="22" y="61"/>
                  </a:cubicBezTo>
                  <a:cubicBezTo>
                    <a:pt x="22" y="61"/>
                    <a:pt x="22" y="61"/>
                    <a:pt x="22" y="61"/>
                  </a:cubicBezTo>
                  <a:cubicBezTo>
                    <a:pt x="22" y="60"/>
                    <a:pt x="22" y="60"/>
                    <a:pt x="22" y="60"/>
                  </a:cubicBezTo>
                  <a:cubicBezTo>
                    <a:pt x="15" y="58"/>
                    <a:pt x="15" y="58"/>
                    <a:pt x="15" y="58"/>
                  </a:cubicBezTo>
                  <a:cubicBezTo>
                    <a:pt x="14" y="58"/>
                    <a:pt x="14" y="58"/>
                    <a:pt x="14" y="57"/>
                  </a:cubicBezTo>
                  <a:cubicBezTo>
                    <a:pt x="14" y="55"/>
                    <a:pt x="14" y="39"/>
                    <a:pt x="14" y="36"/>
                  </a:cubicBezTo>
                  <a:cubicBezTo>
                    <a:pt x="15" y="36"/>
                    <a:pt x="17" y="36"/>
                    <a:pt x="19" y="36"/>
                  </a:cubicBezTo>
                  <a:cubicBezTo>
                    <a:pt x="34" y="36"/>
                    <a:pt x="44" y="27"/>
                    <a:pt x="44" y="16"/>
                  </a:cubicBezTo>
                  <a:cubicBezTo>
                    <a:pt x="44" y="6"/>
                    <a:pt x="37" y="0"/>
                    <a:pt x="21" y="0"/>
                  </a:cubicBezTo>
                  <a:cubicBezTo>
                    <a:pt x="13" y="0"/>
                    <a:pt x="3" y="1"/>
                    <a:pt x="0" y="1"/>
                  </a:cubicBezTo>
                  <a:cubicBezTo>
                    <a:pt x="0" y="1"/>
                    <a:pt x="0" y="1"/>
                    <a:pt x="0" y="1"/>
                  </a:cubicBezTo>
                  <a:cubicBezTo>
                    <a:pt x="0" y="2"/>
                    <a:pt x="0" y="2"/>
                    <a:pt x="1" y="2"/>
                  </a:cubicBezTo>
                  <a:lnTo>
                    <a:pt x="5" y="3"/>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dirty="0">
                <a:solidFill>
                  <a:srgbClr val="000000"/>
                </a:solidFill>
                <a:latin typeface="Calibri Light" panose="020F0302020204030204" pitchFamily="34" charset="0"/>
                <a:cs typeface="Calibri Light" panose="020F0302020204030204" pitchFamily="34" charset="0"/>
              </a:endParaRPr>
            </a:p>
          </p:txBody>
        </p:sp>
        <p:sp>
          <p:nvSpPr>
            <p:cNvPr id="23" name="Freeform 22">
              <a:extLst>
                <a:ext uri="{FF2B5EF4-FFF2-40B4-BE49-F238E27FC236}">
                  <a16:creationId xmlns:a16="http://schemas.microsoft.com/office/drawing/2014/main" id="{8079FB22-5781-BE4B-8072-1501CD47DFAA}"/>
                </a:ext>
              </a:extLst>
            </p:cNvPr>
            <p:cNvSpPr>
              <a:spLocks/>
            </p:cNvSpPr>
            <p:nvPr userDrawn="1"/>
          </p:nvSpPr>
          <p:spPr bwMode="gray">
            <a:xfrm>
              <a:off x="4972050" y="6224588"/>
              <a:ext cx="117475" cy="146050"/>
            </a:xfrm>
            <a:custGeom>
              <a:avLst/>
              <a:gdLst/>
              <a:ahLst/>
              <a:cxnLst>
                <a:cxn ang="0">
                  <a:pos x="14" y="26"/>
                </a:cxn>
                <a:cxn ang="0">
                  <a:pos x="15" y="23"/>
                </a:cxn>
                <a:cxn ang="0">
                  <a:pos x="33" y="0"/>
                </a:cxn>
                <a:cxn ang="0">
                  <a:pos x="36" y="1"/>
                </a:cxn>
                <a:cxn ang="0">
                  <a:pos x="36" y="2"/>
                </a:cxn>
                <a:cxn ang="0">
                  <a:pos x="37" y="13"/>
                </a:cxn>
                <a:cxn ang="0">
                  <a:pos x="36" y="14"/>
                </a:cxn>
                <a:cxn ang="0">
                  <a:pos x="36" y="13"/>
                </a:cxn>
                <a:cxn ang="0">
                  <a:pos x="33" y="7"/>
                </a:cxn>
                <a:cxn ang="0">
                  <a:pos x="30" y="5"/>
                </a:cxn>
                <a:cxn ang="0">
                  <a:pos x="15" y="33"/>
                </a:cxn>
                <a:cxn ang="0">
                  <a:pos x="14" y="42"/>
                </a:cxn>
                <a:cxn ang="0">
                  <a:pos x="15" y="44"/>
                </a:cxn>
                <a:cxn ang="0">
                  <a:pos x="22" y="45"/>
                </a:cxn>
                <a:cxn ang="0">
                  <a:pos x="23" y="46"/>
                </a:cxn>
                <a:cxn ang="0">
                  <a:pos x="23" y="46"/>
                </a:cxn>
                <a:cxn ang="0">
                  <a:pos x="11" y="46"/>
                </a:cxn>
                <a:cxn ang="0">
                  <a:pos x="1" y="46"/>
                </a:cxn>
                <a:cxn ang="0">
                  <a:pos x="1" y="46"/>
                </a:cxn>
                <a:cxn ang="0">
                  <a:pos x="2" y="45"/>
                </a:cxn>
                <a:cxn ang="0">
                  <a:pos x="6" y="44"/>
                </a:cxn>
                <a:cxn ang="0">
                  <a:pos x="7" y="43"/>
                </a:cxn>
                <a:cxn ang="0">
                  <a:pos x="7" y="23"/>
                </a:cxn>
                <a:cxn ang="0">
                  <a:pos x="7" y="6"/>
                </a:cxn>
                <a:cxn ang="0">
                  <a:pos x="6" y="4"/>
                </a:cxn>
                <a:cxn ang="0">
                  <a:pos x="1" y="4"/>
                </a:cxn>
                <a:cxn ang="0">
                  <a:pos x="0" y="3"/>
                </a:cxn>
                <a:cxn ang="0">
                  <a:pos x="1" y="3"/>
                </a:cxn>
                <a:cxn ang="0">
                  <a:pos x="14" y="0"/>
                </a:cxn>
                <a:cxn ang="0">
                  <a:pos x="15" y="1"/>
                </a:cxn>
                <a:cxn ang="0">
                  <a:pos x="14" y="22"/>
                </a:cxn>
                <a:cxn ang="0">
                  <a:pos x="14" y="26"/>
                </a:cxn>
              </a:cxnLst>
              <a:rect l="0" t="0" r="r" b="b"/>
              <a:pathLst>
                <a:path w="37" h="46">
                  <a:moveTo>
                    <a:pt x="14" y="26"/>
                  </a:moveTo>
                  <a:cubicBezTo>
                    <a:pt x="15" y="25"/>
                    <a:pt x="15" y="24"/>
                    <a:pt x="15" y="23"/>
                  </a:cubicBezTo>
                  <a:cubicBezTo>
                    <a:pt x="17" y="14"/>
                    <a:pt x="23" y="0"/>
                    <a:pt x="33" y="0"/>
                  </a:cubicBezTo>
                  <a:cubicBezTo>
                    <a:pt x="34" y="0"/>
                    <a:pt x="35" y="0"/>
                    <a:pt x="36" y="1"/>
                  </a:cubicBezTo>
                  <a:cubicBezTo>
                    <a:pt x="36" y="1"/>
                    <a:pt x="36" y="1"/>
                    <a:pt x="36" y="2"/>
                  </a:cubicBezTo>
                  <a:cubicBezTo>
                    <a:pt x="37" y="13"/>
                    <a:pt x="37" y="13"/>
                    <a:pt x="37" y="13"/>
                  </a:cubicBezTo>
                  <a:cubicBezTo>
                    <a:pt x="37" y="13"/>
                    <a:pt x="36" y="14"/>
                    <a:pt x="36" y="14"/>
                  </a:cubicBezTo>
                  <a:cubicBezTo>
                    <a:pt x="36" y="14"/>
                    <a:pt x="36" y="13"/>
                    <a:pt x="36" y="13"/>
                  </a:cubicBezTo>
                  <a:cubicBezTo>
                    <a:pt x="35" y="11"/>
                    <a:pt x="34" y="9"/>
                    <a:pt x="33" y="7"/>
                  </a:cubicBezTo>
                  <a:cubicBezTo>
                    <a:pt x="32" y="6"/>
                    <a:pt x="31" y="5"/>
                    <a:pt x="30" y="5"/>
                  </a:cubicBezTo>
                  <a:cubicBezTo>
                    <a:pt x="22" y="5"/>
                    <a:pt x="17" y="21"/>
                    <a:pt x="15" y="33"/>
                  </a:cubicBezTo>
                  <a:cubicBezTo>
                    <a:pt x="14" y="36"/>
                    <a:pt x="14" y="41"/>
                    <a:pt x="14" y="42"/>
                  </a:cubicBezTo>
                  <a:cubicBezTo>
                    <a:pt x="14" y="43"/>
                    <a:pt x="14" y="43"/>
                    <a:pt x="15" y="44"/>
                  </a:cubicBezTo>
                  <a:cubicBezTo>
                    <a:pt x="22" y="45"/>
                    <a:pt x="22" y="45"/>
                    <a:pt x="22" y="45"/>
                  </a:cubicBezTo>
                  <a:cubicBezTo>
                    <a:pt x="23" y="45"/>
                    <a:pt x="23" y="45"/>
                    <a:pt x="23" y="46"/>
                  </a:cubicBezTo>
                  <a:cubicBezTo>
                    <a:pt x="23" y="46"/>
                    <a:pt x="23" y="46"/>
                    <a:pt x="23" y="46"/>
                  </a:cubicBezTo>
                  <a:cubicBezTo>
                    <a:pt x="21" y="46"/>
                    <a:pt x="16" y="46"/>
                    <a:pt x="11" y="46"/>
                  </a:cubicBezTo>
                  <a:cubicBezTo>
                    <a:pt x="6" y="46"/>
                    <a:pt x="3" y="46"/>
                    <a:pt x="1" y="46"/>
                  </a:cubicBezTo>
                  <a:cubicBezTo>
                    <a:pt x="1" y="46"/>
                    <a:pt x="1" y="46"/>
                    <a:pt x="1" y="46"/>
                  </a:cubicBezTo>
                  <a:cubicBezTo>
                    <a:pt x="1" y="45"/>
                    <a:pt x="1" y="45"/>
                    <a:pt x="2" y="45"/>
                  </a:cubicBezTo>
                  <a:cubicBezTo>
                    <a:pt x="6" y="44"/>
                    <a:pt x="6" y="44"/>
                    <a:pt x="6" y="44"/>
                  </a:cubicBezTo>
                  <a:cubicBezTo>
                    <a:pt x="7" y="43"/>
                    <a:pt x="7" y="43"/>
                    <a:pt x="7" y="43"/>
                  </a:cubicBezTo>
                  <a:cubicBezTo>
                    <a:pt x="7" y="40"/>
                    <a:pt x="7" y="28"/>
                    <a:pt x="7" y="23"/>
                  </a:cubicBezTo>
                  <a:cubicBezTo>
                    <a:pt x="7" y="18"/>
                    <a:pt x="7" y="8"/>
                    <a:pt x="7" y="6"/>
                  </a:cubicBezTo>
                  <a:cubicBezTo>
                    <a:pt x="7" y="5"/>
                    <a:pt x="6" y="4"/>
                    <a:pt x="6" y="4"/>
                  </a:cubicBezTo>
                  <a:cubicBezTo>
                    <a:pt x="1" y="4"/>
                    <a:pt x="1" y="4"/>
                    <a:pt x="1" y="4"/>
                  </a:cubicBezTo>
                  <a:cubicBezTo>
                    <a:pt x="0" y="4"/>
                    <a:pt x="0" y="3"/>
                    <a:pt x="0" y="3"/>
                  </a:cubicBezTo>
                  <a:cubicBezTo>
                    <a:pt x="0" y="3"/>
                    <a:pt x="0" y="3"/>
                    <a:pt x="1" y="3"/>
                  </a:cubicBezTo>
                  <a:cubicBezTo>
                    <a:pt x="14" y="0"/>
                    <a:pt x="14" y="0"/>
                    <a:pt x="14" y="0"/>
                  </a:cubicBezTo>
                  <a:cubicBezTo>
                    <a:pt x="15" y="0"/>
                    <a:pt x="15" y="0"/>
                    <a:pt x="15" y="1"/>
                  </a:cubicBezTo>
                  <a:cubicBezTo>
                    <a:pt x="15" y="3"/>
                    <a:pt x="14" y="17"/>
                    <a:pt x="14" y="22"/>
                  </a:cubicBezTo>
                  <a:cubicBezTo>
                    <a:pt x="14" y="24"/>
                    <a:pt x="14" y="25"/>
                    <a:pt x="14" y="26"/>
                  </a:cubicBez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dirty="0">
                <a:solidFill>
                  <a:srgbClr val="000000"/>
                </a:solidFill>
                <a:latin typeface="Calibri Light" panose="020F0302020204030204" pitchFamily="34" charset="0"/>
                <a:cs typeface="Calibri Light" panose="020F0302020204030204" pitchFamily="34" charset="0"/>
              </a:endParaRPr>
            </a:p>
          </p:txBody>
        </p:sp>
        <p:sp>
          <p:nvSpPr>
            <p:cNvPr id="24" name="Freeform 23">
              <a:extLst>
                <a:ext uri="{FF2B5EF4-FFF2-40B4-BE49-F238E27FC236}">
                  <a16:creationId xmlns:a16="http://schemas.microsoft.com/office/drawing/2014/main" id="{F37F23CE-F62C-A547-B89F-C7CC061F66CE}"/>
                </a:ext>
              </a:extLst>
            </p:cNvPr>
            <p:cNvSpPr>
              <a:spLocks noEditPoints="1"/>
            </p:cNvSpPr>
            <p:nvPr userDrawn="1"/>
          </p:nvSpPr>
          <p:spPr bwMode="gray">
            <a:xfrm>
              <a:off x="5099050" y="6176963"/>
              <a:ext cx="66675" cy="193675"/>
            </a:xfrm>
            <a:custGeom>
              <a:avLst/>
              <a:gdLst/>
              <a:ahLst/>
              <a:cxnLst>
                <a:cxn ang="0">
                  <a:pos x="10" y="0"/>
                </a:cxn>
                <a:cxn ang="0">
                  <a:pos x="14" y="4"/>
                </a:cxn>
                <a:cxn ang="0">
                  <a:pos x="10" y="9"/>
                </a:cxn>
                <a:cxn ang="0">
                  <a:pos x="5" y="4"/>
                </a:cxn>
                <a:cxn ang="0">
                  <a:pos x="10" y="0"/>
                </a:cxn>
                <a:cxn ang="0">
                  <a:pos x="14" y="15"/>
                </a:cxn>
                <a:cxn ang="0">
                  <a:pos x="15" y="16"/>
                </a:cxn>
                <a:cxn ang="0">
                  <a:pos x="14" y="39"/>
                </a:cxn>
                <a:cxn ang="0">
                  <a:pos x="14" y="58"/>
                </a:cxn>
                <a:cxn ang="0">
                  <a:pos x="15" y="59"/>
                </a:cxn>
                <a:cxn ang="0">
                  <a:pos x="20" y="60"/>
                </a:cxn>
                <a:cxn ang="0">
                  <a:pos x="21" y="61"/>
                </a:cxn>
                <a:cxn ang="0">
                  <a:pos x="20" y="61"/>
                </a:cxn>
                <a:cxn ang="0">
                  <a:pos x="11" y="61"/>
                </a:cxn>
                <a:cxn ang="0">
                  <a:pos x="1" y="61"/>
                </a:cxn>
                <a:cxn ang="0">
                  <a:pos x="1" y="61"/>
                </a:cxn>
                <a:cxn ang="0">
                  <a:pos x="1" y="60"/>
                </a:cxn>
                <a:cxn ang="0">
                  <a:pos x="6" y="59"/>
                </a:cxn>
                <a:cxn ang="0">
                  <a:pos x="7" y="58"/>
                </a:cxn>
                <a:cxn ang="0">
                  <a:pos x="7" y="38"/>
                </a:cxn>
                <a:cxn ang="0">
                  <a:pos x="7" y="21"/>
                </a:cxn>
                <a:cxn ang="0">
                  <a:pos x="6" y="19"/>
                </a:cxn>
                <a:cxn ang="0">
                  <a:pos x="1" y="19"/>
                </a:cxn>
                <a:cxn ang="0">
                  <a:pos x="0" y="18"/>
                </a:cxn>
                <a:cxn ang="0">
                  <a:pos x="0" y="18"/>
                </a:cxn>
                <a:cxn ang="0">
                  <a:pos x="14" y="15"/>
                </a:cxn>
              </a:cxnLst>
              <a:rect l="0" t="0" r="r" b="b"/>
              <a:pathLst>
                <a:path w="21" h="61">
                  <a:moveTo>
                    <a:pt x="10" y="0"/>
                  </a:moveTo>
                  <a:cubicBezTo>
                    <a:pt x="13" y="0"/>
                    <a:pt x="14" y="2"/>
                    <a:pt x="14" y="4"/>
                  </a:cubicBezTo>
                  <a:cubicBezTo>
                    <a:pt x="14" y="7"/>
                    <a:pt x="12" y="9"/>
                    <a:pt x="10" y="9"/>
                  </a:cubicBezTo>
                  <a:cubicBezTo>
                    <a:pt x="8" y="9"/>
                    <a:pt x="5" y="7"/>
                    <a:pt x="5" y="4"/>
                  </a:cubicBezTo>
                  <a:cubicBezTo>
                    <a:pt x="5" y="2"/>
                    <a:pt x="7" y="0"/>
                    <a:pt x="10" y="0"/>
                  </a:cubicBezTo>
                  <a:close/>
                  <a:moveTo>
                    <a:pt x="14" y="15"/>
                  </a:moveTo>
                  <a:cubicBezTo>
                    <a:pt x="15" y="15"/>
                    <a:pt x="15" y="15"/>
                    <a:pt x="15" y="16"/>
                  </a:cubicBezTo>
                  <a:cubicBezTo>
                    <a:pt x="15" y="20"/>
                    <a:pt x="14" y="34"/>
                    <a:pt x="14" y="39"/>
                  </a:cubicBezTo>
                  <a:cubicBezTo>
                    <a:pt x="14" y="43"/>
                    <a:pt x="14" y="55"/>
                    <a:pt x="14" y="58"/>
                  </a:cubicBezTo>
                  <a:cubicBezTo>
                    <a:pt x="14" y="58"/>
                    <a:pt x="14" y="59"/>
                    <a:pt x="15" y="59"/>
                  </a:cubicBezTo>
                  <a:cubicBezTo>
                    <a:pt x="20" y="60"/>
                    <a:pt x="20" y="60"/>
                    <a:pt x="20" y="60"/>
                  </a:cubicBezTo>
                  <a:cubicBezTo>
                    <a:pt x="20" y="60"/>
                    <a:pt x="21" y="60"/>
                    <a:pt x="21" y="61"/>
                  </a:cubicBezTo>
                  <a:cubicBezTo>
                    <a:pt x="21" y="61"/>
                    <a:pt x="20" y="61"/>
                    <a:pt x="20" y="61"/>
                  </a:cubicBezTo>
                  <a:cubicBezTo>
                    <a:pt x="18" y="61"/>
                    <a:pt x="15" y="61"/>
                    <a:pt x="11" y="61"/>
                  </a:cubicBezTo>
                  <a:cubicBezTo>
                    <a:pt x="7" y="61"/>
                    <a:pt x="3" y="61"/>
                    <a:pt x="1" y="61"/>
                  </a:cubicBezTo>
                  <a:cubicBezTo>
                    <a:pt x="1" y="61"/>
                    <a:pt x="1" y="61"/>
                    <a:pt x="1" y="61"/>
                  </a:cubicBezTo>
                  <a:cubicBezTo>
                    <a:pt x="1" y="60"/>
                    <a:pt x="1" y="60"/>
                    <a:pt x="1" y="60"/>
                  </a:cubicBezTo>
                  <a:cubicBezTo>
                    <a:pt x="6" y="59"/>
                    <a:pt x="6" y="59"/>
                    <a:pt x="6" y="59"/>
                  </a:cubicBezTo>
                  <a:cubicBezTo>
                    <a:pt x="7" y="58"/>
                    <a:pt x="7" y="58"/>
                    <a:pt x="7" y="58"/>
                  </a:cubicBezTo>
                  <a:cubicBezTo>
                    <a:pt x="7" y="55"/>
                    <a:pt x="7" y="43"/>
                    <a:pt x="7" y="38"/>
                  </a:cubicBezTo>
                  <a:cubicBezTo>
                    <a:pt x="7" y="34"/>
                    <a:pt x="7" y="23"/>
                    <a:pt x="7" y="21"/>
                  </a:cubicBezTo>
                  <a:cubicBezTo>
                    <a:pt x="6" y="20"/>
                    <a:pt x="6" y="19"/>
                    <a:pt x="6" y="19"/>
                  </a:cubicBezTo>
                  <a:cubicBezTo>
                    <a:pt x="1" y="19"/>
                    <a:pt x="1" y="19"/>
                    <a:pt x="1" y="19"/>
                  </a:cubicBezTo>
                  <a:cubicBezTo>
                    <a:pt x="0" y="19"/>
                    <a:pt x="0" y="18"/>
                    <a:pt x="0" y="18"/>
                  </a:cubicBezTo>
                  <a:cubicBezTo>
                    <a:pt x="0" y="18"/>
                    <a:pt x="0" y="18"/>
                    <a:pt x="0" y="18"/>
                  </a:cubicBezTo>
                  <a:lnTo>
                    <a:pt x="14" y="15"/>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dirty="0">
                <a:solidFill>
                  <a:srgbClr val="000000"/>
                </a:solidFill>
                <a:latin typeface="Calibri Light" panose="020F0302020204030204" pitchFamily="34" charset="0"/>
                <a:cs typeface="Calibri Light" panose="020F0302020204030204" pitchFamily="34" charset="0"/>
              </a:endParaRPr>
            </a:p>
          </p:txBody>
        </p:sp>
        <p:sp>
          <p:nvSpPr>
            <p:cNvPr id="25" name="Freeform 24">
              <a:extLst>
                <a:ext uri="{FF2B5EF4-FFF2-40B4-BE49-F238E27FC236}">
                  <a16:creationId xmlns:a16="http://schemas.microsoft.com/office/drawing/2014/main" id="{77AD480E-49FF-AD4A-A91A-69E44C369372}"/>
                </a:ext>
              </a:extLst>
            </p:cNvPr>
            <p:cNvSpPr>
              <a:spLocks/>
            </p:cNvSpPr>
            <p:nvPr userDrawn="1"/>
          </p:nvSpPr>
          <p:spPr bwMode="gray">
            <a:xfrm>
              <a:off x="5181600" y="6224588"/>
              <a:ext cx="111125" cy="146050"/>
            </a:xfrm>
            <a:custGeom>
              <a:avLst/>
              <a:gdLst/>
              <a:ahLst/>
              <a:cxnLst>
                <a:cxn ang="0">
                  <a:pos x="0" y="27"/>
                </a:cxn>
                <a:cxn ang="0">
                  <a:pos x="9" y="6"/>
                </a:cxn>
                <a:cxn ang="0">
                  <a:pos x="25" y="0"/>
                </a:cxn>
                <a:cxn ang="0">
                  <a:pos x="33" y="1"/>
                </a:cxn>
                <a:cxn ang="0">
                  <a:pos x="33" y="2"/>
                </a:cxn>
                <a:cxn ang="0">
                  <a:pos x="34" y="12"/>
                </a:cxn>
                <a:cxn ang="0">
                  <a:pos x="33" y="13"/>
                </a:cxn>
                <a:cxn ang="0">
                  <a:pos x="33" y="13"/>
                </a:cxn>
                <a:cxn ang="0">
                  <a:pos x="29" y="5"/>
                </a:cxn>
                <a:cxn ang="0">
                  <a:pos x="28" y="3"/>
                </a:cxn>
                <a:cxn ang="0">
                  <a:pos x="24" y="2"/>
                </a:cxn>
                <a:cxn ang="0">
                  <a:pos x="12" y="10"/>
                </a:cxn>
                <a:cxn ang="0">
                  <a:pos x="8" y="27"/>
                </a:cxn>
                <a:cxn ang="0">
                  <a:pos x="21" y="43"/>
                </a:cxn>
                <a:cxn ang="0">
                  <a:pos x="27" y="43"/>
                </a:cxn>
                <a:cxn ang="0">
                  <a:pos x="35" y="39"/>
                </a:cxn>
                <a:cxn ang="0">
                  <a:pos x="35" y="40"/>
                </a:cxn>
                <a:cxn ang="0">
                  <a:pos x="35" y="41"/>
                </a:cxn>
                <a:cxn ang="0">
                  <a:pos x="25" y="46"/>
                </a:cxn>
                <a:cxn ang="0">
                  <a:pos x="18" y="46"/>
                </a:cxn>
                <a:cxn ang="0">
                  <a:pos x="0" y="27"/>
                </a:cxn>
              </a:cxnLst>
              <a:rect l="0" t="0" r="r" b="b"/>
              <a:pathLst>
                <a:path w="35" h="46">
                  <a:moveTo>
                    <a:pt x="0" y="27"/>
                  </a:moveTo>
                  <a:cubicBezTo>
                    <a:pt x="0" y="20"/>
                    <a:pt x="3" y="12"/>
                    <a:pt x="9" y="6"/>
                  </a:cubicBezTo>
                  <a:cubicBezTo>
                    <a:pt x="13" y="2"/>
                    <a:pt x="19" y="0"/>
                    <a:pt x="25" y="0"/>
                  </a:cubicBezTo>
                  <a:cubicBezTo>
                    <a:pt x="29" y="0"/>
                    <a:pt x="31" y="1"/>
                    <a:pt x="33" y="1"/>
                  </a:cubicBezTo>
                  <a:cubicBezTo>
                    <a:pt x="33" y="2"/>
                    <a:pt x="33" y="2"/>
                    <a:pt x="33" y="2"/>
                  </a:cubicBezTo>
                  <a:cubicBezTo>
                    <a:pt x="34" y="12"/>
                    <a:pt x="34" y="12"/>
                    <a:pt x="34" y="12"/>
                  </a:cubicBezTo>
                  <a:cubicBezTo>
                    <a:pt x="34" y="13"/>
                    <a:pt x="33" y="13"/>
                    <a:pt x="33" y="13"/>
                  </a:cubicBezTo>
                  <a:cubicBezTo>
                    <a:pt x="33" y="13"/>
                    <a:pt x="33" y="13"/>
                    <a:pt x="33" y="13"/>
                  </a:cubicBezTo>
                  <a:cubicBezTo>
                    <a:pt x="31" y="10"/>
                    <a:pt x="30" y="8"/>
                    <a:pt x="29" y="5"/>
                  </a:cubicBezTo>
                  <a:cubicBezTo>
                    <a:pt x="29" y="4"/>
                    <a:pt x="28" y="4"/>
                    <a:pt x="28" y="3"/>
                  </a:cubicBezTo>
                  <a:cubicBezTo>
                    <a:pt x="27" y="3"/>
                    <a:pt x="25" y="2"/>
                    <a:pt x="24" y="2"/>
                  </a:cubicBezTo>
                  <a:cubicBezTo>
                    <a:pt x="19" y="2"/>
                    <a:pt x="15" y="5"/>
                    <a:pt x="12" y="10"/>
                  </a:cubicBezTo>
                  <a:cubicBezTo>
                    <a:pt x="10" y="14"/>
                    <a:pt x="8" y="20"/>
                    <a:pt x="8" y="27"/>
                  </a:cubicBezTo>
                  <a:cubicBezTo>
                    <a:pt x="8" y="38"/>
                    <a:pt x="14" y="43"/>
                    <a:pt x="21" y="43"/>
                  </a:cubicBezTo>
                  <a:cubicBezTo>
                    <a:pt x="24" y="43"/>
                    <a:pt x="26" y="43"/>
                    <a:pt x="27" y="43"/>
                  </a:cubicBezTo>
                  <a:cubicBezTo>
                    <a:pt x="30" y="42"/>
                    <a:pt x="32" y="41"/>
                    <a:pt x="35" y="39"/>
                  </a:cubicBezTo>
                  <a:cubicBezTo>
                    <a:pt x="35" y="39"/>
                    <a:pt x="35" y="40"/>
                    <a:pt x="35" y="40"/>
                  </a:cubicBezTo>
                  <a:cubicBezTo>
                    <a:pt x="35" y="40"/>
                    <a:pt x="35" y="41"/>
                    <a:pt x="35" y="41"/>
                  </a:cubicBezTo>
                  <a:cubicBezTo>
                    <a:pt x="33" y="42"/>
                    <a:pt x="29" y="44"/>
                    <a:pt x="25" y="46"/>
                  </a:cubicBezTo>
                  <a:cubicBezTo>
                    <a:pt x="24" y="46"/>
                    <a:pt x="22" y="46"/>
                    <a:pt x="18" y="46"/>
                  </a:cubicBezTo>
                  <a:cubicBezTo>
                    <a:pt x="7" y="46"/>
                    <a:pt x="0" y="40"/>
                    <a:pt x="0" y="27"/>
                  </a:cubicBez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dirty="0">
                <a:solidFill>
                  <a:srgbClr val="000000"/>
                </a:solidFill>
                <a:latin typeface="Calibri Light" panose="020F0302020204030204" pitchFamily="34" charset="0"/>
                <a:cs typeface="Calibri Light" panose="020F0302020204030204" pitchFamily="34" charset="0"/>
              </a:endParaRPr>
            </a:p>
          </p:txBody>
        </p:sp>
        <p:sp>
          <p:nvSpPr>
            <p:cNvPr id="26" name="Freeform 25">
              <a:extLst>
                <a:ext uri="{FF2B5EF4-FFF2-40B4-BE49-F238E27FC236}">
                  <a16:creationId xmlns:a16="http://schemas.microsoft.com/office/drawing/2014/main" id="{EBC727E0-F742-6B45-B468-6E1A28AB6550}"/>
                </a:ext>
              </a:extLst>
            </p:cNvPr>
            <p:cNvSpPr>
              <a:spLocks noEditPoints="1"/>
            </p:cNvSpPr>
            <p:nvPr userDrawn="1"/>
          </p:nvSpPr>
          <p:spPr bwMode="gray">
            <a:xfrm>
              <a:off x="5308600" y="6224588"/>
              <a:ext cx="119063" cy="146050"/>
            </a:xfrm>
            <a:custGeom>
              <a:avLst/>
              <a:gdLst/>
              <a:ahLst/>
              <a:cxnLst>
                <a:cxn ang="0">
                  <a:pos x="20" y="2"/>
                </a:cxn>
                <a:cxn ang="0">
                  <a:pos x="29" y="18"/>
                </a:cxn>
                <a:cxn ang="0">
                  <a:pos x="27" y="21"/>
                </a:cxn>
                <a:cxn ang="0">
                  <a:pos x="9" y="21"/>
                </a:cxn>
                <a:cxn ang="0">
                  <a:pos x="20" y="2"/>
                </a:cxn>
                <a:cxn ang="0">
                  <a:pos x="38" y="20"/>
                </a:cxn>
                <a:cxn ang="0">
                  <a:pos x="21" y="0"/>
                </a:cxn>
                <a:cxn ang="0">
                  <a:pos x="0" y="27"/>
                </a:cxn>
                <a:cxn ang="0">
                  <a:pos x="19" y="46"/>
                </a:cxn>
                <a:cxn ang="0">
                  <a:pos x="26" y="45"/>
                </a:cxn>
                <a:cxn ang="0">
                  <a:pos x="37" y="40"/>
                </a:cxn>
                <a:cxn ang="0">
                  <a:pos x="37" y="40"/>
                </a:cxn>
                <a:cxn ang="0">
                  <a:pos x="37" y="39"/>
                </a:cxn>
                <a:cxn ang="0">
                  <a:pos x="29" y="42"/>
                </a:cxn>
                <a:cxn ang="0">
                  <a:pos x="22" y="43"/>
                </a:cxn>
                <a:cxn ang="0">
                  <a:pos x="9" y="29"/>
                </a:cxn>
                <a:cxn ang="0">
                  <a:pos x="9" y="23"/>
                </a:cxn>
                <a:cxn ang="0">
                  <a:pos x="35" y="22"/>
                </a:cxn>
                <a:cxn ang="0">
                  <a:pos x="38" y="20"/>
                </a:cxn>
              </a:cxnLst>
              <a:rect l="0" t="0" r="r" b="b"/>
              <a:pathLst>
                <a:path w="38" h="46">
                  <a:moveTo>
                    <a:pt x="20" y="2"/>
                  </a:moveTo>
                  <a:cubicBezTo>
                    <a:pt x="26" y="2"/>
                    <a:pt x="29" y="13"/>
                    <a:pt x="29" y="18"/>
                  </a:cubicBezTo>
                  <a:cubicBezTo>
                    <a:pt x="29" y="20"/>
                    <a:pt x="28" y="20"/>
                    <a:pt x="27" y="21"/>
                  </a:cubicBezTo>
                  <a:cubicBezTo>
                    <a:pt x="24" y="21"/>
                    <a:pt x="15" y="22"/>
                    <a:pt x="9" y="21"/>
                  </a:cubicBezTo>
                  <a:cubicBezTo>
                    <a:pt x="9" y="9"/>
                    <a:pt x="14" y="2"/>
                    <a:pt x="20" y="2"/>
                  </a:cubicBezTo>
                  <a:close/>
                  <a:moveTo>
                    <a:pt x="38" y="20"/>
                  </a:moveTo>
                  <a:cubicBezTo>
                    <a:pt x="38" y="11"/>
                    <a:pt x="33" y="0"/>
                    <a:pt x="21" y="0"/>
                  </a:cubicBezTo>
                  <a:cubicBezTo>
                    <a:pt x="9" y="0"/>
                    <a:pt x="0" y="14"/>
                    <a:pt x="0" y="27"/>
                  </a:cubicBezTo>
                  <a:cubicBezTo>
                    <a:pt x="0" y="40"/>
                    <a:pt x="8" y="46"/>
                    <a:pt x="19" y="46"/>
                  </a:cubicBezTo>
                  <a:cubicBezTo>
                    <a:pt x="22" y="46"/>
                    <a:pt x="25" y="46"/>
                    <a:pt x="26" y="45"/>
                  </a:cubicBezTo>
                  <a:cubicBezTo>
                    <a:pt x="30" y="44"/>
                    <a:pt x="35" y="42"/>
                    <a:pt x="37" y="40"/>
                  </a:cubicBezTo>
                  <a:cubicBezTo>
                    <a:pt x="37" y="40"/>
                    <a:pt x="37" y="40"/>
                    <a:pt x="37" y="40"/>
                  </a:cubicBezTo>
                  <a:cubicBezTo>
                    <a:pt x="37" y="39"/>
                    <a:pt x="37" y="39"/>
                    <a:pt x="37" y="39"/>
                  </a:cubicBezTo>
                  <a:cubicBezTo>
                    <a:pt x="34" y="40"/>
                    <a:pt x="31" y="41"/>
                    <a:pt x="29" y="42"/>
                  </a:cubicBezTo>
                  <a:cubicBezTo>
                    <a:pt x="27" y="43"/>
                    <a:pt x="25" y="43"/>
                    <a:pt x="22" y="43"/>
                  </a:cubicBezTo>
                  <a:cubicBezTo>
                    <a:pt x="16" y="43"/>
                    <a:pt x="10" y="38"/>
                    <a:pt x="9" y="29"/>
                  </a:cubicBezTo>
                  <a:cubicBezTo>
                    <a:pt x="9" y="27"/>
                    <a:pt x="9" y="25"/>
                    <a:pt x="9" y="23"/>
                  </a:cubicBezTo>
                  <a:cubicBezTo>
                    <a:pt x="13" y="23"/>
                    <a:pt x="31" y="23"/>
                    <a:pt x="35" y="22"/>
                  </a:cubicBezTo>
                  <a:cubicBezTo>
                    <a:pt x="37" y="22"/>
                    <a:pt x="38" y="21"/>
                    <a:pt x="38" y="20"/>
                  </a:cubicBez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dirty="0">
                <a:solidFill>
                  <a:srgbClr val="000000"/>
                </a:solidFill>
                <a:latin typeface="Calibri Light" panose="020F0302020204030204" pitchFamily="34" charset="0"/>
                <a:cs typeface="Calibri Light" panose="020F0302020204030204" pitchFamily="34" charset="0"/>
              </a:endParaRPr>
            </a:p>
          </p:txBody>
        </p:sp>
        <p:sp>
          <p:nvSpPr>
            <p:cNvPr id="27" name="Freeform 26">
              <a:extLst>
                <a:ext uri="{FF2B5EF4-FFF2-40B4-BE49-F238E27FC236}">
                  <a16:creationId xmlns:a16="http://schemas.microsoft.com/office/drawing/2014/main" id="{E6DDB773-26B3-EC4C-9477-74CE4F904CFC}"/>
                </a:ext>
              </a:extLst>
            </p:cNvPr>
            <p:cNvSpPr>
              <a:spLocks noEditPoints="1"/>
            </p:cNvSpPr>
            <p:nvPr userDrawn="1"/>
          </p:nvSpPr>
          <p:spPr bwMode="gray">
            <a:xfrm>
              <a:off x="5503863" y="6176963"/>
              <a:ext cx="146050" cy="193675"/>
            </a:xfrm>
            <a:custGeom>
              <a:avLst/>
              <a:gdLst/>
              <a:ahLst/>
              <a:cxnLst>
                <a:cxn ang="0">
                  <a:pos x="19" y="1"/>
                </a:cxn>
                <a:cxn ang="0">
                  <a:pos x="34" y="14"/>
                </a:cxn>
                <a:cxn ang="0">
                  <a:pos x="16" y="29"/>
                </a:cxn>
                <a:cxn ang="0">
                  <a:pos x="14" y="28"/>
                </a:cxn>
                <a:cxn ang="0">
                  <a:pos x="15" y="3"/>
                </a:cxn>
                <a:cxn ang="0">
                  <a:pos x="19" y="1"/>
                </a:cxn>
                <a:cxn ang="0">
                  <a:pos x="28" y="28"/>
                </a:cxn>
                <a:cxn ang="0">
                  <a:pos x="30" y="28"/>
                </a:cxn>
                <a:cxn ang="0">
                  <a:pos x="43" y="14"/>
                </a:cxn>
                <a:cxn ang="0">
                  <a:pos x="20" y="0"/>
                </a:cxn>
                <a:cxn ang="0">
                  <a:pos x="0" y="1"/>
                </a:cxn>
                <a:cxn ang="0">
                  <a:pos x="0" y="1"/>
                </a:cxn>
                <a:cxn ang="0">
                  <a:pos x="0" y="2"/>
                </a:cxn>
                <a:cxn ang="0">
                  <a:pos x="5" y="3"/>
                </a:cxn>
                <a:cxn ang="0">
                  <a:pos x="6" y="4"/>
                </a:cxn>
                <a:cxn ang="0">
                  <a:pos x="6" y="30"/>
                </a:cxn>
                <a:cxn ang="0">
                  <a:pos x="6" y="57"/>
                </a:cxn>
                <a:cxn ang="0">
                  <a:pos x="5" y="59"/>
                </a:cxn>
                <a:cxn ang="0">
                  <a:pos x="1" y="60"/>
                </a:cxn>
                <a:cxn ang="0">
                  <a:pos x="0" y="61"/>
                </a:cxn>
                <a:cxn ang="0">
                  <a:pos x="0" y="61"/>
                </a:cxn>
                <a:cxn ang="0">
                  <a:pos x="9" y="61"/>
                </a:cxn>
                <a:cxn ang="0">
                  <a:pos x="17" y="61"/>
                </a:cxn>
                <a:cxn ang="0">
                  <a:pos x="46" y="44"/>
                </a:cxn>
                <a:cxn ang="0">
                  <a:pos x="30" y="29"/>
                </a:cxn>
                <a:cxn ang="0">
                  <a:pos x="28" y="29"/>
                </a:cxn>
                <a:cxn ang="0">
                  <a:pos x="28" y="28"/>
                </a:cxn>
                <a:cxn ang="0">
                  <a:pos x="37" y="45"/>
                </a:cxn>
                <a:cxn ang="0">
                  <a:pos x="18" y="59"/>
                </a:cxn>
                <a:cxn ang="0">
                  <a:pos x="13" y="57"/>
                </a:cxn>
                <a:cxn ang="0">
                  <a:pos x="14" y="31"/>
                </a:cxn>
                <a:cxn ang="0">
                  <a:pos x="19" y="30"/>
                </a:cxn>
                <a:cxn ang="0">
                  <a:pos x="37" y="45"/>
                </a:cxn>
              </a:cxnLst>
              <a:rect l="0" t="0" r="r" b="b"/>
              <a:pathLst>
                <a:path w="46" h="61">
                  <a:moveTo>
                    <a:pt x="19" y="1"/>
                  </a:moveTo>
                  <a:cubicBezTo>
                    <a:pt x="29" y="1"/>
                    <a:pt x="34" y="6"/>
                    <a:pt x="34" y="14"/>
                  </a:cubicBezTo>
                  <a:cubicBezTo>
                    <a:pt x="34" y="24"/>
                    <a:pt x="25" y="29"/>
                    <a:pt x="16" y="29"/>
                  </a:cubicBezTo>
                  <a:cubicBezTo>
                    <a:pt x="15" y="29"/>
                    <a:pt x="14" y="28"/>
                    <a:pt x="14" y="28"/>
                  </a:cubicBezTo>
                  <a:cubicBezTo>
                    <a:pt x="14" y="26"/>
                    <a:pt x="14" y="10"/>
                    <a:pt x="15" y="3"/>
                  </a:cubicBezTo>
                  <a:cubicBezTo>
                    <a:pt x="15" y="2"/>
                    <a:pt x="16" y="1"/>
                    <a:pt x="19" y="1"/>
                  </a:cubicBezTo>
                  <a:close/>
                  <a:moveTo>
                    <a:pt x="28" y="28"/>
                  </a:moveTo>
                  <a:cubicBezTo>
                    <a:pt x="28" y="28"/>
                    <a:pt x="29" y="28"/>
                    <a:pt x="30" y="28"/>
                  </a:cubicBezTo>
                  <a:cubicBezTo>
                    <a:pt x="36" y="26"/>
                    <a:pt x="43" y="21"/>
                    <a:pt x="43" y="14"/>
                  </a:cubicBezTo>
                  <a:cubicBezTo>
                    <a:pt x="43" y="5"/>
                    <a:pt x="36" y="0"/>
                    <a:pt x="20" y="0"/>
                  </a:cubicBezTo>
                  <a:cubicBezTo>
                    <a:pt x="12" y="0"/>
                    <a:pt x="4" y="0"/>
                    <a:pt x="0" y="1"/>
                  </a:cubicBezTo>
                  <a:cubicBezTo>
                    <a:pt x="0" y="1"/>
                    <a:pt x="0" y="1"/>
                    <a:pt x="0" y="1"/>
                  </a:cubicBezTo>
                  <a:cubicBezTo>
                    <a:pt x="0" y="2"/>
                    <a:pt x="0" y="2"/>
                    <a:pt x="0" y="2"/>
                  </a:cubicBezTo>
                  <a:cubicBezTo>
                    <a:pt x="5" y="3"/>
                    <a:pt x="5" y="3"/>
                    <a:pt x="5" y="3"/>
                  </a:cubicBezTo>
                  <a:cubicBezTo>
                    <a:pt x="6" y="3"/>
                    <a:pt x="6" y="3"/>
                    <a:pt x="6" y="4"/>
                  </a:cubicBezTo>
                  <a:cubicBezTo>
                    <a:pt x="6" y="9"/>
                    <a:pt x="6" y="24"/>
                    <a:pt x="6" y="30"/>
                  </a:cubicBezTo>
                  <a:cubicBezTo>
                    <a:pt x="6" y="34"/>
                    <a:pt x="7" y="54"/>
                    <a:pt x="6" y="57"/>
                  </a:cubicBezTo>
                  <a:cubicBezTo>
                    <a:pt x="6" y="58"/>
                    <a:pt x="6" y="58"/>
                    <a:pt x="5" y="59"/>
                  </a:cubicBezTo>
                  <a:cubicBezTo>
                    <a:pt x="1" y="60"/>
                    <a:pt x="1" y="60"/>
                    <a:pt x="1" y="60"/>
                  </a:cubicBezTo>
                  <a:cubicBezTo>
                    <a:pt x="0" y="60"/>
                    <a:pt x="0" y="60"/>
                    <a:pt x="0" y="61"/>
                  </a:cubicBezTo>
                  <a:cubicBezTo>
                    <a:pt x="0" y="61"/>
                    <a:pt x="0" y="61"/>
                    <a:pt x="0" y="61"/>
                  </a:cubicBezTo>
                  <a:cubicBezTo>
                    <a:pt x="3" y="61"/>
                    <a:pt x="7" y="61"/>
                    <a:pt x="9" y="61"/>
                  </a:cubicBezTo>
                  <a:cubicBezTo>
                    <a:pt x="11" y="61"/>
                    <a:pt x="15" y="61"/>
                    <a:pt x="17" y="61"/>
                  </a:cubicBezTo>
                  <a:cubicBezTo>
                    <a:pt x="33" y="61"/>
                    <a:pt x="46" y="56"/>
                    <a:pt x="46" y="44"/>
                  </a:cubicBezTo>
                  <a:cubicBezTo>
                    <a:pt x="46" y="36"/>
                    <a:pt x="39" y="30"/>
                    <a:pt x="30" y="29"/>
                  </a:cubicBezTo>
                  <a:cubicBezTo>
                    <a:pt x="29" y="29"/>
                    <a:pt x="28" y="29"/>
                    <a:pt x="28" y="29"/>
                  </a:cubicBezTo>
                  <a:lnTo>
                    <a:pt x="28" y="28"/>
                  </a:lnTo>
                  <a:close/>
                  <a:moveTo>
                    <a:pt x="37" y="45"/>
                  </a:moveTo>
                  <a:cubicBezTo>
                    <a:pt x="37" y="55"/>
                    <a:pt x="28" y="59"/>
                    <a:pt x="18" y="59"/>
                  </a:cubicBezTo>
                  <a:cubicBezTo>
                    <a:pt x="16" y="59"/>
                    <a:pt x="13" y="58"/>
                    <a:pt x="13" y="57"/>
                  </a:cubicBezTo>
                  <a:cubicBezTo>
                    <a:pt x="13" y="56"/>
                    <a:pt x="14" y="33"/>
                    <a:pt x="14" y="31"/>
                  </a:cubicBezTo>
                  <a:cubicBezTo>
                    <a:pt x="14" y="30"/>
                    <a:pt x="16" y="30"/>
                    <a:pt x="19" y="30"/>
                  </a:cubicBezTo>
                  <a:cubicBezTo>
                    <a:pt x="30" y="30"/>
                    <a:pt x="37" y="37"/>
                    <a:pt x="37" y="45"/>
                  </a:cubicBez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dirty="0">
                <a:solidFill>
                  <a:srgbClr val="000000"/>
                </a:solidFill>
                <a:latin typeface="Calibri Light" panose="020F0302020204030204" pitchFamily="34" charset="0"/>
                <a:cs typeface="Calibri Light" panose="020F0302020204030204" pitchFamily="34" charset="0"/>
              </a:endParaRPr>
            </a:p>
          </p:txBody>
        </p:sp>
        <p:sp>
          <p:nvSpPr>
            <p:cNvPr id="28" name="Freeform 27">
              <a:extLst>
                <a:ext uri="{FF2B5EF4-FFF2-40B4-BE49-F238E27FC236}">
                  <a16:creationId xmlns:a16="http://schemas.microsoft.com/office/drawing/2014/main" id="{2ED4ABDA-23FE-4A44-8CA1-396D7262AABB}"/>
                </a:ext>
              </a:extLst>
            </p:cNvPr>
            <p:cNvSpPr>
              <a:spLocks noEditPoints="1"/>
            </p:cNvSpPr>
            <p:nvPr userDrawn="1"/>
          </p:nvSpPr>
          <p:spPr bwMode="gray">
            <a:xfrm>
              <a:off x="5672138" y="6224588"/>
              <a:ext cx="136525" cy="146050"/>
            </a:xfrm>
            <a:custGeom>
              <a:avLst/>
              <a:gdLst/>
              <a:ahLst/>
              <a:cxnLst>
                <a:cxn ang="0">
                  <a:pos x="16" y="43"/>
                </a:cxn>
                <a:cxn ang="0">
                  <a:pos x="8" y="32"/>
                </a:cxn>
                <a:cxn ang="0">
                  <a:pos x="18" y="18"/>
                </a:cxn>
                <a:cxn ang="0">
                  <a:pos x="29" y="25"/>
                </a:cxn>
                <a:cxn ang="0">
                  <a:pos x="30" y="27"/>
                </a:cxn>
                <a:cxn ang="0">
                  <a:pos x="29" y="29"/>
                </a:cxn>
                <a:cxn ang="0">
                  <a:pos x="16" y="43"/>
                </a:cxn>
                <a:cxn ang="0">
                  <a:pos x="29" y="21"/>
                </a:cxn>
                <a:cxn ang="0">
                  <a:pos x="28" y="20"/>
                </a:cxn>
                <a:cxn ang="0">
                  <a:pos x="17" y="16"/>
                </a:cxn>
                <a:cxn ang="0">
                  <a:pos x="0" y="34"/>
                </a:cxn>
                <a:cxn ang="0">
                  <a:pos x="11" y="46"/>
                </a:cxn>
                <a:cxn ang="0">
                  <a:pos x="28" y="35"/>
                </a:cxn>
                <a:cxn ang="0">
                  <a:pos x="30" y="33"/>
                </a:cxn>
                <a:cxn ang="0">
                  <a:pos x="30" y="33"/>
                </a:cxn>
                <a:cxn ang="0">
                  <a:pos x="30" y="36"/>
                </a:cxn>
                <a:cxn ang="0">
                  <a:pos x="30" y="45"/>
                </a:cxn>
                <a:cxn ang="0">
                  <a:pos x="31" y="46"/>
                </a:cxn>
                <a:cxn ang="0">
                  <a:pos x="36" y="46"/>
                </a:cxn>
                <a:cxn ang="0">
                  <a:pos x="43" y="46"/>
                </a:cxn>
                <a:cxn ang="0">
                  <a:pos x="43" y="45"/>
                </a:cxn>
                <a:cxn ang="0">
                  <a:pos x="42" y="45"/>
                </a:cxn>
                <a:cxn ang="0">
                  <a:pos x="38" y="43"/>
                </a:cxn>
                <a:cxn ang="0">
                  <a:pos x="37" y="42"/>
                </a:cxn>
                <a:cxn ang="0">
                  <a:pos x="37" y="31"/>
                </a:cxn>
                <a:cxn ang="0">
                  <a:pos x="37" y="20"/>
                </a:cxn>
                <a:cxn ang="0">
                  <a:pos x="24" y="0"/>
                </a:cxn>
                <a:cxn ang="0">
                  <a:pos x="4" y="10"/>
                </a:cxn>
                <a:cxn ang="0">
                  <a:pos x="5" y="12"/>
                </a:cxn>
                <a:cxn ang="0">
                  <a:pos x="5" y="12"/>
                </a:cxn>
                <a:cxn ang="0">
                  <a:pos x="20" y="4"/>
                </a:cxn>
                <a:cxn ang="0">
                  <a:pos x="29" y="14"/>
                </a:cxn>
                <a:cxn ang="0">
                  <a:pos x="30" y="21"/>
                </a:cxn>
                <a:cxn ang="0">
                  <a:pos x="29" y="21"/>
                </a:cxn>
              </a:cxnLst>
              <a:rect l="0" t="0" r="r" b="b"/>
              <a:pathLst>
                <a:path w="43" h="46">
                  <a:moveTo>
                    <a:pt x="16" y="43"/>
                  </a:moveTo>
                  <a:cubicBezTo>
                    <a:pt x="11" y="43"/>
                    <a:pt x="8" y="39"/>
                    <a:pt x="8" y="32"/>
                  </a:cubicBezTo>
                  <a:cubicBezTo>
                    <a:pt x="8" y="25"/>
                    <a:pt x="12" y="18"/>
                    <a:pt x="18" y="18"/>
                  </a:cubicBezTo>
                  <a:cubicBezTo>
                    <a:pt x="24" y="18"/>
                    <a:pt x="27" y="22"/>
                    <a:pt x="29" y="25"/>
                  </a:cubicBezTo>
                  <a:cubicBezTo>
                    <a:pt x="29" y="26"/>
                    <a:pt x="30" y="27"/>
                    <a:pt x="30" y="27"/>
                  </a:cubicBezTo>
                  <a:cubicBezTo>
                    <a:pt x="30" y="28"/>
                    <a:pt x="29" y="29"/>
                    <a:pt x="29" y="29"/>
                  </a:cubicBezTo>
                  <a:cubicBezTo>
                    <a:pt x="27" y="37"/>
                    <a:pt x="21" y="43"/>
                    <a:pt x="16" y="43"/>
                  </a:cubicBezTo>
                  <a:close/>
                  <a:moveTo>
                    <a:pt x="29" y="21"/>
                  </a:moveTo>
                  <a:cubicBezTo>
                    <a:pt x="29" y="21"/>
                    <a:pt x="28" y="20"/>
                    <a:pt x="28" y="20"/>
                  </a:cubicBezTo>
                  <a:cubicBezTo>
                    <a:pt x="26" y="18"/>
                    <a:pt x="22" y="16"/>
                    <a:pt x="17" y="16"/>
                  </a:cubicBezTo>
                  <a:cubicBezTo>
                    <a:pt x="5" y="16"/>
                    <a:pt x="0" y="26"/>
                    <a:pt x="0" y="34"/>
                  </a:cubicBezTo>
                  <a:cubicBezTo>
                    <a:pt x="0" y="42"/>
                    <a:pt x="5" y="46"/>
                    <a:pt x="11" y="46"/>
                  </a:cubicBezTo>
                  <a:cubicBezTo>
                    <a:pt x="20" y="46"/>
                    <a:pt x="26" y="40"/>
                    <a:pt x="28" y="35"/>
                  </a:cubicBezTo>
                  <a:cubicBezTo>
                    <a:pt x="29" y="34"/>
                    <a:pt x="29" y="33"/>
                    <a:pt x="30" y="33"/>
                  </a:cubicBezTo>
                  <a:cubicBezTo>
                    <a:pt x="30" y="33"/>
                    <a:pt x="30" y="33"/>
                    <a:pt x="30" y="33"/>
                  </a:cubicBezTo>
                  <a:cubicBezTo>
                    <a:pt x="30" y="34"/>
                    <a:pt x="30" y="35"/>
                    <a:pt x="30" y="36"/>
                  </a:cubicBezTo>
                  <a:cubicBezTo>
                    <a:pt x="30" y="38"/>
                    <a:pt x="30" y="44"/>
                    <a:pt x="30" y="45"/>
                  </a:cubicBezTo>
                  <a:cubicBezTo>
                    <a:pt x="30" y="45"/>
                    <a:pt x="30" y="46"/>
                    <a:pt x="31" y="46"/>
                  </a:cubicBezTo>
                  <a:cubicBezTo>
                    <a:pt x="32" y="46"/>
                    <a:pt x="34" y="46"/>
                    <a:pt x="36" y="46"/>
                  </a:cubicBezTo>
                  <a:cubicBezTo>
                    <a:pt x="39" y="46"/>
                    <a:pt x="42" y="46"/>
                    <a:pt x="43" y="46"/>
                  </a:cubicBezTo>
                  <a:cubicBezTo>
                    <a:pt x="43" y="46"/>
                    <a:pt x="43" y="46"/>
                    <a:pt x="43" y="45"/>
                  </a:cubicBezTo>
                  <a:cubicBezTo>
                    <a:pt x="43" y="45"/>
                    <a:pt x="43" y="45"/>
                    <a:pt x="42" y="45"/>
                  </a:cubicBezTo>
                  <a:cubicBezTo>
                    <a:pt x="38" y="43"/>
                    <a:pt x="38" y="43"/>
                    <a:pt x="38" y="43"/>
                  </a:cubicBezTo>
                  <a:cubicBezTo>
                    <a:pt x="37" y="43"/>
                    <a:pt x="37" y="43"/>
                    <a:pt x="37" y="42"/>
                  </a:cubicBezTo>
                  <a:cubicBezTo>
                    <a:pt x="37" y="40"/>
                    <a:pt x="37" y="34"/>
                    <a:pt x="37" y="31"/>
                  </a:cubicBezTo>
                  <a:cubicBezTo>
                    <a:pt x="37" y="28"/>
                    <a:pt x="37" y="22"/>
                    <a:pt x="37" y="20"/>
                  </a:cubicBezTo>
                  <a:cubicBezTo>
                    <a:pt x="37" y="10"/>
                    <a:pt x="35" y="0"/>
                    <a:pt x="24" y="0"/>
                  </a:cubicBezTo>
                  <a:cubicBezTo>
                    <a:pt x="15" y="0"/>
                    <a:pt x="9" y="4"/>
                    <a:pt x="4" y="10"/>
                  </a:cubicBezTo>
                  <a:cubicBezTo>
                    <a:pt x="4" y="11"/>
                    <a:pt x="4" y="12"/>
                    <a:pt x="5" y="12"/>
                  </a:cubicBezTo>
                  <a:cubicBezTo>
                    <a:pt x="5" y="12"/>
                    <a:pt x="5" y="12"/>
                    <a:pt x="5" y="12"/>
                  </a:cubicBezTo>
                  <a:cubicBezTo>
                    <a:pt x="9" y="7"/>
                    <a:pt x="14" y="4"/>
                    <a:pt x="20" y="4"/>
                  </a:cubicBezTo>
                  <a:cubicBezTo>
                    <a:pt x="25" y="4"/>
                    <a:pt x="28" y="8"/>
                    <a:pt x="29" y="14"/>
                  </a:cubicBezTo>
                  <a:cubicBezTo>
                    <a:pt x="29" y="16"/>
                    <a:pt x="29" y="19"/>
                    <a:pt x="30" y="21"/>
                  </a:cubicBezTo>
                  <a:lnTo>
                    <a:pt x="29" y="21"/>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dirty="0">
                <a:solidFill>
                  <a:srgbClr val="000000"/>
                </a:solidFill>
                <a:latin typeface="Calibri Light" panose="020F0302020204030204" pitchFamily="34" charset="0"/>
                <a:cs typeface="Calibri Light" panose="020F0302020204030204" pitchFamily="34" charset="0"/>
              </a:endParaRPr>
            </a:p>
          </p:txBody>
        </p:sp>
        <p:sp>
          <p:nvSpPr>
            <p:cNvPr id="29" name="Freeform 28">
              <a:extLst>
                <a:ext uri="{FF2B5EF4-FFF2-40B4-BE49-F238E27FC236}">
                  <a16:creationId xmlns:a16="http://schemas.microsoft.com/office/drawing/2014/main" id="{04A122A7-509A-BC43-A647-BE0C1AD19D35}"/>
                </a:ext>
              </a:extLst>
            </p:cNvPr>
            <p:cNvSpPr>
              <a:spLocks noEditPoints="1"/>
            </p:cNvSpPr>
            <p:nvPr userDrawn="1"/>
          </p:nvSpPr>
          <p:spPr bwMode="gray">
            <a:xfrm>
              <a:off x="5818188" y="6176963"/>
              <a:ext cx="63500" cy="193675"/>
            </a:xfrm>
            <a:custGeom>
              <a:avLst/>
              <a:gdLst/>
              <a:ahLst/>
              <a:cxnLst>
                <a:cxn ang="0">
                  <a:pos x="10" y="0"/>
                </a:cxn>
                <a:cxn ang="0">
                  <a:pos x="14" y="4"/>
                </a:cxn>
                <a:cxn ang="0">
                  <a:pos x="10" y="9"/>
                </a:cxn>
                <a:cxn ang="0">
                  <a:pos x="5" y="4"/>
                </a:cxn>
                <a:cxn ang="0">
                  <a:pos x="10" y="0"/>
                </a:cxn>
                <a:cxn ang="0">
                  <a:pos x="14" y="15"/>
                </a:cxn>
                <a:cxn ang="0">
                  <a:pos x="15" y="16"/>
                </a:cxn>
                <a:cxn ang="0">
                  <a:pos x="14" y="39"/>
                </a:cxn>
                <a:cxn ang="0">
                  <a:pos x="14" y="58"/>
                </a:cxn>
                <a:cxn ang="0">
                  <a:pos x="15" y="59"/>
                </a:cxn>
                <a:cxn ang="0">
                  <a:pos x="20" y="60"/>
                </a:cxn>
                <a:cxn ang="0">
                  <a:pos x="20" y="61"/>
                </a:cxn>
                <a:cxn ang="0">
                  <a:pos x="20" y="61"/>
                </a:cxn>
                <a:cxn ang="0">
                  <a:pos x="10" y="61"/>
                </a:cxn>
                <a:cxn ang="0">
                  <a:pos x="1" y="61"/>
                </a:cxn>
                <a:cxn ang="0">
                  <a:pos x="1" y="61"/>
                </a:cxn>
                <a:cxn ang="0">
                  <a:pos x="1" y="60"/>
                </a:cxn>
                <a:cxn ang="0">
                  <a:pos x="6" y="59"/>
                </a:cxn>
                <a:cxn ang="0">
                  <a:pos x="7" y="58"/>
                </a:cxn>
                <a:cxn ang="0">
                  <a:pos x="7" y="38"/>
                </a:cxn>
                <a:cxn ang="0">
                  <a:pos x="6" y="21"/>
                </a:cxn>
                <a:cxn ang="0">
                  <a:pos x="5" y="19"/>
                </a:cxn>
                <a:cxn ang="0">
                  <a:pos x="0" y="19"/>
                </a:cxn>
                <a:cxn ang="0">
                  <a:pos x="0" y="18"/>
                </a:cxn>
                <a:cxn ang="0">
                  <a:pos x="0" y="18"/>
                </a:cxn>
                <a:cxn ang="0">
                  <a:pos x="14" y="15"/>
                </a:cxn>
              </a:cxnLst>
              <a:rect l="0" t="0" r="r" b="b"/>
              <a:pathLst>
                <a:path w="20" h="61">
                  <a:moveTo>
                    <a:pt x="10" y="0"/>
                  </a:moveTo>
                  <a:cubicBezTo>
                    <a:pt x="12" y="0"/>
                    <a:pt x="14" y="2"/>
                    <a:pt x="14" y="4"/>
                  </a:cubicBezTo>
                  <a:cubicBezTo>
                    <a:pt x="14" y="7"/>
                    <a:pt x="12" y="9"/>
                    <a:pt x="10" y="9"/>
                  </a:cubicBezTo>
                  <a:cubicBezTo>
                    <a:pt x="7" y="9"/>
                    <a:pt x="5" y="7"/>
                    <a:pt x="5" y="4"/>
                  </a:cubicBezTo>
                  <a:cubicBezTo>
                    <a:pt x="5" y="2"/>
                    <a:pt x="7" y="0"/>
                    <a:pt x="10" y="0"/>
                  </a:cubicBezTo>
                  <a:close/>
                  <a:moveTo>
                    <a:pt x="14" y="15"/>
                  </a:moveTo>
                  <a:cubicBezTo>
                    <a:pt x="15" y="15"/>
                    <a:pt x="15" y="15"/>
                    <a:pt x="15" y="16"/>
                  </a:cubicBezTo>
                  <a:cubicBezTo>
                    <a:pt x="15" y="20"/>
                    <a:pt x="14" y="34"/>
                    <a:pt x="14" y="39"/>
                  </a:cubicBezTo>
                  <a:cubicBezTo>
                    <a:pt x="14" y="43"/>
                    <a:pt x="14" y="55"/>
                    <a:pt x="14" y="58"/>
                  </a:cubicBezTo>
                  <a:cubicBezTo>
                    <a:pt x="14" y="58"/>
                    <a:pt x="14" y="59"/>
                    <a:pt x="15" y="59"/>
                  </a:cubicBezTo>
                  <a:cubicBezTo>
                    <a:pt x="20" y="60"/>
                    <a:pt x="20" y="60"/>
                    <a:pt x="20" y="60"/>
                  </a:cubicBezTo>
                  <a:cubicBezTo>
                    <a:pt x="20" y="60"/>
                    <a:pt x="20" y="60"/>
                    <a:pt x="20" y="61"/>
                  </a:cubicBezTo>
                  <a:cubicBezTo>
                    <a:pt x="20" y="61"/>
                    <a:pt x="20" y="61"/>
                    <a:pt x="20" y="61"/>
                  </a:cubicBezTo>
                  <a:cubicBezTo>
                    <a:pt x="18" y="61"/>
                    <a:pt x="15" y="61"/>
                    <a:pt x="10" y="61"/>
                  </a:cubicBezTo>
                  <a:cubicBezTo>
                    <a:pt x="6" y="61"/>
                    <a:pt x="3" y="61"/>
                    <a:pt x="1" y="61"/>
                  </a:cubicBezTo>
                  <a:cubicBezTo>
                    <a:pt x="1" y="61"/>
                    <a:pt x="1" y="61"/>
                    <a:pt x="1" y="61"/>
                  </a:cubicBezTo>
                  <a:cubicBezTo>
                    <a:pt x="1" y="60"/>
                    <a:pt x="1" y="60"/>
                    <a:pt x="1" y="60"/>
                  </a:cubicBezTo>
                  <a:cubicBezTo>
                    <a:pt x="6" y="59"/>
                    <a:pt x="6" y="59"/>
                    <a:pt x="6" y="59"/>
                  </a:cubicBezTo>
                  <a:cubicBezTo>
                    <a:pt x="7" y="58"/>
                    <a:pt x="7" y="58"/>
                    <a:pt x="7" y="58"/>
                  </a:cubicBezTo>
                  <a:cubicBezTo>
                    <a:pt x="7" y="55"/>
                    <a:pt x="7" y="43"/>
                    <a:pt x="7" y="38"/>
                  </a:cubicBezTo>
                  <a:cubicBezTo>
                    <a:pt x="7" y="34"/>
                    <a:pt x="6" y="23"/>
                    <a:pt x="6" y="21"/>
                  </a:cubicBezTo>
                  <a:cubicBezTo>
                    <a:pt x="6" y="20"/>
                    <a:pt x="6" y="19"/>
                    <a:pt x="5" y="19"/>
                  </a:cubicBezTo>
                  <a:cubicBezTo>
                    <a:pt x="0" y="19"/>
                    <a:pt x="0" y="19"/>
                    <a:pt x="0" y="19"/>
                  </a:cubicBezTo>
                  <a:cubicBezTo>
                    <a:pt x="0" y="19"/>
                    <a:pt x="0" y="18"/>
                    <a:pt x="0" y="18"/>
                  </a:cubicBezTo>
                  <a:cubicBezTo>
                    <a:pt x="0" y="18"/>
                    <a:pt x="0" y="18"/>
                    <a:pt x="0" y="18"/>
                  </a:cubicBezTo>
                  <a:lnTo>
                    <a:pt x="14" y="15"/>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dirty="0">
                <a:solidFill>
                  <a:srgbClr val="000000"/>
                </a:solidFill>
                <a:latin typeface="Calibri Light" panose="020F0302020204030204" pitchFamily="34" charset="0"/>
                <a:cs typeface="Calibri Light" panose="020F0302020204030204" pitchFamily="34" charset="0"/>
              </a:endParaRPr>
            </a:p>
          </p:txBody>
        </p:sp>
        <p:sp>
          <p:nvSpPr>
            <p:cNvPr id="30" name="Freeform 29">
              <a:extLst>
                <a:ext uri="{FF2B5EF4-FFF2-40B4-BE49-F238E27FC236}">
                  <a16:creationId xmlns:a16="http://schemas.microsoft.com/office/drawing/2014/main" id="{F5D4C3C2-F5EE-3244-9BE4-0FD99AB5841E}"/>
                </a:ext>
              </a:extLst>
            </p:cNvPr>
            <p:cNvSpPr>
              <a:spLocks/>
            </p:cNvSpPr>
            <p:nvPr userDrawn="1"/>
          </p:nvSpPr>
          <p:spPr bwMode="gray">
            <a:xfrm>
              <a:off x="5891213" y="6157913"/>
              <a:ext cx="66675" cy="212725"/>
            </a:xfrm>
            <a:custGeom>
              <a:avLst/>
              <a:gdLst/>
              <a:ahLst/>
              <a:cxnLst>
                <a:cxn ang="0">
                  <a:pos x="15" y="0"/>
                </a:cxn>
                <a:cxn ang="0">
                  <a:pos x="16" y="1"/>
                </a:cxn>
                <a:cxn ang="0">
                  <a:pos x="15" y="33"/>
                </a:cxn>
                <a:cxn ang="0">
                  <a:pos x="14" y="64"/>
                </a:cxn>
                <a:cxn ang="0">
                  <a:pos x="15" y="65"/>
                </a:cxn>
                <a:cxn ang="0">
                  <a:pos x="21" y="66"/>
                </a:cxn>
                <a:cxn ang="0">
                  <a:pos x="21" y="67"/>
                </a:cxn>
                <a:cxn ang="0">
                  <a:pos x="21" y="67"/>
                </a:cxn>
                <a:cxn ang="0">
                  <a:pos x="11" y="67"/>
                </a:cxn>
                <a:cxn ang="0">
                  <a:pos x="2" y="67"/>
                </a:cxn>
                <a:cxn ang="0">
                  <a:pos x="2" y="67"/>
                </a:cxn>
                <a:cxn ang="0">
                  <a:pos x="2" y="66"/>
                </a:cxn>
                <a:cxn ang="0">
                  <a:pos x="7" y="65"/>
                </a:cxn>
                <a:cxn ang="0">
                  <a:pos x="8" y="64"/>
                </a:cxn>
                <a:cxn ang="0">
                  <a:pos x="8" y="33"/>
                </a:cxn>
                <a:cxn ang="0">
                  <a:pos x="7" y="5"/>
                </a:cxn>
                <a:cxn ang="0">
                  <a:pos x="6" y="3"/>
                </a:cxn>
                <a:cxn ang="0">
                  <a:pos x="0" y="3"/>
                </a:cxn>
                <a:cxn ang="0">
                  <a:pos x="0" y="2"/>
                </a:cxn>
                <a:cxn ang="0">
                  <a:pos x="0" y="2"/>
                </a:cxn>
                <a:cxn ang="0">
                  <a:pos x="15" y="0"/>
                </a:cxn>
              </a:cxnLst>
              <a:rect l="0" t="0" r="r" b="b"/>
              <a:pathLst>
                <a:path w="21" h="67">
                  <a:moveTo>
                    <a:pt x="15" y="0"/>
                  </a:moveTo>
                  <a:cubicBezTo>
                    <a:pt x="16" y="0"/>
                    <a:pt x="16" y="0"/>
                    <a:pt x="16" y="1"/>
                  </a:cubicBezTo>
                  <a:cubicBezTo>
                    <a:pt x="16" y="2"/>
                    <a:pt x="15" y="22"/>
                    <a:pt x="15" y="33"/>
                  </a:cubicBezTo>
                  <a:cubicBezTo>
                    <a:pt x="15" y="40"/>
                    <a:pt x="14" y="62"/>
                    <a:pt x="14" y="64"/>
                  </a:cubicBezTo>
                  <a:cubicBezTo>
                    <a:pt x="14" y="64"/>
                    <a:pt x="15" y="64"/>
                    <a:pt x="15" y="65"/>
                  </a:cubicBezTo>
                  <a:cubicBezTo>
                    <a:pt x="21" y="66"/>
                    <a:pt x="21" y="66"/>
                    <a:pt x="21" y="66"/>
                  </a:cubicBezTo>
                  <a:cubicBezTo>
                    <a:pt x="21" y="66"/>
                    <a:pt x="21" y="66"/>
                    <a:pt x="21" y="67"/>
                  </a:cubicBezTo>
                  <a:cubicBezTo>
                    <a:pt x="21" y="67"/>
                    <a:pt x="21" y="67"/>
                    <a:pt x="21" y="67"/>
                  </a:cubicBezTo>
                  <a:cubicBezTo>
                    <a:pt x="19" y="67"/>
                    <a:pt x="15" y="67"/>
                    <a:pt x="11" y="67"/>
                  </a:cubicBezTo>
                  <a:cubicBezTo>
                    <a:pt x="7" y="67"/>
                    <a:pt x="4" y="67"/>
                    <a:pt x="2" y="67"/>
                  </a:cubicBezTo>
                  <a:cubicBezTo>
                    <a:pt x="2" y="67"/>
                    <a:pt x="2" y="67"/>
                    <a:pt x="2" y="67"/>
                  </a:cubicBezTo>
                  <a:cubicBezTo>
                    <a:pt x="2" y="66"/>
                    <a:pt x="2" y="66"/>
                    <a:pt x="2" y="66"/>
                  </a:cubicBezTo>
                  <a:cubicBezTo>
                    <a:pt x="7" y="65"/>
                    <a:pt x="7" y="65"/>
                    <a:pt x="7" y="65"/>
                  </a:cubicBezTo>
                  <a:cubicBezTo>
                    <a:pt x="7" y="65"/>
                    <a:pt x="8" y="64"/>
                    <a:pt x="8" y="64"/>
                  </a:cubicBezTo>
                  <a:cubicBezTo>
                    <a:pt x="8" y="61"/>
                    <a:pt x="8" y="38"/>
                    <a:pt x="8" y="33"/>
                  </a:cubicBezTo>
                  <a:cubicBezTo>
                    <a:pt x="8" y="28"/>
                    <a:pt x="7" y="8"/>
                    <a:pt x="7" y="5"/>
                  </a:cubicBezTo>
                  <a:cubicBezTo>
                    <a:pt x="7" y="4"/>
                    <a:pt x="7" y="3"/>
                    <a:pt x="6" y="3"/>
                  </a:cubicBezTo>
                  <a:cubicBezTo>
                    <a:pt x="0" y="3"/>
                    <a:pt x="0" y="3"/>
                    <a:pt x="0" y="3"/>
                  </a:cubicBezTo>
                  <a:cubicBezTo>
                    <a:pt x="0" y="3"/>
                    <a:pt x="0" y="2"/>
                    <a:pt x="0" y="2"/>
                  </a:cubicBezTo>
                  <a:cubicBezTo>
                    <a:pt x="0" y="2"/>
                    <a:pt x="0" y="2"/>
                    <a:pt x="0" y="2"/>
                  </a:cubicBezTo>
                  <a:lnTo>
                    <a:pt x="15" y="0"/>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dirty="0">
                <a:solidFill>
                  <a:srgbClr val="000000"/>
                </a:solidFill>
                <a:latin typeface="Calibri Light" panose="020F0302020204030204" pitchFamily="34" charset="0"/>
                <a:cs typeface="Calibri Light" panose="020F0302020204030204" pitchFamily="34" charset="0"/>
              </a:endParaRPr>
            </a:p>
          </p:txBody>
        </p:sp>
        <p:sp>
          <p:nvSpPr>
            <p:cNvPr id="31" name="Freeform 30">
              <a:extLst>
                <a:ext uri="{FF2B5EF4-FFF2-40B4-BE49-F238E27FC236}">
                  <a16:creationId xmlns:a16="http://schemas.microsoft.com/office/drawing/2014/main" id="{9443B11F-71F4-8E49-BE90-4CB4DB1BA1D9}"/>
                </a:ext>
              </a:extLst>
            </p:cNvPr>
            <p:cNvSpPr>
              <a:spLocks noEditPoints="1"/>
            </p:cNvSpPr>
            <p:nvPr userDrawn="1"/>
          </p:nvSpPr>
          <p:spPr bwMode="gray">
            <a:xfrm>
              <a:off x="5973763" y="6224588"/>
              <a:ext cx="117475" cy="146050"/>
            </a:xfrm>
            <a:custGeom>
              <a:avLst/>
              <a:gdLst/>
              <a:ahLst/>
              <a:cxnLst>
                <a:cxn ang="0">
                  <a:pos x="20" y="2"/>
                </a:cxn>
                <a:cxn ang="0">
                  <a:pos x="29" y="18"/>
                </a:cxn>
                <a:cxn ang="0">
                  <a:pos x="27" y="21"/>
                </a:cxn>
                <a:cxn ang="0">
                  <a:pos x="9" y="21"/>
                </a:cxn>
                <a:cxn ang="0">
                  <a:pos x="20" y="2"/>
                </a:cxn>
                <a:cxn ang="0">
                  <a:pos x="37" y="20"/>
                </a:cxn>
                <a:cxn ang="0">
                  <a:pos x="21" y="0"/>
                </a:cxn>
                <a:cxn ang="0">
                  <a:pos x="0" y="27"/>
                </a:cxn>
                <a:cxn ang="0">
                  <a:pos x="19" y="46"/>
                </a:cxn>
                <a:cxn ang="0">
                  <a:pos x="26" y="45"/>
                </a:cxn>
                <a:cxn ang="0">
                  <a:pos x="37" y="40"/>
                </a:cxn>
                <a:cxn ang="0">
                  <a:pos x="37" y="40"/>
                </a:cxn>
                <a:cxn ang="0">
                  <a:pos x="36" y="39"/>
                </a:cxn>
                <a:cxn ang="0">
                  <a:pos x="28" y="42"/>
                </a:cxn>
                <a:cxn ang="0">
                  <a:pos x="22" y="43"/>
                </a:cxn>
                <a:cxn ang="0">
                  <a:pos x="9" y="29"/>
                </a:cxn>
                <a:cxn ang="0">
                  <a:pos x="9" y="23"/>
                </a:cxn>
                <a:cxn ang="0">
                  <a:pos x="35" y="22"/>
                </a:cxn>
                <a:cxn ang="0">
                  <a:pos x="37" y="20"/>
                </a:cxn>
              </a:cxnLst>
              <a:rect l="0" t="0" r="r" b="b"/>
              <a:pathLst>
                <a:path w="37" h="46">
                  <a:moveTo>
                    <a:pt x="20" y="2"/>
                  </a:moveTo>
                  <a:cubicBezTo>
                    <a:pt x="26" y="2"/>
                    <a:pt x="29" y="13"/>
                    <a:pt x="29" y="18"/>
                  </a:cubicBezTo>
                  <a:cubicBezTo>
                    <a:pt x="29" y="20"/>
                    <a:pt x="28" y="20"/>
                    <a:pt x="27" y="21"/>
                  </a:cubicBezTo>
                  <a:cubicBezTo>
                    <a:pt x="24" y="21"/>
                    <a:pt x="14" y="22"/>
                    <a:pt x="9" y="21"/>
                  </a:cubicBezTo>
                  <a:cubicBezTo>
                    <a:pt x="9" y="9"/>
                    <a:pt x="14" y="2"/>
                    <a:pt x="20" y="2"/>
                  </a:cubicBezTo>
                  <a:close/>
                  <a:moveTo>
                    <a:pt x="37" y="20"/>
                  </a:moveTo>
                  <a:cubicBezTo>
                    <a:pt x="37" y="11"/>
                    <a:pt x="32" y="0"/>
                    <a:pt x="21" y="0"/>
                  </a:cubicBezTo>
                  <a:cubicBezTo>
                    <a:pt x="9" y="0"/>
                    <a:pt x="0" y="14"/>
                    <a:pt x="0" y="27"/>
                  </a:cubicBezTo>
                  <a:cubicBezTo>
                    <a:pt x="0" y="40"/>
                    <a:pt x="8" y="46"/>
                    <a:pt x="19" y="46"/>
                  </a:cubicBezTo>
                  <a:cubicBezTo>
                    <a:pt x="22" y="46"/>
                    <a:pt x="25" y="46"/>
                    <a:pt x="26" y="45"/>
                  </a:cubicBezTo>
                  <a:cubicBezTo>
                    <a:pt x="30" y="44"/>
                    <a:pt x="34" y="42"/>
                    <a:pt x="37" y="40"/>
                  </a:cubicBezTo>
                  <a:cubicBezTo>
                    <a:pt x="37" y="40"/>
                    <a:pt x="37" y="40"/>
                    <a:pt x="37" y="40"/>
                  </a:cubicBezTo>
                  <a:cubicBezTo>
                    <a:pt x="37" y="39"/>
                    <a:pt x="37" y="39"/>
                    <a:pt x="36" y="39"/>
                  </a:cubicBezTo>
                  <a:cubicBezTo>
                    <a:pt x="34" y="40"/>
                    <a:pt x="31" y="41"/>
                    <a:pt x="28" y="42"/>
                  </a:cubicBezTo>
                  <a:cubicBezTo>
                    <a:pt x="27" y="43"/>
                    <a:pt x="25" y="43"/>
                    <a:pt x="22" y="43"/>
                  </a:cubicBezTo>
                  <a:cubicBezTo>
                    <a:pt x="15" y="43"/>
                    <a:pt x="10" y="38"/>
                    <a:pt x="9" y="29"/>
                  </a:cubicBezTo>
                  <a:cubicBezTo>
                    <a:pt x="9" y="27"/>
                    <a:pt x="9" y="25"/>
                    <a:pt x="9" y="23"/>
                  </a:cubicBezTo>
                  <a:cubicBezTo>
                    <a:pt x="13" y="23"/>
                    <a:pt x="31" y="23"/>
                    <a:pt x="35" y="22"/>
                  </a:cubicBezTo>
                  <a:cubicBezTo>
                    <a:pt x="36" y="22"/>
                    <a:pt x="37" y="21"/>
                    <a:pt x="37" y="20"/>
                  </a:cubicBez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dirty="0">
                <a:solidFill>
                  <a:srgbClr val="000000"/>
                </a:solidFill>
                <a:latin typeface="Calibri Light" panose="020F0302020204030204" pitchFamily="34" charset="0"/>
                <a:cs typeface="Calibri Light" panose="020F0302020204030204" pitchFamily="34" charset="0"/>
              </a:endParaRPr>
            </a:p>
          </p:txBody>
        </p:sp>
        <p:sp>
          <p:nvSpPr>
            <p:cNvPr id="32" name="Freeform 31">
              <a:extLst>
                <a:ext uri="{FF2B5EF4-FFF2-40B4-BE49-F238E27FC236}">
                  <a16:creationId xmlns:a16="http://schemas.microsoft.com/office/drawing/2014/main" id="{51017DC1-24EA-4D40-856A-036B0F212E0D}"/>
                </a:ext>
              </a:extLst>
            </p:cNvPr>
            <p:cNvSpPr>
              <a:spLocks/>
            </p:cNvSpPr>
            <p:nvPr userDrawn="1"/>
          </p:nvSpPr>
          <p:spPr bwMode="gray">
            <a:xfrm>
              <a:off x="6097588" y="6227763"/>
              <a:ext cx="152400" cy="201612"/>
            </a:xfrm>
            <a:custGeom>
              <a:avLst/>
              <a:gdLst/>
              <a:ahLst/>
              <a:cxnLst>
                <a:cxn ang="0">
                  <a:pos x="48" y="0"/>
                </a:cxn>
                <a:cxn ang="0">
                  <a:pos x="48" y="0"/>
                </a:cxn>
                <a:cxn ang="0">
                  <a:pos x="47" y="1"/>
                </a:cxn>
                <a:cxn ang="0">
                  <a:pos x="45" y="2"/>
                </a:cxn>
                <a:cxn ang="0">
                  <a:pos x="44" y="4"/>
                </a:cxn>
                <a:cxn ang="0">
                  <a:pos x="27" y="43"/>
                </a:cxn>
                <a:cxn ang="0">
                  <a:pos x="6" y="64"/>
                </a:cxn>
                <a:cxn ang="0">
                  <a:pos x="3" y="63"/>
                </a:cxn>
                <a:cxn ang="0">
                  <a:pos x="0" y="54"/>
                </a:cxn>
                <a:cxn ang="0">
                  <a:pos x="1" y="53"/>
                </a:cxn>
                <a:cxn ang="0">
                  <a:pos x="2" y="53"/>
                </a:cxn>
                <a:cxn ang="0">
                  <a:pos x="5" y="57"/>
                </a:cxn>
                <a:cxn ang="0">
                  <a:pos x="7" y="59"/>
                </a:cxn>
                <a:cxn ang="0">
                  <a:pos x="21" y="48"/>
                </a:cxn>
                <a:cxn ang="0">
                  <a:pos x="21" y="45"/>
                </a:cxn>
                <a:cxn ang="0">
                  <a:pos x="6" y="3"/>
                </a:cxn>
                <a:cxn ang="0">
                  <a:pos x="5" y="2"/>
                </a:cxn>
                <a:cxn ang="0">
                  <a:pos x="2" y="1"/>
                </a:cxn>
                <a:cxn ang="0">
                  <a:pos x="1" y="0"/>
                </a:cxn>
                <a:cxn ang="0">
                  <a:pos x="1" y="0"/>
                </a:cxn>
                <a:cxn ang="0">
                  <a:pos x="21" y="0"/>
                </a:cxn>
                <a:cxn ang="0">
                  <a:pos x="21" y="0"/>
                </a:cxn>
                <a:cxn ang="0">
                  <a:pos x="21" y="1"/>
                </a:cxn>
                <a:cxn ang="0">
                  <a:pos x="16" y="2"/>
                </a:cxn>
                <a:cxn ang="0">
                  <a:pos x="15" y="3"/>
                </a:cxn>
                <a:cxn ang="0">
                  <a:pos x="25" y="37"/>
                </a:cxn>
                <a:cxn ang="0">
                  <a:pos x="26" y="40"/>
                </a:cxn>
                <a:cxn ang="0">
                  <a:pos x="27" y="40"/>
                </a:cxn>
                <a:cxn ang="0">
                  <a:pos x="28" y="37"/>
                </a:cxn>
                <a:cxn ang="0">
                  <a:pos x="38" y="4"/>
                </a:cxn>
                <a:cxn ang="0">
                  <a:pos x="37" y="2"/>
                </a:cxn>
                <a:cxn ang="0">
                  <a:pos x="33" y="1"/>
                </a:cxn>
                <a:cxn ang="0">
                  <a:pos x="32" y="0"/>
                </a:cxn>
                <a:cxn ang="0">
                  <a:pos x="32" y="0"/>
                </a:cxn>
                <a:cxn ang="0">
                  <a:pos x="48" y="0"/>
                </a:cxn>
              </a:cxnLst>
              <a:rect l="0" t="0" r="r" b="b"/>
              <a:pathLst>
                <a:path w="48" h="64">
                  <a:moveTo>
                    <a:pt x="48" y="0"/>
                  </a:moveTo>
                  <a:cubicBezTo>
                    <a:pt x="48" y="0"/>
                    <a:pt x="48" y="0"/>
                    <a:pt x="48" y="0"/>
                  </a:cubicBezTo>
                  <a:cubicBezTo>
                    <a:pt x="48" y="1"/>
                    <a:pt x="48" y="1"/>
                    <a:pt x="47" y="1"/>
                  </a:cubicBezTo>
                  <a:cubicBezTo>
                    <a:pt x="45" y="2"/>
                    <a:pt x="45" y="2"/>
                    <a:pt x="45" y="2"/>
                  </a:cubicBezTo>
                  <a:cubicBezTo>
                    <a:pt x="45" y="2"/>
                    <a:pt x="44" y="3"/>
                    <a:pt x="44" y="4"/>
                  </a:cubicBezTo>
                  <a:cubicBezTo>
                    <a:pt x="42" y="10"/>
                    <a:pt x="33" y="33"/>
                    <a:pt x="27" y="43"/>
                  </a:cubicBezTo>
                  <a:cubicBezTo>
                    <a:pt x="22" y="52"/>
                    <a:pt x="14" y="64"/>
                    <a:pt x="6" y="64"/>
                  </a:cubicBezTo>
                  <a:cubicBezTo>
                    <a:pt x="3" y="64"/>
                    <a:pt x="3" y="63"/>
                    <a:pt x="3" y="63"/>
                  </a:cubicBezTo>
                  <a:cubicBezTo>
                    <a:pt x="0" y="54"/>
                    <a:pt x="0" y="54"/>
                    <a:pt x="0" y="54"/>
                  </a:cubicBezTo>
                  <a:cubicBezTo>
                    <a:pt x="0" y="53"/>
                    <a:pt x="1" y="53"/>
                    <a:pt x="1" y="53"/>
                  </a:cubicBezTo>
                  <a:cubicBezTo>
                    <a:pt x="1" y="53"/>
                    <a:pt x="1" y="53"/>
                    <a:pt x="2" y="53"/>
                  </a:cubicBezTo>
                  <a:cubicBezTo>
                    <a:pt x="5" y="57"/>
                    <a:pt x="5" y="57"/>
                    <a:pt x="5" y="57"/>
                  </a:cubicBezTo>
                  <a:cubicBezTo>
                    <a:pt x="5" y="58"/>
                    <a:pt x="6" y="59"/>
                    <a:pt x="7" y="59"/>
                  </a:cubicBezTo>
                  <a:cubicBezTo>
                    <a:pt x="11" y="59"/>
                    <a:pt x="17" y="54"/>
                    <a:pt x="21" y="48"/>
                  </a:cubicBezTo>
                  <a:cubicBezTo>
                    <a:pt x="22" y="47"/>
                    <a:pt x="22" y="46"/>
                    <a:pt x="21" y="45"/>
                  </a:cubicBezTo>
                  <a:cubicBezTo>
                    <a:pt x="18" y="37"/>
                    <a:pt x="9" y="13"/>
                    <a:pt x="6" y="3"/>
                  </a:cubicBezTo>
                  <a:cubicBezTo>
                    <a:pt x="5" y="3"/>
                    <a:pt x="5" y="2"/>
                    <a:pt x="5" y="2"/>
                  </a:cubicBezTo>
                  <a:cubicBezTo>
                    <a:pt x="2" y="1"/>
                    <a:pt x="2" y="1"/>
                    <a:pt x="2" y="1"/>
                  </a:cubicBezTo>
                  <a:cubicBezTo>
                    <a:pt x="1" y="1"/>
                    <a:pt x="1" y="1"/>
                    <a:pt x="1" y="0"/>
                  </a:cubicBezTo>
                  <a:cubicBezTo>
                    <a:pt x="1" y="0"/>
                    <a:pt x="1" y="0"/>
                    <a:pt x="1" y="0"/>
                  </a:cubicBezTo>
                  <a:cubicBezTo>
                    <a:pt x="21" y="0"/>
                    <a:pt x="21" y="0"/>
                    <a:pt x="21" y="0"/>
                  </a:cubicBezTo>
                  <a:cubicBezTo>
                    <a:pt x="21" y="0"/>
                    <a:pt x="21" y="0"/>
                    <a:pt x="21" y="0"/>
                  </a:cubicBezTo>
                  <a:cubicBezTo>
                    <a:pt x="21" y="1"/>
                    <a:pt x="21" y="1"/>
                    <a:pt x="21" y="1"/>
                  </a:cubicBezTo>
                  <a:cubicBezTo>
                    <a:pt x="16" y="2"/>
                    <a:pt x="16" y="2"/>
                    <a:pt x="16" y="2"/>
                  </a:cubicBezTo>
                  <a:cubicBezTo>
                    <a:pt x="15" y="2"/>
                    <a:pt x="15" y="3"/>
                    <a:pt x="15" y="3"/>
                  </a:cubicBezTo>
                  <a:cubicBezTo>
                    <a:pt x="17" y="11"/>
                    <a:pt x="23" y="29"/>
                    <a:pt x="25" y="37"/>
                  </a:cubicBezTo>
                  <a:cubicBezTo>
                    <a:pt x="26" y="38"/>
                    <a:pt x="26" y="39"/>
                    <a:pt x="26" y="40"/>
                  </a:cubicBezTo>
                  <a:cubicBezTo>
                    <a:pt x="27" y="40"/>
                    <a:pt x="27" y="40"/>
                    <a:pt x="27" y="40"/>
                  </a:cubicBezTo>
                  <a:cubicBezTo>
                    <a:pt x="27" y="39"/>
                    <a:pt x="28" y="38"/>
                    <a:pt x="28" y="37"/>
                  </a:cubicBezTo>
                  <a:cubicBezTo>
                    <a:pt x="31" y="29"/>
                    <a:pt x="36" y="13"/>
                    <a:pt x="38" y="4"/>
                  </a:cubicBezTo>
                  <a:cubicBezTo>
                    <a:pt x="38" y="2"/>
                    <a:pt x="38" y="2"/>
                    <a:pt x="37" y="2"/>
                  </a:cubicBezTo>
                  <a:cubicBezTo>
                    <a:pt x="33" y="1"/>
                    <a:pt x="33" y="1"/>
                    <a:pt x="33" y="1"/>
                  </a:cubicBezTo>
                  <a:cubicBezTo>
                    <a:pt x="32" y="1"/>
                    <a:pt x="32" y="1"/>
                    <a:pt x="32" y="0"/>
                  </a:cubicBezTo>
                  <a:cubicBezTo>
                    <a:pt x="32" y="0"/>
                    <a:pt x="32" y="0"/>
                    <a:pt x="32" y="0"/>
                  </a:cubicBezTo>
                  <a:lnTo>
                    <a:pt x="48" y="0"/>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dirty="0">
                <a:solidFill>
                  <a:srgbClr val="000000"/>
                </a:solidFill>
                <a:latin typeface="Calibri Light" panose="020F0302020204030204" pitchFamily="34" charset="0"/>
                <a:cs typeface="Calibri Light" panose="020F0302020204030204" pitchFamily="34" charset="0"/>
              </a:endParaRPr>
            </a:p>
          </p:txBody>
        </p:sp>
        <p:sp>
          <p:nvSpPr>
            <p:cNvPr id="33" name="Freeform 32">
              <a:extLst>
                <a:ext uri="{FF2B5EF4-FFF2-40B4-BE49-F238E27FC236}">
                  <a16:creationId xmlns:a16="http://schemas.microsoft.com/office/drawing/2014/main" id="{04BBAE89-31B8-D74D-B9A0-6A709319630D}"/>
                </a:ext>
              </a:extLst>
            </p:cNvPr>
            <p:cNvSpPr>
              <a:spLocks/>
            </p:cNvSpPr>
            <p:nvPr userDrawn="1"/>
          </p:nvSpPr>
          <p:spPr bwMode="gray">
            <a:xfrm>
              <a:off x="4816475" y="6445250"/>
              <a:ext cx="57150" cy="76200"/>
            </a:xfrm>
            <a:custGeom>
              <a:avLst/>
              <a:gdLst/>
              <a:ahLst/>
              <a:cxnLst>
                <a:cxn ang="0">
                  <a:pos x="18" y="23"/>
                </a:cxn>
                <a:cxn ang="0">
                  <a:pos x="12" y="24"/>
                </a:cxn>
                <a:cxn ang="0">
                  <a:pos x="0" y="12"/>
                </a:cxn>
                <a:cxn ang="0">
                  <a:pos x="13" y="0"/>
                </a:cxn>
                <a:cxn ang="0">
                  <a:pos x="18" y="1"/>
                </a:cxn>
                <a:cxn ang="0">
                  <a:pos x="18" y="3"/>
                </a:cxn>
                <a:cxn ang="0">
                  <a:pos x="13" y="2"/>
                </a:cxn>
                <a:cxn ang="0">
                  <a:pos x="4" y="12"/>
                </a:cxn>
                <a:cxn ang="0">
                  <a:pos x="13" y="22"/>
                </a:cxn>
                <a:cxn ang="0">
                  <a:pos x="18" y="21"/>
                </a:cxn>
                <a:cxn ang="0">
                  <a:pos x="18" y="23"/>
                </a:cxn>
              </a:cxnLst>
              <a:rect l="0" t="0" r="r" b="b"/>
              <a:pathLst>
                <a:path w="18" h="24">
                  <a:moveTo>
                    <a:pt x="18" y="23"/>
                  </a:moveTo>
                  <a:cubicBezTo>
                    <a:pt x="17" y="24"/>
                    <a:pt x="15" y="24"/>
                    <a:pt x="12" y="24"/>
                  </a:cubicBezTo>
                  <a:cubicBezTo>
                    <a:pt x="5" y="24"/>
                    <a:pt x="0" y="20"/>
                    <a:pt x="0" y="12"/>
                  </a:cubicBezTo>
                  <a:cubicBezTo>
                    <a:pt x="0" y="5"/>
                    <a:pt x="5" y="0"/>
                    <a:pt x="13" y="0"/>
                  </a:cubicBezTo>
                  <a:cubicBezTo>
                    <a:pt x="16" y="0"/>
                    <a:pt x="18" y="0"/>
                    <a:pt x="18" y="1"/>
                  </a:cubicBezTo>
                  <a:cubicBezTo>
                    <a:pt x="18" y="3"/>
                    <a:pt x="18" y="3"/>
                    <a:pt x="18" y="3"/>
                  </a:cubicBezTo>
                  <a:cubicBezTo>
                    <a:pt x="16" y="3"/>
                    <a:pt x="15" y="2"/>
                    <a:pt x="13" y="2"/>
                  </a:cubicBezTo>
                  <a:cubicBezTo>
                    <a:pt x="7" y="2"/>
                    <a:pt x="4" y="6"/>
                    <a:pt x="4" y="12"/>
                  </a:cubicBezTo>
                  <a:cubicBezTo>
                    <a:pt x="4" y="18"/>
                    <a:pt x="7" y="22"/>
                    <a:pt x="13" y="22"/>
                  </a:cubicBezTo>
                  <a:cubicBezTo>
                    <a:pt x="15" y="22"/>
                    <a:pt x="16" y="21"/>
                    <a:pt x="18" y="21"/>
                  </a:cubicBezTo>
                  <a:lnTo>
                    <a:pt x="18" y="23"/>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dirty="0">
                <a:solidFill>
                  <a:srgbClr val="000000"/>
                </a:solidFill>
                <a:latin typeface="Calibri Light" panose="020F0302020204030204" pitchFamily="34" charset="0"/>
                <a:cs typeface="Calibri Light" panose="020F0302020204030204" pitchFamily="34" charset="0"/>
              </a:endParaRPr>
            </a:p>
          </p:txBody>
        </p:sp>
        <p:sp>
          <p:nvSpPr>
            <p:cNvPr id="34" name="Freeform 33">
              <a:extLst>
                <a:ext uri="{FF2B5EF4-FFF2-40B4-BE49-F238E27FC236}">
                  <a16:creationId xmlns:a16="http://schemas.microsoft.com/office/drawing/2014/main" id="{F6BF25AA-3B89-114F-9520-60CA93016612}"/>
                </a:ext>
              </a:extLst>
            </p:cNvPr>
            <p:cNvSpPr>
              <a:spLocks/>
            </p:cNvSpPr>
            <p:nvPr userDrawn="1"/>
          </p:nvSpPr>
          <p:spPr bwMode="gray">
            <a:xfrm>
              <a:off x="4892675" y="6445250"/>
              <a:ext cx="57150" cy="76200"/>
            </a:xfrm>
            <a:custGeom>
              <a:avLst/>
              <a:gdLst/>
              <a:ahLst/>
              <a:cxnLst>
                <a:cxn ang="0">
                  <a:pos x="6" y="0"/>
                </a:cxn>
                <a:cxn ang="0">
                  <a:pos x="6" y="20"/>
                </a:cxn>
                <a:cxn ang="0">
                  <a:pos x="30" y="20"/>
                </a:cxn>
                <a:cxn ang="0">
                  <a:pos x="30" y="0"/>
                </a:cxn>
                <a:cxn ang="0">
                  <a:pos x="36" y="0"/>
                </a:cxn>
                <a:cxn ang="0">
                  <a:pos x="36" y="48"/>
                </a:cxn>
                <a:cxn ang="0">
                  <a:pos x="30" y="48"/>
                </a:cxn>
                <a:cxn ang="0">
                  <a:pos x="30" y="26"/>
                </a:cxn>
                <a:cxn ang="0">
                  <a:pos x="6" y="26"/>
                </a:cxn>
                <a:cxn ang="0">
                  <a:pos x="6" y="48"/>
                </a:cxn>
                <a:cxn ang="0">
                  <a:pos x="0" y="48"/>
                </a:cxn>
                <a:cxn ang="0">
                  <a:pos x="0" y="0"/>
                </a:cxn>
                <a:cxn ang="0">
                  <a:pos x="6" y="0"/>
                </a:cxn>
              </a:cxnLst>
              <a:rect l="0" t="0" r="r" b="b"/>
              <a:pathLst>
                <a:path w="36" h="48">
                  <a:moveTo>
                    <a:pt x="6" y="0"/>
                  </a:moveTo>
                  <a:lnTo>
                    <a:pt x="6" y="20"/>
                  </a:lnTo>
                  <a:lnTo>
                    <a:pt x="30" y="20"/>
                  </a:lnTo>
                  <a:lnTo>
                    <a:pt x="30" y="0"/>
                  </a:lnTo>
                  <a:lnTo>
                    <a:pt x="36" y="0"/>
                  </a:lnTo>
                  <a:lnTo>
                    <a:pt x="36" y="48"/>
                  </a:lnTo>
                  <a:lnTo>
                    <a:pt x="30" y="48"/>
                  </a:lnTo>
                  <a:lnTo>
                    <a:pt x="30" y="26"/>
                  </a:lnTo>
                  <a:lnTo>
                    <a:pt x="6" y="26"/>
                  </a:lnTo>
                  <a:lnTo>
                    <a:pt x="6" y="48"/>
                  </a:lnTo>
                  <a:lnTo>
                    <a:pt x="0" y="48"/>
                  </a:lnTo>
                  <a:lnTo>
                    <a:pt x="0" y="0"/>
                  </a:lnTo>
                  <a:lnTo>
                    <a:pt x="6" y="0"/>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dirty="0">
                <a:solidFill>
                  <a:srgbClr val="000000"/>
                </a:solidFill>
                <a:latin typeface="Calibri Light" panose="020F0302020204030204" pitchFamily="34" charset="0"/>
                <a:cs typeface="Calibri Light" panose="020F0302020204030204" pitchFamily="34" charset="0"/>
              </a:endParaRPr>
            </a:p>
          </p:txBody>
        </p:sp>
        <p:sp>
          <p:nvSpPr>
            <p:cNvPr id="35" name="Freeform 34">
              <a:extLst>
                <a:ext uri="{FF2B5EF4-FFF2-40B4-BE49-F238E27FC236}">
                  <a16:creationId xmlns:a16="http://schemas.microsoft.com/office/drawing/2014/main" id="{36D67D9C-2509-B443-8CDE-EE726599A4EA}"/>
                </a:ext>
              </a:extLst>
            </p:cNvPr>
            <p:cNvSpPr>
              <a:spLocks noEditPoints="1"/>
            </p:cNvSpPr>
            <p:nvPr userDrawn="1"/>
          </p:nvSpPr>
          <p:spPr bwMode="gray">
            <a:xfrm>
              <a:off x="4965700" y="6445250"/>
              <a:ext cx="63500" cy="76200"/>
            </a:xfrm>
            <a:custGeom>
              <a:avLst/>
              <a:gdLst/>
              <a:ahLst/>
              <a:cxnLst>
                <a:cxn ang="0">
                  <a:pos x="6" y="16"/>
                </a:cxn>
                <a:cxn ang="0">
                  <a:pos x="4" y="24"/>
                </a:cxn>
                <a:cxn ang="0">
                  <a:pos x="0" y="24"/>
                </a:cxn>
                <a:cxn ang="0">
                  <a:pos x="9" y="0"/>
                </a:cxn>
                <a:cxn ang="0">
                  <a:pos x="12" y="0"/>
                </a:cxn>
                <a:cxn ang="0">
                  <a:pos x="20" y="24"/>
                </a:cxn>
                <a:cxn ang="0">
                  <a:pos x="17" y="24"/>
                </a:cxn>
                <a:cxn ang="0">
                  <a:pos x="15" y="16"/>
                </a:cxn>
                <a:cxn ang="0">
                  <a:pos x="6" y="16"/>
                </a:cxn>
                <a:cxn ang="0">
                  <a:pos x="14" y="14"/>
                </a:cxn>
                <a:cxn ang="0">
                  <a:pos x="12" y="7"/>
                </a:cxn>
                <a:cxn ang="0">
                  <a:pos x="10" y="3"/>
                </a:cxn>
                <a:cxn ang="0">
                  <a:pos x="10" y="3"/>
                </a:cxn>
                <a:cxn ang="0">
                  <a:pos x="9" y="7"/>
                </a:cxn>
                <a:cxn ang="0">
                  <a:pos x="7" y="14"/>
                </a:cxn>
                <a:cxn ang="0">
                  <a:pos x="14" y="14"/>
                </a:cxn>
              </a:cxnLst>
              <a:rect l="0" t="0" r="r" b="b"/>
              <a:pathLst>
                <a:path w="20" h="24">
                  <a:moveTo>
                    <a:pt x="6" y="16"/>
                  </a:moveTo>
                  <a:cubicBezTo>
                    <a:pt x="4" y="24"/>
                    <a:pt x="4" y="24"/>
                    <a:pt x="4" y="24"/>
                  </a:cubicBezTo>
                  <a:cubicBezTo>
                    <a:pt x="0" y="24"/>
                    <a:pt x="0" y="24"/>
                    <a:pt x="0" y="24"/>
                  </a:cubicBezTo>
                  <a:cubicBezTo>
                    <a:pt x="9" y="0"/>
                    <a:pt x="9" y="0"/>
                    <a:pt x="9" y="0"/>
                  </a:cubicBezTo>
                  <a:cubicBezTo>
                    <a:pt x="12" y="0"/>
                    <a:pt x="12" y="0"/>
                    <a:pt x="12" y="0"/>
                  </a:cubicBezTo>
                  <a:cubicBezTo>
                    <a:pt x="20" y="24"/>
                    <a:pt x="20" y="24"/>
                    <a:pt x="20" y="24"/>
                  </a:cubicBezTo>
                  <a:cubicBezTo>
                    <a:pt x="17" y="24"/>
                    <a:pt x="17" y="24"/>
                    <a:pt x="17" y="24"/>
                  </a:cubicBezTo>
                  <a:cubicBezTo>
                    <a:pt x="15" y="16"/>
                    <a:pt x="15" y="16"/>
                    <a:pt x="15" y="16"/>
                  </a:cubicBezTo>
                  <a:lnTo>
                    <a:pt x="6" y="16"/>
                  </a:lnTo>
                  <a:close/>
                  <a:moveTo>
                    <a:pt x="14" y="14"/>
                  </a:moveTo>
                  <a:cubicBezTo>
                    <a:pt x="12" y="7"/>
                    <a:pt x="12" y="7"/>
                    <a:pt x="12" y="7"/>
                  </a:cubicBezTo>
                  <a:cubicBezTo>
                    <a:pt x="11" y="6"/>
                    <a:pt x="11" y="4"/>
                    <a:pt x="10" y="3"/>
                  </a:cubicBezTo>
                  <a:cubicBezTo>
                    <a:pt x="10" y="3"/>
                    <a:pt x="10" y="3"/>
                    <a:pt x="10" y="3"/>
                  </a:cubicBezTo>
                  <a:cubicBezTo>
                    <a:pt x="10" y="4"/>
                    <a:pt x="10" y="6"/>
                    <a:pt x="9" y="7"/>
                  </a:cubicBezTo>
                  <a:cubicBezTo>
                    <a:pt x="7" y="14"/>
                    <a:pt x="7" y="14"/>
                    <a:pt x="7" y="14"/>
                  </a:cubicBezTo>
                  <a:lnTo>
                    <a:pt x="14" y="14"/>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dirty="0">
                <a:solidFill>
                  <a:srgbClr val="000000"/>
                </a:solidFill>
                <a:latin typeface="Calibri Light" panose="020F0302020204030204" pitchFamily="34" charset="0"/>
                <a:cs typeface="Calibri Light" panose="020F0302020204030204" pitchFamily="34" charset="0"/>
              </a:endParaRPr>
            </a:p>
          </p:txBody>
        </p:sp>
        <p:sp>
          <p:nvSpPr>
            <p:cNvPr id="36" name="Freeform 35">
              <a:extLst>
                <a:ext uri="{FF2B5EF4-FFF2-40B4-BE49-F238E27FC236}">
                  <a16:creationId xmlns:a16="http://schemas.microsoft.com/office/drawing/2014/main" id="{B72926B1-9759-B34D-AA74-F3DBDCDA1EAE}"/>
                </a:ext>
              </a:extLst>
            </p:cNvPr>
            <p:cNvSpPr>
              <a:spLocks noEditPoints="1"/>
            </p:cNvSpPr>
            <p:nvPr userDrawn="1"/>
          </p:nvSpPr>
          <p:spPr bwMode="gray">
            <a:xfrm>
              <a:off x="5048250" y="6445250"/>
              <a:ext cx="47625" cy="76200"/>
            </a:xfrm>
            <a:custGeom>
              <a:avLst/>
              <a:gdLst/>
              <a:ahLst/>
              <a:cxnLst>
                <a:cxn ang="0">
                  <a:pos x="0" y="0"/>
                </a:cxn>
                <a:cxn ang="0">
                  <a:pos x="6" y="0"/>
                </a:cxn>
                <a:cxn ang="0">
                  <a:pos x="13" y="2"/>
                </a:cxn>
                <a:cxn ang="0">
                  <a:pos x="15" y="6"/>
                </a:cxn>
                <a:cxn ang="0">
                  <a:pos x="10" y="12"/>
                </a:cxn>
                <a:cxn ang="0">
                  <a:pos x="10" y="13"/>
                </a:cxn>
                <a:cxn ang="0">
                  <a:pos x="14" y="17"/>
                </a:cxn>
                <a:cxn ang="0">
                  <a:pos x="15" y="24"/>
                </a:cxn>
                <a:cxn ang="0">
                  <a:pos x="12" y="24"/>
                </a:cxn>
                <a:cxn ang="0">
                  <a:pos x="11" y="18"/>
                </a:cxn>
                <a:cxn ang="0">
                  <a:pos x="6" y="14"/>
                </a:cxn>
                <a:cxn ang="0">
                  <a:pos x="3" y="14"/>
                </a:cxn>
                <a:cxn ang="0">
                  <a:pos x="3" y="24"/>
                </a:cxn>
                <a:cxn ang="0">
                  <a:pos x="0" y="24"/>
                </a:cxn>
                <a:cxn ang="0">
                  <a:pos x="0" y="0"/>
                </a:cxn>
                <a:cxn ang="0">
                  <a:pos x="3" y="11"/>
                </a:cxn>
                <a:cxn ang="0">
                  <a:pos x="6" y="11"/>
                </a:cxn>
                <a:cxn ang="0">
                  <a:pos x="11" y="7"/>
                </a:cxn>
                <a:cxn ang="0">
                  <a:pos x="6" y="2"/>
                </a:cxn>
                <a:cxn ang="0">
                  <a:pos x="3" y="3"/>
                </a:cxn>
                <a:cxn ang="0">
                  <a:pos x="3" y="11"/>
                </a:cxn>
              </a:cxnLst>
              <a:rect l="0" t="0" r="r" b="b"/>
              <a:pathLst>
                <a:path w="15" h="24">
                  <a:moveTo>
                    <a:pt x="0" y="0"/>
                  </a:moveTo>
                  <a:cubicBezTo>
                    <a:pt x="1" y="0"/>
                    <a:pt x="4" y="0"/>
                    <a:pt x="6" y="0"/>
                  </a:cubicBezTo>
                  <a:cubicBezTo>
                    <a:pt x="9" y="0"/>
                    <a:pt x="11" y="1"/>
                    <a:pt x="13" y="2"/>
                  </a:cubicBezTo>
                  <a:cubicBezTo>
                    <a:pt x="14" y="3"/>
                    <a:pt x="15" y="5"/>
                    <a:pt x="15" y="6"/>
                  </a:cubicBezTo>
                  <a:cubicBezTo>
                    <a:pt x="15" y="10"/>
                    <a:pt x="13" y="12"/>
                    <a:pt x="10" y="12"/>
                  </a:cubicBezTo>
                  <a:cubicBezTo>
                    <a:pt x="10" y="13"/>
                    <a:pt x="10" y="13"/>
                    <a:pt x="10" y="13"/>
                  </a:cubicBezTo>
                  <a:cubicBezTo>
                    <a:pt x="12" y="13"/>
                    <a:pt x="13" y="15"/>
                    <a:pt x="14" y="17"/>
                  </a:cubicBezTo>
                  <a:cubicBezTo>
                    <a:pt x="14" y="21"/>
                    <a:pt x="15" y="23"/>
                    <a:pt x="15" y="24"/>
                  </a:cubicBezTo>
                  <a:cubicBezTo>
                    <a:pt x="12" y="24"/>
                    <a:pt x="12" y="24"/>
                    <a:pt x="12" y="24"/>
                  </a:cubicBezTo>
                  <a:cubicBezTo>
                    <a:pt x="12" y="23"/>
                    <a:pt x="11" y="21"/>
                    <a:pt x="11" y="18"/>
                  </a:cubicBezTo>
                  <a:cubicBezTo>
                    <a:pt x="10" y="15"/>
                    <a:pt x="9" y="14"/>
                    <a:pt x="6" y="14"/>
                  </a:cubicBezTo>
                  <a:cubicBezTo>
                    <a:pt x="3" y="14"/>
                    <a:pt x="3" y="14"/>
                    <a:pt x="3" y="14"/>
                  </a:cubicBezTo>
                  <a:cubicBezTo>
                    <a:pt x="3" y="24"/>
                    <a:pt x="3" y="24"/>
                    <a:pt x="3" y="24"/>
                  </a:cubicBezTo>
                  <a:cubicBezTo>
                    <a:pt x="0" y="24"/>
                    <a:pt x="0" y="24"/>
                    <a:pt x="0" y="24"/>
                  </a:cubicBezTo>
                  <a:lnTo>
                    <a:pt x="0" y="0"/>
                  </a:lnTo>
                  <a:close/>
                  <a:moveTo>
                    <a:pt x="3" y="11"/>
                  </a:moveTo>
                  <a:cubicBezTo>
                    <a:pt x="6" y="11"/>
                    <a:pt x="6" y="11"/>
                    <a:pt x="6" y="11"/>
                  </a:cubicBezTo>
                  <a:cubicBezTo>
                    <a:pt x="9" y="11"/>
                    <a:pt x="11" y="9"/>
                    <a:pt x="11" y="7"/>
                  </a:cubicBezTo>
                  <a:cubicBezTo>
                    <a:pt x="11" y="4"/>
                    <a:pt x="9" y="2"/>
                    <a:pt x="6" y="2"/>
                  </a:cubicBezTo>
                  <a:cubicBezTo>
                    <a:pt x="5" y="2"/>
                    <a:pt x="4" y="2"/>
                    <a:pt x="3" y="3"/>
                  </a:cubicBezTo>
                  <a:lnTo>
                    <a:pt x="3" y="11"/>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dirty="0">
                <a:solidFill>
                  <a:srgbClr val="000000"/>
                </a:solidFill>
                <a:latin typeface="Calibri Light" panose="020F0302020204030204" pitchFamily="34" charset="0"/>
                <a:cs typeface="Calibri Light" panose="020F0302020204030204" pitchFamily="34" charset="0"/>
              </a:endParaRPr>
            </a:p>
          </p:txBody>
        </p:sp>
        <p:sp>
          <p:nvSpPr>
            <p:cNvPr id="37" name="Freeform 36">
              <a:extLst>
                <a:ext uri="{FF2B5EF4-FFF2-40B4-BE49-F238E27FC236}">
                  <a16:creationId xmlns:a16="http://schemas.microsoft.com/office/drawing/2014/main" id="{3F899399-A230-C044-8674-E4184BE74E26}"/>
                </a:ext>
              </a:extLst>
            </p:cNvPr>
            <p:cNvSpPr>
              <a:spLocks/>
            </p:cNvSpPr>
            <p:nvPr userDrawn="1"/>
          </p:nvSpPr>
          <p:spPr bwMode="gray">
            <a:xfrm>
              <a:off x="5108575" y="6445250"/>
              <a:ext cx="53975" cy="76200"/>
            </a:xfrm>
            <a:custGeom>
              <a:avLst/>
              <a:gdLst/>
              <a:ahLst/>
              <a:cxnLst>
                <a:cxn ang="0">
                  <a:pos x="14" y="6"/>
                </a:cxn>
                <a:cxn ang="0">
                  <a:pos x="0" y="6"/>
                </a:cxn>
                <a:cxn ang="0">
                  <a:pos x="0" y="0"/>
                </a:cxn>
                <a:cxn ang="0">
                  <a:pos x="34" y="0"/>
                </a:cxn>
                <a:cxn ang="0">
                  <a:pos x="34" y="6"/>
                </a:cxn>
                <a:cxn ang="0">
                  <a:pos x="20" y="6"/>
                </a:cxn>
                <a:cxn ang="0">
                  <a:pos x="20" y="48"/>
                </a:cxn>
                <a:cxn ang="0">
                  <a:pos x="14" y="48"/>
                </a:cxn>
                <a:cxn ang="0">
                  <a:pos x="14" y="6"/>
                </a:cxn>
              </a:cxnLst>
              <a:rect l="0" t="0" r="r" b="b"/>
              <a:pathLst>
                <a:path w="34" h="48">
                  <a:moveTo>
                    <a:pt x="14" y="6"/>
                  </a:moveTo>
                  <a:lnTo>
                    <a:pt x="0" y="6"/>
                  </a:lnTo>
                  <a:lnTo>
                    <a:pt x="0" y="0"/>
                  </a:lnTo>
                  <a:lnTo>
                    <a:pt x="34" y="0"/>
                  </a:lnTo>
                  <a:lnTo>
                    <a:pt x="34" y="6"/>
                  </a:lnTo>
                  <a:lnTo>
                    <a:pt x="20" y="6"/>
                  </a:lnTo>
                  <a:lnTo>
                    <a:pt x="20" y="48"/>
                  </a:lnTo>
                  <a:lnTo>
                    <a:pt x="14" y="48"/>
                  </a:lnTo>
                  <a:lnTo>
                    <a:pt x="14" y="6"/>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dirty="0">
                <a:solidFill>
                  <a:srgbClr val="000000"/>
                </a:solidFill>
                <a:latin typeface="Calibri Light" panose="020F0302020204030204" pitchFamily="34" charset="0"/>
                <a:cs typeface="Calibri Light" panose="020F0302020204030204" pitchFamily="34" charset="0"/>
              </a:endParaRPr>
            </a:p>
          </p:txBody>
        </p:sp>
        <p:sp>
          <p:nvSpPr>
            <p:cNvPr id="38" name="Freeform 37">
              <a:extLst>
                <a:ext uri="{FF2B5EF4-FFF2-40B4-BE49-F238E27FC236}">
                  <a16:creationId xmlns:a16="http://schemas.microsoft.com/office/drawing/2014/main" id="{88B22216-798E-044E-A1F1-37177EE1D834}"/>
                </a:ext>
              </a:extLst>
            </p:cNvPr>
            <p:cNvSpPr>
              <a:spLocks/>
            </p:cNvSpPr>
            <p:nvPr userDrawn="1"/>
          </p:nvSpPr>
          <p:spPr bwMode="gray">
            <a:xfrm>
              <a:off x="5178425" y="6445250"/>
              <a:ext cx="41275" cy="76200"/>
            </a:xfrm>
            <a:custGeom>
              <a:avLst/>
              <a:gdLst/>
              <a:ahLst/>
              <a:cxnLst>
                <a:cxn ang="0">
                  <a:pos x="24" y="26"/>
                </a:cxn>
                <a:cxn ang="0">
                  <a:pos x="6" y="26"/>
                </a:cxn>
                <a:cxn ang="0">
                  <a:pos x="6" y="42"/>
                </a:cxn>
                <a:cxn ang="0">
                  <a:pos x="26" y="42"/>
                </a:cxn>
                <a:cxn ang="0">
                  <a:pos x="26" y="48"/>
                </a:cxn>
                <a:cxn ang="0">
                  <a:pos x="0" y="48"/>
                </a:cxn>
                <a:cxn ang="0">
                  <a:pos x="0" y="0"/>
                </a:cxn>
                <a:cxn ang="0">
                  <a:pos x="26" y="0"/>
                </a:cxn>
                <a:cxn ang="0">
                  <a:pos x="26" y="6"/>
                </a:cxn>
                <a:cxn ang="0">
                  <a:pos x="6" y="6"/>
                </a:cxn>
                <a:cxn ang="0">
                  <a:pos x="6" y="20"/>
                </a:cxn>
                <a:cxn ang="0">
                  <a:pos x="24" y="20"/>
                </a:cxn>
                <a:cxn ang="0">
                  <a:pos x="24" y="26"/>
                </a:cxn>
              </a:cxnLst>
              <a:rect l="0" t="0" r="r" b="b"/>
              <a:pathLst>
                <a:path w="26" h="48">
                  <a:moveTo>
                    <a:pt x="24" y="26"/>
                  </a:moveTo>
                  <a:lnTo>
                    <a:pt x="6" y="26"/>
                  </a:lnTo>
                  <a:lnTo>
                    <a:pt x="6" y="42"/>
                  </a:lnTo>
                  <a:lnTo>
                    <a:pt x="26" y="42"/>
                  </a:lnTo>
                  <a:lnTo>
                    <a:pt x="26" y="48"/>
                  </a:lnTo>
                  <a:lnTo>
                    <a:pt x="0" y="48"/>
                  </a:lnTo>
                  <a:lnTo>
                    <a:pt x="0" y="0"/>
                  </a:lnTo>
                  <a:lnTo>
                    <a:pt x="26" y="0"/>
                  </a:lnTo>
                  <a:lnTo>
                    <a:pt x="26" y="6"/>
                  </a:lnTo>
                  <a:lnTo>
                    <a:pt x="6" y="6"/>
                  </a:lnTo>
                  <a:lnTo>
                    <a:pt x="6" y="20"/>
                  </a:lnTo>
                  <a:lnTo>
                    <a:pt x="24" y="20"/>
                  </a:lnTo>
                  <a:lnTo>
                    <a:pt x="24" y="26"/>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dirty="0">
                <a:solidFill>
                  <a:srgbClr val="000000"/>
                </a:solidFill>
                <a:latin typeface="Calibri Light" panose="020F0302020204030204" pitchFamily="34" charset="0"/>
                <a:cs typeface="Calibri Light" panose="020F0302020204030204" pitchFamily="34" charset="0"/>
              </a:endParaRPr>
            </a:p>
          </p:txBody>
        </p:sp>
        <p:sp>
          <p:nvSpPr>
            <p:cNvPr id="39" name="Freeform 38">
              <a:extLst>
                <a:ext uri="{FF2B5EF4-FFF2-40B4-BE49-F238E27FC236}">
                  <a16:creationId xmlns:a16="http://schemas.microsoft.com/office/drawing/2014/main" id="{15A67C64-C658-C342-91F8-AD722A6BD2CD}"/>
                </a:ext>
              </a:extLst>
            </p:cNvPr>
            <p:cNvSpPr>
              <a:spLocks noEditPoints="1"/>
            </p:cNvSpPr>
            <p:nvPr userDrawn="1"/>
          </p:nvSpPr>
          <p:spPr bwMode="gray">
            <a:xfrm>
              <a:off x="5238750" y="6445250"/>
              <a:ext cx="50800" cy="76200"/>
            </a:xfrm>
            <a:custGeom>
              <a:avLst/>
              <a:gdLst/>
              <a:ahLst/>
              <a:cxnLst>
                <a:cxn ang="0">
                  <a:pos x="0" y="0"/>
                </a:cxn>
                <a:cxn ang="0">
                  <a:pos x="6" y="0"/>
                </a:cxn>
                <a:cxn ang="0">
                  <a:pos x="13" y="2"/>
                </a:cxn>
                <a:cxn ang="0">
                  <a:pos x="15" y="6"/>
                </a:cxn>
                <a:cxn ang="0">
                  <a:pos x="10" y="12"/>
                </a:cxn>
                <a:cxn ang="0">
                  <a:pos x="10" y="13"/>
                </a:cxn>
                <a:cxn ang="0">
                  <a:pos x="14" y="17"/>
                </a:cxn>
                <a:cxn ang="0">
                  <a:pos x="16" y="24"/>
                </a:cxn>
                <a:cxn ang="0">
                  <a:pos x="13" y="24"/>
                </a:cxn>
                <a:cxn ang="0">
                  <a:pos x="11" y="18"/>
                </a:cxn>
                <a:cxn ang="0">
                  <a:pos x="6" y="14"/>
                </a:cxn>
                <a:cxn ang="0">
                  <a:pos x="3" y="14"/>
                </a:cxn>
                <a:cxn ang="0">
                  <a:pos x="3" y="24"/>
                </a:cxn>
                <a:cxn ang="0">
                  <a:pos x="0" y="24"/>
                </a:cxn>
                <a:cxn ang="0">
                  <a:pos x="0" y="0"/>
                </a:cxn>
                <a:cxn ang="0">
                  <a:pos x="3" y="11"/>
                </a:cxn>
                <a:cxn ang="0">
                  <a:pos x="6" y="11"/>
                </a:cxn>
                <a:cxn ang="0">
                  <a:pos x="12" y="7"/>
                </a:cxn>
                <a:cxn ang="0">
                  <a:pos x="6" y="2"/>
                </a:cxn>
                <a:cxn ang="0">
                  <a:pos x="3" y="3"/>
                </a:cxn>
                <a:cxn ang="0">
                  <a:pos x="3" y="11"/>
                </a:cxn>
              </a:cxnLst>
              <a:rect l="0" t="0" r="r" b="b"/>
              <a:pathLst>
                <a:path w="16" h="24">
                  <a:moveTo>
                    <a:pt x="0" y="0"/>
                  </a:moveTo>
                  <a:cubicBezTo>
                    <a:pt x="2" y="0"/>
                    <a:pt x="4" y="0"/>
                    <a:pt x="6" y="0"/>
                  </a:cubicBezTo>
                  <a:cubicBezTo>
                    <a:pt x="9" y="0"/>
                    <a:pt x="12" y="1"/>
                    <a:pt x="13" y="2"/>
                  </a:cubicBezTo>
                  <a:cubicBezTo>
                    <a:pt x="14" y="3"/>
                    <a:pt x="15" y="5"/>
                    <a:pt x="15" y="6"/>
                  </a:cubicBezTo>
                  <a:cubicBezTo>
                    <a:pt x="15" y="10"/>
                    <a:pt x="13" y="12"/>
                    <a:pt x="10" y="12"/>
                  </a:cubicBezTo>
                  <a:cubicBezTo>
                    <a:pt x="10" y="13"/>
                    <a:pt x="10" y="13"/>
                    <a:pt x="10" y="13"/>
                  </a:cubicBezTo>
                  <a:cubicBezTo>
                    <a:pt x="12" y="13"/>
                    <a:pt x="13" y="15"/>
                    <a:pt x="14" y="17"/>
                  </a:cubicBezTo>
                  <a:cubicBezTo>
                    <a:pt x="15" y="21"/>
                    <a:pt x="15" y="23"/>
                    <a:pt x="16" y="24"/>
                  </a:cubicBezTo>
                  <a:cubicBezTo>
                    <a:pt x="13" y="24"/>
                    <a:pt x="13" y="24"/>
                    <a:pt x="13" y="24"/>
                  </a:cubicBezTo>
                  <a:cubicBezTo>
                    <a:pt x="12" y="23"/>
                    <a:pt x="12" y="21"/>
                    <a:pt x="11" y="18"/>
                  </a:cubicBezTo>
                  <a:cubicBezTo>
                    <a:pt x="10" y="15"/>
                    <a:pt x="9" y="14"/>
                    <a:pt x="6" y="14"/>
                  </a:cubicBezTo>
                  <a:cubicBezTo>
                    <a:pt x="3" y="14"/>
                    <a:pt x="3" y="14"/>
                    <a:pt x="3" y="14"/>
                  </a:cubicBezTo>
                  <a:cubicBezTo>
                    <a:pt x="3" y="24"/>
                    <a:pt x="3" y="24"/>
                    <a:pt x="3" y="24"/>
                  </a:cubicBezTo>
                  <a:cubicBezTo>
                    <a:pt x="0" y="24"/>
                    <a:pt x="0" y="24"/>
                    <a:pt x="0" y="24"/>
                  </a:cubicBezTo>
                  <a:lnTo>
                    <a:pt x="0" y="0"/>
                  </a:lnTo>
                  <a:close/>
                  <a:moveTo>
                    <a:pt x="3" y="11"/>
                  </a:moveTo>
                  <a:cubicBezTo>
                    <a:pt x="6" y="11"/>
                    <a:pt x="6" y="11"/>
                    <a:pt x="6" y="11"/>
                  </a:cubicBezTo>
                  <a:cubicBezTo>
                    <a:pt x="10" y="11"/>
                    <a:pt x="12" y="9"/>
                    <a:pt x="12" y="7"/>
                  </a:cubicBezTo>
                  <a:cubicBezTo>
                    <a:pt x="12" y="4"/>
                    <a:pt x="10" y="2"/>
                    <a:pt x="6" y="2"/>
                  </a:cubicBezTo>
                  <a:cubicBezTo>
                    <a:pt x="5" y="2"/>
                    <a:pt x="4" y="2"/>
                    <a:pt x="3" y="3"/>
                  </a:cubicBezTo>
                  <a:lnTo>
                    <a:pt x="3" y="11"/>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dirty="0">
                <a:solidFill>
                  <a:srgbClr val="000000"/>
                </a:solidFill>
                <a:latin typeface="Calibri Light" panose="020F0302020204030204" pitchFamily="34" charset="0"/>
                <a:cs typeface="Calibri Light" panose="020F0302020204030204" pitchFamily="34" charset="0"/>
              </a:endParaRPr>
            </a:p>
          </p:txBody>
        </p:sp>
        <p:sp>
          <p:nvSpPr>
            <p:cNvPr id="40" name="Freeform 39">
              <a:extLst>
                <a:ext uri="{FF2B5EF4-FFF2-40B4-BE49-F238E27FC236}">
                  <a16:creationId xmlns:a16="http://schemas.microsoft.com/office/drawing/2014/main" id="{E8E7D28C-6FD1-EB4F-A858-517D723839BC}"/>
                </a:ext>
              </a:extLst>
            </p:cNvPr>
            <p:cNvSpPr>
              <a:spLocks/>
            </p:cNvSpPr>
            <p:nvPr userDrawn="1"/>
          </p:nvSpPr>
          <p:spPr bwMode="gray">
            <a:xfrm>
              <a:off x="5305425" y="6445250"/>
              <a:ext cx="44450" cy="76200"/>
            </a:xfrm>
            <a:custGeom>
              <a:avLst/>
              <a:gdLst/>
              <a:ahLst/>
              <a:cxnLst>
                <a:cxn ang="0">
                  <a:pos x="26" y="26"/>
                </a:cxn>
                <a:cxn ang="0">
                  <a:pos x="6" y="26"/>
                </a:cxn>
                <a:cxn ang="0">
                  <a:pos x="6" y="42"/>
                </a:cxn>
                <a:cxn ang="0">
                  <a:pos x="28" y="42"/>
                </a:cxn>
                <a:cxn ang="0">
                  <a:pos x="28" y="48"/>
                </a:cxn>
                <a:cxn ang="0">
                  <a:pos x="0" y="48"/>
                </a:cxn>
                <a:cxn ang="0">
                  <a:pos x="0" y="0"/>
                </a:cxn>
                <a:cxn ang="0">
                  <a:pos x="26" y="0"/>
                </a:cxn>
                <a:cxn ang="0">
                  <a:pos x="26" y="6"/>
                </a:cxn>
                <a:cxn ang="0">
                  <a:pos x="6" y="6"/>
                </a:cxn>
                <a:cxn ang="0">
                  <a:pos x="6" y="20"/>
                </a:cxn>
                <a:cxn ang="0">
                  <a:pos x="26" y="20"/>
                </a:cxn>
                <a:cxn ang="0">
                  <a:pos x="26" y="26"/>
                </a:cxn>
              </a:cxnLst>
              <a:rect l="0" t="0" r="r" b="b"/>
              <a:pathLst>
                <a:path w="28" h="48">
                  <a:moveTo>
                    <a:pt x="26" y="26"/>
                  </a:moveTo>
                  <a:lnTo>
                    <a:pt x="6" y="26"/>
                  </a:lnTo>
                  <a:lnTo>
                    <a:pt x="6" y="42"/>
                  </a:lnTo>
                  <a:lnTo>
                    <a:pt x="28" y="42"/>
                  </a:lnTo>
                  <a:lnTo>
                    <a:pt x="28" y="48"/>
                  </a:lnTo>
                  <a:lnTo>
                    <a:pt x="0" y="48"/>
                  </a:lnTo>
                  <a:lnTo>
                    <a:pt x="0" y="0"/>
                  </a:lnTo>
                  <a:lnTo>
                    <a:pt x="26" y="0"/>
                  </a:lnTo>
                  <a:lnTo>
                    <a:pt x="26" y="6"/>
                  </a:lnTo>
                  <a:lnTo>
                    <a:pt x="6" y="6"/>
                  </a:lnTo>
                  <a:lnTo>
                    <a:pt x="6" y="20"/>
                  </a:lnTo>
                  <a:lnTo>
                    <a:pt x="26" y="20"/>
                  </a:lnTo>
                  <a:lnTo>
                    <a:pt x="26" y="26"/>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dirty="0">
                <a:solidFill>
                  <a:srgbClr val="000000"/>
                </a:solidFill>
                <a:latin typeface="Calibri Light" panose="020F0302020204030204" pitchFamily="34" charset="0"/>
                <a:cs typeface="Calibri Light" panose="020F0302020204030204" pitchFamily="34" charset="0"/>
              </a:endParaRPr>
            </a:p>
          </p:txBody>
        </p:sp>
        <p:sp>
          <p:nvSpPr>
            <p:cNvPr id="41" name="Freeform 40">
              <a:extLst>
                <a:ext uri="{FF2B5EF4-FFF2-40B4-BE49-F238E27FC236}">
                  <a16:creationId xmlns:a16="http://schemas.microsoft.com/office/drawing/2014/main" id="{4DC1EB11-F0B3-524D-B44F-D9492B0A1147}"/>
                </a:ext>
              </a:extLst>
            </p:cNvPr>
            <p:cNvSpPr>
              <a:spLocks noEditPoints="1"/>
            </p:cNvSpPr>
            <p:nvPr userDrawn="1"/>
          </p:nvSpPr>
          <p:spPr bwMode="gray">
            <a:xfrm>
              <a:off x="5368925" y="6445250"/>
              <a:ext cx="58738" cy="76200"/>
            </a:xfrm>
            <a:custGeom>
              <a:avLst/>
              <a:gdLst/>
              <a:ahLst/>
              <a:cxnLst>
                <a:cxn ang="0">
                  <a:pos x="0" y="0"/>
                </a:cxn>
                <a:cxn ang="0">
                  <a:pos x="6" y="0"/>
                </a:cxn>
                <a:cxn ang="0">
                  <a:pos x="16" y="3"/>
                </a:cxn>
                <a:cxn ang="0">
                  <a:pos x="19" y="11"/>
                </a:cxn>
                <a:cxn ang="0">
                  <a:pos x="16" y="21"/>
                </a:cxn>
                <a:cxn ang="0">
                  <a:pos x="5" y="24"/>
                </a:cxn>
                <a:cxn ang="0">
                  <a:pos x="0" y="24"/>
                </a:cxn>
                <a:cxn ang="0">
                  <a:pos x="0" y="0"/>
                </a:cxn>
                <a:cxn ang="0">
                  <a:pos x="3" y="22"/>
                </a:cxn>
                <a:cxn ang="0">
                  <a:pos x="6" y="22"/>
                </a:cxn>
                <a:cxn ang="0">
                  <a:pos x="16" y="12"/>
                </a:cxn>
                <a:cxn ang="0">
                  <a:pos x="6" y="2"/>
                </a:cxn>
                <a:cxn ang="0">
                  <a:pos x="3" y="3"/>
                </a:cxn>
                <a:cxn ang="0">
                  <a:pos x="3" y="22"/>
                </a:cxn>
              </a:cxnLst>
              <a:rect l="0" t="0" r="r" b="b"/>
              <a:pathLst>
                <a:path w="19" h="24">
                  <a:moveTo>
                    <a:pt x="0" y="0"/>
                  </a:moveTo>
                  <a:cubicBezTo>
                    <a:pt x="2" y="0"/>
                    <a:pt x="4" y="0"/>
                    <a:pt x="6" y="0"/>
                  </a:cubicBezTo>
                  <a:cubicBezTo>
                    <a:pt x="11" y="0"/>
                    <a:pt x="14" y="1"/>
                    <a:pt x="16" y="3"/>
                  </a:cubicBezTo>
                  <a:cubicBezTo>
                    <a:pt x="18" y="5"/>
                    <a:pt x="19" y="8"/>
                    <a:pt x="19" y="11"/>
                  </a:cubicBezTo>
                  <a:cubicBezTo>
                    <a:pt x="19" y="15"/>
                    <a:pt x="18" y="19"/>
                    <a:pt x="16" y="21"/>
                  </a:cubicBezTo>
                  <a:cubicBezTo>
                    <a:pt x="14" y="23"/>
                    <a:pt x="10" y="24"/>
                    <a:pt x="5" y="24"/>
                  </a:cubicBezTo>
                  <a:cubicBezTo>
                    <a:pt x="3" y="24"/>
                    <a:pt x="1" y="24"/>
                    <a:pt x="0" y="24"/>
                  </a:cubicBezTo>
                  <a:lnTo>
                    <a:pt x="0" y="0"/>
                  </a:lnTo>
                  <a:close/>
                  <a:moveTo>
                    <a:pt x="3" y="22"/>
                  </a:moveTo>
                  <a:cubicBezTo>
                    <a:pt x="4" y="22"/>
                    <a:pt x="5" y="22"/>
                    <a:pt x="6" y="22"/>
                  </a:cubicBezTo>
                  <a:cubicBezTo>
                    <a:pt x="12" y="22"/>
                    <a:pt x="16" y="18"/>
                    <a:pt x="16" y="12"/>
                  </a:cubicBezTo>
                  <a:cubicBezTo>
                    <a:pt x="16" y="6"/>
                    <a:pt x="13" y="2"/>
                    <a:pt x="6" y="2"/>
                  </a:cubicBezTo>
                  <a:cubicBezTo>
                    <a:pt x="5" y="2"/>
                    <a:pt x="4" y="3"/>
                    <a:pt x="3" y="3"/>
                  </a:cubicBezTo>
                  <a:lnTo>
                    <a:pt x="3" y="22"/>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dirty="0">
                <a:solidFill>
                  <a:srgbClr val="000000"/>
                </a:solidFill>
                <a:latin typeface="Calibri Light" panose="020F0302020204030204" pitchFamily="34" charset="0"/>
                <a:cs typeface="Calibri Light" panose="020F0302020204030204" pitchFamily="34" charset="0"/>
              </a:endParaRPr>
            </a:p>
          </p:txBody>
        </p:sp>
        <p:sp>
          <p:nvSpPr>
            <p:cNvPr id="42" name="Freeform 41">
              <a:extLst>
                <a:ext uri="{FF2B5EF4-FFF2-40B4-BE49-F238E27FC236}">
                  <a16:creationId xmlns:a16="http://schemas.microsoft.com/office/drawing/2014/main" id="{295216A1-4E49-AB48-815D-ECC09ADF8AA2}"/>
                </a:ext>
              </a:extLst>
            </p:cNvPr>
            <p:cNvSpPr>
              <a:spLocks noEditPoints="1"/>
            </p:cNvSpPr>
            <p:nvPr userDrawn="1"/>
          </p:nvSpPr>
          <p:spPr bwMode="gray">
            <a:xfrm>
              <a:off x="5472113" y="6445250"/>
              <a:ext cx="63500" cy="76200"/>
            </a:xfrm>
            <a:custGeom>
              <a:avLst/>
              <a:gdLst/>
              <a:ahLst/>
              <a:cxnLst>
                <a:cxn ang="0">
                  <a:pos x="6" y="16"/>
                </a:cxn>
                <a:cxn ang="0">
                  <a:pos x="3" y="24"/>
                </a:cxn>
                <a:cxn ang="0">
                  <a:pos x="0" y="24"/>
                </a:cxn>
                <a:cxn ang="0">
                  <a:pos x="8" y="0"/>
                </a:cxn>
                <a:cxn ang="0">
                  <a:pos x="12" y="0"/>
                </a:cxn>
                <a:cxn ang="0">
                  <a:pos x="20" y="24"/>
                </a:cxn>
                <a:cxn ang="0">
                  <a:pos x="17" y="24"/>
                </a:cxn>
                <a:cxn ang="0">
                  <a:pos x="14" y="16"/>
                </a:cxn>
                <a:cxn ang="0">
                  <a:pos x="6" y="16"/>
                </a:cxn>
                <a:cxn ang="0">
                  <a:pos x="13" y="14"/>
                </a:cxn>
                <a:cxn ang="0">
                  <a:pos x="11" y="7"/>
                </a:cxn>
                <a:cxn ang="0">
                  <a:pos x="10" y="3"/>
                </a:cxn>
                <a:cxn ang="0">
                  <a:pos x="10" y="3"/>
                </a:cxn>
                <a:cxn ang="0">
                  <a:pos x="9" y="7"/>
                </a:cxn>
                <a:cxn ang="0">
                  <a:pos x="6" y="14"/>
                </a:cxn>
                <a:cxn ang="0">
                  <a:pos x="13" y="14"/>
                </a:cxn>
              </a:cxnLst>
              <a:rect l="0" t="0" r="r" b="b"/>
              <a:pathLst>
                <a:path w="20" h="24">
                  <a:moveTo>
                    <a:pt x="6" y="16"/>
                  </a:moveTo>
                  <a:cubicBezTo>
                    <a:pt x="3" y="24"/>
                    <a:pt x="3" y="24"/>
                    <a:pt x="3" y="24"/>
                  </a:cubicBezTo>
                  <a:cubicBezTo>
                    <a:pt x="0" y="24"/>
                    <a:pt x="0" y="24"/>
                    <a:pt x="0" y="24"/>
                  </a:cubicBezTo>
                  <a:cubicBezTo>
                    <a:pt x="8" y="0"/>
                    <a:pt x="8" y="0"/>
                    <a:pt x="8" y="0"/>
                  </a:cubicBezTo>
                  <a:cubicBezTo>
                    <a:pt x="12" y="0"/>
                    <a:pt x="12" y="0"/>
                    <a:pt x="12" y="0"/>
                  </a:cubicBezTo>
                  <a:cubicBezTo>
                    <a:pt x="20" y="24"/>
                    <a:pt x="20" y="24"/>
                    <a:pt x="20" y="24"/>
                  </a:cubicBezTo>
                  <a:cubicBezTo>
                    <a:pt x="17" y="24"/>
                    <a:pt x="17" y="24"/>
                    <a:pt x="17" y="24"/>
                  </a:cubicBezTo>
                  <a:cubicBezTo>
                    <a:pt x="14" y="16"/>
                    <a:pt x="14" y="16"/>
                    <a:pt x="14" y="16"/>
                  </a:cubicBezTo>
                  <a:lnTo>
                    <a:pt x="6" y="16"/>
                  </a:lnTo>
                  <a:close/>
                  <a:moveTo>
                    <a:pt x="13" y="14"/>
                  </a:moveTo>
                  <a:cubicBezTo>
                    <a:pt x="11" y="7"/>
                    <a:pt x="11" y="7"/>
                    <a:pt x="11" y="7"/>
                  </a:cubicBezTo>
                  <a:cubicBezTo>
                    <a:pt x="11" y="6"/>
                    <a:pt x="10" y="4"/>
                    <a:pt x="10" y="3"/>
                  </a:cubicBezTo>
                  <a:cubicBezTo>
                    <a:pt x="10" y="3"/>
                    <a:pt x="10" y="3"/>
                    <a:pt x="10" y="3"/>
                  </a:cubicBezTo>
                  <a:cubicBezTo>
                    <a:pt x="9" y="4"/>
                    <a:pt x="9" y="6"/>
                    <a:pt x="9" y="7"/>
                  </a:cubicBezTo>
                  <a:cubicBezTo>
                    <a:pt x="6" y="14"/>
                    <a:pt x="6" y="14"/>
                    <a:pt x="6" y="14"/>
                  </a:cubicBezTo>
                  <a:lnTo>
                    <a:pt x="13" y="14"/>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dirty="0">
                <a:solidFill>
                  <a:srgbClr val="000000"/>
                </a:solidFill>
                <a:latin typeface="Calibri Light" panose="020F0302020204030204" pitchFamily="34" charset="0"/>
                <a:cs typeface="Calibri Light" panose="020F0302020204030204" pitchFamily="34" charset="0"/>
              </a:endParaRPr>
            </a:p>
          </p:txBody>
        </p:sp>
        <p:sp>
          <p:nvSpPr>
            <p:cNvPr id="43" name="Freeform 42">
              <a:extLst>
                <a:ext uri="{FF2B5EF4-FFF2-40B4-BE49-F238E27FC236}">
                  <a16:creationId xmlns:a16="http://schemas.microsoft.com/office/drawing/2014/main" id="{5A184FCE-C47B-4446-BA1D-E286DDD84B06}"/>
                </a:ext>
              </a:extLst>
            </p:cNvPr>
            <p:cNvSpPr>
              <a:spLocks/>
            </p:cNvSpPr>
            <p:nvPr userDrawn="1"/>
          </p:nvSpPr>
          <p:spPr bwMode="gray">
            <a:xfrm>
              <a:off x="5548313" y="6445250"/>
              <a:ext cx="57150" cy="76200"/>
            </a:xfrm>
            <a:custGeom>
              <a:avLst/>
              <a:gdLst/>
              <a:ahLst/>
              <a:cxnLst>
                <a:cxn ang="0">
                  <a:pos x="18" y="23"/>
                </a:cxn>
                <a:cxn ang="0">
                  <a:pos x="11" y="24"/>
                </a:cxn>
                <a:cxn ang="0">
                  <a:pos x="0" y="12"/>
                </a:cxn>
                <a:cxn ang="0">
                  <a:pos x="12" y="0"/>
                </a:cxn>
                <a:cxn ang="0">
                  <a:pos x="18" y="1"/>
                </a:cxn>
                <a:cxn ang="0">
                  <a:pos x="17" y="3"/>
                </a:cxn>
                <a:cxn ang="0">
                  <a:pos x="12" y="2"/>
                </a:cxn>
                <a:cxn ang="0">
                  <a:pos x="3" y="12"/>
                </a:cxn>
                <a:cxn ang="0">
                  <a:pos x="12" y="22"/>
                </a:cxn>
                <a:cxn ang="0">
                  <a:pos x="17" y="21"/>
                </a:cxn>
                <a:cxn ang="0">
                  <a:pos x="18" y="23"/>
                </a:cxn>
              </a:cxnLst>
              <a:rect l="0" t="0" r="r" b="b"/>
              <a:pathLst>
                <a:path w="18" h="24">
                  <a:moveTo>
                    <a:pt x="18" y="23"/>
                  </a:moveTo>
                  <a:cubicBezTo>
                    <a:pt x="16" y="24"/>
                    <a:pt x="14" y="24"/>
                    <a:pt x="11" y="24"/>
                  </a:cubicBezTo>
                  <a:cubicBezTo>
                    <a:pt x="5" y="24"/>
                    <a:pt x="0" y="20"/>
                    <a:pt x="0" y="12"/>
                  </a:cubicBezTo>
                  <a:cubicBezTo>
                    <a:pt x="0" y="5"/>
                    <a:pt x="5" y="0"/>
                    <a:pt x="12" y="0"/>
                  </a:cubicBezTo>
                  <a:cubicBezTo>
                    <a:pt x="15" y="0"/>
                    <a:pt x="17" y="0"/>
                    <a:pt x="18" y="1"/>
                  </a:cubicBezTo>
                  <a:cubicBezTo>
                    <a:pt x="17" y="3"/>
                    <a:pt x="17" y="3"/>
                    <a:pt x="17" y="3"/>
                  </a:cubicBezTo>
                  <a:cubicBezTo>
                    <a:pt x="16" y="3"/>
                    <a:pt x="14" y="2"/>
                    <a:pt x="12" y="2"/>
                  </a:cubicBezTo>
                  <a:cubicBezTo>
                    <a:pt x="6" y="2"/>
                    <a:pt x="3" y="6"/>
                    <a:pt x="3" y="12"/>
                  </a:cubicBezTo>
                  <a:cubicBezTo>
                    <a:pt x="3" y="18"/>
                    <a:pt x="6" y="22"/>
                    <a:pt x="12" y="22"/>
                  </a:cubicBezTo>
                  <a:cubicBezTo>
                    <a:pt x="14" y="22"/>
                    <a:pt x="16" y="21"/>
                    <a:pt x="17" y="21"/>
                  </a:cubicBezTo>
                  <a:lnTo>
                    <a:pt x="18" y="23"/>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dirty="0">
                <a:solidFill>
                  <a:srgbClr val="000000"/>
                </a:solidFill>
                <a:latin typeface="Calibri Light" panose="020F0302020204030204" pitchFamily="34" charset="0"/>
                <a:cs typeface="Calibri Light" panose="020F0302020204030204" pitchFamily="34" charset="0"/>
              </a:endParaRPr>
            </a:p>
          </p:txBody>
        </p:sp>
        <p:sp>
          <p:nvSpPr>
            <p:cNvPr id="44" name="Freeform 43">
              <a:extLst>
                <a:ext uri="{FF2B5EF4-FFF2-40B4-BE49-F238E27FC236}">
                  <a16:creationId xmlns:a16="http://schemas.microsoft.com/office/drawing/2014/main" id="{7650BDEC-1252-284F-B324-192B5232D5E8}"/>
                </a:ext>
              </a:extLst>
            </p:cNvPr>
            <p:cNvSpPr>
              <a:spLocks/>
            </p:cNvSpPr>
            <p:nvPr userDrawn="1"/>
          </p:nvSpPr>
          <p:spPr bwMode="gray">
            <a:xfrm>
              <a:off x="5614988" y="6445250"/>
              <a:ext cx="57150" cy="76200"/>
            </a:xfrm>
            <a:custGeom>
              <a:avLst/>
              <a:gdLst/>
              <a:ahLst/>
              <a:cxnLst>
                <a:cxn ang="0">
                  <a:pos x="18" y="23"/>
                </a:cxn>
                <a:cxn ang="0">
                  <a:pos x="12" y="24"/>
                </a:cxn>
                <a:cxn ang="0">
                  <a:pos x="0" y="12"/>
                </a:cxn>
                <a:cxn ang="0">
                  <a:pos x="13" y="0"/>
                </a:cxn>
                <a:cxn ang="0">
                  <a:pos x="18" y="1"/>
                </a:cxn>
                <a:cxn ang="0">
                  <a:pos x="18" y="3"/>
                </a:cxn>
                <a:cxn ang="0">
                  <a:pos x="13" y="2"/>
                </a:cxn>
                <a:cxn ang="0">
                  <a:pos x="4" y="12"/>
                </a:cxn>
                <a:cxn ang="0">
                  <a:pos x="13" y="22"/>
                </a:cxn>
                <a:cxn ang="0">
                  <a:pos x="18" y="21"/>
                </a:cxn>
                <a:cxn ang="0">
                  <a:pos x="18" y="23"/>
                </a:cxn>
              </a:cxnLst>
              <a:rect l="0" t="0" r="r" b="b"/>
              <a:pathLst>
                <a:path w="18" h="24">
                  <a:moveTo>
                    <a:pt x="18" y="23"/>
                  </a:moveTo>
                  <a:cubicBezTo>
                    <a:pt x="17" y="24"/>
                    <a:pt x="15" y="24"/>
                    <a:pt x="12" y="24"/>
                  </a:cubicBezTo>
                  <a:cubicBezTo>
                    <a:pt x="5" y="24"/>
                    <a:pt x="0" y="20"/>
                    <a:pt x="0" y="12"/>
                  </a:cubicBezTo>
                  <a:cubicBezTo>
                    <a:pt x="0" y="5"/>
                    <a:pt x="5" y="0"/>
                    <a:pt x="13" y="0"/>
                  </a:cubicBezTo>
                  <a:cubicBezTo>
                    <a:pt x="16" y="0"/>
                    <a:pt x="18" y="0"/>
                    <a:pt x="18" y="1"/>
                  </a:cubicBezTo>
                  <a:cubicBezTo>
                    <a:pt x="18" y="3"/>
                    <a:pt x="18" y="3"/>
                    <a:pt x="18" y="3"/>
                  </a:cubicBezTo>
                  <a:cubicBezTo>
                    <a:pt x="17" y="3"/>
                    <a:pt x="15" y="2"/>
                    <a:pt x="13" y="2"/>
                  </a:cubicBezTo>
                  <a:cubicBezTo>
                    <a:pt x="7" y="2"/>
                    <a:pt x="4" y="6"/>
                    <a:pt x="4" y="12"/>
                  </a:cubicBezTo>
                  <a:cubicBezTo>
                    <a:pt x="4" y="18"/>
                    <a:pt x="7" y="22"/>
                    <a:pt x="13" y="22"/>
                  </a:cubicBezTo>
                  <a:cubicBezTo>
                    <a:pt x="15" y="22"/>
                    <a:pt x="17" y="21"/>
                    <a:pt x="18" y="21"/>
                  </a:cubicBezTo>
                  <a:lnTo>
                    <a:pt x="18" y="23"/>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dirty="0">
                <a:solidFill>
                  <a:srgbClr val="000000"/>
                </a:solidFill>
                <a:latin typeface="Calibri Light" panose="020F0302020204030204" pitchFamily="34" charset="0"/>
                <a:cs typeface="Calibri Light" panose="020F0302020204030204" pitchFamily="34" charset="0"/>
              </a:endParaRPr>
            </a:p>
          </p:txBody>
        </p:sp>
        <p:sp>
          <p:nvSpPr>
            <p:cNvPr id="45" name="Freeform 44">
              <a:extLst>
                <a:ext uri="{FF2B5EF4-FFF2-40B4-BE49-F238E27FC236}">
                  <a16:creationId xmlns:a16="http://schemas.microsoft.com/office/drawing/2014/main" id="{E7AA754E-863D-8D4E-880A-9688B2FA106D}"/>
                </a:ext>
              </a:extLst>
            </p:cNvPr>
            <p:cNvSpPr>
              <a:spLocks noEditPoints="1"/>
            </p:cNvSpPr>
            <p:nvPr userDrawn="1"/>
          </p:nvSpPr>
          <p:spPr bwMode="gray">
            <a:xfrm>
              <a:off x="5684838" y="6445250"/>
              <a:ext cx="69850" cy="76200"/>
            </a:xfrm>
            <a:custGeom>
              <a:avLst/>
              <a:gdLst/>
              <a:ahLst/>
              <a:cxnLst>
                <a:cxn ang="0">
                  <a:pos x="11" y="24"/>
                </a:cxn>
                <a:cxn ang="0">
                  <a:pos x="0" y="12"/>
                </a:cxn>
                <a:cxn ang="0">
                  <a:pos x="11" y="0"/>
                </a:cxn>
                <a:cxn ang="0">
                  <a:pos x="22" y="12"/>
                </a:cxn>
                <a:cxn ang="0">
                  <a:pos x="11" y="24"/>
                </a:cxn>
                <a:cxn ang="0">
                  <a:pos x="11" y="22"/>
                </a:cxn>
                <a:cxn ang="0">
                  <a:pos x="19" y="12"/>
                </a:cxn>
                <a:cxn ang="0">
                  <a:pos x="11" y="2"/>
                </a:cxn>
                <a:cxn ang="0">
                  <a:pos x="3" y="12"/>
                </a:cxn>
                <a:cxn ang="0">
                  <a:pos x="11" y="22"/>
                </a:cxn>
              </a:cxnLst>
              <a:rect l="0" t="0" r="r" b="b"/>
              <a:pathLst>
                <a:path w="22" h="24">
                  <a:moveTo>
                    <a:pt x="11" y="24"/>
                  </a:moveTo>
                  <a:cubicBezTo>
                    <a:pt x="4" y="24"/>
                    <a:pt x="0" y="19"/>
                    <a:pt x="0" y="12"/>
                  </a:cubicBezTo>
                  <a:cubicBezTo>
                    <a:pt x="0" y="5"/>
                    <a:pt x="5" y="0"/>
                    <a:pt x="11" y="0"/>
                  </a:cubicBezTo>
                  <a:cubicBezTo>
                    <a:pt x="18" y="0"/>
                    <a:pt x="22" y="5"/>
                    <a:pt x="22" y="12"/>
                  </a:cubicBezTo>
                  <a:cubicBezTo>
                    <a:pt x="22" y="20"/>
                    <a:pt x="17" y="24"/>
                    <a:pt x="11" y="24"/>
                  </a:cubicBezTo>
                  <a:close/>
                  <a:moveTo>
                    <a:pt x="11" y="22"/>
                  </a:moveTo>
                  <a:cubicBezTo>
                    <a:pt x="16" y="22"/>
                    <a:pt x="19" y="17"/>
                    <a:pt x="19" y="12"/>
                  </a:cubicBezTo>
                  <a:cubicBezTo>
                    <a:pt x="19" y="7"/>
                    <a:pt x="16" y="2"/>
                    <a:pt x="11" y="2"/>
                  </a:cubicBezTo>
                  <a:cubicBezTo>
                    <a:pt x="6" y="2"/>
                    <a:pt x="3" y="7"/>
                    <a:pt x="3" y="12"/>
                  </a:cubicBezTo>
                  <a:cubicBezTo>
                    <a:pt x="3" y="17"/>
                    <a:pt x="6" y="22"/>
                    <a:pt x="11" y="22"/>
                  </a:cubicBez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dirty="0">
                <a:solidFill>
                  <a:srgbClr val="000000"/>
                </a:solidFill>
                <a:latin typeface="Calibri Light" panose="020F0302020204030204" pitchFamily="34" charset="0"/>
                <a:cs typeface="Calibri Light" panose="020F0302020204030204" pitchFamily="34" charset="0"/>
              </a:endParaRPr>
            </a:p>
          </p:txBody>
        </p:sp>
        <p:sp>
          <p:nvSpPr>
            <p:cNvPr id="46" name="Freeform 45">
              <a:extLst>
                <a:ext uri="{FF2B5EF4-FFF2-40B4-BE49-F238E27FC236}">
                  <a16:creationId xmlns:a16="http://schemas.microsoft.com/office/drawing/2014/main" id="{84DB7819-658F-A34B-9126-9F2AE4653F96}"/>
                </a:ext>
              </a:extLst>
            </p:cNvPr>
            <p:cNvSpPr>
              <a:spLocks/>
            </p:cNvSpPr>
            <p:nvPr userDrawn="1"/>
          </p:nvSpPr>
          <p:spPr bwMode="gray">
            <a:xfrm>
              <a:off x="5773738" y="6445250"/>
              <a:ext cx="53975" cy="76200"/>
            </a:xfrm>
            <a:custGeom>
              <a:avLst/>
              <a:gdLst/>
              <a:ahLst/>
              <a:cxnLst>
                <a:cxn ang="0">
                  <a:pos x="3" y="0"/>
                </a:cxn>
                <a:cxn ang="0">
                  <a:pos x="3" y="14"/>
                </a:cxn>
                <a:cxn ang="0">
                  <a:pos x="9" y="22"/>
                </a:cxn>
                <a:cxn ang="0">
                  <a:pos x="14" y="14"/>
                </a:cxn>
                <a:cxn ang="0">
                  <a:pos x="14" y="0"/>
                </a:cxn>
                <a:cxn ang="0">
                  <a:pos x="17" y="0"/>
                </a:cxn>
                <a:cxn ang="0">
                  <a:pos x="17" y="14"/>
                </a:cxn>
                <a:cxn ang="0">
                  <a:pos x="8" y="24"/>
                </a:cxn>
                <a:cxn ang="0">
                  <a:pos x="0" y="14"/>
                </a:cxn>
                <a:cxn ang="0">
                  <a:pos x="0" y="0"/>
                </a:cxn>
                <a:cxn ang="0">
                  <a:pos x="3" y="0"/>
                </a:cxn>
              </a:cxnLst>
              <a:rect l="0" t="0" r="r" b="b"/>
              <a:pathLst>
                <a:path w="17" h="24">
                  <a:moveTo>
                    <a:pt x="3" y="0"/>
                  </a:moveTo>
                  <a:cubicBezTo>
                    <a:pt x="3" y="14"/>
                    <a:pt x="3" y="14"/>
                    <a:pt x="3" y="14"/>
                  </a:cubicBezTo>
                  <a:cubicBezTo>
                    <a:pt x="3" y="20"/>
                    <a:pt x="5" y="22"/>
                    <a:pt x="9" y="22"/>
                  </a:cubicBezTo>
                  <a:cubicBezTo>
                    <a:pt x="12" y="22"/>
                    <a:pt x="14" y="19"/>
                    <a:pt x="14" y="14"/>
                  </a:cubicBezTo>
                  <a:cubicBezTo>
                    <a:pt x="14" y="0"/>
                    <a:pt x="14" y="0"/>
                    <a:pt x="14" y="0"/>
                  </a:cubicBezTo>
                  <a:cubicBezTo>
                    <a:pt x="17" y="0"/>
                    <a:pt x="17" y="0"/>
                    <a:pt x="17" y="0"/>
                  </a:cubicBezTo>
                  <a:cubicBezTo>
                    <a:pt x="17" y="14"/>
                    <a:pt x="17" y="14"/>
                    <a:pt x="17" y="14"/>
                  </a:cubicBezTo>
                  <a:cubicBezTo>
                    <a:pt x="17" y="21"/>
                    <a:pt x="14" y="24"/>
                    <a:pt x="8" y="24"/>
                  </a:cubicBezTo>
                  <a:cubicBezTo>
                    <a:pt x="4" y="24"/>
                    <a:pt x="0" y="22"/>
                    <a:pt x="0" y="14"/>
                  </a:cubicBezTo>
                  <a:cubicBezTo>
                    <a:pt x="0" y="0"/>
                    <a:pt x="0" y="0"/>
                    <a:pt x="0" y="0"/>
                  </a:cubicBezTo>
                  <a:lnTo>
                    <a:pt x="3" y="0"/>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dirty="0">
                <a:solidFill>
                  <a:srgbClr val="000000"/>
                </a:solidFill>
                <a:latin typeface="Calibri Light" panose="020F0302020204030204" pitchFamily="34" charset="0"/>
                <a:cs typeface="Calibri Light" panose="020F0302020204030204" pitchFamily="34" charset="0"/>
              </a:endParaRPr>
            </a:p>
          </p:txBody>
        </p:sp>
        <p:sp>
          <p:nvSpPr>
            <p:cNvPr id="47" name="Freeform 46">
              <a:extLst>
                <a:ext uri="{FF2B5EF4-FFF2-40B4-BE49-F238E27FC236}">
                  <a16:creationId xmlns:a16="http://schemas.microsoft.com/office/drawing/2014/main" id="{68F19E23-4072-8643-B801-45EB60AB012F}"/>
                </a:ext>
              </a:extLst>
            </p:cNvPr>
            <p:cNvSpPr>
              <a:spLocks/>
            </p:cNvSpPr>
            <p:nvPr userDrawn="1"/>
          </p:nvSpPr>
          <p:spPr bwMode="gray">
            <a:xfrm>
              <a:off x="5853113" y="6445250"/>
              <a:ext cx="57150" cy="76200"/>
            </a:xfrm>
            <a:custGeom>
              <a:avLst/>
              <a:gdLst/>
              <a:ahLst/>
              <a:cxnLst>
                <a:cxn ang="0">
                  <a:pos x="0" y="24"/>
                </a:cxn>
                <a:cxn ang="0">
                  <a:pos x="0" y="0"/>
                </a:cxn>
                <a:cxn ang="0">
                  <a:pos x="3" y="0"/>
                </a:cxn>
                <a:cxn ang="0">
                  <a:pos x="11" y="12"/>
                </a:cxn>
                <a:cxn ang="0">
                  <a:pos x="15" y="20"/>
                </a:cxn>
                <a:cxn ang="0">
                  <a:pos x="15" y="20"/>
                </a:cxn>
                <a:cxn ang="0">
                  <a:pos x="15" y="10"/>
                </a:cxn>
                <a:cxn ang="0">
                  <a:pos x="15" y="0"/>
                </a:cxn>
                <a:cxn ang="0">
                  <a:pos x="18" y="0"/>
                </a:cxn>
                <a:cxn ang="0">
                  <a:pos x="18" y="24"/>
                </a:cxn>
                <a:cxn ang="0">
                  <a:pos x="15" y="24"/>
                </a:cxn>
                <a:cxn ang="0">
                  <a:pos x="7" y="12"/>
                </a:cxn>
                <a:cxn ang="0">
                  <a:pos x="3" y="4"/>
                </a:cxn>
                <a:cxn ang="0">
                  <a:pos x="3" y="4"/>
                </a:cxn>
                <a:cxn ang="0">
                  <a:pos x="3" y="14"/>
                </a:cxn>
                <a:cxn ang="0">
                  <a:pos x="3" y="24"/>
                </a:cxn>
                <a:cxn ang="0">
                  <a:pos x="0" y="24"/>
                </a:cxn>
              </a:cxnLst>
              <a:rect l="0" t="0" r="r" b="b"/>
              <a:pathLst>
                <a:path w="18" h="24">
                  <a:moveTo>
                    <a:pt x="0" y="24"/>
                  </a:moveTo>
                  <a:cubicBezTo>
                    <a:pt x="0" y="0"/>
                    <a:pt x="0" y="0"/>
                    <a:pt x="0" y="0"/>
                  </a:cubicBezTo>
                  <a:cubicBezTo>
                    <a:pt x="3" y="0"/>
                    <a:pt x="3" y="0"/>
                    <a:pt x="3" y="0"/>
                  </a:cubicBezTo>
                  <a:cubicBezTo>
                    <a:pt x="11" y="12"/>
                    <a:pt x="11" y="12"/>
                    <a:pt x="11" y="12"/>
                  </a:cubicBezTo>
                  <a:cubicBezTo>
                    <a:pt x="13" y="15"/>
                    <a:pt x="14" y="17"/>
                    <a:pt x="15" y="20"/>
                  </a:cubicBezTo>
                  <a:cubicBezTo>
                    <a:pt x="15" y="20"/>
                    <a:pt x="15" y="20"/>
                    <a:pt x="15" y="20"/>
                  </a:cubicBezTo>
                  <a:cubicBezTo>
                    <a:pt x="15" y="17"/>
                    <a:pt x="15" y="14"/>
                    <a:pt x="15" y="10"/>
                  </a:cubicBezTo>
                  <a:cubicBezTo>
                    <a:pt x="15" y="0"/>
                    <a:pt x="15" y="0"/>
                    <a:pt x="15" y="0"/>
                  </a:cubicBezTo>
                  <a:cubicBezTo>
                    <a:pt x="18" y="0"/>
                    <a:pt x="18" y="0"/>
                    <a:pt x="18" y="0"/>
                  </a:cubicBezTo>
                  <a:cubicBezTo>
                    <a:pt x="18" y="24"/>
                    <a:pt x="18" y="24"/>
                    <a:pt x="18" y="24"/>
                  </a:cubicBezTo>
                  <a:cubicBezTo>
                    <a:pt x="15" y="24"/>
                    <a:pt x="15" y="24"/>
                    <a:pt x="15" y="24"/>
                  </a:cubicBezTo>
                  <a:cubicBezTo>
                    <a:pt x="7" y="12"/>
                    <a:pt x="7" y="12"/>
                    <a:pt x="7" y="12"/>
                  </a:cubicBezTo>
                  <a:cubicBezTo>
                    <a:pt x="5" y="9"/>
                    <a:pt x="4" y="6"/>
                    <a:pt x="3" y="4"/>
                  </a:cubicBezTo>
                  <a:cubicBezTo>
                    <a:pt x="3" y="4"/>
                    <a:pt x="3" y="4"/>
                    <a:pt x="3" y="4"/>
                  </a:cubicBezTo>
                  <a:cubicBezTo>
                    <a:pt x="3" y="7"/>
                    <a:pt x="3" y="10"/>
                    <a:pt x="3" y="14"/>
                  </a:cubicBezTo>
                  <a:cubicBezTo>
                    <a:pt x="3" y="24"/>
                    <a:pt x="3" y="24"/>
                    <a:pt x="3" y="24"/>
                  </a:cubicBezTo>
                  <a:lnTo>
                    <a:pt x="0" y="24"/>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dirty="0">
                <a:solidFill>
                  <a:srgbClr val="000000"/>
                </a:solidFill>
                <a:latin typeface="Calibri Light" panose="020F0302020204030204" pitchFamily="34" charset="0"/>
                <a:cs typeface="Calibri Light" panose="020F0302020204030204" pitchFamily="34" charset="0"/>
              </a:endParaRPr>
            </a:p>
          </p:txBody>
        </p:sp>
        <p:sp>
          <p:nvSpPr>
            <p:cNvPr id="48" name="Freeform 47">
              <a:extLst>
                <a:ext uri="{FF2B5EF4-FFF2-40B4-BE49-F238E27FC236}">
                  <a16:creationId xmlns:a16="http://schemas.microsoft.com/office/drawing/2014/main" id="{EDAAEB5A-913B-5149-8D4C-6226360A848C}"/>
                </a:ext>
              </a:extLst>
            </p:cNvPr>
            <p:cNvSpPr>
              <a:spLocks/>
            </p:cNvSpPr>
            <p:nvPr userDrawn="1"/>
          </p:nvSpPr>
          <p:spPr bwMode="gray">
            <a:xfrm>
              <a:off x="5922963" y="6445250"/>
              <a:ext cx="57150" cy="76200"/>
            </a:xfrm>
            <a:custGeom>
              <a:avLst/>
              <a:gdLst/>
              <a:ahLst/>
              <a:cxnLst>
                <a:cxn ang="0">
                  <a:pos x="16" y="6"/>
                </a:cxn>
                <a:cxn ang="0">
                  <a:pos x="0" y="6"/>
                </a:cxn>
                <a:cxn ang="0">
                  <a:pos x="0" y="0"/>
                </a:cxn>
                <a:cxn ang="0">
                  <a:pos x="36" y="0"/>
                </a:cxn>
                <a:cxn ang="0">
                  <a:pos x="36" y="6"/>
                </a:cxn>
                <a:cxn ang="0">
                  <a:pos x="22" y="6"/>
                </a:cxn>
                <a:cxn ang="0">
                  <a:pos x="22" y="48"/>
                </a:cxn>
                <a:cxn ang="0">
                  <a:pos x="16" y="48"/>
                </a:cxn>
                <a:cxn ang="0">
                  <a:pos x="16" y="6"/>
                </a:cxn>
              </a:cxnLst>
              <a:rect l="0" t="0" r="r" b="b"/>
              <a:pathLst>
                <a:path w="36" h="48">
                  <a:moveTo>
                    <a:pt x="16" y="6"/>
                  </a:moveTo>
                  <a:lnTo>
                    <a:pt x="0" y="6"/>
                  </a:lnTo>
                  <a:lnTo>
                    <a:pt x="0" y="0"/>
                  </a:lnTo>
                  <a:lnTo>
                    <a:pt x="36" y="0"/>
                  </a:lnTo>
                  <a:lnTo>
                    <a:pt x="36" y="6"/>
                  </a:lnTo>
                  <a:lnTo>
                    <a:pt x="22" y="6"/>
                  </a:lnTo>
                  <a:lnTo>
                    <a:pt x="22" y="48"/>
                  </a:lnTo>
                  <a:lnTo>
                    <a:pt x="16" y="48"/>
                  </a:lnTo>
                  <a:lnTo>
                    <a:pt x="16" y="6"/>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dirty="0">
                <a:solidFill>
                  <a:srgbClr val="000000"/>
                </a:solidFill>
                <a:latin typeface="Calibri Light" panose="020F0302020204030204" pitchFamily="34" charset="0"/>
                <a:cs typeface="Calibri Light" panose="020F0302020204030204" pitchFamily="34" charset="0"/>
              </a:endParaRPr>
            </a:p>
          </p:txBody>
        </p:sp>
        <p:sp>
          <p:nvSpPr>
            <p:cNvPr id="49" name="Freeform 48">
              <a:extLst>
                <a:ext uri="{FF2B5EF4-FFF2-40B4-BE49-F238E27FC236}">
                  <a16:creationId xmlns:a16="http://schemas.microsoft.com/office/drawing/2014/main" id="{9D6B94BE-F458-EA4C-A6AD-EF06C16D8B5E}"/>
                </a:ext>
              </a:extLst>
            </p:cNvPr>
            <p:cNvSpPr>
              <a:spLocks noEditPoints="1"/>
            </p:cNvSpPr>
            <p:nvPr userDrawn="1"/>
          </p:nvSpPr>
          <p:spPr bwMode="gray">
            <a:xfrm>
              <a:off x="5980113" y="6445250"/>
              <a:ext cx="63500" cy="76200"/>
            </a:xfrm>
            <a:custGeom>
              <a:avLst/>
              <a:gdLst/>
              <a:ahLst/>
              <a:cxnLst>
                <a:cxn ang="0">
                  <a:pos x="6" y="16"/>
                </a:cxn>
                <a:cxn ang="0">
                  <a:pos x="3" y="24"/>
                </a:cxn>
                <a:cxn ang="0">
                  <a:pos x="0" y="24"/>
                </a:cxn>
                <a:cxn ang="0">
                  <a:pos x="8" y="0"/>
                </a:cxn>
                <a:cxn ang="0">
                  <a:pos x="12" y="0"/>
                </a:cxn>
                <a:cxn ang="0">
                  <a:pos x="20" y="24"/>
                </a:cxn>
                <a:cxn ang="0">
                  <a:pos x="17" y="24"/>
                </a:cxn>
                <a:cxn ang="0">
                  <a:pos x="14" y="16"/>
                </a:cxn>
                <a:cxn ang="0">
                  <a:pos x="6" y="16"/>
                </a:cxn>
                <a:cxn ang="0">
                  <a:pos x="14" y="14"/>
                </a:cxn>
                <a:cxn ang="0">
                  <a:pos x="11" y="7"/>
                </a:cxn>
                <a:cxn ang="0">
                  <a:pos x="10" y="3"/>
                </a:cxn>
                <a:cxn ang="0">
                  <a:pos x="10" y="3"/>
                </a:cxn>
                <a:cxn ang="0">
                  <a:pos x="9" y="7"/>
                </a:cxn>
                <a:cxn ang="0">
                  <a:pos x="7" y="14"/>
                </a:cxn>
                <a:cxn ang="0">
                  <a:pos x="14" y="14"/>
                </a:cxn>
              </a:cxnLst>
              <a:rect l="0" t="0" r="r" b="b"/>
              <a:pathLst>
                <a:path w="20" h="24">
                  <a:moveTo>
                    <a:pt x="6" y="16"/>
                  </a:moveTo>
                  <a:cubicBezTo>
                    <a:pt x="3" y="24"/>
                    <a:pt x="3" y="24"/>
                    <a:pt x="3" y="24"/>
                  </a:cubicBezTo>
                  <a:cubicBezTo>
                    <a:pt x="0" y="24"/>
                    <a:pt x="0" y="24"/>
                    <a:pt x="0" y="24"/>
                  </a:cubicBezTo>
                  <a:cubicBezTo>
                    <a:pt x="8" y="0"/>
                    <a:pt x="8" y="0"/>
                    <a:pt x="8" y="0"/>
                  </a:cubicBezTo>
                  <a:cubicBezTo>
                    <a:pt x="12" y="0"/>
                    <a:pt x="12" y="0"/>
                    <a:pt x="12" y="0"/>
                  </a:cubicBezTo>
                  <a:cubicBezTo>
                    <a:pt x="20" y="24"/>
                    <a:pt x="20" y="24"/>
                    <a:pt x="20" y="24"/>
                  </a:cubicBezTo>
                  <a:cubicBezTo>
                    <a:pt x="17" y="24"/>
                    <a:pt x="17" y="24"/>
                    <a:pt x="17" y="24"/>
                  </a:cubicBezTo>
                  <a:cubicBezTo>
                    <a:pt x="14" y="16"/>
                    <a:pt x="14" y="16"/>
                    <a:pt x="14" y="16"/>
                  </a:cubicBezTo>
                  <a:lnTo>
                    <a:pt x="6" y="16"/>
                  </a:lnTo>
                  <a:close/>
                  <a:moveTo>
                    <a:pt x="14" y="14"/>
                  </a:moveTo>
                  <a:cubicBezTo>
                    <a:pt x="11" y="7"/>
                    <a:pt x="11" y="7"/>
                    <a:pt x="11" y="7"/>
                  </a:cubicBezTo>
                  <a:cubicBezTo>
                    <a:pt x="11" y="6"/>
                    <a:pt x="11" y="4"/>
                    <a:pt x="10" y="3"/>
                  </a:cubicBezTo>
                  <a:cubicBezTo>
                    <a:pt x="10" y="3"/>
                    <a:pt x="10" y="3"/>
                    <a:pt x="10" y="3"/>
                  </a:cubicBezTo>
                  <a:cubicBezTo>
                    <a:pt x="10" y="4"/>
                    <a:pt x="9" y="6"/>
                    <a:pt x="9" y="7"/>
                  </a:cubicBezTo>
                  <a:cubicBezTo>
                    <a:pt x="7" y="14"/>
                    <a:pt x="7" y="14"/>
                    <a:pt x="7" y="14"/>
                  </a:cubicBezTo>
                  <a:lnTo>
                    <a:pt x="14" y="14"/>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dirty="0">
                <a:solidFill>
                  <a:srgbClr val="000000"/>
                </a:solidFill>
                <a:latin typeface="Calibri Light" panose="020F0302020204030204" pitchFamily="34" charset="0"/>
                <a:cs typeface="Calibri Light" panose="020F0302020204030204" pitchFamily="34" charset="0"/>
              </a:endParaRPr>
            </a:p>
          </p:txBody>
        </p:sp>
        <p:sp>
          <p:nvSpPr>
            <p:cNvPr id="50" name="Freeform 49">
              <a:extLst>
                <a:ext uri="{FF2B5EF4-FFF2-40B4-BE49-F238E27FC236}">
                  <a16:creationId xmlns:a16="http://schemas.microsoft.com/office/drawing/2014/main" id="{92029383-DF5D-824B-8BAA-7730BD7E9995}"/>
                </a:ext>
              </a:extLst>
            </p:cNvPr>
            <p:cNvSpPr>
              <a:spLocks/>
            </p:cNvSpPr>
            <p:nvPr userDrawn="1"/>
          </p:nvSpPr>
          <p:spPr bwMode="gray">
            <a:xfrm>
              <a:off x="6062663" y="6445250"/>
              <a:ext cx="57150" cy="76200"/>
            </a:xfrm>
            <a:custGeom>
              <a:avLst/>
              <a:gdLst/>
              <a:ahLst/>
              <a:cxnLst>
                <a:cxn ang="0">
                  <a:pos x="0" y="24"/>
                </a:cxn>
                <a:cxn ang="0">
                  <a:pos x="0" y="0"/>
                </a:cxn>
                <a:cxn ang="0">
                  <a:pos x="3" y="0"/>
                </a:cxn>
                <a:cxn ang="0">
                  <a:pos x="11" y="12"/>
                </a:cxn>
                <a:cxn ang="0">
                  <a:pos x="15" y="20"/>
                </a:cxn>
                <a:cxn ang="0">
                  <a:pos x="15" y="20"/>
                </a:cxn>
                <a:cxn ang="0">
                  <a:pos x="15" y="10"/>
                </a:cxn>
                <a:cxn ang="0">
                  <a:pos x="15" y="0"/>
                </a:cxn>
                <a:cxn ang="0">
                  <a:pos x="18" y="0"/>
                </a:cxn>
                <a:cxn ang="0">
                  <a:pos x="18" y="24"/>
                </a:cxn>
                <a:cxn ang="0">
                  <a:pos x="15" y="24"/>
                </a:cxn>
                <a:cxn ang="0">
                  <a:pos x="7" y="12"/>
                </a:cxn>
                <a:cxn ang="0">
                  <a:pos x="3" y="4"/>
                </a:cxn>
                <a:cxn ang="0">
                  <a:pos x="2" y="4"/>
                </a:cxn>
                <a:cxn ang="0">
                  <a:pos x="3" y="14"/>
                </a:cxn>
                <a:cxn ang="0">
                  <a:pos x="3" y="24"/>
                </a:cxn>
                <a:cxn ang="0">
                  <a:pos x="0" y="24"/>
                </a:cxn>
              </a:cxnLst>
              <a:rect l="0" t="0" r="r" b="b"/>
              <a:pathLst>
                <a:path w="18" h="24">
                  <a:moveTo>
                    <a:pt x="0" y="24"/>
                  </a:moveTo>
                  <a:cubicBezTo>
                    <a:pt x="0" y="0"/>
                    <a:pt x="0" y="0"/>
                    <a:pt x="0" y="0"/>
                  </a:cubicBezTo>
                  <a:cubicBezTo>
                    <a:pt x="3" y="0"/>
                    <a:pt x="3" y="0"/>
                    <a:pt x="3" y="0"/>
                  </a:cubicBezTo>
                  <a:cubicBezTo>
                    <a:pt x="11" y="12"/>
                    <a:pt x="11" y="12"/>
                    <a:pt x="11" y="12"/>
                  </a:cubicBezTo>
                  <a:cubicBezTo>
                    <a:pt x="12" y="15"/>
                    <a:pt x="14" y="17"/>
                    <a:pt x="15" y="20"/>
                  </a:cubicBezTo>
                  <a:cubicBezTo>
                    <a:pt x="15" y="20"/>
                    <a:pt x="15" y="20"/>
                    <a:pt x="15" y="20"/>
                  </a:cubicBezTo>
                  <a:cubicBezTo>
                    <a:pt x="15" y="17"/>
                    <a:pt x="15" y="14"/>
                    <a:pt x="15" y="10"/>
                  </a:cubicBezTo>
                  <a:cubicBezTo>
                    <a:pt x="15" y="0"/>
                    <a:pt x="15" y="0"/>
                    <a:pt x="15" y="0"/>
                  </a:cubicBezTo>
                  <a:cubicBezTo>
                    <a:pt x="18" y="0"/>
                    <a:pt x="18" y="0"/>
                    <a:pt x="18" y="0"/>
                  </a:cubicBezTo>
                  <a:cubicBezTo>
                    <a:pt x="18" y="24"/>
                    <a:pt x="18" y="24"/>
                    <a:pt x="18" y="24"/>
                  </a:cubicBezTo>
                  <a:cubicBezTo>
                    <a:pt x="15" y="24"/>
                    <a:pt x="15" y="24"/>
                    <a:pt x="15" y="24"/>
                  </a:cubicBezTo>
                  <a:cubicBezTo>
                    <a:pt x="7" y="12"/>
                    <a:pt x="7" y="12"/>
                    <a:pt x="7" y="12"/>
                  </a:cubicBezTo>
                  <a:cubicBezTo>
                    <a:pt x="5" y="9"/>
                    <a:pt x="4" y="6"/>
                    <a:pt x="3" y="4"/>
                  </a:cubicBezTo>
                  <a:cubicBezTo>
                    <a:pt x="2" y="4"/>
                    <a:pt x="2" y="4"/>
                    <a:pt x="2" y="4"/>
                  </a:cubicBezTo>
                  <a:cubicBezTo>
                    <a:pt x="3" y="7"/>
                    <a:pt x="3" y="10"/>
                    <a:pt x="3" y="14"/>
                  </a:cubicBezTo>
                  <a:cubicBezTo>
                    <a:pt x="3" y="24"/>
                    <a:pt x="3" y="24"/>
                    <a:pt x="3" y="24"/>
                  </a:cubicBezTo>
                  <a:lnTo>
                    <a:pt x="0" y="24"/>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dirty="0">
                <a:solidFill>
                  <a:srgbClr val="000000"/>
                </a:solidFill>
                <a:latin typeface="Calibri Light" panose="020F0302020204030204" pitchFamily="34" charset="0"/>
                <a:cs typeface="Calibri Light" panose="020F0302020204030204" pitchFamily="34" charset="0"/>
              </a:endParaRPr>
            </a:p>
          </p:txBody>
        </p:sp>
        <p:sp>
          <p:nvSpPr>
            <p:cNvPr id="51" name="Freeform 50">
              <a:extLst>
                <a:ext uri="{FF2B5EF4-FFF2-40B4-BE49-F238E27FC236}">
                  <a16:creationId xmlns:a16="http://schemas.microsoft.com/office/drawing/2014/main" id="{5BA3FC7A-DD70-B441-9DD6-BE680E63D1FF}"/>
                </a:ext>
              </a:extLst>
            </p:cNvPr>
            <p:cNvSpPr>
              <a:spLocks/>
            </p:cNvSpPr>
            <p:nvPr userDrawn="1"/>
          </p:nvSpPr>
          <p:spPr bwMode="gray">
            <a:xfrm>
              <a:off x="6132513" y="6445250"/>
              <a:ext cx="57150" cy="76200"/>
            </a:xfrm>
            <a:custGeom>
              <a:avLst/>
              <a:gdLst/>
              <a:ahLst/>
              <a:cxnLst>
                <a:cxn ang="0">
                  <a:pos x="16" y="6"/>
                </a:cxn>
                <a:cxn ang="0">
                  <a:pos x="0" y="6"/>
                </a:cxn>
                <a:cxn ang="0">
                  <a:pos x="0" y="0"/>
                </a:cxn>
                <a:cxn ang="0">
                  <a:pos x="36" y="0"/>
                </a:cxn>
                <a:cxn ang="0">
                  <a:pos x="36" y="6"/>
                </a:cxn>
                <a:cxn ang="0">
                  <a:pos x="22" y="6"/>
                </a:cxn>
                <a:cxn ang="0">
                  <a:pos x="22" y="48"/>
                </a:cxn>
                <a:cxn ang="0">
                  <a:pos x="16" y="48"/>
                </a:cxn>
                <a:cxn ang="0">
                  <a:pos x="16" y="6"/>
                </a:cxn>
              </a:cxnLst>
              <a:rect l="0" t="0" r="r" b="b"/>
              <a:pathLst>
                <a:path w="36" h="48">
                  <a:moveTo>
                    <a:pt x="16" y="6"/>
                  </a:moveTo>
                  <a:lnTo>
                    <a:pt x="0" y="6"/>
                  </a:lnTo>
                  <a:lnTo>
                    <a:pt x="0" y="0"/>
                  </a:lnTo>
                  <a:lnTo>
                    <a:pt x="36" y="0"/>
                  </a:lnTo>
                  <a:lnTo>
                    <a:pt x="36" y="6"/>
                  </a:lnTo>
                  <a:lnTo>
                    <a:pt x="22" y="6"/>
                  </a:lnTo>
                  <a:lnTo>
                    <a:pt x="22" y="48"/>
                  </a:lnTo>
                  <a:lnTo>
                    <a:pt x="16" y="48"/>
                  </a:lnTo>
                  <a:lnTo>
                    <a:pt x="16" y="6"/>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dirty="0">
                <a:solidFill>
                  <a:srgbClr val="000000"/>
                </a:solidFill>
                <a:latin typeface="Calibri Light" panose="020F0302020204030204" pitchFamily="34" charset="0"/>
                <a:cs typeface="Calibri Light" panose="020F0302020204030204" pitchFamily="34" charset="0"/>
              </a:endParaRPr>
            </a:p>
          </p:txBody>
        </p:sp>
        <p:sp>
          <p:nvSpPr>
            <p:cNvPr id="52" name="Freeform 51">
              <a:extLst>
                <a:ext uri="{FF2B5EF4-FFF2-40B4-BE49-F238E27FC236}">
                  <a16:creationId xmlns:a16="http://schemas.microsoft.com/office/drawing/2014/main" id="{C659A941-A4F0-8343-81F4-0281EEF2ADF2}"/>
                </a:ext>
              </a:extLst>
            </p:cNvPr>
            <p:cNvSpPr>
              <a:spLocks/>
            </p:cNvSpPr>
            <p:nvPr userDrawn="1"/>
          </p:nvSpPr>
          <p:spPr bwMode="gray">
            <a:xfrm>
              <a:off x="6199188" y="6445250"/>
              <a:ext cx="47625" cy="76200"/>
            </a:xfrm>
            <a:custGeom>
              <a:avLst/>
              <a:gdLst/>
              <a:ahLst/>
              <a:cxnLst>
                <a:cxn ang="0">
                  <a:pos x="1" y="20"/>
                </a:cxn>
                <a:cxn ang="0">
                  <a:pos x="6" y="22"/>
                </a:cxn>
                <a:cxn ang="0">
                  <a:pos x="11" y="18"/>
                </a:cxn>
                <a:cxn ang="0">
                  <a:pos x="7" y="13"/>
                </a:cxn>
                <a:cxn ang="0">
                  <a:pos x="1" y="6"/>
                </a:cxn>
                <a:cxn ang="0">
                  <a:pos x="8" y="0"/>
                </a:cxn>
                <a:cxn ang="0">
                  <a:pos x="14" y="1"/>
                </a:cxn>
                <a:cxn ang="0">
                  <a:pos x="13" y="3"/>
                </a:cxn>
                <a:cxn ang="0">
                  <a:pos x="8" y="2"/>
                </a:cxn>
                <a:cxn ang="0">
                  <a:pos x="4" y="6"/>
                </a:cxn>
                <a:cxn ang="0">
                  <a:pos x="9" y="10"/>
                </a:cxn>
                <a:cxn ang="0">
                  <a:pos x="15" y="17"/>
                </a:cxn>
                <a:cxn ang="0">
                  <a:pos x="6" y="24"/>
                </a:cxn>
                <a:cxn ang="0">
                  <a:pos x="0" y="23"/>
                </a:cxn>
                <a:cxn ang="0">
                  <a:pos x="1" y="20"/>
                </a:cxn>
              </a:cxnLst>
              <a:rect l="0" t="0" r="r" b="b"/>
              <a:pathLst>
                <a:path w="15" h="24">
                  <a:moveTo>
                    <a:pt x="1" y="20"/>
                  </a:moveTo>
                  <a:cubicBezTo>
                    <a:pt x="2" y="21"/>
                    <a:pt x="4" y="22"/>
                    <a:pt x="6" y="22"/>
                  </a:cubicBezTo>
                  <a:cubicBezTo>
                    <a:pt x="10" y="22"/>
                    <a:pt x="11" y="20"/>
                    <a:pt x="11" y="18"/>
                  </a:cubicBezTo>
                  <a:cubicBezTo>
                    <a:pt x="11" y="15"/>
                    <a:pt x="10" y="14"/>
                    <a:pt x="7" y="13"/>
                  </a:cubicBezTo>
                  <a:cubicBezTo>
                    <a:pt x="3" y="12"/>
                    <a:pt x="1" y="10"/>
                    <a:pt x="1" y="6"/>
                  </a:cubicBezTo>
                  <a:cubicBezTo>
                    <a:pt x="1" y="2"/>
                    <a:pt x="4" y="0"/>
                    <a:pt x="8" y="0"/>
                  </a:cubicBezTo>
                  <a:cubicBezTo>
                    <a:pt x="11" y="0"/>
                    <a:pt x="13" y="0"/>
                    <a:pt x="14" y="1"/>
                  </a:cubicBezTo>
                  <a:cubicBezTo>
                    <a:pt x="13" y="3"/>
                    <a:pt x="13" y="3"/>
                    <a:pt x="13" y="3"/>
                  </a:cubicBezTo>
                  <a:cubicBezTo>
                    <a:pt x="12" y="3"/>
                    <a:pt x="10" y="2"/>
                    <a:pt x="8" y="2"/>
                  </a:cubicBezTo>
                  <a:cubicBezTo>
                    <a:pt x="5" y="2"/>
                    <a:pt x="4" y="4"/>
                    <a:pt x="4" y="6"/>
                  </a:cubicBezTo>
                  <a:cubicBezTo>
                    <a:pt x="4" y="8"/>
                    <a:pt x="5" y="9"/>
                    <a:pt x="9" y="10"/>
                  </a:cubicBezTo>
                  <a:cubicBezTo>
                    <a:pt x="13" y="12"/>
                    <a:pt x="15" y="14"/>
                    <a:pt x="15" y="17"/>
                  </a:cubicBezTo>
                  <a:cubicBezTo>
                    <a:pt x="15" y="21"/>
                    <a:pt x="12" y="24"/>
                    <a:pt x="6" y="24"/>
                  </a:cubicBezTo>
                  <a:cubicBezTo>
                    <a:pt x="4" y="24"/>
                    <a:pt x="1" y="24"/>
                    <a:pt x="0" y="23"/>
                  </a:cubicBezTo>
                  <a:lnTo>
                    <a:pt x="1" y="20"/>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dirty="0">
                <a:solidFill>
                  <a:srgbClr val="000000"/>
                </a:solidFill>
                <a:latin typeface="Calibri Light" panose="020F0302020204030204" pitchFamily="34" charset="0"/>
                <a:cs typeface="Calibri Light" panose="020F0302020204030204" pitchFamily="34" charset="0"/>
              </a:endParaRPr>
            </a:p>
          </p:txBody>
        </p:sp>
      </p:grpSp>
    </p:spTree>
    <p:extLst>
      <p:ext uri="{BB962C8B-B14F-4D97-AF65-F5344CB8AC3E}">
        <p14:creationId xmlns:p14="http://schemas.microsoft.com/office/powerpoint/2010/main" val="12713095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wipe(left)">
                                      <p:cBhvr>
                                        <p:cTn id="7" dur="500"/>
                                        <p:tgtEl>
                                          <p:spTgt spid="60"/>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81"/>
                                        </p:tgtEl>
                                        <p:attrNameLst>
                                          <p:attrName>style.visibility</p:attrName>
                                        </p:attrNameLst>
                                      </p:cBhvr>
                                      <p:to>
                                        <p:strVal val="visible"/>
                                      </p:to>
                                    </p:set>
                                    <p:animEffect transition="in" filter="wipe(left)">
                                      <p:cBhvr>
                                        <p:cTn id="11" dur="500"/>
                                        <p:tgtEl>
                                          <p:spTgt spid="8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0" grpId="0" animBg="1"/>
      <p:bldP spid="81" grpId="0" animBg="1"/>
    </p:bldLst>
  </p:timing>
  <p:extLst mod="1">
    <p:ext uri="{DCECCB84-F9BA-43D5-87BE-67443E8EF086}">
      <p15:sldGuideLst xmlns:p15="http://schemas.microsoft.com/office/powerpoint/2012/main">
        <p15:guide id="1" orient="horz" pos="1620">
          <p15:clr>
            <a:srgbClr val="FBAE40"/>
          </p15:clr>
        </p15:guide>
        <p15:guide id="2" pos="2880">
          <p15:clr>
            <a:srgbClr val="FBAE40"/>
          </p15:clr>
        </p15:guide>
        <p15:guide id="3" pos="251">
          <p15:clr>
            <a:srgbClr val="FBAE40"/>
          </p15:clr>
        </p15:guide>
        <p15:guide id="4" orient="horz" pos="486">
          <p15:clr>
            <a:srgbClr val="FBAE40"/>
          </p15:clr>
        </p15:guide>
        <p15:guide id="5" pos="5505">
          <p15:clr>
            <a:srgbClr val="FBAE40"/>
          </p15:clr>
        </p15:guide>
        <p15:guide id="6" pos="1433">
          <p15:clr>
            <a:srgbClr val="FBAE40"/>
          </p15:clr>
        </p15:guide>
        <p15:guide id="8" orient="horz" pos="2977">
          <p15:clr>
            <a:srgbClr val="FBAE40"/>
          </p15:clr>
        </p15:guide>
        <p15:guide id="9" pos="3131">
          <p15:clr>
            <a:srgbClr val="FBAE40"/>
          </p15:clr>
        </p15:guide>
        <p15:guide id="10" pos="1695">
          <p15:clr>
            <a:srgbClr val="FBAE40"/>
          </p15:clr>
        </p15:guide>
        <p15:guide id="11" pos="2619">
          <p15:clr>
            <a:srgbClr val="FBAE40"/>
          </p15:clr>
        </p15:guide>
      </p15:sldGuideLst>
    </p:ext>
  </p:extLst>
</p:sldLayout>
</file>

<file path=ppt/slideLayouts/slideLayout72.xml><?xml version="1.0" encoding="utf-8"?>
<p:sldLayout xmlns:a="http://schemas.openxmlformats.org/drawingml/2006/main" xmlns:r="http://schemas.openxmlformats.org/officeDocument/2006/relationships" xmlns:p="http://schemas.openxmlformats.org/presentationml/2006/main" preserve="1" userDrawn="1">
  <p:cSld name="Grid Content Layout">
    <p:spTree>
      <p:nvGrpSpPr>
        <p:cNvPr id="1" name=""/>
        <p:cNvGrpSpPr/>
        <p:nvPr/>
      </p:nvGrpSpPr>
      <p:grpSpPr>
        <a:xfrm>
          <a:off x="0" y="0"/>
          <a:ext cx="0" cy="0"/>
          <a:chOff x="0" y="0"/>
          <a:chExt cx="0" cy="0"/>
        </a:xfrm>
      </p:grpSpPr>
      <p:sp>
        <p:nvSpPr>
          <p:cNvPr id="109" name="Picture Placeholder 5">
            <a:extLst>
              <a:ext uri="{FF2B5EF4-FFF2-40B4-BE49-F238E27FC236}">
                <a16:creationId xmlns:a16="http://schemas.microsoft.com/office/drawing/2014/main" id="{192EF250-5A03-6141-9354-39D2CB29CB21}"/>
              </a:ext>
            </a:extLst>
          </p:cNvPr>
          <p:cNvSpPr>
            <a:spLocks noGrp="1"/>
          </p:cNvSpPr>
          <p:nvPr>
            <p:ph type="pic" sz="quarter" idx="16"/>
          </p:nvPr>
        </p:nvSpPr>
        <p:spPr>
          <a:xfrm>
            <a:off x="-1" y="2571747"/>
            <a:ext cx="5391167" cy="2571749"/>
          </a:xfrm>
          <a:prstGeom prst="rect">
            <a:avLst/>
          </a:prstGeom>
          <a:solidFill>
            <a:schemeClr val="bg1">
              <a:lumMod val="95000"/>
            </a:schemeClr>
          </a:solidFill>
        </p:spPr>
        <p:txBody>
          <a:bodyPr anchor="ctr" anchorCtr="0"/>
          <a:lstStyle>
            <a:lvl1pPr marL="228600" marR="0" indent="-22860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sz="800" b="0" i="0">
                <a:solidFill>
                  <a:schemeClr val="tx1">
                    <a:lumMod val="85000"/>
                    <a:lumOff val="15000"/>
                  </a:schemeClr>
                </a:solidFill>
                <a:latin typeface="Calibri Light" panose="020F0302020204030204" pitchFamily="34" charset="0"/>
                <a:cs typeface="Calibri Light" panose="020F0302020204030204" pitchFamily="34" charset="0"/>
              </a:defRPr>
            </a:lvl1pPr>
          </a:lstStyle>
          <a:p>
            <a:r>
              <a:rPr lang="en-GB" dirty="0"/>
              <a:t>Click icon to add picture</a:t>
            </a:r>
          </a:p>
        </p:txBody>
      </p:sp>
      <p:sp>
        <p:nvSpPr>
          <p:cNvPr id="85" name="Round Single Corner Rectangle 37">
            <a:extLst>
              <a:ext uri="{FF2B5EF4-FFF2-40B4-BE49-F238E27FC236}">
                <a16:creationId xmlns:a16="http://schemas.microsoft.com/office/drawing/2014/main" id="{669320EC-8970-B545-ADFB-5216EC03B96B}"/>
              </a:ext>
            </a:extLst>
          </p:cNvPr>
          <p:cNvSpPr/>
          <p:nvPr userDrawn="1"/>
        </p:nvSpPr>
        <p:spPr>
          <a:xfrm>
            <a:off x="3526392" y="0"/>
            <a:ext cx="1872343" cy="2571749"/>
          </a:xfrm>
          <a:prstGeom prst="round1Rect">
            <a:avLst>
              <a:gd name="adj" fmla="val 0"/>
            </a:avLst>
          </a:prstGeom>
          <a:gradFill>
            <a:gsLst>
              <a:gs pos="0">
                <a:schemeClr val="accent2"/>
              </a:gs>
              <a:gs pos="99000">
                <a:schemeClr val="accent4"/>
              </a:gs>
            </a:gsLst>
            <a:lin ang="5400000" scaled="1"/>
          </a:gra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n-US" sz="1350" dirty="0">
              <a:latin typeface="Calibri Light" panose="020F0302020204030204" pitchFamily="34" charset="0"/>
              <a:cs typeface="Calibri Light" panose="020F0302020204030204" pitchFamily="34" charset="0"/>
            </a:endParaRPr>
          </a:p>
        </p:txBody>
      </p:sp>
      <p:sp>
        <p:nvSpPr>
          <p:cNvPr id="86" name="Round Single Corner Rectangle 37">
            <a:extLst>
              <a:ext uri="{FF2B5EF4-FFF2-40B4-BE49-F238E27FC236}">
                <a16:creationId xmlns:a16="http://schemas.microsoft.com/office/drawing/2014/main" id="{1253C231-A147-CB4B-8BCE-65FEA10CE673}"/>
              </a:ext>
            </a:extLst>
          </p:cNvPr>
          <p:cNvSpPr/>
          <p:nvPr userDrawn="1"/>
        </p:nvSpPr>
        <p:spPr>
          <a:xfrm>
            <a:off x="5398735" y="0"/>
            <a:ext cx="1865065" cy="2571747"/>
          </a:xfrm>
          <a:prstGeom prst="round1Rect">
            <a:avLst>
              <a:gd name="adj" fmla="val 0"/>
            </a:avLst>
          </a:prstGeom>
          <a:solidFill>
            <a:srgbClr val="EEEFEF"/>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n-US" sz="1350" dirty="0">
              <a:latin typeface="Calibri Light" panose="020F0302020204030204" pitchFamily="34" charset="0"/>
              <a:cs typeface="Calibri Light" panose="020F0302020204030204" pitchFamily="34" charset="0"/>
            </a:endParaRPr>
          </a:p>
        </p:txBody>
      </p:sp>
      <p:pic>
        <p:nvPicPr>
          <p:cNvPr id="97" name="Graphic 96">
            <a:extLst>
              <a:ext uri="{FF2B5EF4-FFF2-40B4-BE49-F238E27FC236}">
                <a16:creationId xmlns:a16="http://schemas.microsoft.com/office/drawing/2014/main" id="{A6C21796-964E-E345-8E7C-7006C980FA55}"/>
              </a:ext>
            </a:extLst>
          </p:cNvPr>
          <p:cNvPicPr>
            <a:picLocks noChangeAspect="1"/>
          </p:cNvPicPr>
          <p:nvPr userDrawn="1"/>
        </p:nvPicPr>
        <p:blipFill>
          <a:blip r:embed="rId2" cstate="email">
            <a:extLst>
              <a:ext uri="{28A0092B-C50C-407E-A947-70E740481C1C}">
                <a14:useLocalDpi xmlns:a14="http://schemas.microsoft.com/office/drawing/2010/main"/>
              </a:ext>
              <a:ext uri="{96DAC541-7B7A-43D3-8B79-37D633B846F1}">
                <asvg:svgBlip xmlns="" xmlns:asvg="http://schemas.microsoft.com/office/drawing/2016/SVG/main" r:embed="rId3"/>
              </a:ext>
            </a:extLst>
          </a:blip>
          <a:stretch>
            <a:fillRect/>
          </a:stretch>
        </p:blipFill>
        <p:spPr>
          <a:xfrm>
            <a:off x="8056456" y="281206"/>
            <a:ext cx="816407" cy="171875"/>
          </a:xfrm>
          <a:prstGeom prst="rect">
            <a:avLst/>
          </a:prstGeom>
        </p:spPr>
      </p:pic>
      <p:sp>
        <p:nvSpPr>
          <p:cNvPr id="102" name="Title 1">
            <a:extLst>
              <a:ext uri="{FF2B5EF4-FFF2-40B4-BE49-F238E27FC236}">
                <a16:creationId xmlns:a16="http://schemas.microsoft.com/office/drawing/2014/main" id="{0869AB3E-7203-DA41-872A-25906AF4A83A}"/>
              </a:ext>
            </a:extLst>
          </p:cNvPr>
          <p:cNvSpPr txBox="1">
            <a:spLocks/>
          </p:cNvSpPr>
          <p:nvPr userDrawn="1"/>
        </p:nvSpPr>
        <p:spPr bwMode="gray">
          <a:xfrm>
            <a:off x="402191" y="217970"/>
            <a:ext cx="2498764" cy="184301"/>
          </a:xfrm>
          <a:prstGeom prst="rect">
            <a:avLst/>
          </a:prstGeom>
        </p:spPr>
        <p:txBody>
          <a:bodyPr vert="horz" lIns="0" tIns="0" rIns="0" bIns="0" rtlCol="0" anchor="t" anchorCtr="0">
            <a:normAutofit/>
          </a:bodyPr>
          <a:lstStyle>
            <a:lvl1pPr algn="l" defTabSz="685800" rtl="0" eaLnBrk="1" latinLnBrk="0" hangingPunct="1">
              <a:spcBef>
                <a:spcPct val="0"/>
              </a:spcBef>
              <a:buNone/>
              <a:defRPr lang="en-GB" sz="4000" kern="1200" dirty="0">
                <a:solidFill>
                  <a:srgbClr val="00766B"/>
                </a:solidFill>
                <a:latin typeface="+mn-lt"/>
                <a:ea typeface="Arial" charset="0"/>
                <a:cs typeface="Arial" charset="0"/>
              </a:defRPr>
            </a:lvl1pPr>
          </a:lstStyle>
          <a:p>
            <a:pPr defTabSz="913271">
              <a:lnSpc>
                <a:spcPct val="90000"/>
              </a:lnSpc>
              <a:spcBef>
                <a:spcPts val="1000"/>
              </a:spcBef>
              <a:buFont typeface="Arial" panose="020B0604020202020204" pitchFamily="34" charset="0"/>
              <a:buNone/>
            </a:pPr>
            <a:r>
              <a:rPr lang="en-GB" sz="750" dirty="0">
                <a:solidFill>
                  <a:schemeClr val="bg1"/>
                </a:solidFill>
                <a:latin typeface="Calibri Light" panose="020F0302020204030204" pitchFamily="34" charset="0"/>
                <a:cs typeface="Calibri Light" panose="020F0302020204030204" pitchFamily="34" charset="0"/>
              </a:rPr>
              <a:t>Page </a:t>
            </a:r>
            <a:fld id="{53E7601D-6FDA-7B44-B5BA-3778DAD9E216}" type="slidenum">
              <a:rPr lang="en-GB" sz="750" smtClean="0">
                <a:solidFill>
                  <a:schemeClr val="bg1"/>
                </a:solidFill>
                <a:latin typeface="Calibri Light" panose="020F0302020204030204" pitchFamily="34" charset="0"/>
                <a:cs typeface="Calibri Light" panose="020F0302020204030204" pitchFamily="34" charset="0"/>
              </a:rPr>
              <a:t>‹#›</a:t>
            </a:fld>
            <a:endParaRPr lang="en-GB" sz="750" dirty="0">
              <a:solidFill>
                <a:schemeClr val="bg1"/>
              </a:solidFill>
              <a:latin typeface="Calibri Light" panose="020F0302020204030204" pitchFamily="34" charset="0"/>
              <a:cs typeface="Calibri Light" panose="020F0302020204030204" pitchFamily="34" charset="0"/>
            </a:endParaRPr>
          </a:p>
        </p:txBody>
      </p:sp>
      <p:sp>
        <p:nvSpPr>
          <p:cNvPr id="103" name="Rectangle 102">
            <a:extLst>
              <a:ext uri="{FF2B5EF4-FFF2-40B4-BE49-F238E27FC236}">
                <a16:creationId xmlns:a16="http://schemas.microsoft.com/office/drawing/2014/main" id="{3BEBDD5B-B4FA-9E4B-8720-78E4522536E6}"/>
              </a:ext>
            </a:extLst>
          </p:cNvPr>
          <p:cNvSpPr/>
          <p:nvPr userDrawn="1"/>
        </p:nvSpPr>
        <p:spPr>
          <a:xfrm rot="16200000">
            <a:off x="594713" y="-193605"/>
            <a:ext cx="98580" cy="48579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solidFill>
                <a:schemeClr val="bg1"/>
              </a:solidFill>
              <a:latin typeface="Calibri Light" panose="020F0302020204030204" pitchFamily="34" charset="0"/>
              <a:cs typeface="Calibri Light" panose="020F0302020204030204" pitchFamily="34" charset="0"/>
            </a:endParaRPr>
          </a:p>
        </p:txBody>
      </p:sp>
      <p:sp>
        <p:nvSpPr>
          <p:cNvPr id="104" name="Text Placeholder 23">
            <a:extLst>
              <a:ext uri="{FF2B5EF4-FFF2-40B4-BE49-F238E27FC236}">
                <a16:creationId xmlns:a16="http://schemas.microsoft.com/office/drawing/2014/main" id="{8BAFB0BB-8F18-C844-BB4B-E10A6C13BF7D}"/>
              </a:ext>
            </a:extLst>
          </p:cNvPr>
          <p:cNvSpPr>
            <a:spLocks noGrp="1"/>
          </p:cNvSpPr>
          <p:nvPr>
            <p:ph type="body" sz="quarter" idx="14" hasCustomPrompt="1"/>
          </p:nvPr>
        </p:nvSpPr>
        <p:spPr>
          <a:xfrm>
            <a:off x="390476" y="1254736"/>
            <a:ext cx="2754034" cy="956836"/>
          </a:xfrm>
          <a:prstGeom prst="rect">
            <a:avLst/>
          </a:prstGeom>
        </p:spPr>
        <p:txBody>
          <a:bodyPr lIns="0" tIns="0" rIns="0" bIns="0" numCol="1" spcCol="360000"/>
          <a:lstStyle>
            <a:lvl1pPr marL="3175" indent="-3175">
              <a:spcBef>
                <a:spcPts val="0"/>
              </a:spcBef>
              <a:spcAft>
                <a:spcPts val="500"/>
              </a:spcAft>
              <a:buNone/>
              <a:tabLst/>
              <a:defRPr sz="900" b="0" i="0">
                <a:solidFill>
                  <a:schemeClr val="tx1">
                    <a:lumMod val="95000"/>
                    <a:lumOff val="5000"/>
                  </a:schemeClr>
                </a:solidFill>
                <a:latin typeface="Calibri Light" panose="020F0302020204030204" pitchFamily="34" charset="0"/>
                <a:cs typeface="Calibri Light" panose="020F0302020204030204" pitchFamily="34" charset="0"/>
              </a:defRPr>
            </a:lvl1pPr>
            <a:lvl2pPr>
              <a:buNone/>
              <a:defRPr sz="1600"/>
            </a:lvl2pPr>
            <a:lvl3pPr>
              <a:buNone/>
              <a:defRPr sz="1600"/>
            </a:lvl3pPr>
            <a:lvl4pPr>
              <a:buNone/>
              <a:defRPr sz="1600"/>
            </a:lvl4pPr>
            <a:lvl5pPr>
              <a:buNone/>
              <a:defRPr sz="1600"/>
            </a:lvl5pPr>
          </a:lstStyle>
          <a:p>
            <a:pPr lvl="0"/>
            <a:r>
              <a:rPr lang="en-GB" dirty="0"/>
              <a:t>Click to edit body copy</a:t>
            </a:r>
          </a:p>
        </p:txBody>
      </p:sp>
      <p:sp>
        <p:nvSpPr>
          <p:cNvPr id="105" name="Text Placeholder 23">
            <a:extLst>
              <a:ext uri="{FF2B5EF4-FFF2-40B4-BE49-F238E27FC236}">
                <a16:creationId xmlns:a16="http://schemas.microsoft.com/office/drawing/2014/main" id="{4A0FDF7C-0B5A-3E45-B0E1-5625C944B87F}"/>
              </a:ext>
            </a:extLst>
          </p:cNvPr>
          <p:cNvSpPr>
            <a:spLocks noGrp="1"/>
          </p:cNvSpPr>
          <p:nvPr>
            <p:ph type="body" sz="quarter" idx="15" hasCustomPrompt="1"/>
          </p:nvPr>
        </p:nvSpPr>
        <p:spPr>
          <a:xfrm>
            <a:off x="392782" y="738966"/>
            <a:ext cx="2749139" cy="346503"/>
          </a:xfrm>
          <a:prstGeom prst="rect">
            <a:avLst/>
          </a:prstGeom>
        </p:spPr>
        <p:txBody>
          <a:bodyPr lIns="0" tIns="0" rIns="0" bIns="0"/>
          <a:lstStyle>
            <a:lvl1pPr marL="3175" indent="-3175">
              <a:spcBef>
                <a:spcPts val="0"/>
              </a:spcBef>
              <a:buNone/>
              <a:tabLst/>
              <a:defRPr sz="1600" b="0" i="0">
                <a:solidFill>
                  <a:schemeClr val="tx1">
                    <a:lumMod val="85000"/>
                    <a:lumOff val="15000"/>
                  </a:schemeClr>
                </a:solidFill>
                <a:latin typeface="Calibri Light" panose="020F0302020204030204" pitchFamily="34" charset="0"/>
                <a:cs typeface="Calibri Light" panose="020F0302020204030204" pitchFamily="34" charset="0"/>
              </a:defRPr>
            </a:lvl1pPr>
            <a:lvl2pPr>
              <a:buNone/>
              <a:defRPr sz="1600"/>
            </a:lvl2pPr>
            <a:lvl3pPr>
              <a:buNone/>
              <a:defRPr sz="1600"/>
            </a:lvl3pPr>
            <a:lvl4pPr>
              <a:buNone/>
              <a:defRPr sz="1600"/>
            </a:lvl4pPr>
            <a:lvl5pPr>
              <a:buNone/>
              <a:defRPr sz="1600"/>
            </a:lvl5pPr>
          </a:lstStyle>
          <a:p>
            <a:pPr lvl="0"/>
            <a:r>
              <a:rPr lang="en-GB" dirty="0"/>
              <a:t>Click to edit Slide Title</a:t>
            </a:r>
          </a:p>
        </p:txBody>
      </p:sp>
      <p:sp>
        <p:nvSpPr>
          <p:cNvPr id="106" name="Rectangle 105">
            <a:extLst>
              <a:ext uri="{FF2B5EF4-FFF2-40B4-BE49-F238E27FC236}">
                <a16:creationId xmlns:a16="http://schemas.microsoft.com/office/drawing/2014/main" id="{CA7C25DF-0A71-124C-87C9-4F1A37D6B802}"/>
              </a:ext>
            </a:extLst>
          </p:cNvPr>
          <p:cNvSpPr/>
          <p:nvPr userDrawn="1"/>
        </p:nvSpPr>
        <p:spPr>
          <a:xfrm rot="16200000">
            <a:off x="594713" y="-193605"/>
            <a:ext cx="98580" cy="48579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solidFill>
                <a:schemeClr val="bg1"/>
              </a:solidFill>
              <a:latin typeface="Calibri Light" panose="020F0302020204030204" pitchFamily="34" charset="0"/>
              <a:cs typeface="Calibri Light" panose="020F0302020204030204" pitchFamily="34" charset="0"/>
            </a:endParaRPr>
          </a:p>
        </p:txBody>
      </p:sp>
      <p:sp>
        <p:nvSpPr>
          <p:cNvPr id="107" name="Title 1">
            <a:extLst>
              <a:ext uri="{FF2B5EF4-FFF2-40B4-BE49-F238E27FC236}">
                <a16:creationId xmlns:a16="http://schemas.microsoft.com/office/drawing/2014/main" id="{D08C623F-63AD-B84A-90EB-DE1EE591A2F1}"/>
              </a:ext>
            </a:extLst>
          </p:cNvPr>
          <p:cNvSpPr txBox="1">
            <a:spLocks/>
          </p:cNvSpPr>
          <p:nvPr userDrawn="1"/>
        </p:nvSpPr>
        <p:spPr bwMode="gray">
          <a:xfrm>
            <a:off x="401108" y="217970"/>
            <a:ext cx="1826414" cy="111620"/>
          </a:xfrm>
          <a:prstGeom prst="rect">
            <a:avLst/>
          </a:prstGeom>
        </p:spPr>
        <p:txBody>
          <a:bodyPr vert="horz" lIns="0" tIns="0" rIns="0" bIns="0" rtlCol="0" anchor="t" anchorCtr="0">
            <a:normAutofit/>
          </a:bodyPr>
          <a:lstStyle>
            <a:lvl1pPr algn="l" defTabSz="685800" rtl="0" eaLnBrk="1" latinLnBrk="0" hangingPunct="1">
              <a:spcBef>
                <a:spcPct val="0"/>
              </a:spcBef>
              <a:buNone/>
              <a:defRPr lang="en-GB" sz="4000" kern="1200" dirty="0">
                <a:solidFill>
                  <a:srgbClr val="00766B"/>
                </a:solidFill>
                <a:latin typeface="+mn-lt"/>
                <a:ea typeface="Arial" charset="0"/>
                <a:cs typeface="Arial" charset="0"/>
              </a:defRPr>
            </a:lvl1pPr>
          </a:lstStyle>
          <a:p>
            <a:pPr defTabSz="913271">
              <a:lnSpc>
                <a:spcPct val="90000"/>
              </a:lnSpc>
              <a:spcBef>
                <a:spcPts val="1000"/>
              </a:spcBef>
              <a:buFont typeface="Arial" panose="020B0604020202020204" pitchFamily="34" charset="0"/>
              <a:buNone/>
            </a:pPr>
            <a:r>
              <a:rPr lang="en-GB" sz="750" dirty="0">
                <a:solidFill>
                  <a:schemeClr val="tx1">
                    <a:lumMod val="85000"/>
                    <a:lumOff val="15000"/>
                  </a:schemeClr>
                </a:solidFill>
                <a:latin typeface="Calibri Light" panose="020F0302020204030204" pitchFamily="34" charset="0"/>
                <a:cs typeface="Calibri Light" panose="020F0302020204030204" pitchFamily="34" charset="0"/>
              </a:rPr>
              <a:t>Page </a:t>
            </a:r>
            <a:fld id="{53E7601D-6FDA-7B44-B5BA-3778DAD9E216}" type="slidenum">
              <a:rPr lang="en-GB" sz="750" smtClean="0">
                <a:solidFill>
                  <a:schemeClr val="tx1">
                    <a:lumMod val="85000"/>
                    <a:lumOff val="15000"/>
                  </a:schemeClr>
                </a:solidFill>
                <a:latin typeface="Calibri Light" panose="020F0302020204030204" pitchFamily="34" charset="0"/>
                <a:cs typeface="Calibri Light" panose="020F0302020204030204" pitchFamily="34" charset="0"/>
              </a:rPr>
              <a:t>‹#›</a:t>
            </a:fld>
            <a:endParaRPr lang="en-GB" sz="750" dirty="0">
              <a:solidFill>
                <a:schemeClr val="tx1">
                  <a:lumMod val="85000"/>
                  <a:lumOff val="15000"/>
                </a:schemeClr>
              </a:solidFill>
              <a:latin typeface="Calibri Light" panose="020F0302020204030204" pitchFamily="34" charset="0"/>
              <a:cs typeface="Calibri Light" panose="020F0302020204030204" pitchFamily="34" charset="0"/>
            </a:endParaRPr>
          </a:p>
        </p:txBody>
      </p:sp>
      <p:sp>
        <p:nvSpPr>
          <p:cNvPr id="113" name="Text Placeholder 23">
            <a:extLst>
              <a:ext uri="{FF2B5EF4-FFF2-40B4-BE49-F238E27FC236}">
                <a16:creationId xmlns:a16="http://schemas.microsoft.com/office/drawing/2014/main" id="{6ED590AD-BF08-A344-842E-668098BD5A7A}"/>
              </a:ext>
            </a:extLst>
          </p:cNvPr>
          <p:cNvSpPr>
            <a:spLocks noGrp="1"/>
          </p:cNvSpPr>
          <p:nvPr>
            <p:ph type="body" sz="quarter" idx="19" hasCustomPrompt="1"/>
          </p:nvPr>
        </p:nvSpPr>
        <p:spPr>
          <a:xfrm>
            <a:off x="3791440" y="1201525"/>
            <a:ext cx="1343408" cy="1158903"/>
          </a:xfrm>
          <a:prstGeom prst="rect">
            <a:avLst/>
          </a:prstGeom>
        </p:spPr>
        <p:txBody>
          <a:bodyPr lIns="0" tIns="0" rIns="0" bIns="0" numCol="1" spcCol="360000"/>
          <a:lstStyle>
            <a:lvl1pPr marL="4763" indent="-4763" algn="ctr">
              <a:spcBef>
                <a:spcPts val="0"/>
              </a:spcBef>
              <a:buNone/>
              <a:tabLst/>
              <a:defRPr sz="1200" b="0" i="0">
                <a:solidFill>
                  <a:schemeClr val="bg1"/>
                </a:solidFill>
                <a:latin typeface="Calibri" panose="020F0502020204030204" pitchFamily="34" charset="0"/>
                <a:cs typeface="Calibri" panose="020F0502020204030204" pitchFamily="34" charset="0"/>
              </a:defRPr>
            </a:lvl1pPr>
            <a:lvl2pPr>
              <a:buNone/>
              <a:defRPr sz="1600"/>
            </a:lvl2pPr>
            <a:lvl3pPr>
              <a:buNone/>
              <a:defRPr sz="1600"/>
            </a:lvl3pPr>
            <a:lvl4pPr>
              <a:buNone/>
              <a:defRPr sz="1600"/>
            </a:lvl4pPr>
            <a:lvl5pPr>
              <a:buNone/>
              <a:defRPr sz="1600"/>
            </a:lvl5pPr>
          </a:lstStyle>
          <a:p>
            <a:pPr lvl="0"/>
            <a:r>
              <a:rPr lang="en-GB" dirty="0"/>
              <a:t>Click to edit pull-out message box</a:t>
            </a:r>
          </a:p>
        </p:txBody>
      </p:sp>
      <p:sp>
        <p:nvSpPr>
          <p:cNvPr id="114" name="Picture Placeholder 8">
            <a:extLst>
              <a:ext uri="{FF2B5EF4-FFF2-40B4-BE49-F238E27FC236}">
                <a16:creationId xmlns:a16="http://schemas.microsoft.com/office/drawing/2014/main" id="{C87781FD-5380-CC45-BF97-F5383577A52B}"/>
              </a:ext>
            </a:extLst>
          </p:cNvPr>
          <p:cNvSpPr>
            <a:spLocks noGrp="1"/>
          </p:cNvSpPr>
          <p:nvPr>
            <p:ph type="pic" sz="quarter" idx="20" hasCustomPrompt="1"/>
          </p:nvPr>
        </p:nvSpPr>
        <p:spPr>
          <a:xfrm>
            <a:off x="4261599" y="432168"/>
            <a:ext cx="403088" cy="403088"/>
          </a:xfrm>
          <a:prstGeom prst="rect">
            <a:avLst/>
          </a:prstGeom>
        </p:spPr>
        <p:txBody>
          <a:bodyPr lIns="0" tIns="0" rIns="0" bIns="0" anchor="ctr" anchorCtr="0"/>
          <a:lstStyle>
            <a:lvl1pPr algn="ctr">
              <a:buNone/>
              <a:defRPr sz="800">
                <a:solidFill>
                  <a:schemeClr val="bg1"/>
                </a:solidFill>
              </a:defRPr>
            </a:lvl1pPr>
          </a:lstStyle>
          <a:p>
            <a:r>
              <a:rPr lang="en-GB" dirty="0"/>
              <a:t>icon</a:t>
            </a:r>
          </a:p>
        </p:txBody>
      </p:sp>
      <p:sp>
        <p:nvSpPr>
          <p:cNvPr id="115" name="Picture Placeholder 5">
            <a:extLst>
              <a:ext uri="{FF2B5EF4-FFF2-40B4-BE49-F238E27FC236}">
                <a16:creationId xmlns:a16="http://schemas.microsoft.com/office/drawing/2014/main" id="{D67E4ED9-CA06-C54F-B200-0C7A721E8BDA}"/>
              </a:ext>
            </a:extLst>
          </p:cNvPr>
          <p:cNvSpPr>
            <a:spLocks noGrp="1"/>
          </p:cNvSpPr>
          <p:nvPr>
            <p:ph type="pic" sz="quarter" idx="21"/>
          </p:nvPr>
        </p:nvSpPr>
        <p:spPr>
          <a:xfrm>
            <a:off x="7262936" y="2571747"/>
            <a:ext cx="1881064" cy="2571749"/>
          </a:xfrm>
          <a:prstGeom prst="rect">
            <a:avLst/>
          </a:prstGeom>
          <a:solidFill>
            <a:schemeClr val="bg1">
              <a:lumMod val="95000"/>
              <a:alpha val="50000"/>
            </a:schemeClr>
          </a:solidFill>
        </p:spPr>
        <p:txBody>
          <a:bodyPr anchor="ctr" anchorCtr="0"/>
          <a:lstStyle>
            <a:lvl1pPr marL="228600" marR="0" indent="-22860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sz="800" b="0" i="0">
                <a:solidFill>
                  <a:schemeClr val="tx1">
                    <a:lumMod val="85000"/>
                    <a:lumOff val="15000"/>
                  </a:schemeClr>
                </a:solidFill>
                <a:latin typeface="Calibri Light" panose="020F0302020204030204" pitchFamily="34" charset="0"/>
                <a:cs typeface="Calibri Light" panose="020F0302020204030204" pitchFamily="34" charset="0"/>
              </a:defRPr>
            </a:lvl1pPr>
          </a:lstStyle>
          <a:p>
            <a:r>
              <a:rPr lang="en-GB" dirty="0"/>
              <a:t>Click icon to add picture</a:t>
            </a:r>
          </a:p>
        </p:txBody>
      </p:sp>
      <p:sp>
        <p:nvSpPr>
          <p:cNvPr id="117" name="Text Placeholder 23">
            <a:extLst>
              <a:ext uri="{FF2B5EF4-FFF2-40B4-BE49-F238E27FC236}">
                <a16:creationId xmlns:a16="http://schemas.microsoft.com/office/drawing/2014/main" id="{D78A30DF-0F0E-114B-935E-9F498C67A882}"/>
              </a:ext>
            </a:extLst>
          </p:cNvPr>
          <p:cNvSpPr>
            <a:spLocks noGrp="1"/>
          </p:cNvSpPr>
          <p:nvPr>
            <p:ph type="body" sz="quarter" idx="22" hasCustomPrompt="1"/>
          </p:nvPr>
        </p:nvSpPr>
        <p:spPr>
          <a:xfrm>
            <a:off x="5669541" y="432168"/>
            <a:ext cx="1330979" cy="1928260"/>
          </a:xfrm>
          <a:prstGeom prst="rect">
            <a:avLst/>
          </a:prstGeom>
        </p:spPr>
        <p:txBody>
          <a:bodyPr lIns="0" tIns="0" rIns="0" bIns="0" numCol="1" spcCol="360000" anchor="t" anchorCtr="0"/>
          <a:lstStyle>
            <a:lvl1pPr marL="4763" indent="-4763">
              <a:spcBef>
                <a:spcPts val="0"/>
              </a:spcBef>
              <a:spcAft>
                <a:spcPts val="500"/>
              </a:spcAft>
              <a:buNone/>
              <a:tabLst/>
              <a:defRPr sz="900" b="0" i="0">
                <a:solidFill>
                  <a:schemeClr val="tx1">
                    <a:lumMod val="95000"/>
                    <a:lumOff val="5000"/>
                  </a:schemeClr>
                </a:solidFill>
                <a:latin typeface="Calibri Light" panose="020F0302020204030204" pitchFamily="34" charset="0"/>
                <a:cs typeface="Calibri Light" panose="020F0302020204030204" pitchFamily="34" charset="0"/>
              </a:defRPr>
            </a:lvl1pPr>
            <a:lvl2pPr>
              <a:buNone/>
              <a:defRPr sz="1600"/>
            </a:lvl2pPr>
            <a:lvl3pPr>
              <a:buNone/>
              <a:defRPr sz="1600"/>
            </a:lvl3pPr>
            <a:lvl4pPr>
              <a:buNone/>
              <a:defRPr sz="1600"/>
            </a:lvl4pPr>
            <a:lvl5pPr>
              <a:buNone/>
              <a:defRPr sz="1600"/>
            </a:lvl5pPr>
          </a:lstStyle>
          <a:p>
            <a:pPr lvl="0"/>
            <a:r>
              <a:rPr lang="en-GB" dirty="0"/>
              <a:t>Click to edit body copy</a:t>
            </a:r>
          </a:p>
        </p:txBody>
      </p:sp>
      <p:sp>
        <p:nvSpPr>
          <p:cNvPr id="118" name="Round Single Corner Rectangle 37">
            <a:extLst>
              <a:ext uri="{FF2B5EF4-FFF2-40B4-BE49-F238E27FC236}">
                <a16:creationId xmlns:a16="http://schemas.microsoft.com/office/drawing/2014/main" id="{82ADF391-69CC-5F4A-BBFC-8D091BBA38E6}"/>
              </a:ext>
            </a:extLst>
          </p:cNvPr>
          <p:cNvSpPr/>
          <p:nvPr userDrawn="1"/>
        </p:nvSpPr>
        <p:spPr>
          <a:xfrm>
            <a:off x="7262357" y="0"/>
            <a:ext cx="1881644" cy="2571747"/>
          </a:xfrm>
          <a:prstGeom prst="round1Rect">
            <a:avLst>
              <a:gd name="adj" fmla="val 0"/>
            </a:avLst>
          </a:prstGeom>
          <a:gradFill>
            <a:gsLst>
              <a:gs pos="0">
                <a:schemeClr val="tx1">
                  <a:lumMod val="75000"/>
                  <a:lumOff val="25000"/>
                  <a:alpha val="80000"/>
                </a:schemeClr>
              </a:gs>
              <a:gs pos="100000">
                <a:schemeClr val="tx1">
                  <a:lumMod val="90000"/>
                  <a:lumOff val="10000"/>
                  <a:alpha val="80000"/>
                </a:schemeClr>
              </a:gs>
            </a:gsLst>
            <a:lin ang="5400000" scaled="1"/>
          </a:gra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n-US" sz="1350" dirty="0">
              <a:latin typeface="Calibri Light" panose="020F0302020204030204" pitchFamily="34" charset="0"/>
              <a:cs typeface="Calibri Light" panose="020F0302020204030204" pitchFamily="34" charset="0"/>
            </a:endParaRPr>
          </a:p>
        </p:txBody>
      </p:sp>
      <p:sp>
        <p:nvSpPr>
          <p:cNvPr id="119" name="Round Single Corner Rectangle 37">
            <a:extLst>
              <a:ext uri="{FF2B5EF4-FFF2-40B4-BE49-F238E27FC236}">
                <a16:creationId xmlns:a16="http://schemas.microsoft.com/office/drawing/2014/main" id="{1615EB91-883D-B849-A5EF-8F541144E1FD}"/>
              </a:ext>
            </a:extLst>
          </p:cNvPr>
          <p:cNvSpPr/>
          <p:nvPr userDrawn="1"/>
        </p:nvSpPr>
        <p:spPr>
          <a:xfrm>
            <a:off x="5397870" y="2571745"/>
            <a:ext cx="1865065" cy="2581089"/>
          </a:xfrm>
          <a:prstGeom prst="round1Rect">
            <a:avLst>
              <a:gd name="adj" fmla="val 0"/>
            </a:avLst>
          </a:prstGeom>
          <a:gradFill>
            <a:gsLst>
              <a:gs pos="0">
                <a:schemeClr val="accent2"/>
              </a:gs>
              <a:gs pos="99000">
                <a:schemeClr val="accent4"/>
              </a:gs>
            </a:gsLst>
            <a:lin ang="5400000" scaled="1"/>
          </a:gra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n-US" sz="1350" dirty="0">
              <a:latin typeface="Calibri Light" panose="020F0302020204030204" pitchFamily="34" charset="0"/>
              <a:cs typeface="Calibri Light" panose="020F0302020204030204" pitchFamily="34" charset="0"/>
            </a:endParaRPr>
          </a:p>
        </p:txBody>
      </p:sp>
      <p:sp>
        <p:nvSpPr>
          <p:cNvPr id="120" name="Text Placeholder 23">
            <a:extLst>
              <a:ext uri="{FF2B5EF4-FFF2-40B4-BE49-F238E27FC236}">
                <a16:creationId xmlns:a16="http://schemas.microsoft.com/office/drawing/2014/main" id="{5B520C5D-BE6C-B14E-9562-99F38657FA7B}"/>
              </a:ext>
            </a:extLst>
          </p:cNvPr>
          <p:cNvSpPr>
            <a:spLocks noGrp="1"/>
          </p:cNvSpPr>
          <p:nvPr>
            <p:ph type="body" sz="quarter" idx="23" hasCustomPrompt="1"/>
          </p:nvPr>
        </p:nvSpPr>
        <p:spPr>
          <a:xfrm>
            <a:off x="5667712" y="3773270"/>
            <a:ext cx="1343408" cy="1158903"/>
          </a:xfrm>
          <a:prstGeom prst="rect">
            <a:avLst/>
          </a:prstGeom>
        </p:spPr>
        <p:txBody>
          <a:bodyPr lIns="0" tIns="0" rIns="0" bIns="0" numCol="1" spcCol="360000"/>
          <a:lstStyle>
            <a:lvl1pPr marL="4763" indent="-4763" algn="ctr">
              <a:spcBef>
                <a:spcPts val="0"/>
              </a:spcBef>
              <a:buNone/>
              <a:tabLst/>
              <a:defRPr sz="1200" b="0" i="0">
                <a:solidFill>
                  <a:schemeClr val="bg1"/>
                </a:solidFill>
                <a:latin typeface="Calibri" panose="020F0502020204030204" pitchFamily="34" charset="0"/>
                <a:cs typeface="Calibri" panose="020F0502020204030204" pitchFamily="34" charset="0"/>
              </a:defRPr>
            </a:lvl1pPr>
            <a:lvl2pPr>
              <a:buNone/>
              <a:defRPr sz="1600"/>
            </a:lvl2pPr>
            <a:lvl3pPr>
              <a:buNone/>
              <a:defRPr sz="1600"/>
            </a:lvl3pPr>
            <a:lvl4pPr>
              <a:buNone/>
              <a:defRPr sz="1600"/>
            </a:lvl4pPr>
            <a:lvl5pPr>
              <a:buNone/>
              <a:defRPr sz="1600"/>
            </a:lvl5pPr>
          </a:lstStyle>
          <a:p>
            <a:pPr lvl="0"/>
            <a:r>
              <a:rPr lang="en-GB" dirty="0"/>
              <a:t>Click to edit pull-out message box</a:t>
            </a:r>
          </a:p>
        </p:txBody>
      </p:sp>
      <p:sp>
        <p:nvSpPr>
          <p:cNvPr id="121" name="Picture Placeholder 8">
            <a:extLst>
              <a:ext uri="{FF2B5EF4-FFF2-40B4-BE49-F238E27FC236}">
                <a16:creationId xmlns:a16="http://schemas.microsoft.com/office/drawing/2014/main" id="{D11DCE68-567A-E046-B856-16098CC51084}"/>
              </a:ext>
            </a:extLst>
          </p:cNvPr>
          <p:cNvSpPr>
            <a:spLocks noGrp="1"/>
          </p:cNvSpPr>
          <p:nvPr>
            <p:ph type="pic" sz="quarter" idx="24" hasCustomPrompt="1"/>
          </p:nvPr>
        </p:nvSpPr>
        <p:spPr>
          <a:xfrm>
            <a:off x="6137871" y="3003913"/>
            <a:ext cx="403088" cy="403088"/>
          </a:xfrm>
          <a:prstGeom prst="rect">
            <a:avLst/>
          </a:prstGeom>
        </p:spPr>
        <p:txBody>
          <a:bodyPr lIns="0" tIns="0" rIns="0" bIns="0" anchor="ctr" anchorCtr="0"/>
          <a:lstStyle>
            <a:lvl1pPr algn="ctr">
              <a:buNone/>
              <a:defRPr sz="800">
                <a:solidFill>
                  <a:schemeClr val="bg1"/>
                </a:solidFill>
              </a:defRPr>
            </a:lvl1pPr>
          </a:lstStyle>
          <a:p>
            <a:r>
              <a:rPr lang="en-GB" dirty="0"/>
              <a:t>icon</a:t>
            </a:r>
          </a:p>
        </p:txBody>
      </p:sp>
      <p:grpSp>
        <p:nvGrpSpPr>
          <p:cNvPr id="21" name="Group 20">
            <a:extLst>
              <a:ext uri="{FF2B5EF4-FFF2-40B4-BE49-F238E27FC236}">
                <a16:creationId xmlns:a16="http://schemas.microsoft.com/office/drawing/2014/main" id="{38773A36-8220-0740-B96C-83A5F83F77D1}"/>
              </a:ext>
            </a:extLst>
          </p:cNvPr>
          <p:cNvGrpSpPr>
            <a:grpSpLocks noChangeAspect="1"/>
          </p:cNvGrpSpPr>
          <p:nvPr userDrawn="1"/>
        </p:nvGrpSpPr>
        <p:grpSpPr bwMode="gray">
          <a:xfrm>
            <a:off x="7974612" y="291900"/>
            <a:ext cx="792000" cy="153571"/>
            <a:chOff x="4375150" y="6157913"/>
            <a:chExt cx="1874838" cy="363537"/>
          </a:xfrm>
        </p:grpSpPr>
        <p:sp>
          <p:nvSpPr>
            <p:cNvPr id="22" name="Freeform 21">
              <a:extLst>
                <a:ext uri="{FF2B5EF4-FFF2-40B4-BE49-F238E27FC236}">
                  <a16:creationId xmlns:a16="http://schemas.microsoft.com/office/drawing/2014/main" id="{CB15671B-C3EC-E245-80C2-28031C15E97D}"/>
                </a:ext>
              </a:extLst>
            </p:cNvPr>
            <p:cNvSpPr>
              <a:spLocks noEditPoints="1"/>
            </p:cNvSpPr>
            <p:nvPr userDrawn="1"/>
          </p:nvSpPr>
          <p:spPr bwMode="gray">
            <a:xfrm>
              <a:off x="4375150" y="6176963"/>
              <a:ext cx="193675" cy="341312"/>
            </a:xfrm>
            <a:custGeom>
              <a:avLst/>
              <a:gdLst/>
              <a:ahLst/>
              <a:cxnLst>
                <a:cxn ang="0">
                  <a:pos x="0" y="0"/>
                </a:cxn>
                <a:cxn ang="0">
                  <a:pos x="0" y="108"/>
                </a:cxn>
                <a:cxn ang="0">
                  <a:pos x="61" y="108"/>
                </a:cxn>
                <a:cxn ang="0">
                  <a:pos x="61" y="0"/>
                </a:cxn>
                <a:cxn ang="0">
                  <a:pos x="0" y="0"/>
                </a:cxn>
                <a:cxn ang="0">
                  <a:pos x="33" y="71"/>
                </a:cxn>
                <a:cxn ang="0">
                  <a:pos x="20" y="64"/>
                </a:cxn>
                <a:cxn ang="0">
                  <a:pos x="19" y="87"/>
                </a:cxn>
                <a:cxn ang="0">
                  <a:pos x="28" y="90"/>
                </a:cxn>
                <a:cxn ang="0">
                  <a:pos x="28" y="91"/>
                </a:cxn>
                <a:cxn ang="0">
                  <a:pos x="6" y="91"/>
                </a:cxn>
                <a:cxn ang="0">
                  <a:pos x="6" y="90"/>
                </a:cxn>
                <a:cxn ang="0">
                  <a:pos x="12" y="87"/>
                </a:cxn>
                <a:cxn ang="0">
                  <a:pos x="11" y="21"/>
                </a:cxn>
                <a:cxn ang="0">
                  <a:pos x="5" y="21"/>
                </a:cxn>
                <a:cxn ang="0">
                  <a:pos x="5" y="19"/>
                </a:cxn>
                <a:cxn ang="0">
                  <a:pos x="20" y="16"/>
                </a:cxn>
                <a:cxn ang="0">
                  <a:pos x="20" y="44"/>
                </a:cxn>
                <a:cxn ang="0">
                  <a:pos x="42" y="16"/>
                </a:cxn>
                <a:cxn ang="0">
                  <a:pos x="54" y="36"/>
                </a:cxn>
                <a:cxn ang="0">
                  <a:pos x="33" y="71"/>
                </a:cxn>
              </a:cxnLst>
              <a:rect l="0" t="0" r="r" b="b"/>
              <a:pathLst>
                <a:path w="61" h="108">
                  <a:moveTo>
                    <a:pt x="0" y="0"/>
                  </a:moveTo>
                  <a:cubicBezTo>
                    <a:pt x="0" y="108"/>
                    <a:pt x="0" y="108"/>
                    <a:pt x="0" y="108"/>
                  </a:cubicBezTo>
                  <a:cubicBezTo>
                    <a:pt x="61" y="108"/>
                    <a:pt x="61" y="108"/>
                    <a:pt x="61" y="108"/>
                  </a:cubicBezTo>
                  <a:cubicBezTo>
                    <a:pt x="61" y="0"/>
                    <a:pt x="61" y="0"/>
                    <a:pt x="61" y="0"/>
                  </a:cubicBezTo>
                  <a:lnTo>
                    <a:pt x="0" y="0"/>
                  </a:lnTo>
                  <a:close/>
                  <a:moveTo>
                    <a:pt x="33" y="71"/>
                  </a:moveTo>
                  <a:cubicBezTo>
                    <a:pt x="23" y="71"/>
                    <a:pt x="20" y="64"/>
                    <a:pt x="20" y="64"/>
                  </a:cubicBezTo>
                  <a:cubicBezTo>
                    <a:pt x="19" y="87"/>
                    <a:pt x="19" y="87"/>
                    <a:pt x="19" y="87"/>
                  </a:cubicBezTo>
                  <a:cubicBezTo>
                    <a:pt x="28" y="90"/>
                    <a:pt x="28" y="90"/>
                    <a:pt x="28" y="90"/>
                  </a:cubicBezTo>
                  <a:cubicBezTo>
                    <a:pt x="28" y="91"/>
                    <a:pt x="28" y="91"/>
                    <a:pt x="28" y="91"/>
                  </a:cubicBezTo>
                  <a:cubicBezTo>
                    <a:pt x="6" y="91"/>
                    <a:pt x="6" y="91"/>
                    <a:pt x="6" y="91"/>
                  </a:cubicBezTo>
                  <a:cubicBezTo>
                    <a:pt x="6" y="90"/>
                    <a:pt x="6" y="90"/>
                    <a:pt x="6" y="90"/>
                  </a:cubicBezTo>
                  <a:cubicBezTo>
                    <a:pt x="12" y="87"/>
                    <a:pt x="12" y="87"/>
                    <a:pt x="12" y="87"/>
                  </a:cubicBezTo>
                  <a:cubicBezTo>
                    <a:pt x="11" y="21"/>
                    <a:pt x="11" y="21"/>
                    <a:pt x="11" y="21"/>
                  </a:cubicBezTo>
                  <a:cubicBezTo>
                    <a:pt x="5" y="21"/>
                    <a:pt x="5" y="21"/>
                    <a:pt x="5" y="21"/>
                  </a:cubicBezTo>
                  <a:cubicBezTo>
                    <a:pt x="5" y="21"/>
                    <a:pt x="5" y="19"/>
                    <a:pt x="5" y="19"/>
                  </a:cubicBezTo>
                  <a:cubicBezTo>
                    <a:pt x="20" y="16"/>
                    <a:pt x="20" y="16"/>
                    <a:pt x="20" y="16"/>
                  </a:cubicBezTo>
                  <a:cubicBezTo>
                    <a:pt x="20" y="44"/>
                    <a:pt x="20" y="44"/>
                    <a:pt x="20" y="44"/>
                  </a:cubicBezTo>
                  <a:cubicBezTo>
                    <a:pt x="26" y="23"/>
                    <a:pt x="36" y="16"/>
                    <a:pt x="42" y="16"/>
                  </a:cubicBezTo>
                  <a:cubicBezTo>
                    <a:pt x="47" y="16"/>
                    <a:pt x="54" y="19"/>
                    <a:pt x="54" y="36"/>
                  </a:cubicBezTo>
                  <a:cubicBezTo>
                    <a:pt x="54" y="67"/>
                    <a:pt x="38" y="71"/>
                    <a:pt x="33" y="71"/>
                  </a:cubicBez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dirty="0">
                <a:solidFill>
                  <a:srgbClr val="000000"/>
                </a:solidFill>
                <a:latin typeface="Calibri Light" panose="020F0302020204030204" pitchFamily="34" charset="0"/>
                <a:cs typeface="Calibri Light" panose="020F0302020204030204" pitchFamily="34" charset="0"/>
              </a:endParaRPr>
            </a:p>
          </p:txBody>
        </p:sp>
        <p:sp>
          <p:nvSpPr>
            <p:cNvPr id="23" name="Freeform 22">
              <a:extLst>
                <a:ext uri="{FF2B5EF4-FFF2-40B4-BE49-F238E27FC236}">
                  <a16:creationId xmlns:a16="http://schemas.microsoft.com/office/drawing/2014/main" id="{846EF31E-3418-7A49-80B5-9483B5C07B34}"/>
                </a:ext>
              </a:extLst>
            </p:cNvPr>
            <p:cNvSpPr>
              <a:spLocks/>
            </p:cNvSpPr>
            <p:nvPr userDrawn="1"/>
          </p:nvSpPr>
          <p:spPr bwMode="gray">
            <a:xfrm>
              <a:off x="4435475" y="6246813"/>
              <a:ext cx="82550" cy="147637"/>
            </a:xfrm>
            <a:custGeom>
              <a:avLst/>
              <a:gdLst/>
              <a:ahLst/>
              <a:cxnLst>
                <a:cxn ang="0">
                  <a:pos x="19" y="0"/>
                </a:cxn>
                <a:cxn ang="0">
                  <a:pos x="0" y="33"/>
                </a:cxn>
                <a:cxn ang="0">
                  <a:pos x="14" y="47"/>
                </a:cxn>
                <a:cxn ang="0">
                  <a:pos x="26" y="17"/>
                </a:cxn>
                <a:cxn ang="0">
                  <a:pos x="19" y="0"/>
                </a:cxn>
              </a:cxnLst>
              <a:rect l="0" t="0" r="r" b="b"/>
              <a:pathLst>
                <a:path w="26" h="47">
                  <a:moveTo>
                    <a:pt x="19" y="0"/>
                  </a:moveTo>
                  <a:cubicBezTo>
                    <a:pt x="9" y="0"/>
                    <a:pt x="0" y="28"/>
                    <a:pt x="0" y="33"/>
                  </a:cubicBezTo>
                  <a:cubicBezTo>
                    <a:pt x="0" y="34"/>
                    <a:pt x="4" y="47"/>
                    <a:pt x="14" y="47"/>
                  </a:cubicBezTo>
                  <a:cubicBezTo>
                    <a:pt x="24" y="47"/>
                    <a:pt x="26" y="27"/>
                    <a:pt x="26" y="17"/>
                  </a:cubicBezTo>
                  <a:cubicBezTo>
                    <a:pt x="26" y="7"/>
                    <a:pt x="23" y="0"/>
                    <a:pt x="19" y="0"/>
                  </a:cubicBez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dirty="0">
                <a:solidFill>
                  <a:srgbClr val="000000"/>
                </a:solidFill>
                <a:latin typeface="Calibri Light" panose="020F0302020204030204" pitchFamily="34" charset="0"/>
                <a:cs typeface="Calibri Light" panose="020F0302020204030204" pitchFamily="34" charset="0"/>
              </a:endParaRPr>
            </a:p>
          </p:txBody>
        </p:sp>
        <p:sp>
          <p:nvSpPr>
            <p:cNvPr id="24" name="Freeform 23">
              <a:extLst>
                <a:ext uri="{FF2B5EF4-FFF2-40B4-BE49-F238E27FC236}">
                  <a16:creationId xmlns:a16="http://schemas.microsoft.com/office/drawing/2014/main" id="{D4A5FD6C-ACBD-E648-8CC6-4D14A371C5CE}"/>
                </a:ext>
              </a:extLst>
            </p:cNvPr>
            <p:cNvSpPr>
              <a:spLocks/>
            </p:cNvSpPr>
            <p:nvPr userDrawn="1"/>
          </p:nvSpPr>
          <p:spPr bwMode="gray">
            <a:xfrm>
              <a:off x="4625975" y="6300788"/>
              <a:ext cx="98425" cy="144462"/>
            </a:xfrm>
            <a:custGeom>
              <a:avLst/>
              <a:gdLst/>
              <a:ahLst/>
              <a:cxnLst>
                <a:cxn ang="0">
                  <a:pos x="18" y="0"/>
                </a:cxn>
                <a:cxn ang="0">
                  <a:pos x="7" y="22"/>
                </a:cxn>
                <a:cxn ang="0">
                  <a:pos x="23" y="46"/>
                </a:cxn>
                <a:cxn ang="0">
                  <a:pos x="31" y="27"/>
                </a:cxn>
                <a:cxn ang="0">
                  <a:pos x="18" y="0"/>
                </a:cxn>
              </a:cxnLst>
              <a:rect l="0" t="0" r="r" b="b"/>
              <a:pathLst>
                <a:path w="31" h="46">
                  <a:moveTo>
                    <a:pt x="18" y="0"/>
                  </a:moveTo>
                  <a:cubicBezTo>
                    <a:pt x="17" y="0"/>
                    <a:pt x="0" y="4"/>
                    <a:pt x="7" y="22"/>
                  </a:cubicBezTo>
                  <a:cubicBezTo>
                    <a:pt x="15" y="46"/>
                    <a:pt x="22" y="46"/>
                    <a:pt x="23" y="46"/>
                  </a:cubicBezTo>
                  <a:cubicBezTo>
                    <a:pt x="25" y="46"/>
                    <a:pt x="31" y="45"/>
                    <a:pt x="31" y="27"/>
                  </a:cubicBezTo>
                  <a:cubicBezTo>
                    <a:pt x="30" y="8"/>
                    <a:pt x="25" y="0"/>
                    <a:pt x="18" y="0"/>
                  </a:cubicBez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dirty="0">
                <a:solidFill>
                  <a:srgbClr val="000000"/>
                </a:solidFill>
                <a:latin typeface="Calibri Light" panose="020F0302020204030204" pitchFamily="34" charset="0"/>
                <a:cs typeface="Calibri Light" panose="020F0302020204030204" pitchFamily="34" charset="0"/>
              </a:endParaRPr>
            </a:p>
          </p:txBody>
        </p:sp>
        <p:sp>
          <p:nvSpPr>
            <p:cNvPr id="25" name="Freeform 24">
              <a:extLst>
                <a:ext uri="{FF2B5EF4-FFF2-40B4-BE49-F238E27FC236}">
                  <a16:creationId xmlns:a16="http://schemas.microsoft.com/office/drawing/2014/main" id="{C5C25555-2E21-0C4E-BB50-D3BD5936928B}"/>
                </a:ext>
              </a:extLst>
            </p:cNvPr>
            <p:cNvSpPr>
              <a:spLocks noEditPoints="1"/>
            </p:cNvSpPr>
            <p:nvPr userDrawn="1"/>
          </p:nvSpPr>
          <p:spPr bwMode="gray">
            <a:xfrm>
              <a:off x="4581525" y="6176963"/>
              <a:ext cx="193675" cy="341312"/>
            </a:xfrm>
            <a:custGeom>
              <a:avLst/>
              <a:gdLst/>
              <a:ahLst/>
              <a:cxnLst>
                <a:cxn ang="0">
                  <a:pos x="0" y="0"/>
                </a:cxn>
                <a:cxn ang="0">
                  <a:pos x="0" y="108"/>
                </a:cxn>
                <a:cxn ang="0">
                  <a:pos x="61" y="108"/>
                </a:cxn>
                <a:cxn ang="0">
                  <a:pos x="61" y="0"/>
                </a:cxn>
                <a:cxn ang="0">
                  <a:pos x="0" y="0"/>
                </a:cxn>
                <a:cxn ang="0">
                  <a:pos x="42" y="91"/>
                </a:cxn>
                <a:cxn ang="0">
                  <a:pos x="19" y="63"/>
                </a:cxn>
                <a:cxn ang="0">
                  <a:pos x="20" y="91"/>
                </a:cxn>
                <a:cxn ang="0">
                  <a:pos x="5" y="88"/>
                </a:cxn>
                <a:cxn ang="0">
                  <a:pos x="4" y="86"/>
                </a:cxn>
                <a:cxn ang="0">
                  <a:pos x="11" y="86"/>
                </a:cxn>
                <a:cxn ang="0">
                  <a:pos x="11" y="19"/>
                </a:cxn>
                <a:cxn ang="0">
                  <a:pos x="6" y="17"/>
                </a:cxn>
                <a:cxn ang="0">
                  <a:pos x="5" y="16"/>
                </a:cxn>
                <a:cxn ang="0">
                  <a:pos x="28" y="16"/>
                </a:cxn>
                <a:cxn ang="0">
                  <a:pos x="27" y="18"/>
                </a:cxn>
                <a:cxn ang="0">
                  <a:pos x="19" y="19"/>
                </a:cxn>
                <a:cxn ang="0">
                  <a:pos x="19" y="43"/>
                </a:cxn>
                <a:cxn ang="0">
                  <a:pos x="32" y="37"/>
                </a:cxn>
                <a:cxn ang="0">
                  <a:pos x="53" y="70"/>
                </a:cxn>
                <a:cxn ang="0">
                  <a:pos x="42" y="91"/>
                </a:cxn>
              </a:cxnLst>
              <a:rect l="0" t="0" r="r" b="b"/>
              <a:pathLst>
                <a:path w="61" h="108">
                  <a:moveTo>
                    <a:pt x="0" y="0"/>
                  </a:moveTo>
                  <a:cubicBezTo>
                    <a:pt x="0" y="108"/>
                    <a:pt x="0" y="108"/>
                    <a:pt x="0" y="108"/>
                  </a:cubicBezTo>
                  <a:cubicBezTo>
                    <a:pt x="61" y="108"/>
                    <a:pt x="61" y="108"/>
                    <a:pt x="61" y="108"/>
                  </a:cubicBezTo>
                  <a:cubicBezTo>
                    <a:pt x="61" y="0"/>
                    <a:pt x="61" y="0"/>
                    <a:pt x="61" y="0"/>
                  </a:cubicBezTo>
                  <a:lnTo>
                    <a:pt x="0" y="0"/>
                  </a:lnTo>
                  <a:close/>
                  <a:moveTo>
                    <a:pt x="42" y="91"/>
                  </a:moveTo>
                  <a:cubicBezTo>
                    <a:pt x="26" y="91"/>
                    <a:pt x="19" y="63"/>
                    <a:pt x="19" y="63"/>
                  </a:cubicBezTo>
                  <a:cubicBezTo>
                    <a:pt x="20" y="91"/>
                    <a:pt x="20" y="91"/>
                    <a:pt x="20" y="91"/>
                  </a:cubicBezTo>
                  <a:cubicBezTo>
                    <a:pt x="20" y="91"/>
                    <a:pt x="6" y="89"/>
                    <a:pt x="5" y="88"/>
                  </a:cubicBezTo>
                  <a:cubicBezTo>
                    <a:pt x="4" y="88"/>
                    <a:pt x="4" y="86"/>
                    <a:pt x="4" y="86"/>
                  </a:cubicBezTo>
                  <a:cubicBezTo>
                    <a:pt x="11" y="86"/>
                    <a:pt x="11" y="86"/>
                    <a:pt x="11" y="86"/>
                  </a:cubicBezTo>
                  <a:cubicBezTo>
                    <a:pt x="11" y="86"/>
                    <a:pt x="12" y="21"/>
                    <a:pt x="11" y="19"/>
                  </a:cubicBezTo>
                  <a:cubicBezTo>
                    <a:pt x="11" y="18"/>
                    <a:pt x="6" y="17"/>
                    <a:pt x="6" y="17"/>
                  </a:cubicBezTo>
                  <a:cubicBezTo>
                    <a:pt x="5" y="16"/>
                    <a:pt x="5" y="16"/>
                    <a:pt x="5" y="16"/>
                  </a:cubicBezTo>
                  <a:cubicBezTo>
                    <a:pt x="28" y="16"/>
                    <a:pt x="28" y="16"/>
                    <a:pt x="28" y="16"/>
                  </a:cubicBezTo>
                  <a:cubicBezTo>
                    <a:pt x="27" y="18"/>
                    <a:pt x="27" y="18"/>
                    <a:pt x="27" y="18"/>
                  </a:cubicBezTo>
                  <a:cubicBezTo>
                    <a:pt x="24" y="18"/>
                    <a:pt x="19" y="19"/>
                    <a:pt x="19" y="19"/>
                  </a:cubicBezTo>
                  <a:cubicBezTo>
                    <a:pt x="19" y="43"/>
                    <a:pt x="19" y="43"/>
                    <a:pt x="19" y="43"/>
                  </a:cubicBezTo>
                  <a:cubicBezTo>
                    <a:pt x="19" y="43"/>
                    <a:pt x="24" y="37"/>
                    <a:pt x="32" y="37"/>
                  </a:cubicBezTo>
                  <a:cubicBezTo>
                    <a:pt x="53" y="37"/>
                    <a:pt x="53" y="67"/>
                    <a:pt x="53" y="70"/>
                  </a:cubicBezTo>
                  <a:cubicBezTo>
                    <a:pt x="53" y="73"/>
                    <a:pt x="54" y="91"/>
                    <a:pt x="42" y="91"/>
                  </a:cubicBez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dirty="0">
                <a:solidFill>
                  <a:srgbClr val="000000"/>
                </a:solidFill>
                <a:latin typeface="Calibri Light" panose="020F0302020204030204" pitchFamily="34" charset="0"/>
                <a:cs typeface="Calibri Light" panose="020F0302020204030204" pitchFamily="34" charset="0"/>
              </a:endParaRPr>
            </a:p>
          </p:txBody>
        </p:sp>
        <p:sp>
          <p:nvSpPr>
            <p:cNvPr id="26" name="Freeform 25">
              <a:extLst>
                <a:ext uri="{FF2B5EF4-FFF2-40B4-BE49-F238E27FC236}">
                  <a16:creationId xmlns:a16="http://schemas.microsoft.com/office/drawing/2014/main" id="{B5000CB5-8FA5-3B48-8335-EAB6EDA5BE77}"/>
                </a:ext>
              </a:extLst>
            </p:cNvPr>
            <p:cNvSpPr>
              <a:spLocks noEditPoints="1"/>
            </p:cNvSpPr>
            <p:nvPr userDrawn="1"/>
          </p:nvSpPr>
          <p:spPr bwMode="gray">
            <a:xfrm>
              <a:off x="4816475" y="6176963"/>
              <a:ext cx="139700" cy="193675"/>
            </a:xfrm>
            <a:custGeom>
              <a:avLst/>
              <a:gdLst/>
              <a:ahLst/>
              <a:cxnLst>
                <a:cxn ang="0">
                  <a:pos x="18" y="35"/>
                </a:cxn>
                <a:cxn ang="0">
                  <a:pos x="14" y="33"/>
                </a:cxn>
                <a:cxn ang="0">
                  <a:pos x="15" y="3"/>
                </a:cxn>
                <a:cxn ang="0">
                  <a:pos x="20" y="1"/>
                </a:cxn>
                <a:cxn ang="0">
                  <a:pos x="35" y="17"/>
                </a:cxn>
                <a:cxn ang="0">
                  <a:pos x="18" y="35"/>
                </a:cxn>
                <a:cxn ang="0">
                  <a:pos x="5" y="3"/>
                </a:cxn>
                <a:cxn ang="0">
                  <a:pos x="6" y="4"/>
                </a:cxn>
                <a:cxn ang="0">
                  <a:pos x="6" y="29"/>
                </a:cxn>
                <a:cxn ang="0">
                  <a:pos x="7" y="57"/>
                </a:cxn>
                <a:cxn ang="0">
                  <a:pos x="5" y="59"/>
                </a:cxn>
                <a:cxn ang="0">
                  <a:pos x="1" y="60"/>
                </a:cxn>
                <a:cxn ang="0">
                  <a:pos x="1" y="61"/>
                </a:cxn>
                <a:cxn ang="0">
                  <a:pos x="1" y="61"/>
                </a:cxn>
                <a:cxn ang="0">
                  <a:pos x="10" y="61"/>
                </a:cxn>
                <a:cxn ang="0">
                  <a:pos x="22" y="61"/>
                </a:cxn>
                <a:cxn ang="0">
                  <a:pos x="22" y="61"/>
                </a:cxn>
                <a:cxn ang="0">
                  <a:pos x="22" y="60"/>
                </a:cxn>
                <a:cxn ang="0">
                  <a:pos x="15" y="58"/>
                </a:cxn>
                <a:cxn ang="0">
                  <a:pos x="14" y="57"/>
                </a:cxn>
                <a:cxn ang="0">
                  <a:pos x="14" y="36"/>
                </a:cxn>
                <a:cxn ang="0">
                  <a:pos x="19" y="36"/>
                </a:cxn>
                <a:cxn ang="0">
                  <a:pos x="44" y="16"/>
                </a:cxn>
                <a:cxn ang="0">
                  <a:pos x="21" y="0"/>
                </a:cxn>
                <a:cxn ang="0">
                  <a:pos x="0" y="1"/>
                </a:cxn>
                <a:cxn ang="0">
                  <a:pos x="0" y="1"/>
                </a:cxn>
                <a:cxn ang="0">
                  <a:pos x="1" y="2"/>
                </a:cxn>
                <a:cxn ang="0">
                  <a:pos x="5" y="3"/>
                </a:cxn>
              </a:cxnLst>
              <a:rect l="0" t="0" r="r" b="b"/>
              <a:pathLst>
                <a:path w="44" h="61">
                  <a:moveTo>
                    <a:pt x="18" y="35"/>
                  </a:moveTo>
                  <a:cubicBezTo>
                    <a:pt x="16" y="35"/>
                    <a:pt x="14" y="34"/>
                    <a:pt x="14" y="33"/>
                  </a:cubicBezTo>
                  <a:cubicBezTo>
                    <a:pt x="14" y="31"/>
                    <a:pt x="14" y="13"/>
                    <a:pt x="15" y="3"/>
                  </a:cubicBezTo>
                  <a:cubicBezTo>
                    <a:pt x="15" y="2"/>
                    <a:pt x="16" y="1"/>
                    <a:pt x="20" y="1"/>
                  </a:cubicBezTo>
                  <a:cubicBezTo>
                    <a:pt x="29" y="1"/>
                    <a:pt x="35" y="8"/>
                    <a:pt x="35" y="17"/>
                  </a:cubicBezTo>
                  <a:cubicBezTo>
                    <a:pt x="35" y="28"/>
                    <a:pt x="27" y="35"/>
                    <a:pt x="18" y="35"/>
                  </a:cubicBezTo>
                  <a:close/>
                  <a:moveTo>
                    <a:pt x="5" y="3"/>
                  </a:moveTo>
                  <a:cubicBezTo>
                    <a:pt x="6" y="3"/>
                    <a:pt x="6" y="3"/>
                    <a:pt x="6" y="4"/>
                  </a:cubicBezTo>
                  <a:cubicBezTo>
                    <a:pt x="6" y="7"/>
                    <a:pt x="6" y="25"/>
                    <a:pt x="6" y="29"/>
                  </a:cubicBezTo>
                  <a:cubicBezTo>
                    <a:pt x="6" y="34"/>
                    <a:pt x="7" y="54"/>
                    <a:pt x="7" y="57"/>
                  </a:cubicBezTo>
                  <a:cubicBezTo>
                    <a:pt x="7" y="58"/>
                    <a:pt x="6" y="58"/>
                    <a:pt x="5" y="59"/>
                  </a:cubicBezTo>
                  <a:cubicBezTo>
                    <a:pt x="1" y="60"/>
                    <a:pt x="1" y="60"/>
                    <a:pt x="1" y="60"/>
                  </a:cubicBezTo>
                  <a:cubicBezTo>
                    <a:pt x="1" y="60"/>
                    <a:pt x="1" y="60"/>
                    <a:pt x="1" y="61"/>
                  </a:cubicBezTo>
                  <a:cubicBezTo>
                    <a:pt x="1" y="61"/>
                    <a:pt x="1" y="61"/>
                    <a:pt x="1" y="61"/>
                  </a:cubicBezTo>
                  <a:cubicBezTo>
                    <a:pt x="3" y="61"/>
                    <a:pt x="7" y="61"/>
                    <a:pt x="10" y="61"/>
                  </a:cubicBezTo>
                  <a:cubicBezTo>
                    <a:pt x="14" y="61"/>
                    <a:pt x="18" y="61"/>
                    <a:pt x="22" y="61"/>
                  </a:cubicBezTo>
                  <a:cubicBezTo>
                    <a:pt x="22" y="61"/>
                    <a:pt x="22" y="61"/>
                    <a:pt x="22" y="61"/>
                  </a:cubicBezTo>
                  <a:cubicBezTo>
                    <a:pt x="22" y="60"/>
                    <a:pt x="22" y="60"/>
                    <a:pt x="22" y="60"/>
                  </a:cubicBezTo>
                  <a:cubicBezTo>
                    <a:pt x="15" y="58"/>
                    <a:pt x="15" y="58"/>
                    <a:pt x="15" y="58"/>
                  </a:cubicBezTo>
                  <a:cubicBezTo>
                    <a:pt x="14" y="58"/>
                    <a:pt x="14" y="58"/>
                    <a:pt x="14" y="57"/>
                  </a:cubicBezTo>
                  <a:cubicBezTo>
                    <a:pt x="14" y="55"/>
                    <a:pt x="14" y="39"/>
                    <a:pt x="14" y="36"/>
                  </a:cubicBezTo>
                  <a:cubicBezTo>
                    <a:pt x="15" y="36"/>
                    <a:pt x="17" y="36"/>
                    <a:pt x="19" y="36"/>
                  </a:cubicBezTo>
                  <a:cubicBezTo>
                    <a:pt x="34" y="36"/>
                    <a:pt x="44" y="27"/>
                    <a:pt x="44" y="16"/>
                  </a:cubicBezTo>
                  <a:cubicBezTo>
                    <a:pt x="44" y="6"/>
                    <a:pt x="37" y="0"/>
                    <a:pt x="21" y="0"/>
                  </a:cubicBezTo>
                  <a:cubicBezTo>
                    <a:pt x="13" y="0"/>
                    <a:pt x="3" y="1"/>
                    <a:pt x="0" y="1"/>
                  </a:cubicBezTo>
                  <a:cubicBezTo>
                    <a:pt x="0" y="1"/>
                    <a:pt x="0" y="1"/>
                    <a:pt x="0" y="1"/>
                  </a:cubicBezTo>
                  <a:cubicBezTo>
                    <a:pt x="0" y="2"/>
                    <a:pt x="0" y="2"/>
                    <a:pt x="1" y="2"/>
                  </a:cubicBezTo>
                  <a:lnTo>
                    <a:pt x="5" y="3"/>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dirty="0">
                <a:solidFill>
                  <a:srgbClr val="000000"/>
                </a:solidFill>
                <a:latin typeface="Calibri Light" panose="020F0302020204030204" pitchFamily="34" charset="0"/>
                <a:cs typeface="Calibri Light" panose="020F0302020204030204" pitchFamily="34" charset="0"/>
              </a:endParaRPr>
            </a:p>
          </p:txBody>
        </p:sp>
        <p:sp>
          <p:nvSpPr>
            <p:cNvPr id="27" name="Freeform 26">
              <a:extLst>
                <a:ext uri="{FF2B5EF4-FFF2-40B4-BE49-F238E27FC236}">
                  <a16:creationId xmlns:a16="http://schemas.microsoft.com/office/drawing/2014/main" id="{8079FB22-5781-BE4B-8072-1501CD47DFAA}"/>
                </a:ext>
              </a:extLst>
            </p:cNvPr>
            <p:cNvSpPr>
              <a:spLocks/>
            </p:cNvSpPr>
            <p:nvPr userDrawn="1"/>
          </p:nvSpPr>
          <p:spPr bwMode="gray">
            <a:xfrm>
              <a:off x="4972050" y="6224588"/>
              <a:ext cx="117475" cy="146050"/>
            </a:xfrm>
            <a:custGeom>
              <a:avLst/>
              <a:gdLst/>
              <a:ahLst/>
              <a:cxnLst>
                <a:cxn ang="0">
                  <a:pos x="14" y="26"/>
                </a:cxn>
                <a:cxn ang="0">
                  <a:pos x="15" y="23"/>
                </a:cxn>
                <a:cxn ang="0">
                  <a:pos x="33" y="0"/>
                </a:cxn>
                <a:cxn ang="0">
                  <a:pos x="36" y="1"/>
                </a:cxn>
                <a:cxn ang="0">
                  <a:pos x="36" y="2"/>
                </a:cxn>
                <a:cxn ang="0">
                  <a:pos x="37" y="13"/>
                </a:cxn>
                <a:cxn ang="0">
                  <a:pos x="36" y="14"/>
                </a:cxn>
                <a:cxn ang="0">
                  <a:pos x="36" y="13"/>
                </a:cxn>
                <a:cxn ang="0">
                  <a:pos x="33" y="7"/>
                </a:cxn>
                <a:cxn ang="0">
                  <a:pos x="30" y="5"/>
                </a:cxn>
                <a:cxn ang="0">
                  <a:pos x="15" y="33"/>
                </a:cxn>
                <a:cxn ang="0">
                  <a:pos x="14" y="42"/>
                </a:cxn>
                <a:cxn ang="0">
                  <a:pos x="15" y="44"/>
                </a:cxn>
                <a:cxn ang="0">
                  <a:pos x="22" y="45"/>
                </a:cxn>
                <a:cxn ang="0">
                  <a:pos x="23" y="46"/>
                </a:cxn>
                <a:cxn ang="0">
                  <a:pos x="23" y="46"/>
                </a:cxn>
                <a:cxn ang="0">
                  <a:pos x="11" y="46"/>
                </a:cxn>
                <a:cxn ang="0">
                  <a:pos x="1" y="46"/>
                </a:cxn>
                <a:cxn ang="0">
                  <a:pos x="1" y="46"/>
                </a:cxn>
                <a:cxn ang="0">
                  <a:pos x="2" y="45"/>
                </a:cxn>
                <a:cxn ang="0">
                  <a:pos x="6" y="44"/>
                </a:cxn>
                <a:cxn ang="0">
                  <a:pos x="7" y="43"/>
                </a:cxn>
                <a:cxn ang="0">
                  <a:pos x="7" y="23"/>
                </a:cxn>
                <a:cxn ang="0">
                  <a:pos x="7" y="6"/>
                </a:cxn>
                <a:cxn ang="0">
                  <a:pos x="6" y="4"/>
                </a:cxn>
                <a:cxn ang="0">
                  <a:pos x="1" y="4"/>
                </a:cxn>
                <a:cxn ang="0">
                  <a:pos x="0" y="3"/>
                </a:cxn>
                <a:cxn ang="0">
                  <a:pos x="1" y="3"/>
                </a:cxn>
                <a:cxn ang="0">
                  <a:pos x="14" y="0"/>
                </a:cxn>
                <a:cxn ang="0">
                  <a:pos x="15" y="1"/>
                </a:cxn>
                <a:cxn ang="0">
                  <a:pos x="14" y="22"/>
                </a:cxn>
                <a:cxn ang="0">
                  <a:pos x="14" y="26"/>
                </a:cxn>
              </a:cxnLst>
              <a:rect l="0" t="0" r="r" b="b"/>
              <a:pathLst>
                <a:path w="37" h="46">
                  <a:moveTo>
                    <a:pt x="14" y="26"/>
                  </a:moveTo>
                  <a:cubicBezTo>
                    <a:pt x="15" y="25"/>
                    <a:pt x="15" y="24"/>
                    <a:pt x="15" y="23"/>
                  </a:cubicBezTo>
                  <a:cubicBezTo>
                    <a:pt x="17" y="14"/>
                    <a:pt x="23" y="0"/>
                    <a:pt x="33" y="0"/>
                  </a:cubicBezTo>
                  <a:cubicBezTo>
                    <a:pt x="34" y="0"/>
                    <a:pt x="35" y="0"/>
                    <a:pt x="36" y="1"/>
                  </a:cubicBezTo>
                  <a:cubicBezTo>
                    <a:pt x="36" y="1"/>
                    <a:pt x="36" y="1"/>
                    <a:pt x="36" y="2"/>
                  </a:cubicBezTo>
                  <a:cubicBezTo>
                    <a:pt x="37" y="13"/>
                    <a:pt x="37" y="13"/>
                    <a:pt x="37" y="13"/>
                  </a:cubicBezTo>
                  <a:cubicBezTo>
                    <a:pt x="37" y="13"/>
                    <a:pt x="36" y="14"/>
                    <a:pt x="36" y="14"/>
                  </a:cubicBezTo>
                  <a:cubicBezTo>
                    <a:pt x="36" y="14"/>
                    <a:pt x="36" y="13"/>
                    <a:pt x="36" y="13"/>
                  </a:cubicBezTo>
                  <a:cubicBezTo>
                    <a:pt x="35" y="11"/>
                    <a:pt x="34" y="9"/>
                    <a:pt x="33" y="7"/>
                  </a:cubicBezTo>
                  <a:cubicBezTo>
                    <a:pt x="32" y="6"/>
                    <a:pt x="31" y="5"/>
                    <a:pt x="30" y="5"/>
                  </a:cubicBezTo>
                  <a:cubicBezTo>
                    <a:pt x="22" y="5"/>
                    <a:pt x="17" y="21"/>
                    <a:pt x="15" y="33"/>
                  </a:cubicBezTo>
                  <a:cubicBezTo>
                    <a:pt x="14" y="36"/>
                    <a:pt x="14" y="41"/>
                    <a:pt x="14" y="42"/>
                  </a:cubicBezTo>
                  <a:cubicBezTo>
                    <a:pt x="14" y="43"/>
                    <a:pt x="14" y="43"/>
                    <a:pt x="15" y="44"/>
                  </a:cubicBezTo>
                  <a:cubicBezTo>
                    <a:pt x="22" y="45"/>
                    <a:pt x="22" y="45"/>
                    <a:pt x="22" y="45"/>
                  </a:cubicBezTo>
                  <a:cubicBezTo>
                    <a:pt x="23" y="45"/>
                    <a:pt x="23" y="45"/>
                    <a:pt x="23" y="46"/>
                  </a:cubicBezTo>
                  <a:cubicBezTo>
                    <a:pt x="23" y="46"/>
                    <a:pt x="23" y="46"/>
                    <a:pt x="23" y="46"/>
                  </a:cubicBezTo>
                  <a:cubicBezTo>
                    <a:pt x="21" y="46"/>
                    <a:pt x="16" y="46"/>
                    <a:pt x="11" y="46"/>
                  </a:cubicBezTo>
                  <a:cubicBezTo>
                    <a:pt x="6" y="46"/>
                    <a:pt x="3" y="46"/>
                    <a:pt x="1" y="46"/>
                  </a:cubicBezTo>
                  <a:cubicBezTo>
                    <a:pt x="1" y="46"/>
                    <a:pt x="1" y="46"/>
                    <a:pt x="1" y="46"/>
                  </a:cubicBezTo>
                  <a:cubicBezTo>
                    <a:pt x="1" y="45"/>
                    <a:pt x="1" y="45"/>
                    <a:pt x="2" y="45"/>
                  </a:cubicBezTo>
                  <a:cubicBezTo>
                    <a:pt x="6" y="44"/>
                    <a:pt x="6" y="44"/>
                    <a:pt x="6" y="44"/>
                  </a:cubicBezTo>
                  <a:cubicBezTo>
                    <a:pt x="7" y="43"/>
                    <a:pt x="7" y="43"/>
                    <a:pt x="7" y="43"/>
                  </a:cubicBezTo>
                  <a:cubicBezTo>
                    <a:pt x="7" y="40"/>
                    <a:pt x="7" y="28"/>
                    <a:pt x="7" y="23"/>
                  </a:cubicBezTo>
                  <a:cubicBezTo>
                    <a:pt x="7" y="18"/>
                    <a:pt x="7" y="8"/>
                    <a:pt x="7" y="6"/>
                  </a:cubicBezTo>
                  <a:cubicBezTo>
                    <a:pt x="7" y="5"/>
                    <a:pt x="6" y="4"/>
                    <a:pt x="6" y="4"/>
                  </a:cubicBezTo>
                  <a:cubicBezTo>
                    <a:pt x="1" y="4"/>
                    <a:pt x="1" y="4"/>
                    <a:pt x="1" y="4"/>
                  </a:cubicBezTo>
                  <a:cubicBezTo>
                    <a:pt x="0" y="4"/>
                    <a:pt x="0" y="3"/>
                    <a:pt x="0" y="3"/>
                  </a:cubicBezTo>
                  <a:cubicBezTo>
                    <a:pt x="0" y="3"/>
                    <a:pt x="0" y="3"/>
                    <a:pt x="1" y="3"/>
                  </a:cubicBezTo>
                  <a:cubicBezTo>
                    <a:pt x="14" y="0"/>
                    <a:pt x="14" y="0"/>
                    <a:pt x="14" y="0"/>
                  </a:cubicBezTo>
                  <a:cubicBezTo>
                    <a:pt x="15" y="0"/>
                    <a:pt x="15" y="0"/>
                    <a:pt x="15" y="1"/>
                  </a:cubicBezTo>
                  <a:cubicBezTo>
                    <a:pt x="15" y="3"/>
                    <a:pt x="14" y="17"/>
                    <a:pt x="14" y="22"/>
                  </a:cubicBezTo>
                  <a:cubicBezTo>
                    <a:pt x="14" y="24"/>
                    <a:pt x="14" y="25"/>
                    <a:pt x="14" y="26"/>
                  </a:cubicBez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dirty="0">
                <a:solidFill>
                  <a:srgbClr val="000000"/>
                </a:solidFill>
                <a:latin typeface="Calibri Light" panose="020F0302020204030204" pitchFamily="34" charset="0"/>
                <a:cs typeface="Calibri Light" panose="020F0302020204030204" pitchFamily="34" charset="0"/>
              </a:endParaRPr>
            </a:p>
          </p:txBody>
        </p:sp>
        <p:sp>
          <p:nvSpPr>
            <p:cNvPr id="28" name="Freeform 27">
              <a:extLst>
                <a:ext uri="{FF2B5EF4-FFF2-40B4-BE49-F238E27FC236}">
                  <a16:creationId xmlns:a16="http://schemas.microsoft.com/office/drawing/2014/main" id="{F37F23CE-F62C-A547-B89F-C7CC061F66CE}"/>
                </a:ext>
              </a:extLst>
            </p:cNvPr>
            <p:cNvSpPr>
              <a:spLocks noEditPoints="1"/>
            </p:cNvSpPr>
            <p:nvPr userDrawn="1"/>
          </p:nvSpPr>
          <p:spPr bwMode="gray">
            <a:xfrm>
              <a:off x="5099050" y="6176963"/>
              <a:ext cx="66675" cy="193675"/>
            </a:xfrm>
            <a:custGeom>
              <a:avLst/>
              <a:gdLst/>
              <a:ahLst/>
              <a:cxnLst>
                <a:cxn ang="0">
                  <a:pos x="10" y="0"/>
                </a:cxn>
                <a:cxn ang="0">
                  <a:pos x="14" y="4"/>
                </a:cxn>
                <a:cxn ang="0">
                  <a:pos x="10" y="9"/>
                </a:cxn>
                <a:cxn ang="0">
                  <a:pos x="5" y="4"/>
                </a:cxn>
                <a:cxn ang="0">
                  <a:pos x="10" y="0"/>
                </a:cxn>
                <a:cxn ang="0">
                  <a:pos x="14" y="15"/>
                </a:cxn>
                <a:cxn ang="0">
                  <a:pos x="15" y="16"/>
                </a:cxn>
                <a:cxn ang="0">
                  <a:pos x="14" y="39"/>
                </a:cxn>
                <a:cxn ang="0">
                  <a:pos x="14" y="58"/>
                </a:cxn>
                <a:cxn ang="0">
                  <a:pos x="15" y="59"/>
                </a:cxn>
                <a:cxn ang="0">
                  <a:pos x="20" y="60"/>
                </a:cxn>
                <a:cxn ang="0">
                  <a:pos x="21" y="61"/>
                </a:cxn>
                <a:cxn ang="0">
                  <a:pos x="20" y="61"/>
                </a:cxn>
                <a:cxn ang="0">
                  <a:pos x="11" y="61"/>
                </a:cxn>
                <a:cxn ang="0">
                  <a:pos x="1" y="61"/>
                </a:cxn>
                <a:cxn ang="0">
                  <a:pos x="1" y="61"/>
                </a:cxn>
                <a:cxn ang="0">
                  <a:pos x="1" y="60"/>
                </a:cxn>
                <a:cxn ang="0">
                  <a:pos x="6" y="59"/>
                </a:cxn>
                <a:cxn ang="0">
                  <a:pos x="7" y="58"/>
                </a:cxn>
                <a:cxn ang="0">
                  <a:pos x="7" y="38"/>
                </a:cxn>
                <a:cxn ang="0">
                  <a:pos x="7" y="21"/>
                </a:cxn>
                <a:cxn ang="0">
                  <a:pos x="6" y="19"/>
                </a:cxn>
                <a:cxn ang="0">
                  <a:pos x="1" y="19"/>
                </a:cxn>
                <a:cxn ang="0">
                  <a:pos x="0" y="18"/>
                </a:cxn>
                <a:cxn ang="0">
                  <a:pos x="0" y="18"/>
                </a:cxn>
                <a:cxn ang="0">
                  <a:pos x="14" y="15"/>
                </a:cxn>
              </a:cxnLst>
              <a:rect l="0" t="0" r="r" b="b"/>
              <a:pathLst>
                <a:path w="21" h="61">
                  <a:moveTo>
                    <a:pt x="10" y="0"/>
                  </a:moveTo>
                  <a:cubicBezTo>
                    <a:pt x="13" y="0"/>
                    <a:pt x="14" y="2"/>
                    <a:pt x="14" y="4"/>
                  </a:cubicBezTo>
                  <a:cubicBezTo>
                    <a:pt x="14" y="7"/>
                    <a:pt x="12" y="9"/>
                    <a:pt x="10" y="9"/>
                  </a:cubicBezTo>
                  <a:cubicBezTo>
                    <a:pt x="8" y="9"/>
                    <a:pt x="5" y="7"/>
                    <a:pt x="5" y="4"/>
                  </a:cubicBezTo>
                  <a:cubicBezTo>
                    <a:pt x="5" y="2"/>
                    <a:pt x="7" y="0"/>
                    <a:pt x="10" y="0"/>
                  </a:cubicBezTo>
                  <a:close/>
                  <a:moveTo>
                    <a:pt x="14" y="15"/>
                  </a:moveTo>
                  <a:cubicBezTo>
                    <a:pt x="15" y="15"/>
                    <a:pt x="15" y="15"/>
                    <a:pt x="15" y="16"/>
                  </a:cubicBezTo>
                  <a:cubicBezTo>
                    <a:pt x="15" y="20"/>
                    <a:pt x="14" y="34"/>
                    <a:pt x="14" y="39"/>
                  </a:cubicBezTo>
                  <a:cubicBezTo>
                    <a:pt x="14" y="43"/>
                    <a:pt x="14" y="55"/>
                    <a:pt x="14" y="58"/>
                  </a:cubicBezTo>
                  <a:cubicBezTo>
                    <a:pt x="14" y="58"/>
                    <a:pt x="14" y="59"/>
                    <a:pt x="15" y="59"/>
                  </a:cubicBezTo>
                  <a:cubicBezTo>
                    <a:pt x="20" y="60"/>
                    <a:pt x="20" y="60"/>
                    <a:pt x="20" y="60"/>
                  </a:cubicBezTo>
                  <a:cubicBezTo>
                    <a:pt x="20" y="60"/>
                    <a:pt x="21" y="60"/>
                    <a:pt x="21" y="61"/>
                  </a:cubicBezTo>
                  <a:cubicBezTo>
                    <a:pt x="21" y="61"/>
                    <a:pt x="20" y="61"/>
                    <a:pt x="20" y="61"/>
                  </a:cubicBezTo>
                  <a:cubicBezTo>
                    <a:pt x="18" y="61"/>
                    <a:pt x="15" y="61"/>
                    <a:pt x="11" y="61"/>
                  </a:cubicBezTo>
                  <a:cubicBezTo>
                    <a:pt x="7" y="61"/>
                    <a:pt x="3" y="61"/>
                    <a:pt x="1" y="61"/>
                  </a:cubicBezTo>
                  <a:cubicBezTo>
                    <a:pt x="1" y="61"/>
                    <a:pt x="1" y="61"/>
                    <a:pt x="1" y="61"/>
                  </a:cubicBezTo>
                  <a:cubicBezTo>
                    <a:pt x="1" y="60"/>
                    <a:pt x="1" y="60"/>
                    <a:pt x="1" y="60"/>
                  </a:cubicBezTo>
                  <a:cubicBezTo>
                    <a:pt x="6" y="59"/>
                    <a:pt x="6" y="59"/>
                    <a:pt x="6" y="59"/>
                  </a:cubicBezTo>
                  <a:cubicBezTo>
                    <a:pt x="7" y="58"/>
                    <a:pt x="7" y="58"/>
                    <a:pt x="7" y="58"/>
                  </a:cubicBezTo>
                  <a:cubicBezTo>
                    <a:pt x="7" y="55"/>
                    <a:pt x="7" y="43"/>
                    <a:pt x="7" y="38"/>
                  </a:cubicBezTo>
                  <a:cubicBezTo>
                    <a:pt x="7" y="34"/>
                    <a:pt x="7" y="23"/>
                    <a:pt x="7" y="21"/>
                  </a:cubicBezTo>
                  <a:cubicBezTo>
                    <a:pt x="6" y="20"/>
                    <a:pt x="6" y="19"/>
                    <a:pt x="6" y="19"/>
                  </a:cubicBezTo>
                  <a:cubicBezTo>
                    <a:pt x="1" y="19"/>
                    <a:pt x="1" y="19"/>
                    <a:pt x="1" y="19"/>
                  </a:cubicBezTo>
                  <a:cubicBezTo>
                    <a:pt x="0" y="19"/>
                    <a:pt x="0" y="18"/>
                    <a:pt x="0" y="18"/>
                  </a:cubicBezTo>
                  <a:cubicBezTo>
                    <a:pt x="0" y="18"/>
                    <a:pt x="0" y="18"/>
                    <a:pt x="0" y="18"/>
                  </a:cubicBezTo>
                  <a:lnTo>
                    <a:pt x="14" y="15"/>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dirty="0">
                <a:solidFill>
                  <a:srgbClr val="000000"/>
                </a:solidFill>
                <a:latin typeface="Calibri Light" panose="020F0302020204030204" pitchFamily="34" charset="0"/>
                <a:cs typeface="Calibri Light" panose="020F0302020204030204" pitchFamily="34" charset="0"/>
              </a:endParaRPr>
            </a:p>
          </p:txBody>
        </p:sp>
        <p:sp>
          <p:nvSpPr>
            <p:cNvPr id="29" name="Freeform 28">
              <a:extLst>
                <a:ext uri="{FF2B5EF4-FFF2-40B4-BE49-F238E27FC236}">
                  <a16:creationId xmlns:a16="http://schemas.microsoft.com/office/drawing/2014/main" id="{77AD480E-49FF-AD4A-A91A-69E44C369372}"/>
                </a:ext>
              </a:extLst>
            </p:cNvPr>
            <p:cNvSpPr>
              <a:spLocks/>
            </p:cNvSpPr>
            <p:nvPr userDrawn="1"/>
          </p:nvSpPr>
          <p:spPr bwMode="gray">
            <a:xfrm>
              <a:off x="5181600" y="6224588"/>
              <a:ext cx="111125" cy="146050"/>
            </a:xfrm>
            <a:custGeom>
              <a:avLst/>
              <a:gdLst/>
              <a:ahLst/>
              <a:cxnLst>
                <a:cxn ang="0">
                  <a:pos x="0" y="27"/>
                </a:cxn>
                <a:cxn ang="0">
                  <a:pos x="9" y="6"/>
                </a:cxn>
                <a:cxn ang="0">
                  <a:pos x="25" y="0"/>
                </a:cxn>
                <a:cxn ang="0">
                  <a:pos x="33" y="1"/>
                </a:cxn>
                <a:cxn ang="0">
                  <a:pos x="33" y="2"/>
                </a:cxn>
                <a:cxn ang="0">
                  <a:pos x="34" y="12"/>
                </a:cxn>
                <a:cxn ang="0">
                  <a:pos x="33" y="13"/>
                </a:cxn>
                <a:cxn ang="0">
                  <a:pos x="33" y="13"/>
                </a:cxn>
                <a:cxn ang="0">
                  <a:pos x="29" y="5"/>
                </a:cxn>
                <a:cxn ang="0">
                  <a:pos x="28" y="3"/>
                </a:cxn>
                <a:cxn ang="0">
                  <a:pos x="24" y="2"/>
                </a:cxn>
                <a:cxn ang="0">
                  <a:pos x="12" y="10"/>
                </a:cxn>
                <a:cxn ang="0">
                  <a:pos x="8" y="27"/>
                </a:cxn>
                <a:cxn ang="0">
                  <a:pos x="21" y="43"/>
                </a:cxn>
                <a:cxn ang="0">
                  <a:pos x="27" y="43"/>
                </a:cxn>
                <a:cxn ang="0">
                  <a:pos x="35" y="39"/>
                </a:cxn>
                <a:cxn ang="0">
                  <a:pos x="35" y="40"/>
                </a:cxn>
                <a:cxn ang="0">
                  <a:pos x="35" y="41"/>
                </a:cxn>
                <a:cxn ang="0">
                  <a:pos x="25" y="46"/>
                </a:cxn>
                <a:cxn ang="0">
                  <a:pos x="18" y="46"/>
                </a:cxn>
                <a:cxn ang="0">
                  <a:pos x="0" y="27"/>
                </a:cxn>
              </a:cxnLst>
              <a:rect l="0" t="0" r="r" b="b"/>
              <a:pathLst>
                <a:path w="35" h="46">
                  <a:moveTo>
                    <a:pt x="0" y="27"/>
                  </a:moveTo>
                  <a:cubicBezTo>
                    <a:pt x="0" y="20"/>
                    <a:pt x="3" y="12"/>
                    <a:pt x="9" y="6"/>
                  </a:cubicBezTo>
                  <a:cubicBezTo>
                    <a:pt x="13" y="2"/>
                    <a:pt x="19" y="0"/>
                    <a:pt x="25" y="0"/>
                  </a:cubicBezTo>
                  <a:cubicBezTo>
                    <a:pt x="29" y="0"/>
                    <a:pt x="31" y="1"/>
                    <a:pt x="33" y="1"/>
                  </a:cubicBezTo>
                  <a:cubicBezTo>
                    <a:pt x="33" y="2"/>
                    <a:pt x="33" y="2"/>
                    <a:pt x="33" y="2"/>
                  </a:cubicBezTo>
                  <a:cubicBezTo>
                    <a:pt x="34" y="12"/>
                    <a:pt x="34" y="12"/>
                    <a:pt x="34" y="12"/>
                  </a:cubicBezTo>
                  <a:cubicBezTo>
                    <a:pt x="34" y="13"/>
                    <a:pt x="33" y="13"/>
                    <a:pt x="33" y="13"/>
                  </a:cubicBezTo>
                  <a:cubicBezTo>
                    <a:pt x="33" y="13"/>
                    <a:pt x="33" y="13"/>
                    <a:pt x="33" y="13"/>
                  </a:cubicBezTo>
                  <a:cubicBezTo>
                    <a:pt x="31" y="10"/>
                    <a:pt x="30" y="8"/>
                    <a:pt x="29" y="5"/>
                  </a:cubicBezTo>
                  <a:cubicBezTo>
                    <a:pt x="29" y="4"/>
                    <a:pt x="28" y="4"/>
                    <a:pt x="28" y="3"/>
                  </a:cubicBezTo>
                  <a:cubicBezTo>
                    <a:pt x="27" y="3"/>
                    <a:pt x="25" y="2"/>
                    <a:pt x="24" y="2"/>
                  </a:cubicBezTo>
                  <a:cubicBezTo>
                    <a:pt x="19" y="2"/>
                    <a:pt x="15" y="5"/>
                    <a:pt x="12" y="10"/>
                  </a:cubicBezTo>
                  <a:cubicBezTo>
                    <a:pt x="10" y="14"/>
                    <a:pt x="8" y="20"/>
                    <a:pt x="8" y="27"/>
                  </a:cubicBezTo>
                  <a:cubicBezTo>
                    <a:pt x="8" y="38"/>
                    <a:pt x="14" y="43"/>
                    <a:pt x="21" y="43"/>
                  </a:cubicBezTo>
                  <a:cubicBezTo>
                    <a:pt x="24" y="43"/>
                    <a:pt x="26" y="43"/>
                    <a:pt x="27" y="43"/>
                  </a:cubicBezTo>
                  <a:cubicBezTo>
                    <a:pt x="30" y="42"/>
                    <a:pt x="32" y="41"/>
                    <a:pt x="35" y="39"/>
                  </a:cubicBezTo>
                  <a:cubicBezTo>
                    <a:pt x="35" y="39"/>
                    <a:pt x="35" y="40"/>
                    <a:pt x="35" y="40"/>
                  </a:cubicBezTo>
                  <a:cubicBezTo>
                    <a:pt x="35" y="40"/>
                    <a:pt x="35" y="41"/>
                    <a:pt x="35" y="41"/>
                  </a:cubicBezTo>
                  <a:cubicBezTo>
                    <a:pt x="33" y="42"/>
                    <a:pt x="29" y="44"/>
                    <a:pt x="25" y="46"/>
                  </a:cubicBezTo>
                  <a:cubicBezTo>
                    <a:pt x="24" y="46"/>
                    <a:pt x="22" y="46"/>
                    <a:pt x="18" y="46"/>
                  </a:cubicBezTo>
                  <a:cubicBezTo>
                    <a:pt x="7" y="46"/>
                    <a:pt x="0" y="40"/>
                    <a:pt x="0" y="27"/>
                  </a:cubicBez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dirty="0">
                <a:solidFill>
                  <a:srgbClr val="000000"/>
                </a:solidFill>
                <a:latin typeface="Calibri Light" panose="020F0302020204030204" pitchFamily="34" charset="0"/>
                <a:cs typeface="Calibri Light" panose="020F0302020204030204" pitchFamily="34" charset="0"/>
              </a:endParaRPr>
            </a:p>
          </p:txBody>
        </p:sp>
        <p:sp>
          <p:nvSpPr>
            <p:cNvPr id="30" name="Freeform 29">
              <a:extLst>
                <a:ext uri="{FF2B5EF4-FFF2-40B4-BE49-F238E27FC236}">
                  <a16:creationId xmlns:a16="http://schemas.microsoft.com/office/drawing/2014/main" id="{EBC727E0-F742-6B45-B468-6E1A28AB6550}"/>
                </a:ext>
              </a:extLst>
            </p:cNvPr>
            <p:cNvSpPr>
              <a:spLocks noEditPoints="1"/>
            </p:cNvSpPr>
            <p:nvPr userDrawn="1"/>
          </p:nvSpPr>
          <p:spPr bwMode="gray">
            <a:xfrm>
              <a:off x="5308600" y="6224588"/>
              <a:ext cx="119063" cy="146050"/>
            </a:xfrm>
            <a:custGeom>
              <a:avLst/>
              <a:gdLst/>
              <a:ahLst/>
              <a:cxnLst>
                <a:cxn ang="0">
                  <a:pos x="20" y="2"/>
                </a:cxn>
                <a:cxn ang="0">
                  <a:pos x="29" y="18"/>
                </a:cxn>
                <a:cxn ang="0">
                  <a:pos x="27" y="21"/>
                </a:cxn>
                <a:cxn ang="0">
                  <a:pos x="9" y="21"/>
                </a:cxn>
                <a:cxn ang="0">
                  <a:pos x="20" y="2"/>
                </a:cxn>
                <a:cxn ang="0">
                  <a:pos x="38" y="20"/>
                </a:cxn>
                <a:cxn ang="0">
                  <a:pos x="21" y="0"/>
                </a:cxn>
                <a:cxn ang="0">
                  <a:pos x="0" y="27"/>
                </a:cxn>
                <a:cxn ang="0">
                  <a:pos x="19" y="46"/>
                </a:cxn>
                <a:cxn ang="0">
                  <a:pos x="26" y="45"/>
                </a:cxn>
                <a:cxn ang="0">
                  <a:pos x="37" y="40"/>
                </a:cxn>
                <a:cxn ang="0">
                  <a:pos x="37" y="40"/>
                </a:cxn>
                <a:cxn ang="0">
                  <a:pos x="37" y="39"/>
                </a:cxn>
                <a:cxn ang="0">
                  <a:pos x="29" y="42"/>
                </a:cxn>
                <a:cxn ang="0">
                  <a:pos x="22" y="43"/>
                </a:cxn>
                <a:cxn ang="0">
                  <a:pos x="9" y="29"/>
                </a:cxn>
                <a:cxn ang="0">
                  <a:pos x="9" y="23"/>
                </a:cxn>
                <a:cxn ang="0">
                  <a:pos x="35" y="22"/>
                </a:cxn>
                <a:cxn ang="0">
                  <a:pos x="38" y="20"/>
                </a:cxn>
              </a:cxnLst>
              <a:rect l="0" t="0" r="r" b="b"/>
              <a:pathLst>
                <a:path w="38" h="46">
                  <a:moveTo>
                    <a:pt x="20" y="2"/>
                  </a:moveTo>
                  <a:cubicBezTo>
                    <a:pt x="26" y="2"/>
                    <a:pt x="29" y="13"/>
                    <a:pt x="29" y="18"/>
                  </a:cubicBezTo>
                  <a:cubicBezTo>
                    <a:pt x="29" y="20"/>
                    <a:pt x="28" y="20"/>
                    <a:pt x="27" y="21"/>
                  </a:cubicBezTo>
                  <a:cubicBezTo>
                    <a:pt x="24" y="21"/>
                    <a:pt x="15" y="22"/>
                    <a:pt x="9" y="21"/>
                  </a:cubicBezTo>
                  <a:cubicBezTo>
                    <a:pt x="9" y="9"/>
                    <a:pt x="14" y="2"/>
                    <a:pt x="20" y="2"/>
                  </a:cubicBezTo>
                  <a:close/>
                  <a:moveTo>
                    <a:pt x="38" y="20"/>
                  </a:moveTo>
                  <a:cubicBezTo>
                    <a:pt x="38" y="11"/>
                    <a:pt x="33" y="0"/>
                    <a:pt x="21" y="0"/>
                  </a:cubicBezTo>
                  <a:cubicBezTo>
                    <a:pt x="9" y="0"/>
                    <a:pt x="0" y="14"/>
                    <a:pt x="0" y="27"/>
                  </a:cubicBezTo>
                  <a:cubicBezTo>
                    <a:pt x="0" y="40"/>
                    <a:pt x="8" y="46"/>
                    <a:pt x="19" y="46"/>
                  </a:cubicBezTo>
                  <a:cubicBezTo>
                    <a:pt x="22" y="46"/>
                    <a:pt x="25" y="46"/>
                    <a:pt x="26" y="45"/>
                  </a:cubicBezTo>
                  <a:cubicBezTo>
                    <a:pt x="30" y="44"/>
                    <a:pt x="35" y="42"/>
                    <a:pt x="37" y="40"/>
                  </a:cubicBezTo>
                  <a:cubicBezTo>
                    <a:pt x="37" y="40"/>
                    <a:pt x="37" y="40"/>
                    <a:pt x="37" y="40"/>
                  </a:cubicBezTo>
                  <a:cubicBezTo>
                    <a:pt x="37" y="39"/>
                    <a:pt x="37" y="39"/>
                    <a:pt x="37" y="39"/>
                  </a:cubicBezTo>
                  <a:cubicBezTo>
                    <a:pt x="34" y="40"/>
                    <a:pt x="31" y="41"/>
                    <a:pt x="29" y="42"/>
                  </a:cubicBezTo>
                  <a:cubicBezTo>
                    <a:pt x="27" y="43"/>
                    <a:pt x="25" y="43"/>
                    <a:pt x="22" y="43"/>
                  </a:cubicBezTo>
                  <a:cubicBezTo>
                    <a:pt x="16" y="43"/>
                    <a:pt x="10" y="38"/>
                    <a:pt x="9" y="29"/>
                  </a:cubicBezTo>
                  <a:cubicBezTo>
                    <a:pt x="9" y="27"/>
                    <a:pt x="9" y="25"/>
                    <a:pt x="9" y="23"/>
                  </a:cubicBezTo>
                  <a:cubicBezTo>
                    <a:pt x="13" y="23"/>
                    <a:pt x="31" y="23"/>
                    <a:pt x="35" y="22"/>
                  </a:cubicBezTo>
                  <a:cubicBezTo>
                    <a:pt x="37" y="22"/>
                    <a:pt x="38" y="21"/>
                    <a:pt x="38" y="20"/>
                  </a:cubicBez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dirty="0">
                <a:solidFill>
                  <a:srgbClr val="000000"/>
                </a:solidFill>
                <a:latin typeface="Calibri Light" panose="020F0302020204030204" pitchFamily="34" charset="0"/>
                <a:cs typeface="Calibri Light" panose="020F0302020204030204" pitchFamily="34" charset="0"/>
              </a:endParaRPr>
            </a:p>
          </p:txBody>
        </p:sp>
        <p:sp>
          <p:nvSpPr>
            <p:cNvPr id="31" name="Freeform 30">
              <a:extLst>
                <a:ext uri="{FF2B5EF4-FFF2-40B4-BE49-F238E27FC236}">
                  <a16:creationId xmlns:a16="http://schemas.microsoft.com/office/drawing/2014/main" id="{E6DDB773-26B3-EC4C-9477-74CE4F904CFC}"/>
                </a:ext>
              </a:extLst>
            </p:cNvPr>
            <p:cNvSpPr>
              <a:spLocks noEditPoints="1"/>
            </p:cNvSpPr>
            <p:nvPr userDrawn="1"/>
          </p:nvSpPr>
          <p:spPr bwMode="gray">
            <a:xfrm>
              <a:off x="5503863" y="6176963"/>
              <a:ext cx="146050" cy="193675"/>
            </a:xfrm>
            <a:custGeom>
              <a:avLst/>
              <a:gdLst/>
              <a:ahLst/>
              <a:cxnLst>
                <a:cxn ang="0">
                  <a:pos x="19" y="1"/>
                </a:cxn>
                <a:cxn ang="0">
                  <a:pos x="34" y="14"/>
                </a:cxn>
                <a:cxn ang="0">
                  <a:pos x="16" y="29"/>
                </a:cxn>
                <a:cxn ang="0">
                  <a:pos x="14" y="28"/>
                </a:cxn>
                <a:cxn ang="0">
                  <a:pos x="15" y="3"/>
                </a:cxn>
                <a:cxn ang="0">
                  <a:pos x="19" y="1"/>
                </a:cxn>
                <a:cxn ang="0">
                  <a:pos x="28" y="28"/>
                </a:cxn>
                <a:cxn ang="0">
                  <a:pos x="30" y="28"/>
                </a:cxn>
                <a:cxn ang="0">
                  <a:pos x="43" y="14"/>
                </a:cxn>
                <a:cxn ang="0">
                  <a:pos x="20" y="0"/>
                </a:cxn>
                <a:cxn ang="0">
                  <a:pos x="0" y="1"/>
                </a:cxn>
                <a:cxn ang="0">
                  <a:pos x="0" y="1"/>
                </a:cxn>
                <a:cxn ang="0">
                  <a:pos x="0" y="2"/>
                </a:cxn>
                <a:cxn ang="0">
                  <a:pos x="5" y="3"/>
                </a:cxn>
                <a:cxn ang="0">
                  <a:pos x="6" y="4"/>
                </a:cxn>
                <a:cxn ang="0">
                  <a:pos x="6" y="30"/>
                </a:cxn>
                <a:cxn ang="0">
                  <a:pos x="6" y="57"/>
                </a:cxn>
                <a:cxn ang="0">
                  <a:pos x="5" y="59"/>
                </a:cxn>
                <a:cxn ang="0">
                  <a:pos x="1" y="60"/>
                </a:cxn>
                <a:cxn ang="0">
                  <a:pos x="0" y="61"/>
                </a:cxn>
                <a:cxn ang="0">
                  <a:pos x="0" y="61"/>
                </a:cxn>
                <a:cxn ang="0">
                  <a:pos x="9" y="61"/>
                </a:cxn>
                <a:cxn ang="0">
                  <a:pos x="17" y="61"/>
                </a:cxn>
                <a:cxn ang="0">
                  <a:pos x="46" y="44"/>
                </a:cxn>
                <a:cxn ang="0">
                  <a:pos x="30" y="29"/>
                </a:cxn>
                <a:cxn ang="0">
                  <a:pos x="28" y="29"/>
                </a:cxn>
                <a:cxn ang="0">
                  <a:pos x="28" y="28"/>
                </a:cxn>
                <a:cxn ang="0">
                  <a:pos x="37" y="45"/>
                </a:cxn>
                <a:cxn ang="0">
                  <a:pos x="18" y="59"/>
                </a:cxn>
                <a:cxn ang="0">
                  <a:pos x="13" y="57"/>
                </a:cxn>
                <a:cxn ang="0">
                  <a:pos x="14" y="31"/>
                </a:cxn>
                <a:cxn ang="0">
                  <a:pos x="19" y="30"/>
                </a:cxn>
                <a:cxn ang="0">
                  <a:pos x="37" y="45"/>
                </a:cxn>
              </a:cxnLst>
              <a:rect l="0" t="0" r="r" b="b"/>
              <a:pathLst>
                <a:path w="46" h="61">
                  <a:moveTo>
                    <a:pt x="19" y="1"/>
                  </a:moveTo>
                  <a:cubicBezTo>
                    <a:pt x="29" y="1"/>
                    <a:pt x="34" y="6"/>
                    <a:pt x="34" y="14"/>
                  </a:cubicBezTo>
                  <a:cubicBezTo>
                    <a:pt x="34" y="24"/>
                    <a:pt x="25" y="29"/>
                    <a:pt x="16" y="29"/>
                  </a:cubicBezTo>
                  <a:cubicBezTo>
                    <a:pt x="15" y="29"/>
                    <a:pt x="14" y="28"/>
                    <a:pt x="14" y="28"/>
                  </a:cubicBezTo>
                  <a:cubicBezTo>
                    <a:pt x="14" y="26"/>
                    <a:pt x="14" y="10"/>
                    <a:pt x="15" y="3"/>
                  </a:cubicBezTo>
                  <a:cubicBezTo>
                    <a:pt x="15" y="2"/>
                    <a:pt x="16" y="1"/>
                    <a:pt x="19" y="1"/>
                  </a:cubicBezTo>
                  <a:close/>
                  <a:moveTo>
                    <a:pt x="28" y="28"/>
                  </a:moveTo>
                  <a:cubicBezTo>
                    <a:pt x="28" y="28"/>
                    <a:pt x="29" y="28"/>
                    <a:pt x="30" y="28"/>
                  </a:cubicBezTo>
                  <a:cubicBezTo>
                    <a:pt x="36" y="26"/>
                    <a:pt x="43" y="21"/>
                    <a:pt x="43" y="14"/>
                  </a:cubicBezTo>
                  <a:cubicBezTo>
                    <a:pt x="43" y="5"/>
                    <a:pt x="36" y="0"/>
                    <a:pt x="20" y="0"/>
                  </a:cubicBezTo>
                  <a:cubicBezTo>
                    <a:pt x="12" y="0"/>
                    <a:pt x="4" y="0"/>
                    <a:pt x="0" y="1"/>
                  </a:cubicBezTo>
                  <a:cubicBezTo>
                    <a:pt x="0" y="1"/>
                    <a:pt x="0" y="1"/>
                    <a:pt x="0" y="1"/>
                  </a:cubicBezTo>
                  <a:cubicBezTo>
                    <a:pt x="0" y="2"/>
                    <a:pt x="0" y="2"/>
                    <a:pt x="0" y="2"/>
                  </a:cubicBezTo>
                  <a:cubicBezTo>
                    <a:pt x="5" y="3"/>
                    <a:pt x="5" y="3"/>
                    <a:pt x="5" y="3"/>
                  </a:cubicBezTo>
                  <a:cubicBezTo>
                    <a:pt x="6" y="3"/>
                    <a:pt x="6" y="3"/>
                    <a:pt x="6" y="4"/>
                  </a:cubicBezTo>
                  <a:cubicBezTo>
                    <a:pt x="6" y="9"/>
                    <a:pt x="6" y="24"/>
                    <a:pt x="6" y="30"/>
                  </a:cubicBezTo>
                  <a:cubicBezTo>
                    <a:pt x="6" y="34"/>
                    <a:pt x="7" y="54"/>
                    <a:pt x="6" y="57"/>
                  </a:cubicBezTo>
                  <a:cubicBezTo>
                    <a:pt x="6" y="58"/>
                    <a:pt x="6" y="58"/>
                    <a:pt x="5" y="59"/>
                  </a:cubicBezTo>
                  <a:cubicBezTo>
                    <a:pt x="1" y="60"/>
                    <a:pt x="1" y="60"/>
                    <a:pt x="1" y="60"/>
                  </a:cubicBezTo>
                  <a:cubicBezTo>
                    <a:pt x="0" y="60"/>
                    <a:pt x="0" y="60"/>
                    <a:pt x="0" y="61"/>
                  </a:cubicBezTo>
                  <a:cubicBezTo>
                    <a:pt x="0" y="61"/>
                    <a:pt x="0" y="61"/>
                    <a:pt x="0" y="61"/>
                  </a:cubicBezTo>
                  <a:cubicBezTo>
                    <a:pt x="3" y="61"/>
                    <a:pt x="7" y="61"/>
                    <a:pt x="9" y="61"/>
                  </a:cubicBezTo>
                  <a:cubicBezTo>
                    <a:pt x="11" y="61"/>
                    <a:pt x="15" y="61"/>
                    <a:pt x="17" y="61"/>
                  </a:cubicBezTo>
                  <a:cubicBezTo>
                    <a:pt x="33" y="61"/>
                    <a:pt x="46" y="56"/>
                    <a:pt x="46" y="44"/>
                  </a:cubicBezTo>
                  <a:cubicBezTo>
                    <a:pt x="46" y="36"/>
                    <a:pt x="39" y="30"/>
                    <a:pt x="30" y="29"/>
                  </a:cubicBezTo>
                  <a:cubicBezTo>
                    <a:pt x="29" y="29"/>
                    <a:pt x="28" y="29"/>
                    <a:pt x="28" y="29"/>
                  </a:cubicBezTo>
                  <a:lnTo>
                    <a:pt x="28" y="28"/>
                  </a:lnTo>
                  <a:close/>
                  <a:moveTo>
                    <a:pt x="37" y="45"/>
                  </a:moveTo>
                  <a:cubicBezTo>
                    <a:pt x="37" y="55"/>
                    <a:pt x="28" y="59"/>
                    <a:pt x="18" y="59"/>
                  </a:cubicBezTo>
                  <a:cubicBezTo>
                    <a:pt x="16" y="59"/>
                    <a:pt x="13" y="58"/>
                    <a:pt x="13" y="57"/>
                  </a:cubicBezTo>
                  <a:cubicBezTo>
                    <a:pt x="13" y="56"/>
                    <a:pt x="14" y="33"/>
                    <a:pt x="14" y="31"/>
                  </a:cubicBezTo>
                  <a:cubicBezTo>
                    <a:pt x="14" y="30"/>
                    <a:pt x="16" y="30"/>
                    <a:pt x="19" y="30"/>
                  </a:cubicBezTo>
                  <a:cubicBezTo>
                    <a:pt x="30" y="30"/>
                    <a:pt x="37" y="37"/>
                    <a:pt x="37" y="45"/>
                  </a:cubicBez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dirty="0">
                <a:solidFill>
                  <a:srgbClr val="000000"/>
                </a:solidFill>
                <a:latin typeface="Calibri Light" panose="020F0302020204030204" pitchFamily="34" charset="0"/>
                <a:cs typeface="Calibri Light" panose="020F0302020204030204" pitchFamily="34" charset="0"/>
              </a:endParaRPr>
            </a:p>
          </p:txBody>
        </p:sp>
        <p:sp>
          <p:nvSpPr>
            <p:cNvPr id="32" name="Freeform 31">
              <a:extLst>
                <a:ext uri="{FF2B5EF4-FFF2-40B4-BE49-F238E27FC236}">
                  <a16:creationId xmlns:a16="http://schemas.microsoft.com/office/drawing/2014/main" id="{2ED4ABDA-23FE-4A44-8CA1-396D7262AABB}"/>
                </a:ext>
              </a:extLst>
            </p:cNvPr>
            <p:cNvSpPr>
              <a:spLocks noEditPoints="1"/>
            </p:cNvSpPr>
            <p:nvPr userDrawn="1"/>
          </p:nvSpPr>
          <p:spPr bwMode="gray">
            <a:xfrm>
              <a:off x="5672138" y="6224588"/>
              <a:ext cx="136525" cy="146050"/>
            </a:xfrm>
            <a:custGeom>
              <a:avLst/>
              <a:gdLst/>
              <a:ahLst/>
              <a:cxnLst>
                <a:cxn ang="0">
                  <a:pos x="16" y="43"/>
                </a:cxn>
                <a:cxn ang="0">
                  <a:pos x="8" y="32"/>
                </a:cxn>
                <a:cxn ang="0">
                  <a:pos x="18" y="18"/>
                </a:cxn>
                <a:cxn ang="0">
                  <a:pos x="29" y="25"/>
                </a:cxn>
                <a:cxn ang="0">
                  <a:pos x="30" y="27"/>
                </a:cxn>
                <a:cxn ang="0">
                  <a:pos x="29" y="29"/>
                </a:cxn>
                <a:cxn ang="0">
                  <a:pos x="16" y="43"/>
                </a:cxn>
                <a:cxn ang="0">
                  <a:pos x="29" y="21"/>
                </a:cxn>
                <a:cxn ang="0">
                  <a:pos x="28" y="20"/>
                </a:cxn>
                <a:cxn ang="0">
                  <a:pos x="17" y="16"/>
                </a:cxn>
                <a:cxn ang="0">
                  <a:pos x="0" y="34"/>
                </a:cxn>
                <a:cxn ang="0">
                  <a:pos x="11" y="46"/>
                </a:cxn>
                <a:cxn ang="0">
                  <a:pos x="28" y="35"/>
                </a:cxn>
                <a:cxn ang="0">
                  <a:pos x="30" y="33"/>
                </a:cxn>
                <a:cxn ang="0">
                  <a:pos x="30" y="33"/>
                </a:cxn>
                <a:cxn ang="0">
                  <a:pos x="30" y="36"/>
                </a:cxn>
                <a:cxn ang="0">
                  <a:pos x="30" y="45"/>
                </a:cxn>
                <a:cxn ang="0">
                  <a:pos x="31" y="46"/>
                </a:cxn>
                <a:cxn ang="0">
                  <a:pos x="36" y="46"/>
                </a:cxn>
                <a:cxn ang="0">
                  <a:pos x="43" y="46"/>
                </a:cxn>
                <a:cxn ang="0">
                  <a:pos x="43" y="45"/>
                </a:cxn>
                <a:cxn ang="0">
                  <a:pos x="42" y="45"/>
                </a:cxn>
                <a:cxn ang="0">
                  <a:pos x="38" y="43"/>
                </a:cxn>
                <a:cxn ang="0">
                  <a:pos x="37" y="42"/>
                </a:cxn>
                <a:cxn ang="0">
                  <a:pos x="37" y="31"/>
                </a:cxn>
                <a:cxn ang="0">
                  <a:pos x="37" y="20"/>
                </a:cxn>
                <a:cxn ang="0">
                  <a:pos x="24" y="0"/>
                </a:cxn>
                <a:cxn ang="0">
                  <a:pos x="4" y="10"/>
                </a:cxn>
                <a:cxn ang="0">
                  <a:pos x="5" y="12"/>
                </a:cxn>
                <a:cxn ang="0">
                  <a:pos x="5" y="12"/>
                </a:cxn>
                <a:cxn ang="0">
                  <a:pos x="20" y="4"/>
                </a:cxn>
                <a:cxn ang="0">
                  <a:pos x="29" y="14"/>
                </a:cxn>
                <a:cxn ang="0">
                  <a:pos x="30" y="21"/>
                </a:cxn>
                <a:cxn ang="0">
                  <a:pos x="29" y="21"/>
                </a:cxn>
              </a:cxnLst>
              <a:rect l="0" t="0" r="r" b="b"/>
              <a:pathLst>
                <a:path w="43" h="46">
                  <a:moveTo>
                    <a:pt x="16" y="43"/>
                  </a:moveTo>
                  <a:cubicBezTo>
                    <a:pt x="11" y="43"/>
                    <a:pt x="8" y="39"/>
                    <a:pt x="8" y="32"/>
                  </a:cubicBezTo>
                  <a:cubicBezTo>
                    <a:pt x="8" y="25"/>
                    <a:pt x="12" y="18"/>
                    <a:pt x="18" y="18"/>
                  </a:cubicBezTo>
                  <a:cubicBezTo>
                    <a:pt x="24" y="18"/>
                    <a:pt x="27" y="22"/>
                    <a:pt x="29" y="25"/>
                  </a:cubicBezTo>
                  <a:cubicBezTo>
                    <a:pt x="29" y="26"/>
                    <a:pt x="30" y="27"/>
                    <a:pt x="30" y="27"/>
                  </a:cubicBezTo>
                  <a:cubicBezTo>
                    <a:pt x="30" y="28"/>
                    <a:pt x="29" y="29"/>
                    <a:pt x="29" y="29"/>
                  </a:cubicBezTo>
                  <a:cubicBezTo>
                    <a:pt x="27" y="37"/>
                    <a:pt x="21" y="43"/>
                    <a:pt x="16" y="43"/>
                  </a:cubicBezTo>
                  <a:close/>
                  <a:moveTo>
                    <a:pt x="29" y="21"/>
                  </a:moveTo>
                  <a:cubicBezTo>
                    <a:pt x="29" y="21"/>
                    <a:pt x="28" y="20"/>
                    <a:pt x="28" y="20"/>
                  </a:cubicBezTo>
                  <a:cubicBezTo>
                    <a:pt x="26" y="18"/>
                    <a:pt x="22" y="16"/>
                    <a:pt x="17" y="16"/>
                  </a:cubicBezTo>
                  <a:cubicBezTo>
                    <a:pt x="5" y="16"/>
                    <a:pt x="0" y="26"/>
                    <a:pt x="0" y="34"/>
                  </a:cubicBezTo>
                  <a:cubicBezTo>
                    <a:pt x="0" y="42"/>
                    <a:pt x="5" y="46"/>
                    <a:pt x="11" y="46"/>
                  </a:cubicBezTo>
                  <a:cubicBezTo>
                    <a:pt x="20" y="46"/>
                    <a:pt x="26" y="40"/>
                    <a:pt x="28" y="35"/>
                  </a:cubicBezTo>
                  <a:cubicBezTo>
                    <a:pt x="29" y="34"/>
                    <a:pt x="29" y="33"/>
                    <a:pt x="30" y="33"/>
                  </a:cubicBezTo>
                  <a:cubicBezTo>
                    <a:pt x="30" y="33"/>
                    <a:pt x="30" y="33"/>
                    <a:pt x="30" y="33"/>
                  </a:cubicBezTo>
                  <a:cubicBezTo>
                    <a:pt x="30" y="34"/>
                    <a:pt x="30" y="35"/>
                    <a:pt x="30" y="36"/>
                  </a:cubicBezTo>
                  <a:cubicBezTo>
                    <a:pt x="30" y="38"/>
                    <a:pt x="30" y="44"/>
                    <a:pt x="30" y="45"/>
                  </a:cubicBezTo>
                  <a:cubicBezTo>
                    <a:pt x="30" y="45"/>
                    <a:pt x="30" y="46"/>
                    <a:pt x="31" y="46"/>
                  </a:cubicBezTo>
                  <a:cubicBezTo>
                    <a:pt x="32" y="46"/>
                    <a:pt x="34" y="46"/>
                    <a:pt x="36" y="46"/>
                  </a:cubicBezTo>
                  <a:cubicBezTo>
                    <a:pt x="39" y="46"/>
                    <a:pt x="42" y="46"/>
                    <a:pt x="43" y="46"/>
                  </a:cubicBezTo>
                  <a:cubicBezTo>
                    <a:pt x="43" y="46"/>
                    <a:pt x="43" y="46"/>
                    <a:pt x="43" y="45"/>
                  </a:cubicBezTo>
                  <a:cubicBezTo>
                    <a:pt x="43" y="45"/>
                    <a:pt x="43" y="45"/>
                    <a:pt x="42" y="45"/>
                  </a:cubicBezTo>
                  <a:cubicBezTo>
                    <a:pt x="38" y="43"/>
                    <a:pt x="38" y="43"/>
                    <a:pt x="38" y="43"/>
                  </a:cubicBezTo>
                  <a:cubicBezTo>
                    <a:pt x="37" y="43"/>
                    <a:pt x="37" y="43"/>
                    <a:pt x="37" y="42"/>
                  </a:cubicBezTo>
                  <a:cubicBezTo>
                    <a:pt x="37" y="40"/>
                    <a:pt x="37" y="34"/>
                    <a:pt x="37" y="31"/>
                  </a:cubicBezTo>
                  <a:cubicBezTo>
                    <a:pt x="37" y="28"/>
                    <a:pt x="37" y="22"/>
                    <a:pt x="37" y="20"/>
                  </a:cubicBezTo>
                  <a:cubicBezTo>
                    <a:pt x="37" y="10"/>
                    <a:pt x="35" y="0"/>
                    <a:pt x="24" y="0"/>
                  </a:cubicBezTo>
                  <a:cubicBezTo>
                    <a:pt x="15" y="0"/>
                    <a:pt x="9" y="4"/>
                    <a:pt x="4" y="10"/>
                  </a:cubicBezTo>
                  <a:cubicBezTo>
                    <a:pt x="4" y="11"/>
                    <a:pt x="4" y="12"/>
                    <a:pt x="5" y="12"/>
                  </a:cubicBezTo>
                  <a:cubicBezTo>
                    <a:pt x="5" y="12"/>
                    <a:pt x="5" y="12"/>
                    <a:pt x="5" y="12"/>
                  </a:cubicBezTo>
                  <a:cubicBezTo>
                    <a:pt x="9" y="7"/>
                    <a:pt x="14" y="4"/>
                    <a:pt x="20" y="4"/>
                  </a:cubicBezTo>
                  <a:cubicBezTo>
                    <a:pt x="25" y="4"/>
                    <a:pt x="28" y="8"/>
                    <a:pt x="29" y="14"/>
                  </a:cubicBezTo>
                  <a:cubicBezTo>
                    <a:pt x="29" y="16"/>
                    <a:pt x="29" y="19"/>
                    <a:pt x="30" y="21"/>
                  </a:cubicBezTo>
                  <a:lnTo>
                    <a:pt x="29" y="21"/>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dirty="0">
                <a:solidFill>
                  <a:srgbClr val="000000"/>
                </a:solidFill>
                <a:latin typeface="Calibri Light" panose="020F0302020204030204" pitchFamily="34" charset="0"/>
                <a:cs typeface="Calibri Light" panose="020F0302020204030204" pitchFamily="34" charset="0"/>
              </a:endParaRPr>
            </a:p>
          </p:txBody>
        </p:sp>
        <p:sp>
          <p:nvSpPr>
            <p:cNvPr id="33" name="Freeform 32">
              <a:extLst>
                <a:ext uri="{FF2B5EF4-FFF2-40B4-BE49-F238E27FC236}">
                  <a16:creationId xmlns:a16="http://schemas.microsoft.com/office/drawing/2014/main" id="{04A122A7-509A-BC43-A647-BE0C1AD19D35}"/>
                </a:ext>
              </a:extLst>
            </p:cNvPr>
            <p:cNvSpPr>
              <a:spLocks noEditPoints="1"/>
            </p:cNvSpPr>
            <p:nvPr userDrawn="1"/>
          </p:nvSpPr>
          <p:spPr bwMode="gray">
            <a:xfrm>
              <a:off x="5818188" y="6176963"/>
              <a:ext cx="63500" cy="193675"/>
            </a:xfrm>
            <a:custGeom>
              <a:avLst/>
              <a:gdLst/>
              <a:ahLst/>
              <a:cxnLst>
                <a:cxn ang="0">
                  <a:pos x="10" y="0"/>
                </a:cxn>
                <a:cxn ang="0">
                  <a:pos x="14" y="4"/>
                </a:cxn>
                <a:cxn ang="0">
                  <a:pos x="10" y="9"/>
                </a:cxn>
                <a:cxn ang="0">
                  <a:pos x="5" y="4"/>
                </a:cxn>
                <a:cxn ang="0">
                  <a:pos x="10" y="0"/>
                </a:cxn>
                <a:cxn ang="0">
                  <a:pos x="14" y="15"/>
                </a:cxn>
                <a:cxn ang="0">
                  <a:pos x="15" y="16"/>
                </a:cxn>
                <a:cxn ang="0">
                  <a:pos x="14" y="39"/>
                </a:cxn>
                <a:cxn ang="0">
                  <a:pos x="14" y="58"/>
                </a:cxn>
                <a:cxn ang="0">
                  <a:pos x="15" y="59"/>
                </a:cxn>
                <a:cxn ang="0">
                  <a:pos x="20" y="60"/>
                </a:cxn>
                <a:cxn ang="0">
                  <a:pos x="20" y="61"/>
                </a:cxn>
                <a:cxn ang="0">
                  <a:pos x="20" y="61"/>
                </a:cxn>
                <a:cxn ang="0">
                  <a:pos x="10" y="61"/>
                </a:cxn>
                <a:cxn ang="0">
                  <a:pos x="1" y="61"/>
                </a:cxn>
                <a:cxn ang="0">
                  <a:pos x="1" y="61"/>
                </a:cxn>
                <a:cxn ang="0">
                  <a:pos x="1" y="60"/>
                </a:cxn>
                <a:cxn ang="0">
                  <a:pos x="6" y="59"/>
                </a:cxn>
                <a:cxn ang="0">
                  <a:pos x="7" y="58"/>
                </a:cxn>
                <a:cxn ang="0">
                  <a:pos x="7" y="38"/>
                </a:cxn>
                <a:cxn ang="0">
                  <a:pos x="6" y="21"/>
                </a:cxn>
                <a:cxn ang="0">
                  <a:pos x="5" y="19"/>
                </a:cxn>
                <a:cxn ang="0">
                  <a:pos x="0" y="19"/>
                </a:cxn>
                <a:cxn ang="0">
                  <a:pos x="0" y="18"/>
                </a:cxn>
                <a:cxn ang="0">
                  <a:pos x="0" y="18"/>
                </a:cxn>
                <a:cxn ang="0">
                  <a:pos x="14" y="15"/>
                </a:cxn>
              </a:cxnLst>
              <a:rect l="0" t="0" r="r" b="b"/>
              <a:pathLst>
                <a:path w="20" h="61">
                  <a:moveTo>
                    <a:pt x="10" y="0"/>
                  </a:moveTo>
                  <a:cubicBezTo>
                    <a:pt x="12" y="0"/>
                    <a:pt x="14" y="2"/>
                    <a:pt x="14" y="4"/>
                  </a:cubicBezTo>
                  <a:cubicBezTo>
                    <a:pt x="14" y="7"/>
                    <a:pt x="12" y="9"/>
                    <a:pt x="10" y="9"/>
                  </a:cubicBezTo>
                  <a:cubicBezTo>
                    <a:pt x="7" y="9"/>
                    <a:pt x="5" y="7"/>
                    <a:pt x="5" y="4"/>
                  </a:cubicBezTo>
                  <a:cubicBezTo>
                    <a:pt x="5" y="2"/>
                    <a:pt x="7" y="0"/>
                    <a:pt x="10" y="0"/>
                  </a:cubicBezTo>
                  <a:close/>
                  <a:moveTo>
                    <a:pt x="14" y="15"/>
                  </a:moveTo>
                  <a:cubicBezTo>
                    <a:pt x="15" y="15"/>
                    <a:pt x="15" y="15"/>
                    <a:pt x="15" y="16"/>
                  </a:cubicBezTo>
                  <a:cubicBezTo>
                    <a:pt x="15" y="20"/>
                    <a:pt x="14" y="34"/>
                    <a:pt x="14" y="39"/>
                  </a:cubicBezTo>
                  <a:cubicBezTo>
                    <a:pt x="14" y="43"/>
                    <a:pt x="14" y="55"/>
                    <a:pt x="14" y="58"/>
                  </a:cubicBezTo>
                  <a:cubicBezTo>
                    <a:pt x="14" y="58"/>
                    <a:pt x="14" y="59"/>
                    <a:pt x="15" y="59"/>
                  </a:cubicBezTo>
                  <a:cubicBezTo>
                    <a:pt x="20" y="60"/>
                    <a:pt x="20" y="60"/>
                    <a:pt x="20" y="60"/>
                  </a:cubicBezTo>
                  <a:cubicBezTo>
                    <a:pt x="20" y="60"/>
                    <a:pt x="20" y="60"/>
                    <a:pt x="20" y="61"/>
                  </a:cubicBezTo>
                  <a:cubicBezTo>
                    <a:pt x="20" y="61"/>
                    <a:pt x="20" y="61"/>
                    <a:pt x="20" y="61"/>
                  </a:cubicBezTo>
                  <a:cubicBezTo>
                    <a:pt x="18" y="61"/>
                    <a:pt x="15" y="61"/>
                    <a:pt x="10" y="61"/>
                  </a:cubicBezTo>
                  <a:cubicBezTo>
                    <a:pt x="6" y="61"/>
                    <a:pt x="3" y="61"/>
                    <a:pt x="1" y="61"/>
                  </a:cubicBezTo>
                  <a:cubicBezTo>
                    <a:pt x="1" y="61"/>
                    <a:pt x="1" y="61"/>
                    <a:pt x="1" y="61"/>
                  </a:cubicBezTo>
                  <a:cubicBezTo>
                    <a:pt x="1" y="60"/>
                    <a:pt x="1" y="60"/>
                    <a:pt x="1" y="60"/>
                  </a:cubicBezTo>
                  <a:cubicBezTo>
                    <a:pt x="6" y="59"/>
                    <a:pt x="6" y="59"/>
                    <a:pt x="6" y="59"/>
                  </a:cubicBezTo>
                  <a:cubicBezTo>
                    <a:pt x="7" y="58"/>
                    <a:pt x="7" y="58"/>
                    <a:pt x="7" y="58"/>
                  </a:cubicBezTo>
                  <a:cubicBezTo>
                    <a:pt x="7" y="55"/>
                    <a:pt x="7" y="43"/>
                    <a:pt x="7" y="38"/>
                  </a:cubicBezTo>
                  <a:cubicBezTo>
                    <a:pt x="7" y="34"/>
                    <a:pt x="6" y="23"/>
                    <a:pt x="6" y="21"/>
                  </a:cubicBezTo>
                  <a:cubicBezTo>
                    <a:pt x="6" y="20"/>
                    <a:pt x="6" y="19"/>
                    <a:pt x="5" y="19"/>
                  </a:cubicBezTo>
                  <a:cubicBezTo>
                    <a:pt x="0" y="19"/>
                    <a:pt x="0" y="19"/>
                    <a:pt x="0" y="19"/>
                  </a:cubicBezTo>
                  <a:cubicBezTo>
                    <a:pt x="0" y="19"/>
                    <a:pt x="0" y="18"/>
                    <a:pt x="0" y="18"/>
                  </a:cubicBezTo>
                  <a:cubicBezTo>
                    <a:pt x="0" y="18"/>
                    <a:pt x="0" y="18"/>
                    <a:pt x="0" y="18"/>
                  </a:cubicBezTo>
                  <a:lnTo>
                    <a:pt x="14" y="15"/>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dirty="0">
                <a:solidFill>
                  <a:srgbClr val="000000"/>
                </a:solidFill>
                <a:latin typeface="Calibri Light" panose="020F0302020204030204" pitchFamily="34" charset="0"/>
                <a:cs typeface="Calibri Light" panose="020F0302020204030204" pitchFamily="34" charset="0"/>
              </a:endParaRPr>
            </a:p>
          </p:txBody>
        </p:sp>
        <p:sp>
          <p:nvSpPr>
            <p:cNvPr id="34" name="Freeform 33">
              <a:extLst>
                <a:ext uri="{FF2B5EF4-FFF2-40B4-BE49-F238E27FC236}">
                  <a16:creationId xmlns:a16="http://schemas.microsoft.com/office/drawing/2014/main" id="{F5D4C3C2-F5EE-3244-9BE4-0FD99AB5841E}"/>
                </a:ext>
              </a:extLst>
            </p:cNvPr>
            <p:cNvSpPr>
              <a:spLocks/>
            </p:cNvSpPr>
            <p:nvPr userDrawn="1"/>
          </p:nvSpPr>
          <p:spPr bwMode="gray">
            <a:xfrm>
              <a:off x="5891213" y="6157913"/>
              <a:ext cx="66675" cy="212725"/>
            </a:xfrm>
            <a:custGeom>
              <a:avLst/>
              <a:gdLst/>
              <a:ahLst/>
              <a:cxnLst>
                <a:cxn ang="0">
                  <a:pos x="15" y="0"/>
                </a:cxn>
                <a:cxn ang="0">
                  <a:pos x="16" y="1"/>
                </a:cxn>
                <a:cxn ang="0">
                  <a:pos x="15" y="33"/>
                </a:cxn>
                <a:cxn ang="0">
                  <a:pos x="14" y="64"/>
                </a:cxn>
                <a:cxn ang="0">
                  <a:pos x="15" y="65"/>
                </a:cxn>
                <a:cxn ang="0">
                  <a:pos x="21" y="66"/>
                </a:cxn>
                <a:cxn ang="0">
                  <a:pos x="21" y="67"/>
                </a:cxn>
                <a:cxn ang="0">
                  <a:pos x="21" y="67"/>
                </a:cxn>
                <a:cxn ang="0">
                  <a:pos x="11" y="67"/>
                </a:cxn>
                <a:cxn ang="0">
                  <a:pos x="2" y="67"/>
                </a:cxn>
                <a:cxn ang="0">
                  <a:pos x="2" y="67"/>
                </a:cxn>
                <a:cxn ang="0">
                  <a:pos x="2" y="66"/>
                </a:cxn>
                <a:cxn ang="0">
                  <a:pos x="7" y="65"/>
                </a:cxn>
                <a:cxn ang="0">
                  <a:pos x="8" y="64"/>
                </a:cxn>
                <a:cxn ang="0">
                  <a:pos x="8" y="33"/>
                </a:cxn>
                <a:cxn ang="0">
                  <a:pos x="7" y="5"/>
                </a:cxn>
                <a:cxn ang="0">
                  <a:pos x="6" y="3"/>
                </a:cxn>
                <a:cxn ang="0">
                  <a:pos x="0" y="3"/>
                </a:cxn>
                <a:cxn ang="0">
                  <a:pos x="0" y="2"/>
                </a:cxn>
                <a:cxn ang="0">
                  <a:pos x="0" y="2"/>
                </a:cxn>
                <a:cxn ang="0">
                  <a:pos x="15" y="0"/>
                </a:cxn>
              </a:cxnLst>
              <a:rect l="0" t="0" r="r" b="b"/>
              <a:pathLst>
                <a:path w="21" h="67">
                  <a:moveTo>
                    <a:pt x="15" y="0"/>
                  </a:moveTo>
                  <a:cubicBezTo>
                    <a:pt x="16" y="0"/>
                    <a:pt x="16" y="0"/>
                    <a:pt x="16" y="1"/>
                  </a:cubicBezTo>
                  <a:cubicBezTo>
                    <a:pt x="16" y="2"/>
                    <a:pt x="15" y="22"/>
                    <a:pt x="15" y="33"/>
                  </a:cubicBezTo>
                  <a:cubicBezTo>
                    <a:pt x="15" y="40"/>
                    <a:pt x="14" y="62"/>
                    <a:pt x="14" y="64"/>
                  </a:cubicBezTo>
                  <a:cubicBezTo>
                    <a:pt x="14" y="64"/>
                    <a:pt x="15" y="64"/>
                    <a:pt x="15" y="65"/>
                  </a:cubicBezTo>
                  <a:cubicBezTo>
                    <a:pt x="21" y="66"/>
                    <a:pt x="21" y="66"/>
                    <a:pt x="21" y="66"/>
                  </a:cubicBezTo>
                  <a:cubicBezTo>
                    <a:pt x="21" y="66"/>
                    <a:pt x="21" y="66"/>
                    <a:pt x="21" y="67"/>
                  </a:cubicBezTo>
                  <a:cubicBezTo>
                    <a:pt x="21" y="67"/>
                    <a:pt x="21" y="67"/>
                    <a:pt x="21" y="67"/>
                  </a:cubicBezTo>
                  <a:cubicBezTo>
                    <a:pt x="19" y="67"/>
                    <a:pt x="15" y="67"/>
                    <a:pt x="11" y="67"/>
                  </a:cubicBezTo>
                  <a:cubicBezTo>
                    <a:pt x="7" y="67"/>
                    <a:pt x="4" y="67"/>
                    <a:pt x="2" y="67"/>
                  </a:cubicBezTo>
                  <a:cubicBezTo>
                    <a:pt x="2" y="67"/>
                    <a:pt x="2" y="67"/>
                    <a:pt x="2" y="67"/>
                  </a:cubicBezTo>
                  <a:cubicBezTo>
                    <a:pt x="2" y="66"/>
                    <a:pt x="2" y="66"/>
                    <a:pt x="2" y="66"/>
                  </a:cubicBezTo>
                  <a:cubicBezTo>
                    <a:pt x="7" y="65"/>
                    <a:pt x="7" y="65"/>
                    <a:pt x="7" y="65"/>
                  </a:cubicBezTo>
                  <a:cubicBezTo>
                    <a:pt x="7" y="65"/>
                    <a:pt x="8" y="64"/>
                    <a:pt x="8" y="64"/>
                  </a:cubicBezTo>
                  <a:cubicBezTo>
                    <a:pt x="8" y="61"/>
                    <a:pt x="8" y="38"/>
                    <a:pt x="8" y="33"/>
                  </a:cubicBezTo>
                  <a:cubicBezTo>
                    <a:pt x="8" y="28"/>
                    <a:pt x="7" y="8"/>
                    <a:pt x="7" y="5"/>
                  </a:cubicBezTo>
                  <a:cubicBezTo>
                    <a:pt x="7" y="4"/>
                    <a:pt x="7" y="3"/>
                    <a:pt x="6" y="3"/>
                  </a:cubicBezTo>
                  <a:cubicBezTo>
                    <a:pt x="0" y="3"/>
                    <a:pt x="0" y="3"/>
                    <a:pt x="0" y="3"/>
                  </a:cubicBezTo>
                  <a:cubicBezTo>
                    <a:pt x="0" y="3"/>
                    <a:pt x="0" y="2"/>
                    <a:pt x="0" y="2"/>
                  </a:cubicBezTo>
                  <a:cubicBezTo>
                    <a:pt x="0" y="2"/>
                    <a:pt x="0" y="2"/>
                    <a:pt x="0" y="2"/>
                  </a:cubicBezTo>
                  <a:lnTo>
                    <a:pt x="15" y="0"/>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dirty="0">
                <a:solidFill>
                  <a:srgbClr val="000000"/>
                </a:solidFill>
                <a:latin typeface="Calibri Light" panose="020F0302020204030204" pitchFamily="34" charset="0"/>
                <a:cs typeface="Calibri Light" panose="020F0302020204030204" pitchFamily="34" charset="0"/>
              </a:endParaRPr>
            </a:p>
          </p:txBody>
        </p:sp>
        <p:sp>
          <p:nvSpPr>
            <p:cNvPr id="35" name="Freeform 34">
              <a:extLst>
                <a:ext uri="{FF2B5EF4-FFF2-40B4-BE49-F238E27FC236}">
                  <a16:creationId xmlns:a16="http://schemas.microsoft.com/office/drawing/2014/main" id="{9443B11F-71F4-8E49-BE90-4CB4DB1BA1D9}"/>
                </a:ext>
              </a:extLst>
            </p:cNvPr>
            <p:cNvSpPr>
              <a:spLocks noEditPoints="1"/>
            </p:cNvSpPr>
            <p:nvPr userDrawn="1"/>
          </p:nvSpPr>
          <p:spPr bwMode="gray">
            <a:xfrm>
              <a:off x="5973763" y="6224588"/>
              <a:ext cx="117475" cy="146050"/>
            </a:xfrm>
            <a:custGeom>
              <a:avLst/>
              <a:gdLst/>
              <a:ahLst/>
              <a:cxnLst>
                <a:cxn ang="0">
                  <a:pos x="20" y="2"/>
                </a:cxn>
                <a:cxn ang="0">
                  <a:pos x="29" y="18"/>
                </a:cxn>
                <a:cxn ang="0">
                  <a:pos x="27" y="21"/>
                </a:cxn>
                <a:cxn ang="0">
                  <a:pos x="9" y="21"/>
                </a:cxn>
                <a:cxn ang="0">
                  <a:pos x="20" y="2"/>
                </a:cxn>
                <a:cxn ang="0">
                  <a:pos x="37" y="20"/>
                </a:cxn>
                <a:cxn ang="0">
                  <a:pos x="21" y="0"/>
                </a:cxn>
                <a:cxn ang="0">
                  <a:pos x="0" y="27"/>
                </a:cxn>
                <a:cxn ang="0">
                  <a:pos x="19" y="46"/>
                </a:cxn>
                <a:cxn ang="0">
                  <a:pos x="26" y="45"/>
                </a:cxn>
                <a:cxn ang="0">
                  <a:pos x="37" y="40"/>
                </a:cxn>
                <a:cxn ang="0">
                  <a:pos x="37" y="40"/>
                </a:cxn>
                <a:cxn ang="0">
                  <a:pos x="36" y="39"/>
                </a:cxn>
                <a:cxn ang="0">
                  <a:pos x="28" y="42"/>
                </a:cxn>
                <a:cxn ang="0">
                  <a:pos x="22" y="43"/>
                </a:cxn>
                <a:cxn ang="0">
                  <a:pos x="9" y="29"/>
                </a:cxn>
                <a:cxn ang="0">
                  <a:pos x="9" y="23"/>
                </a:cxn>
                <a:cxn ang="0">
                  <a:pos x="35" y="22"/>
                </a:cxn>
                <a:cxn ang="0">
                  <a:pos x="37" y="20"/>
                </a:cxn>
              </a:cxnLst>
              <a:rect l="0" t="0" r="r" b="b"/>
              <a:pathLst>
                <a:path w="37" h="46">
                  <a:moveTo>
                    <a:pt x="20" y="2"/>
                  </a:moveTo>
                  <a:cubicBezTo>
                    <a:pt x="26" y="2"/>
                    <a:pt x="29" y="13"/>
                    <a:pt x="29" y="18"/>
                  </a:cubicBezTo>
                  <a:cubicBezTo>
                    <a:pt x="29" y="20"/>
                    <a:pt x="28" y="20"/>
                    <a:pt x="27" y="21"/>
                  </a:cubicBezTo>
                  <a:cubicBezTo>
                    <a:pt x="24" y="21"/>
                    <a:pt x="14" y="22"/>
                    <a:pt x="9" y="21"/>
                  </a:cubicBezTo>
                  <a:cubicBezTo>
                    <a:pt x="9" y="9"/>
                    <a:pt x="14" y="2"/>
                    <a:pt x="20" y="2"/>
                  </a:cubicBezTo>
                  <a:close/>
                  <a:moveTo>
                    <a:pt x="37" y="20"/>
                  </a:moveTo>
                  <a:cubicBezTo>
                    <a:pt x="37" y="11"/>
                    <a:pt x="32" y="0"/>
                    <a:pt x="21" y="0"/>
                  </a:cubicBezTo>
                  <a:cubicBezTo>
                    <a:pt x="9" y="0"/>
                    <a:pt x="0" y="14"/>
                    <a:pt x="0" y="27"/>
                  </a:cubicBezTo>
                  <a:cubicBezTo>
                    <a:pt x="0" y="40"/>
                    <a:pt x="8" y="46"/>
                    <a:pt x="19" y="46"/>
                  </a:cubicBezTo>
                  <a:cubicBezTo>
                    <a:pt x="22" y="46"/>
                    <a:pt x="25" y="46"/>
                    <a:pt x="26" y="45"/>
                  </a:cubicBezTo>
                  <a:cubicBezTo>
                    <a:pt x="30" y="44"/>
                    <a:pt x="34" y="42"/>
                    <a:pt x="37" y="40"/>
                  </a:cubicBezTo>
                  <a:cubicBezTo>
                    <a:pt x="37" y="40"/>
                    <a:pt x="37" y="40"/>
                    <a:pt x="37" y="40"/>
                  </a:cubicBezTo>
                  <a:cubicBezTo>
                    <a:pt x="37" y="39"/>
                    <a:pt x="37" y="39"/>
                    <a:pt x="36" y="39"/>
                  </a:cubicBezTo>
                  <a:cubicBezTo>
                    <a:pt x="34" y="40"/>
                    <a:pt x="31" y="41"/>
                    <a:pt x="28" y="42"/>
                  </a:cubicBezTo>
                  <a:cubicBezTo>
                    <a:pt x="27" y="43"/>
                    <a:pt x="25" y="43"/>
                    <a:pt x="22" y="43"/>
                  </a:cubicBezTo>
                  <a:cubicBezTo>
                    <a:pt x="15" y="43"/>
                    <a:pt x="10" y="38"/>
                    <a:pt x="9" y="29"/>
                  </a:cubicBezTo>
                  <a:cubicBezTo>
                    <a:pt x="9" y="27"/>
                    <a:pt x="9" y="25"/>
                    <a:pt x="9" y="23"/>
                  </a:cubicBezTo>
                  <a:cubicBezTo>
                    <a:pt x="13" y="23"/>
                    <a:pt x="31" y="23"/>
                    <a:pt x="35" y="22"/>
                  </a:cubicBezTo>
                  <a:cubicBezTo>
                    <a:pt x="36" y="22"/>
                    <a:pt x="37" y="21"/>
                    <a:pt x="37" y="20"/>
                  </a:cubicBez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dirty="0">
                <a:solidFill>
                  <a:srgbClr val="000000"/>
                </a:solidFill>
                <a:latin typeface="Calibri Light" panose="020F0302020204030204" pitchFamily="34" charset="0"/>
                <a:cs typeface="Calibri Light" panose="020F0302020204030204" pitchFamily="34" charset="0"/>
              </a:endParaRPr>
            </a:p>
          </p:txBody>
        </p:sp>
        <p:sp>
          <p:nvSpPr>
            <p:cNvPr id="36" name="Freeform 35">
              <a:extLst>
                <a:ext uri="{FF2B5EF4-FFF2-40B4-BE49-F238E27FC236}">
                  <a16:creationId xmlns:a16="http://schemas.microsoft.com/office/drawing/2014/main" id="{51017DC1-24EA-4D40-856A-036B0F212E0D}"/>
                </a:ext>
              </a:extLst>
            </p:cNvPr>
            <p:cNvSpPr>
              <a:spLocks/>
            </p:cNvSpPr>
            <p:nvPr userDrawn="1"/>
          </p:nvSpPr>
          <p:spPr bwMode="gray">
            <a:xfrm>
              <a:off x="6097588" y="6227763"/>
              <a:ext cx="152400" cy="201612"/>
            </a:xfrm>
            <a:custGeom>
              <a:avLst/>
              <a:gdLst/>
              <a:ahLst/>
              <a:cxnLst>
                <a:cxn ang="0">
                  <a:pos x="48" y="0"/>
                </a:cxn>
                <a:cxn ang="0">
                  <a:pos x="48" y="0"/>
                </a:cxn>
                <a:cxn ang="0">
                  <a:pos x="47" y="1"/>
                </a:cxn>
                <a:cxn ang="0">
                  <a:pos x="45" y="2"/>
                </a:cxn>
                <a:cxn ang="0">
                  <a:pos x="44" y="4"/>
                </a:cxn>
                <a:cxn ang="0">
                  <a:pos x="27" y="43"/>
                </a:cxn>
                <a:cxn ang="0">
                  <a:pos x="6" y="64"/>
                </a:cxn>
                <a:cxn ang="0">
                  <a:pos x="3" y="63"/>
                </a:cxn>
                <a:cxn ang="0">
                  <a:pos x="0" y="54"/>
                </a:cxn>
                <a:cxn ang="0">
                  <a:pos x="1" y="53"/>
                </a:cxn>
                <a:cxn ang="0">
                  <a:pos x="2" y="53"/>
                </a:cxn>
                <a:cxn ang="0">
                  <a:pos x="5" y="57"/>
                </a:cxn>
                <a:cxn ang="0">
                  <a:pos x="7" y="59"/>
                </a:cxn>
                <a:cxn ang="0">
                  <a:pos x="21" y="48"/>
                </a:cxn>
                <a:cxn ang="0">
                  <a:pos x="21" y="45"/>
                </a:cxn>
                <a:cxn ang="0">
                  <a:pos x="6" y="3"/>
                </a:cxn>
                <a:cxn ang="0">
                  <a:pos x="5" y="2"/>
                </a:cxn>
                <a:cxn ang="0">
                  <a:pos x="2" y="1"/>
                </a:cxn>
                <a:cxn ang="0">
                  <a:pos x="1" y="0"/>
                </a:cxn>
                <a:cxn ang="0">
                  <a:pos x="1" y="0"/>
                </a:cxn>
                <a:cxn ang="0">
                  <a:pos x="21" y="0"/>
                </a:cxn>
                <a:cxn ang="0">
                  <a:pos x="21" y="0"/>
                </a:cxn>
                <a:cxn ang="0">
                  <a:pos x="21" y="1"/>
                </a:cxn>
                <a:cxn ang="0">
                  <a:pos x="16" y="2"/>
                </a:cxn>
                <a:cxn ang="0">
                  <a:pos x="15" y="3"/>
                </a:cxn>
                <a:cxn ang="0">
                  <a:pos x="25" y="37"/>
                </a:cxn>
                <a:cxn ang="0">
                  <a:pos x="26" y="40"/>
                </a:cxn>
                <a:cxn ang="0">
                  <a:pos x="27" y="40"/>
                </a:cxn>
                <a:cxn ang="0">
                  <a:pos x="28" y="37"/>
                </a:cxn>
                <a:cxn ang="0">
                  <a:pos x="38" y="4"/>
                </a:cxn>
                <a:cxn ang="0">
                  <a:pos x="37" y="2"/>
                </a:cxn>
                <a:cxn ang="0">
                  <a:pos x="33" y="1"/>
                </a:cxn>
                <a:cxn ang="0">
                  <a:pos x="32" y="0"/>
                </a:cxn>
                <a:cxn ang="0">
                  <a:pos x="32" y="0"/>
                </a:cxn>
                <a:cxn ang="0">
                  <a:pos x="48" y="0"/>
                </a:cxn>
              </a:cxnLst>
              <a:rect l="0" t="0" r="r" b="b"/>
              <a:pathLst>
                <a:path w="48" h="64">
                  <a:moveTo>
                    <a:pt x="48" y="0"/>
                  </a:moveTo>
                  <a:cubicBezTo>
                    <a:pt x="48" y="0"/>
                    <a:pt x="48" y="0"/>
                    <a:pt x="48" y="0"/>
                  </a:cubicBezTo>
                  <a:cubicBezTo>
                    <a:pt x="48" y="1"/>
                    <a:pt x="48" y="1"/>
                    <a:pt x="47" y="1"/>
                  </a:cubicBezTo>
                  <a:cubicBezTo>
                    <a:pt x="45" y="2"/>
                    <a:pt x="45" y="2"/>
                    <a:pt x="45" y="2"/>
                  </a:cubicBezTo>
                  <a:cubicBezTo>
                    <a:pt x="45" y="2"/>
                    <a:pt x="44" y="3"/>
                    <a:pt x="44" y="4"/>
                  </a:cubicBezTo>
                  <a:cubicBezTo>
                    <a:pt x="42" y="10"/>
                    <a:pt x="33" y="33"/>
                    <a:pt x="27" y="43"/>
                  </a:cubicBezTo>
                  <a:cubicBezTo>
                    <a:pt x="22" y="52"/>
                    <a:pt x="14" y="64"/>
                    <a:pt x="6" y="64"/>
                  </a:cubicBezTo>
                  <a:cubicBezTo>
                    <a:pt x="3" y="64"/>
                    <a:pt x="3" y="63"/>
                    <a:pt x="3" y="63"/>
                  </a:cubicBezTo>
                  <a:cubicBezTo>
                    <a:pt x="0" y="54"/>
                    <a:pt x="0" y="54"/>
                    <a:pt x="0" y="54"/>
                  </a:cubicBezTo>
                  <a:cubicBezTo>
                    <a:pt x="0" y="53"/>
                    <a:pt x="1" y="53"/>
                    <a:pt x="1" y="53"/>
                  </a:cubicBezTo>
                  <a:cubicBezTo>
                    <a:pt x="1" y="53"/>
                    <a:pt x="1" y="53"/>
                    <a:pt x="2" y="53"/>
                  </a:cubicBezTo>
                  <a:cubicBezTo>
                    <a:pt x="5" y="57"/>
                    <a:pt x="5" y="57"/>
                    <a:pt x="5" y="57"/>
                  </a:cubicBezTo>
                  <a:cubicBezTo>
                    <a:pt x="5" y="58"/>
                    <a:pt x="6" y="59"/>
                    <a:pt x="7" y="59"/>
                  </a:cubicBezTo>
                  <a:cubicBezTo>
                    <a:pt x="11" y="59"/>
                    <a:pt x="17" y="54"/>
                    <a:pt x="21" y="48"/>
                  </a:cubicBezTo>
                  <a:cubicBezTo>
                    <a:pt x="22" y="47"/>
                    <a:pt x="22" y="46"/>
                    <a:pt x="21" y="45"/>
                  </a:cubicBezTo>
                  <a:cubicBezTo>
                    <a:pt x="18" y="37"/>
                    <a:pt x="9" y="13"/>
                    <a:pt x="6" y="3"/>
                  </a:cubicBezTo>
                  <a:cubicBezTo>
                    <a:pt x="5" y="3"/>
                    <a:pt x="5" y="2"/>
                    <a:pt x="5" y="2"/>
                  </a:cubicBezTo>
                  <a:cubicBezTo>
                    <a:pt x="2" y="1"/>
                    <a:pt x="2" y="1"/>
                    <a:pt x="2" y="1"/>
                  </a:cubicBezTo>
                  <a:cubicBezTo>
                    <a:pt x="1" y="1"/>
                    <a:pt x="1" y="1"/>
                    <a:pt x="1" y="0"/>
                  </a:cubicBezTo>
                  <a:cubicBezTo>
                    <a:pt x="1" y="0"/>
                    <a:pt x="1" y="0"/>
                    <a:pt x="1" y="0"/>
                  </a:cubicBezTo>
                  <a:cubicBezTo>
                    <a:pt x="21" y="0"/>
                    <a:pt x="21" y="0"/>
                    <a:pt x="21" y="0"/>
                  </a:cubicBezTo>
                  <a:cubicBezTo>
                    <a:pt x="21" y="0"/>
                    <a:pt x="21" y="0"/>
                    <a:pt x="21" y="0"/>
                  </a:cubicBezTo>
                  <a:cubicBezTo>
                    <a:pt x="21" y="1"/>
                    <a:pt x="21" y="1"/>
                    <a:pt x="21" y="1"/>
                  </a:cubicBezTo>
                  <a:cubicBezTo>
                    <a:pt x="16" y="2"/>
                    <a:pt x="16" y="2"/>
                    <a:pt x="16" y="2"/>
                  </a:cubicBezTo>
                  <a:cubicBezTo>
                    <a:pt x="15" y="2"/>
                    <a:pt x="15" y="3"/>
                    <a:pt x="15" y="3"/>
                  </a:cubicBezTo>
                  <a:cubicBezTo>
                    <a:pt x="17" y="11"/>
                    <a:pt x="23" y="29"/>
                    <a:pt x="25" y="37"/>
                  </a:cubicBezTo>
                  <a:cubicBezTo>
                    <a:pt x="26" y="38"/>
                    <a:pt x="26" y="39"/>
                    <a:pt x="26" y="40"/>
                  </a:cubicBezTo>
                  <a:cubicBezTo>
                    <a:pt x="27" y="40"/>
                    <a:pt x="27" y="40"/>
                    <a:pt x="27" y="40"/>
                  </a:cubicBezTo>
                  <a:cubicBezTo>
                    <a:pt x="27" y="39"/>
                    <a:pt x="28" y="38"/>
                    <a:pt x="28" y="37"/>
                  </a:cubicBezTo>
                  <a:cubicBezTo>
                    <a:pt x="31" y="29"/>
                    <a:pt x="36" y="13"/>
                    <a:pt x="38" y="4"/>
                  </a:cubicBezTo>
                  <a:cubicBezTo>
                    <a:pt x="38" y="2"/>
                    <a:pt x="38" y="2"/>
                    <a:pt x="37" y="2"/>
                  </a:cubicBezTo>
                  <a:cubicBezTo>
                    <a:pt x="33" y="1"/>
                    <a:pt x="33" y="1"/>
                    <a:pt x="33" y="1"/>
                  </a:cubicBezTo>
                  <a:cubicBezTo>
                    <a:pt x="32" y="1"/>
                    <a:pt x="32" y="1"/>
                    <a:pt x="32" y="0"/>
                  </a:cubicBezTo>
                  <a:cubicBezTo>
                    <a:pt x="32" y="0"/>
                    <a:pt x="32" y="0"/>
                    <a:pt x="32" y="0"/>
                  </a:cubicBezTo>
                  <a:lnTo>
                    <a:pt x="48" y="0"/>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dirty="0">
                <a:solidFill>
                  <a:srgbClr val="000000"/>
                </a:solidFill>
                <a:latin typeface="Calibri Light" panose="020F0302020204030204" pitchFamily="34" charset="0"/>
                <a:cs typeface="Calibri Light" panose="020F0302020204030204" pitchFamily="34" charset="0"/>
              </a:endParaRPr>
            </a:p>
          </p:txBody>
        </p:sp>
        <p:sp>
          <p:nvSpPr>
            <p:cNvPr id="37" name="Freeform 36">
              <a:extLst>
                <a:ext uri="{FF2B5EF4-FFF2-40B4-BE49-F238E27FC236}">
                  <a16:creationId xmlns:a16="http://schemas.microsoft.com/office/drawing/2014/main" id="{04BBAE89-31B8-D74D-B9A0-6A709319630D}"/>
                </a:ext>
              </a:extLst>
            </p:cNvPr>
            <p:cNvSpPr>
              <a:spLocks/>
            </p:cNvSpPr>
            <p:nvPr userDrawn="1"/>
          </p:nvSpPr>
          <p:spPr bwMode="gray">
            <a:xfrm>
              <a:off x="4816475" y="6445250"/>
              <a:ext cx="57150" cy="76200"/>
            </a:xfrm>
            <a:custGeom>
              <a:avLst/>
              <a:gdLst/>
              <a:ahLst/>
              <a:cxnLst>
                <a:cxn ang="0">
                  <a:pos x="18" y="23"/>
                </a:cxn>
                <a:cxn ang="0">
                  <a:pos x="12" y="24"/>
                </a:cxn>
                <a:cxn ang="0">
                  <a:pos x="0" y="12"/>
                </a:cxn>
                <a:cxn ang="0">
                  <a:pos x="13" y="0"/>
                </a:cxn>
                <a:cxn ang="0">
                  <a:pos x="18" y="1"/>
                </a:cxn>
                <a:cxn ang="0">
                  <a:pos x="18" y="3"/>
                </a:cxn>
                <a:cxn ang="0">
                  <a:pos x="13" y="2"/>
                </a:cxn>
                <a:cxn ang="0">
                  <a:pos x="4" y="12"/>
                </a:cxn>
                <a:cxn ang="0">
                  <a:pos x="13" y="22"/>
                </a:cxn>
                <a:cxn ang="0">
                  <a:pos x="18" y="21"/>
                </a:cxn>
                <a:cxn ang="0">
                  <a:pos x="18" y="23"/>
                </a:cxn>
              </a:cxnLst>
              <a:rect l="0" t="0" r="r" b="b"/>
              <a:pathLst>
                <a:path w="18" h="24">
                  <a:moveTo>
                    <a:pt x="18" y="23"/>
                  </a:moveTo>
                  <a:cubicBezTo>
                    <a:pt x="17" y="24"/>
                    <a:pt x="15" y="24"/>
                    <a:pt x="12" y="24"/>
                  </a:cubicBezTo>
                  <a:cubicBezTo>
                    <a:pt x="5" y="24"/>
                    <a:pt x="0" y="20"/>
                    <a:pt x="0" y="12"/>
                  </a:cubicBezTo>
                  <a:cubicBezTo>
                    <a:pt x="0" y="5"/>
                    <a:pt x="5" y="0"/>
                    <a:pt x="13" y="0"/>
                  </a:cubicBezTo>
                  <a:cubicBezTo>
                    <a:pt x="16" y="0"/>
                    <a:pt x="18" y="0"/>
                    <a:pt x="18" y="1"/>
                  </a:cubicBezTo>
                  <a:cubicBezTo>
                    <a:pt x="18" y="3"/>
                    <a:pt x="18" y="3"/>
                    <a:pt x="18" y="3"/>
                  </a:cubicBezTo>
                  <a:cubicBezTo>
                    <a:pt x="16" y="3"/>
                    <a:pt x="15" y="2"/>
                    <a:pt x="13" y="2"/>
                  </a:cubicBezTo>
                  <a:cubicBezTo>
                    <a:pt x="7" y="2"/>
                    <a:pt x="4" y="6"/>
                    <a:pt x="4" y="12"/>
                  </a:cubicBezTo>
                  <a:cubicBezTo>
                    <a:pt x="4" y="18"/>
                    <a:pt x="7" y="22"/>
                    <a:pt x="13" y="22"/>
                  </a:cubicBezTo>
                  <a:cubicBezTo>
                    <a:pt x="15" y="22"/>
                    <a:pt x="16" y="21"/>
                    <a:pt x="18" y="21"/>
                  </a:cubicBezTo>
                  <a:lnTo>
                    <a:pt x="18" y="23"/>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dirty="0">
                <a:solidFill>
                  <a:srgbClr val="000000"/>
                </a:solidFill>
                <a:latin typeface="Calibri Light" panose="020F0302020204030204" pitchFamily="34" charset="0"/>
                <a:cs typeface="Calibri Light" panose="020F0302020204030204" pitchFamily="34" charset="0"/>
              </a:endParaRPr>
            </a:p>
          </p:txBody>
        </p:sp>
        <p:sp>
          <p:nvSpPr>
            <p:cNvPr id="38" name="Freeform 37">
              <a:extLst>
                <a:ext uri="{FF2B5EF4-FFF2-40B4-BE49-F238E27FC236}">
                  <a16:creationId xmlns:a16="http://schemas.microsoft.com/office/drawing/2014/main" id="{F6BF25AA-3B89-114F-9520-60CA93016612}"/>
                </a:ext>
              </a:extLst>
            </p:cNvPr>
            <p:cNvSpPr>
              <a:spLocks/>
            </p:cNvSpPr>
            <p:nvPr userDrawn="1"/>
          </p:nvSpPr>
          <p:spPr bwMode="gray">
            <a:xfrm>
              <a:off x="4892675" y="6445250"/>
              <a:ext cx="57150" cy="76200"/>
            </a:xfrm>
            <a:custGeom>
              <a:avLst/>
              <a:gdLst/>
              <a:ahLst/>
              <a:cxnLst>
                <a:cxn ang="0">
                  <a:pos x="6" y="0"/>
                </a:cxn>
                <a:cxn ang="0">
                  <a:pos x="6" y="20"/>
                </a:cxn>
                <a:cxn ang="0">
                  <a:pos x="30" y="20"/>
                </a:cxn>
                <a:cxn ang="0">
                  <a:pos x="30" y="0"/>
                </a:cxn>
                <a:cxn ang="0">
                  <a:pos x="36" y="0"/>
                </a:cxn>
                <a:cxn ang="0">
                  <a:pos x="36" y="48"/>
                </a:cxn>
                <a:cxn ang="0">
                  <a:pos x="30" y="48"/>
                </a:cxn>
                <a:cxn ang="0">
                  <a:pos x="30" y="26"/>
                </a:cxn>
                <a:cxn ang="0">
                  <a:pos x="6" y="26"/>
                </a:cxn>
                <a:cxn ang="0">
                  <a:pos x="6" y="48"/>
                </a:cxn>
                <a:cxn ang="0">
                  <a:pos x="0" y="48"/>
                </a:cxn>
                <a:cxn ang="0">
                  <a:pos x="0" y="0"/>
                </a:cxn>
                <a:cxn ang="0">
                  <a:pos x="6" y="0"/>
                </a:cxn>
              </a:cxnLst>
              <a:rect l="0" t="0" r="r" b="b"/>
              <a:pathLst>
                <a:path w="36" h="48">
                  <a:moveTo>
                    <a:pt x="6" y="0"/>
                  </a:moveTo>
                  <a:lnTo>
                    <a:pt x="6" y="20"/>
                  </a:lnTo>
                  <a:lnTo>
                    <a:pt x="30" y="20"/>
                  </a:lnTo>
                  <a:lnTo>
                    <a:pt x="30" y="0"/>
                  </a:lnTo>
                  <a:lnTo>
                    <a:pt x="36" y="0"/>
                  </a:lnTo>
                  <a:lnTo>
                    <a:pt x="36" y="48"/>
                  </a:lnTo>
                  <a:lnTo>
                    <a:pt x="30" y="48"/>
                  </a:lnTo>
                  <a:lnTo>
                    <a:pt x="30" y="26"/>
                  </a:lnTo>
                  <a:lnTo>
                    <a:pt x="6" y="26"/>
                  </a:lnTo>
                  <a:lnTo>
                    <a:pt x="6" y="48"/>
                  </a:lnTo>
                  <a:lnTo>
                    <a:pt x="0" y="48"/>
                  </a:lnTo>
                  <a:lnTo>
                    <a:pt x="0" y="0"/>
                  </a:lnTo>
                  <a:lnTo>
                    <a:pt x="6" y="0"/>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dirty="0">
                <a:solidFill>
                  <a:srgbClr val="000000"/>
                </a:solidFill>
                <a:latin typeface="Calibri Light" panose="020F0302020204030204" pitchFamily="34" charset="0"/>
                <a:cs typeface="Calibri Light" panose="020F0302020204030204" pitchFamily="34" charset="0"/>
              </a:endParaRPr>
            </a:p>
          </p:txBody>
        </p:sp>
        <p:sp>
          <p:nvSpPr>
            <p:cNvPr id="39" name="Freeform 38">
              <a:extLst>
                <a:ext uri="{FF2B5EF4-FFF2-40B4-BE49-F238E27FC236}">
                  <a16:creationId xmlns:a16="http://schemas.microsoft.com/office/drawing/2014/main" id="{36D67D9C-2509-B443-8CDE-EE726599A4EA}"/>
                </a:ext>
              </a:extLst>
            </p:cNvPr>
            <p:cNvSpPr>
              <a:spLocks noEditPoints="1"/>
            </p:cNvSpPr>
            <p:nvPr userDrawn="1"/>
          </p:nvSpPr>
          <p:spPr bwMode="gray">
            <a:xfrm>
              <a:off x="4965700" y="6445250"/>
              <a:ext cx="63500" cy="76200"/>
            </a:xfrm>
            <a:custGeom>
              <a:avLst/>
              <a:gdLst/>
              <a:ahLst/>
              <a:cxnLst>
                <a:cxn ang="0">
                  <a:pos x="6" y="16"/>
                </a:cxn>
                <a:cxn ang="0">
                  <a:pos x="4" y="24"/>
                </a:cxn>
                <a:cxn ang="0">
                  <a:pos x="0" y="24"/>
                </a:cxn>
                <a:cxn ang="0">
                  <a:pos x="9" y="0"/>
                </a:cxn>
                <a:cxn ang="0">
                  <a:pos x="12" y="0"/>
                </a:cxn>
                <a:cxn ang="0">
                  <a:pos x="20" y="24"/>
                </a:cxn>
                <a:cxn ang="0">
                  <a:pos x="17" y="24"/>
                </a:cxn>
                <a:cxn ang="0">
                  <a:pos x="15" y="16"/>
                </a:cxn>
                <a:cxn ang="0">
                  <a:pos x="6" y="16"/>
                </a:cxn>
                <a:cxn ang="0">
                  <a:pos x="14" y="14"/>
                </a:cxn>
                <a:cxn ang="0">
                  <a:pos x="12" y="7"/>
                </a:cxn>
                <a:cxn ang="0">
                  <a:pos x="10" y="3"/>
                </a:cxn>
                <a:cxn ang="0">
                  <a:pos x="10" y="3"/>
                </a:cxn>
                <a:cxn ang="0">
                  <a:pos x="9" y="7"/>
                </a:cxn>
                <a:cxn ang="0">
                  <a:pos x="7" y="14"/>
                </a:cxn>
                <a:cxn ang="0">
                  <a:pos x="14" y="14"/>
                </a:cxn>
              </a:cxnLst>
              <a:rect l="0" t="0" r="r" b="b"/>
              <a:pathLst>
                <a:path w="20" h="24">
                  <a:moveTo>
                    <a:pt x="6" y="16"/>
                  </a:moveTo>
                  <a:cubicBezTo>
                    <a:pt x="4" y="24"/>
                    <a:pt x="4" y="24"/>
                    <a:pt x="4" y="24"/>
                  </a:cubicBezTo>
                  <a:cubicBezTo>
                    <a:pt x="0" y="24"/>
                    <a:pt x="0" y="24"/>
                    <a:pt x="0" y="24"/>
                  </a:cubicBezTo>
                  <a:cubicBezTo>
                    <a:pt x="9" y="0"/>
                    <a:pt x="9" y="0"/>
                    <a:pt x="9" y="0"/>
                  </a:cubicBezTo>
                  <a:cubicBezTo>
                    <a:pt x="12" y="0"/>
                    <a:pt x="12" y="0"/>
                    <a:pt x="12" y="0"/>
                  </a:cubicBezTo>
                  <a:cubicBezTo>
                    <a:pt x="20" y="24"/>
                    <a:pt x="20" y="24"/>
                    <a:pt x="20" y="24"/>
                  </a:cubicBezTo>
                  <a:cubicBezTo>
                    <a:pt x="17" y="24"/>
                    <a:pt x="17" y="24"/>
                    <a:pt x="17" y="24"/>
                  </a:cubicBezTo>
                  <a:cubicBezTo>
                    <a:pt x="15" y="16"/>
                    <a:pt x="15" y="16"/>
                    <a:pt x="15" y="16"/>
                  </a:cubicBezTo>
                  <a:lnTo>
                    <a:pt x="6" y="16"/>
                  </a:lnTo>
                  <a:close/>
                  <a:moveTo>
                    <a:pt x="14" y="14"/>
                  </a:moveTo>
                  <a:cubicBezTo>
                    <a:pt x="12" y="7"/>
                    <a:pt x="12" y="7"/>
                    <a:pt x="12" y="7"/>
                  </a:cubicBezTo>
                  <a:cubicBezTo>
                    <a:pt x="11" y="6"/>
                    <a:pt x="11" y="4"/>
                    <a:pt x="10" y="3"/>
                  </a:cubicBezTo>
                  <a:cubicBezTo>
                    <a:pt x="10" y="3"/>
                    <a:pt x="10" y="3"/>
                    <a:pt x="10" y="3"/>
                  </a:cubicBezTo>
                  <a:cubicBezTo>
                    <a:pt x="10" y="4"/>
                    <a:pt x="10" y="6"/>
                    <a:pt x="9" y="7"/>
                  </a:cubicBezTo>
                  <a:cubicBezTo>
                    <a:pt x="7" y="14"/>
                    <a:pt x="7" y="14"/>
                    <a:pt x="7" y="14"/>
                  </a:cubicBezTo>
                  <a:lnTo>
                    <a:pt x="14" y="14"/>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dirty="0">
                <a:solidFill>
                  <a:srgbClr val="000000"/>
                </a:solidFill>
                <a:latin typeface="Calibri Light" panose="020F0302020204030204" pitchFamily="34" charset="0"/>
                <a:cs typeface="Calibri Light" panose="020F0302020204030204" pitchFamily="34" charset="0"/>
              </a:endParaRPr>
            </a:p>
          </p:txBody>
        </p:sp>
        <p:sp>
          <p:nvSpPr>
            <p:cNvPr id="40" name="Freeform 39">
              <a:extLst>
                <a:ext uri="{FF2B5EF4-FFF2-40B4-BE49-F238E27FC236}">
                  <a16:creationId xmlns:a16="http://schemas.microsoft.com/office/drawing/2014/main" id="{B72926B1-9759-B34D-AA74-F3DBDCDA1EAE}"/>
                </a:ext>
              </a:extLst>
            </p:cNvPr>
            <p:cNvSpPr>
              <a:spLocks noEditPoints="1"/>
            </p:cNvSpPr>
            <p:nvPr userDrawn="1"/>
          </p:nvSpPr>
          <p:spPr bwMode="gray">
            <a:xfrm>
              <a:off x="5048250" y="6445250"/>
              <a:ext cx="47625" cy="76200"/>
            </a:xfrm>
            <a:custGeom>
              <a:avLst/>
              <a:gdLst/>
              <a:ahLst/>
              <a:cxnLst>
                <a:cxn ang="0">
                  <a:pos x="0" y="0"/>
                </a:cxn>
                <a:cxn ang="0">
                  <a:pos x="6" y="0"/>
                </a:cxn>
                <a:cxn ang="0">
                  <a:pos x="13" y="2"/>
                </a:cxn>
                <a:cxn ang="0">
                  <a:pos x="15" y="6"/>
                </a:cxn>
                <a:cxn ang="0">
                  <a:pos x="10" y="12"/>
                </a:cxn>
                <a:cxn ang="0">
                  <a:pos x="10" y="13"/>
                </a:cxn>
                <a:cxn ang="0">
                  <a:pos x="14" y="17"/>
                </a:cxn>
                <a:cxn ang="0">
                  <a:pos x="15" y="24"/>
                </a:cxn>
                <a:cxn ang="0">
                  <a:pos x="12" y="24"/>
                </a:cxn>
                <a:cxn ang="0">
                  <a:pos x="11" y="18"/>
                </a:cxn>
                <a:cxn ang="0">
                  <a:pos x="6" y="14"/>
                </a:cxn>
                <a:cxn ang="0">
                  <a:pos x="3" y="14"/>
                </a:cxn>
                <a:cxn ang="0">
                  <a:pos x="3" y="24"/>
                </a:cxn>
                <a:cxn ang="0">
                  <a:pos x="0" y="24"/>
                </a:cxn>
                <a:cxn ang="0">
                  <a:pos x="0" y="0"/>
                </a:cxn>
                <a:cxn ang="0">
                  <a:pos x="3" y="11"/>
                </a:cxn>
                <a:cxn ang="0">
                  <a:pos x="6" y="11"/>
                </a:cxn>
                <a:cxn ang="0">
                  <a:pos x="11" y="7"/>
                </a:cxn>
                <a:cxn ang="0">
                  <a:pos x="6" y="2"/>
                </a:cxn>
                <a:cxn ang="0">
                  <a:pos x="3" y="3"/>
                </a:cxn>
                <a:cxn ang="0">
                  <a:pos x="3" y="11"/>
                </a:cxn>
              </a:cxnLst>
              <a:rect l="0" t="0" r="r" b="b"/>
              <a:pathLst>
                <a:path w="15" h="24">
                  <a:moveTo>
                    <a:pt x="0" y="0"/>
                  </a:moveTo>
                  <a:cubicBezTo>
                    <a:pt x="1" y="0"/>
                    <a:pt x="4" y="0"/>
                    <a:pt x="6" y="0"/>
                  </a:cubicBezTo>
                  <a:cubicBezTo>
                    <a:pt x="9" y="0"/>
                    <a:pt x="11" y="1"/>
                    <a:pt x="13" y="2"/>
                  </a:cubicBezTo>
                  <a:cubicBezTo>
                    <a:pt x="14" y="3"/>
                    <a:pt x="15" y="5"/>
                    <a:pt x="15" y="6"/>
                  </a:cubicBezTo>
                  <a:cubicBezTo>
                    <a:pt x="15" y="10"/>
                    <a:pt x="13" y="12"/>
                    <a:pt x="10" y="12"/>
                  </a:cubicBezTo>
                  <a:cubicBezTo>
                    <a:pt x="10" y="13"/>
                    <a:pt x="10" y="13"/>
                    <a:pt x="10" y="13"/>
                  </a:cubicBezTo>
                  <a:cubicBezTo>
                    <a:pt x="12" y="13"/>
                    <a:pt x="13" y="15"/>
                    <a:pt x="14" y="17"/>
                  </a:cubicBezTo>
                  <a:cubicBezTo>
                    <a:pt x="14" y="21"/>
                    <a:pt x="15" y="23"/>
                    <a:pt x="15" y="24"/>
                  </a:cubicBezTo>
                  <a:cubicBezTo>
                    <a:pt x="12" y="24"/>
                    <a:pt x="12" y="24"/>
                    <a:pt x="12" y="24"/>
                  </a:cubicBezTo>
                  <a:cubicBezTo>
                    <a:pt x="12" y="23"/>
                    <a:pt x="11" y="21"/>
                    <a:pt x="11" y="18"/>
                  </a:cubicBezTo>
                  <a:cubicBezTo>
                    <a:pt x="10" y="15"/>
                    <a:pt x="9" y="14"/>
                    <a:pt x="6" y="14"/>
                  </a:cubicBezTo>
                  <a:cubicBezTo>
                    <a:pt x="3" y="14"/>
                    <a:pt x="3" y="14"/>
                    <a:pt x="3" y="14"/>
                  </a:cubicBezTo>
                  <a:cubicBezTo>
                    <a:pt x="3" y="24"/>
                    <a:pt x="3" y="24"/>
                    <a:pt x="3" y="24"/>
                  </a:cubicBezTo>
                  <a:cubicBezTo>
                    <a:pt x="0" y="24"/>
                    <a:pt x="0" y="24"/>
                    <a:pt x="0" y="24"/>
                  </a:cubicBezTo>
                  <a:lnTo>
                    <a:pt x="0" y="0"/>
                  </a:lnTo>
                  <a:close/>
                  <a:moveTo>
                    <a:pt x="3" y="11"/>
                  </a:moveTo>
                  <a:cubicBezTo>
                    <a:pt x="6" y="11"/>
                    <a:pt x="6" y="11"/>
                    <a:pt x="6" y="11"/>
                  </a:cubicBezTo>
                  <a:cubicBezTo>
                    <a:pt x="9" y="11"/>
                    <a:pt x="11" y="9"/>
                    <a:pt x="11" y="7"/>
                  </a:cubicBezTo>
                  <a:cubicBezTo>
                    <a:pt x="11" y="4"/>
                    <a:pt x="9" y="2"/>
                    <a:pt x="6" y="2"/>
                  </a:cubicBezTo>
                  <a:cubicBezTo>
                    <a:pt x="5" y="2"/>
                    <a:pt x="4" y="2"/>
                    <a:pt x="3" y="3"/>
                  </a:cubicBezTo>
                  <a:lnTo>
                    <a:pt x="3" y="11"/>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dirty="0">
                <a:solidFill>
                  <a:srgbClr val="000000"/>
                </a:solidFill>
                <a:latin typeface="Calibri Light" panose="020F0302020204030204" pitchFamily="34" charset="0"/>
                <a:cs typeface="Calibri Light" panose="020F0302020204030204" pitchFamily="34" charset="0"/>
              </a:endParaRPr>
            </a:p>
          </p:txBody>
        </p:sp>
        <p:sp>
          <p:nvSpPr>
            <p:cNvPr id="41" name="Freeform 40">
              <a:extLst>
                <a:ext uri="{FF2B5EF4-FFF2-40B4-BE49-F238E27FC236}">
                  <a16:creationId xmlns:a16="http://schemas.microsoft.com/office/drawing/2014/main" id="{3F899399-A230-C044-8674-E4184BE74E26}"/>
                </a:ext>
              </a:extLst>
            </p:cNvPr>
            <p:cNvSpPr>
              <a:spLocks/>
            </p:cNvSpPr>
            <p:nvPr userDrawn="1"/>
          </p:nvSpPr>
          <p:spPr bwMode="gray">
            <a:xfrm>
              <a:off x="5108575" y="6445250"/>
              <a:ext cx="53975" cy="76200"/>
            </a:xfrm>
            <a:custGeom>
              <a:avLst/>
              <a:gdLst/>
              <a:ahLst/>
              <a:cxnLst>
                <a:cxn ang="0">
                  <a:pos x="14" y="6"/>
                </a:cxn>
                <a:cxn ang="0">
                  <a:pos x="0" y="6"/>
                </a:cxn>
                <a:cxn ang="0">
                  <a:pos x="0" y="0"/>
                </a:cxn>
                <a:cxn ang="0">
                  <a:pos x="34" y="0"/>
                </a:cxn>
                <a:cxn ang="0">
                  <a:pos x="34" y="6"/>
                </a:cxn>
                <a:cxn ang="0">
                  <a:pos x="20" y="6"/>
                </a:cxn>
                <a:cxn ang="0">
                  <a:pos x="20" y="48"/>
                </a:cxn>
                <a:cxn ang="0">
                  <a:pos x="14" y="48"/>
                </a:cxn>
                <a:cxn ang="0">
                  <a:pos x="14" y="6"/>
                </a:cxn>
              </a:cxnLst>
              <a:rect l="0" t="0" r="r" b="b"/>
              <a:pathLst>
                <a:path w="34" h="48">
                  <a:moveTo>
                    <a:pt x="14" y="6"/>
                  </a:moveTo>
                  <a:lnTo>
                    <a:pt x="0" y="6"/>
                  </a:lnTo>
                  <a:lnTo>
                    <a:pt x="0" y="0"/>
                  </a:lnTo>
                  <a:lnTo>
                    <a:pt x="34" y="0"/>
                  </a:lnTo>
                  <a:lnTo>
                    <a:pt x="34" y="6"/>
                  </a:lnTo>
                  <a:lnTo>
                    <a:pt x="20" y="6"/>
                  </a:lnTo>
                  <a:lnTo>
                    <a:pt x="20" y="48"/>
                  </a:lnTo>
                  <a:lnTo>
                    <a:pt x="14" y="48"/>
                  </a:lnTo>
                  <a:lnTo>
                    <a:pt x="14" y="6"/>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dirty="0">
                <a:solidFill>
                  <a:srgbClr val="000000"/>
                </a:solidFill>
                <a:latin typeface="Calibri Light" panose="020F0302020204030204" pitchFamily="34" charset="0"/>
                <a:cs typeface="Calibri Light" panose="020F0302020204030204" pitchFamily="34" charset="0"/>
              </a:endParaRPr>
            </a:p>
          </p:txBody>
        </p:sp>
        <p:sp>
          <p:nvSpPr>
            <p:cNvPr id="42" name="Freeform 41">
              <a:extLst>
                <a:ext uri="{FF2B5EF4-FFF2-40B4-BE49-F238E27FC236}">
                  <a16:creationId xmlns:a16="http://schemas.microsoft.com/office/drawing/2014/main" id="{88B22216-798E-044E-A1F1-37177EE1D834}"/>
                </a:ext>
              </a:extLst>
            </p:cNvPr>
            <p:cNvSpPr>
              <a:spLocks/>
            </p:cNvSpPr>
            <p:nvPr userDrawn="1"/>
          </p:nvSpPr>
          <p:spPr bwMode="gray">
            <a:xfrm>
              <a:off x="5178425" y="6445250"/>
              <a:ext cx="41275" cy="76200"/>
            </a:xfrm>
            <a:custGeom>
              <a:avLst/>
              <a:gdLst/>
              <a:ahLst/>
              <a:cxnLst>
                <a:cxn ang="0">
                  <a:pos x="24" y="26"/>
                </a:cxn>
                <a:cxn ang="0">
                  <a:pos x="6" y="26"/>
                </a:cxn>
                <a:cxn ang="0">
                  <a:pos x="6" y="42"/>
                </a:cxn>
                <a:cxn ang="0">
                  <a:pos x="26" y="42"/>
                </a:cxn>
                <a:cxn ang="0">
                  <a:pos x="26" y="48"/>
                </a:cxn>
                <a:cxn ang="0">
                  <a:pos x="0" y="48"/>
                </a:cxn>
                <a:cxn ang="0">
                  <a:pos x="0" y="0"/>
                </a:cxn>
                <a:cxn ang="0">
                  <a:pos x="26" y="0"/>
                </a:cxn>
                <a:cxn ang="0">
                  <a:pos x="26" y="6"/>
                </a:cxn>
                <a:cxn ang="0">
                  <a:pos x="6" y="6"/>
                </a:cxn>
                <a:cxn ang="0">
                  <a:pos x="6" y="20"/>
                </a:cxn>
                <a:cxn ang="0">
                  <a:pos x="24" y="20"/>
                </a:cxn>
                <a:cxn ang="0">
                  <a:pos x="24" y="26"/>
                </a:cxn>
              </a:cxnLst>
              <a:rect l="0" t="0" r="r" b="b"/>
              <a:pathLst>
                <a:path w="26" h="48">
                  <a:moveTo>
                    <a:pt x="24" y="26"/>
                  </a:moveTo>
                  <a:lnTo>
                    <a:pt x="6" y="26"/>
                  </a:lnTo>
                  <a:lnTo>
                    <a:pt x="6" y="42"/>
                  </a:lnTo>
                  <a:lnTo>
                    <a:pt x="26" y="42"/>
                  </a:lnTo>
                  <a:lnTo>
                    <a:pt x="26" y="48"/>
                  </a:lnTo>
                  <a:lnTo>
                    <a:pt x="0" y="48"/>
                  </a:lnTo>
                  <a:lnTo>
                    <a:pt x="0" y="0"/>
                  </a:lnTo>
                  <a:lnTo>
                    <a:pt x="26" y="0"/>
                  </a:lnTo>
                  <a:lnTo>
                    <a:pt x="26" y="6"/>
                  </a:lnTo>
                  <a:lnTo>
                    <a:pt x="6" y="6"/>
                  </a:lnTo>
                  <a:lnTo>
                    <a:pt x="6" y="20"/>
                  </a:lnTo>
                  <a:lnTo>
                    <a:pt x="24" y="20"/>
                  </a:lnTo>
                  <a:lnTo>
                    <a:pt x="24" y="26"/>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dirty="0">
                <a:solidFill>
                  <a:srgbClr val="000000"/>
                </a:solidFill>
                <a:latin typeface="Calibri Light" panose="020F0302020204030204" pitchFamily="34" charset="0"/>
                <a:cs typeface="Calibri Light" panose="020F0302020204030204" pitchFamily="34" charset="0"/>
              </a:endParaRPr>
            </a:p>
          </p:txBody>
        </p:sp>
        <p:sp>
          <p:nvSpPr>
            <p:cNvPr id="43" name="Freeform 42">
              <a:extLst>
                <a:ext uri="{FF2B5EF4-FFF2-40B4-BE49-F238E27FC236}">
                  <a16:creationId xmlns:a16="http://schemas.microsoft.com/office/drawing/2014/main" id="{15A67C64-C658-C342-91F8-AD722A6BD2CD}"/>
                </a:ext>
              </a:extLst>
            </p:cNvPr>
            <p:cNvSpPr>
              <a:spLocks noEditPoints="1"/>
            </p:cNvSpPr>
            <p:nvPr userDrawn="1"/>
          </p:nvSpPr>
          <p:spPr bwMode="gray">
            <a:xfrm>
              <a:off x="5238750" y="6445250"/>
              <a:ext cx="50800" cy="76200"/>
            </a:xfrm>
            <a:custGeom>
              <a:avLst/>
              <a:gdLst/>
              <a:ahLst/>
              <a:cxnLst>
                <a:cxn ang="0">
                  <a:pos x="0" y="0"/>
                </a:cxn>
                <a:cxn ang="0">
                  <a:pos x="6" y="0"/>
                </a:cxn>
                <a:cxn ang="0">
                  <a:pos x="13" y="2"/>
                </a:cxn>
                <a:cxn ang="0">
                  <a:pos x="15" y="6"/>
                </a:cxn>
                <a:cxn ang="0">
                  <a:pos x="10" y="12"/>
                </a:cxn>
                <a:cxn ang="0">
                  <a:pos x="10" y="13"/>
                </a:cxn>
                <a:cxn ang="0">
                  <a:pos x="14" y="17"/>
                </a:cxn>
                <a:cxn ang="0">
                  <a:pos x="16" y="24"/>
                </a:cxn>
                <a:cxn ang="0">
                  <a:pos x="13" y="24"/>
                </a:cxn>
                <a:cxn ang="0">
                  <a:pos x="11" y="18"/>
                </a:cxn>
                <a:cxn ang="0">
                  <a:pos x="6" y="14"/>
                </a:cxn>
                <a:cxn ang="0">
                  <a:pos x="3" y="14"/>
                </a:cxn>
                <a:cxn ang="0">
                  <a:pos x="3" y="24"/>
                </a:cxn>
                <a:cxn ang="0">
                  <a:pos x="0" y="24"/>
                </a:cxn>
                <a:cxn ang="0">
                  <a:pos x="0" y="0"/>
                </a:cxn>
                <a:cxn ang="0">
                  <a:pos x="3" y="11"/>
                </a:cxn>
                <a:cxn ang="0">
                  <a:pos x="6" y="11"/>
                </a:cxn>
                <a:cxn ang="0">
                  <a:pos x="12" y="7"/>
                </a:cxn>
                <a:cxn ang="0">
                  <a:pos x="6" y="2"/>
                </a:cxn>
                <a:cxn ang="0">
                  <a:pos x="3" y="3"/>
                </a:cxn>
                <a:cxn ang="0">
                  <a:pos x="3" y="11"/>
                </a:cxn>
              </a:cxnLst>
              <a:rect l="0" t="0" r="r" b="b"/>
              <a:pathLst>
                <a:path w="16" h="24">
                  <a:moveTo>
                    <a:pt x="0" y="0"/>
                  </a:moveTo>
                  <a:cubicBezTo>
                    <a:pt x="2" y="0"/>
                    <a:pt x="4" y="0"/>
                    <a:pt x="6" y="0"/>
                  </a:cubicBezTo>
                  <a:cubicBezTo>
                    <a:pt x="9" y="0"/>
                    <a:pt x="12" y="1"/>
                    <a:pt x="13" y="2"/>
                  </a:cubicBezTo>
                  <a:cubicBezTo>
                    <a:pt x="14" y="3"/>
                    <a:pt x="15" y="5"/>
                    <a:pt x="15" y="6"/>
                  </a:cubicBezTo>
                  <a:cubicBezTo>
                    <a:pt x="15" y="10"/>
                    <a:pt x="13" y="12"/>
                    <a:pt x="10" y="12"/>
                  </a:cubicBezTo>
                  <a:cubicBezTo>
                    <a:pt x="10" y="13"/>
                    <a:pt x="10" y="13"/>
                    <a:pt x="10" y="13"/>
                  </a:cubicBezTo>
                  <a:cubicBezTo>
                    <a:pt x="12" y="13"/>
                    <a:pt x="13" y="15"/>
                    <a:pt x="14" y="17"/>
                  </a:cubicBezTo>
                  <a:cubicBezTo>
                    <a:pt x="15" y="21"/>
                    <a:pt x="15" y="23"/>
                    <a:pt x="16" y="24"/>
                  </a:cubicBezTo>
                  <a:cubicBezTo>
                    <a:pt x="13" y="24"/>
                    <a:pt x="13" y="24"/>
                    <a:pt x="13" y="24"/>
                  </a:cubicBezTo>
                  <a:cubicBezTo>
                    <a:pt x="12" y="23"/>
                    <a:pt x="12" y="21"/>
                    <a:pt x="11" y="18"/>
                  </a:cubicBezTo>
                  <a:cubicBezTo>
                    <a:pt x="10" y="15"/>
                    <a:pt x="9" y="14"/>
                    <a:pt x="6" y="14"/>
                  </a:cubicBezTo>
                  <a:cubicBezTo>
                    <a:pt x="3" y="14"/>
                    <a:pt x="3" y="14"/>
                    <a:pt x="3" y="14"/>
                  </a:cubicBezTo>
                  <a:cubicBezTo>
                    <a:pt x="3" y="24"/>
                    <a:pt x="3" y="24"/>
                    <a:pt x="3" y="24"/>
                  </a:cubicBezTo>
                  <a:cubicBezTo>
                    <a:pt x="0" y="24"/>
                    <a:pt x="0" y="24"/>
                    <a:pt x="0" y="24"/>
                  </a:cubicBezTo>
                  <a:lnTo>
                    <a:pt x="0" y="0"/>
                  </a:lnTo>
                  <a:close/>
                  <a:moveTo>
                    <a:pt x="3" y="11"/>
                  </a:moveTo>
                  <a:cubicBezTo>
                    <a:pt x="6" y="11"/>
                    <a:pt x="6" y="11"/>
                    <a:pt x="6" y="11"/>
                  </a:cubicBezTo>
                  <a:cubicBezTo>
                    <a:pt x="10" y="11"/>
                    <a:pt x="12" y="9"/>
                    <a:pt x="12" y="7"/>
                  </a:cubicBezTo>
                  <a:cubicBezTo>
                    <a:pt x="12" y="4"/>
                    <a:pt x="10" y="2"/>
                    <a:pt x="6" y="2"/>
                  </a:cubicBezTo>
                  <a:cubicBezTo>
                    <a:pt x="5" y="2"/>
                    <a:pt x="4" y="2"/>
                    <a:pt x="3" y="3"/>
                  </a:cubicBezTo>
                  <a:lnTo>
                    <a:pt x="3" y="11"/>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dirty="0">
                <a:solidFill>
                  <a:srgbClr val="000000"/>
                </a:solidFill>
                <a:latin typeface="Calibri Light" panose="020F0302020204030204" pitchFamily="34" charset="0"/>
                <a:cs typeface="Calibri Light" panose="020F0302020204030204" pitchFamily="34" charset="0"/>
              </a:endParaRPr>
            </a:p>
          </p:txBody>
        </p:sp>
        <p:sp>
          <p:nvSpPr>
            <p:cNvPr id="44" name="Freeform 43">
              <a:extLst>
                <a:ext uri="{FF2B5EF4-FFF2-40B4-BE49-F238E27FC236}">
                  <a16:creationId xmlns:a16="http://schemas.microsoft.com/office/drawing/2014/main" id="{E8E7D28C-6FD1-EB4F-A858-517D723839BC}"/>
                </a:ext>
              </a:extLst>
            </p:cNvPr>
            <p:cNvSpPr>
              <a:spLocks/>
            </p:cNvSpPr>
            <p:nvPr userDrawn="1"/>
          </p:nvSpPr>
          <p:spPr bwMode="gray">
            <a:xfrm>
              <a:off x="5305425" y="6445250"/>
              <a:ext cx="44450" cy="76200"/>
            </a:xfrm>
            <a:custGeom>
              <a:avLst/>
              <a:gdLst/>
              <a:ahLst/>
              <a:cxnLst>
                <a:cxn ang="0">
                  <a:pos x="26" y="26"/>
                </a:cxn>
                <a:cxn ang="0">
                  <a:pos x="6" y="26"/>
                </a:cxn>
                <a:cxn ang="0">
                  <a:pos x="6" y="42"/>
                </a:cxn>
                <a:cxn ang="0">
                  <a:pos x="28" y="42"/>
                </a:cxn>
                <a:cxn ang="0">
                  <a:pos x="28" y="48"/>
                </a:cxn>
                <a:cxn ang="0">
                  <a:pos x="0" y="48"/>
                </a:cxn>
                <a:cxn ang="0">
                  <a:pos x="0" y="0"/>
                </a:cxn>
                <a:cxn ang="0">
                  <a:pos x="26" y="0"/>
                </a:cxn>
                <a:cxn ang="0">
                  <a:pos x="26" y="6"/>
                </a:cxn>
                <a:cxn ang="0">
                  <a:pos x="6" y="6"/>
                </a:cxn>
                <a:cxn ang="0">
                  <a:pos x="6" y="20"/>
                </a:cxn>
                <a:cxn ang="0">
                  <a:pos x="26" y="20"/>
                </a:cxn>
                <a:cxn ang="0">
                  <a:pos x="26" y="26"/>
                </a:cxn>
              </a:cxnLst>
              <a:rect l="0" t="0" r="r" b="b"/>
              <a:pathLst>
                <a:path w="28" h="48">
                  <a:moveTo>
                    <a:pt x="26" y="26"/>
                  </a:moveTo>
                  <a:lnTo>
                    <a:pt x="6" y="26"/>
                  </a:lnTo>
                  <a:lnTo>
                    <a:pt x="6" y="42"/>
                  </a:lnTo>
                  <a:lnTo>
                    <a:pt x="28" y="42"/>
                  </a:lnTo>
                  <a:lnTo>
                    <a:pt x="28" y="48"/>
                  </a:lnTo>
                  <a:lnTo>
                    <a:pt x="0" y="48"/>
                  </a:lnTo>
                  <a:lnTo>
                    <a:pt x="0" y="0"/>
                  </a:lnTo>
                  <a:lnTo>
                    <a:pt x="26" y="0"/>
                  </a:lnTo>
                  <a:lnTo>
                    <a:pt x="26" y="6"/>
                  </a:lnTo>
                  <a:lnTo>
                    <a:pt x="6" y="6"/>
                  </a:lnTo>
                  <a:lnTo>
                    <a:pt x="6" y="20"/>
                  </a:lnTo>
                  <a:lnTo>
                    <a:pt x="26" y="20"/>
                  </a:lnTo>
                  <a:lnTo>
                    <a:pt x="26" y="26"/>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dirty="0">
                <a:solidFill>
                  <a:srgbClr val="000000"/>
                </a:solidFill>
                <a:latin typeface="Calibri Light" panose="020F0302020204030204" pitchFamily="34" charset="0"/>
                <a:cs typeface="Calibri Light" panose="020F0302020204030204" pitchFamily="34" charset="0"/>
              </a:endParaRPr>
            </a:p>
          </p:txBody>
        </p:sp>
        <p:sp>
          <p:nvSpPr>
            <p:cNvPr id="45" name="Freeform 44">
              <a:extLst>
                <a:ext uri="{FF2B5EF4-FFF2-40B4-BE49-F238E27FC236}">
                  <a16:creationId xmlns:a16="http://schemas.microsoft.com/office/drawing/2014/main" id="{4DC1EB11-F0B3-524D-B44F-D9492B0A1147}"/>
                </a:ext>
              </a:extLst>
            </p:cNvPr>
            <p:cNvSpPr>
              <a:spLocks noEditPoints="1"/>
            </p:cNvSpPr>
            <p:nvPr userDrawn="1"/>
          </p:nvSpPr>
          <p:spPr bwMode="gray">
            <a:xfrm>
              <a:off x="5368925" y="6445250"/>
              <a:ext cx="58738" cy="76200"/>
            </a:xfrm>
            <a:custGeom>
              <a:avLst/>
              <a:gdLst/>
              <a:ahLst/>
              <a:cxnLst>
                <a:cxn ang="0">
                  <a:pos x="0" y="0"/>
                </a:cxn>
                <a:cxn ang="0">
                  <a:pos x="6" y="0"/>
                </a:cxn>
                <a:cxn ang="0">
                  <a:pos x="16" y="3"/>
                </a:cxn>
                <a:cxn ang="0">
                  <a:pos x="19" y="11"/>
                </a:cxn>
                <a:cxn ang="0">
                  <a:pos x="16" y="21"/>
                </a:cxn>
                <a:cxn ang="0">
                  <a:pos x="5" y="24"/>
                </a:cxn>
                <a:cxn ang="0">
                  <a:pos x="0" y="24"/>
                </a:cxn>
                <a:cxn ang="0">
                  <a:pos x="0" y="0"/>
                </a:cxn>
                <a:cxn ang="0">
                  <a:pos x="3" y="22"/>
                </a:cxn>
                <a:cxn ang="0">
                  <a:pos x="6" y="22"/>
                </a:cxn>
                <a:cxn ang="0">
                  <a:pos x="16" y="12"/>
                </a:cxn>
                <a:cxn ang="0">
                  <a:pos x="6" y="2"/>
                </a:cxn>
                <a:cxn ang="0">
                  <a:pos x="3" y="3"/>
                </a:cxn>
                <a:cxn ang="0">
                  <a:pos x="3" y="22"/>
                </a:cxn>
              </a:cxnLst>
              <a:rect l="0" t="0" r="r" b="b"/>
              <a:pathLst>
                <a:path w="19" h="24">
                  <a:moveTo>
                    <a:pt x="0" y="0"/>
                  </a:moveTo>
                  <a:cubicBezTo>
                    <a:pt x="2" y="0"/>
                    <a:pt x="4" y="0"/>
                    <a:pt x="6" y="0"/>
                  </a:cubicBezTo>
                  <a:cubicBezTo>
                    <a:pt x="11" y="0"/>
                    <a:pt x="14" y="1"/>
                    <a:pt x="16" y="3"/>
                  </a:cubicBezTo>
                  <a:cubicBezTo>
                    <a:pt x="18" y="5"/>
                    <a:pt x="19" y="8"/>
                    <a:pt x="19" y="11"/>
                  </a:cubicBezTo>
                  <a:cubicBezTo>
                    <a:pt x="19" y="15"/>
                    <a:pt x="18" y="19"/>
                    <a:pt x="16" y="21"/>
                  </a:cubicBezTo>
                  <a:cubicBezTo>
                    <a:pt x="14" y="23"/>
                    <a:pt x="10" y="24"/>
                    <a:pt x="5" y="24"/>
                  </a:cubicBezTo>
                  <a:cubicBezTo>
                    <a:pt x="3" y="24"/>
                    <a:pt x="1" y="24"/>
                    <a:pt x="0" y="24"/>
                  </a:cubicBezTo>
                  <a:lnTo>
                    <a:pt x="0" y="0"/>
                  </a:lnTo>
                  <a:close/>
                  <a:moveTo>
                    <a:pt x="3" y="22"/>
                  </a:moveTo>
                  <a:cubicBezTo>
                    <a:pt x="4" y="22"/>
                    <a:pt x="5" y="22"/>
                    <a:pt x="6" y="22"/>
                  </a:cubicBezTo>
                  <a:cubicBezTo>
                    <a:pt x="12" y="22"/>
                    <a:pt x="16" y="18"/>
                    <a:pt x="16" y="12"/>
                  </a:cubicBezTo>
                  <a:cubicBezTo>
                    <a:pt x="16" y="6"/>
                    <a:pt x="13" y="2"/>
                    <a:pt x="6" y="2"/>
                  </a:cubicBezTo>
                  <a:cubicBezTo>
                    <a:pt x="5" y="2"/>
                    <a:pt x="4" y="3"/>
                    <a:pt x="3" y="3"/>
                  </a:cubicBezTo>
                  <a:lnTo>
                    <a:pt x="3" y="22"/>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dirty="0">
                <a:solidFill>
                  <a:srgbClr val="000000"/>
                </a:solidFill>
                <a:latin typeface="Calibri Light" panose="020F0302020204030204" pitchFamily="34" charset="0"/>
                <a:cs typeface="Calibri Light" panose="020F0302020204030204" pitchFamily="34" charset="0"/>
              </a:endParaRPr>
            </a:p>
          </p:txBody>
        </p:sp>
        <p:sp>
          <p:nvSpPr>
            <p:cNvPr id="46" name="Freeform 45">
              <a:extLst>
                <a:ext uri="{FF2B5EF4-FFF2-40B4-BE49-F238E27FC236}">
                  <a16:creationId xmlns:a16="http://schemas.microsoft.com/office/drawing/2014/main" id="{295216A1-4E49-AB48-815D-ECC09ADF8AA2}"/>
                </a:ext>
              </a:extLst>
            </p:cNvPr>
            <p:cNvSpPr>
              <a:spLocks noEditPoints="1"/>
            </p:cNvSpPr>
            <p:nvPr userDrawn="1"/>
          </p:nvSpPr>
          <p:spPr bwMode="gray">
            <a:xfrm>
              <a:off x="5472113" y="6445250"/>
              <a:ext cx="63500" cy="76200"/>
            </a:xfrm>
            <a:custGeom>
              <a:avLst/>
              <a:gdLst/>
              <a:ahLst/>
              <a:cxnLst>
                <a:cxn ang="0">
                  <a:pos x="6" y="16"/>
                </a:cxn>
                <a:cxn ang="0">
                  <a:pos x="3" y="24"/>
                </a:cxn>
                <a:cxn ang="0">
                  <a:pos x="0" y="24"/>
                </a:cxn>
                <a:cxn ang="0">
                  <a:pos x="8" y="0"/>
                </a:cxn>
                <a:cxn ang="0">
                  <a:pos x="12" y="0"/>
                </a:cxn>
                <a:cxn ang="0">
                  <a:pos x="20" y="24"/>
                </a:cxn>
                <a:cxn ang="0">
                  <a:pos x="17" y="24"/>
                </a:cxn>
                <a:cxn ang="0">
                  <a:pos x="14" y="16"/>
                </a:cxn>
                <a:cxn ang="0">
                  <a:pos x="6" y="16"/>
                </a:cxn>
                <a:cxn ang="0">
                  <a:pos x="13" y="14"/>
                </a:cxn>
                <a:cxn ang="0">
                  <a:pos x="11" y="7"/>
                </a:cxn>
                <a:cxn ang="0">
                  <a:pos x="10" y="3"/>
                </a:cxn>
                <a:cxn ang="0">
                  <a:pos x="10" y="3"/>
                </a:cxn>
                <a:cxn ang="0">
                  <a:pos x="9" y="7"/>
                </a:cxn>
                <a:cxn ang="0">
                  <a:pos x="6" y="14"/>
                </a:cxn>
                <a:cxn ang="0">
                  <a:pos x="13" y="14"/>
                </a:cxn>
              </a:cxnLst>
              <a:rect l="0" t="0" r="r" b="b"/>
              <a:pathLst>
                <a:path w="20" h="24">
                  <a:moveTo>
                    <a:pt x="6" y="16"/>
                  </a:moveTo>
                  <a:cubicBezTo>
                    <a:pt x="3" y="24"/>
                    <a:pt x="3" y="24"/>
                    <a:pt x="3" y="24"/>
                  </a:cubicBezTo>
                  <a:cubicBezTo>
                    <a:pt x="0" y="24"/>
                    <a:pt x="0" y="24"/>
                    <a:pt x="0" y="24"/>
                  </a:cubicBezTo>
                  <a:cubicBezTo>
                    <a:pt x="8" y="0"/>
                    <a:pt x="8" y="0"/>
                    <a:pt x="8" y="0"/>
                  </a:cubicBezTo>
                  <a:cubicBezTo>
                    <a:pt x="12" y="0"/>
                    <a:pt x="12" y="0"/>
                    <a:pt x="12" y="0"/>
                  </a:cubicBezTo>
                  <a:cubicBezTo>
                    <a:pt x="20" y="24"/>
                    <a:pt x="20" y="24"/>
                    <a:pt x="20" y="24"/>
                  </a:cubicBezTo>
                  <a:cubicBezTo>
                    <a:pt x="17" y="24"/>
                    <a:pt x="17" y="24"/>
                    <a:pt x="17" y="24"/>
                  </a:cubicBezTo>
                  <a:cubicBezTo>
                    <a:pt x="14" y="16"/>
                    <a:pt x="14" y="16"/>
                    <a:pt x="14" y="16"/>
                  </a:cubicBezTo>
                  <a:lnTo>
                    <a:pt x="6" y="16"/>
                  </a:lnTo>
                  <a:close/>
                  <a:moveTo>
                    <a:pt x="13" y="14"/>
                  </a:moveTo>
                  <a:cubicBezTo>
                    <a:pt x="11" y="7"/>
                    <a:pt x="11" y="7"/>
                    <a:pt x="11" y="7"/>
                  </a:cubicBezTo>
                  <a:cubicBezTo>
                    <a:pt x="11" y="6"/>
                    <a:pt x="10" y="4"/>
                    <a:pt x="10" y="3"/>
                  </a:cubicBezTo>
                  <a:cubicBezTo>
                    <a:pt x="10" y="3"/>
                    <a:pt x="10" y="3"/>
                    <a:pt x="10" y="3"/>
                  </a:cubicBezTo>
                  <a:cubicBezTo>
                    <a:pt x="9" y="4"/>
                    <a:pt x="9" y="6"/>
                    <a:pt x="9" y="7"/>
                  </a:cubicBezTo>
                  <a:cubicBezTo>
                    <a:pt x="6" y="14"/>
                    <a:pt x="6" y="14"/>
                    <a:pt x="6" y="14"/>
                  </a:cubicBezTo>
                  <a:lnTo>
                    <a:pt x="13" y="14"/>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dirty="0">
                <a:solidFill>
                  <a:srgbClr val="000000"/>
                </a:solidFill>
                <a:latin typeface="Calibri Light" panose="020F0302020204030204" pitchFamily="34" charset="0"/>
                <a:cs typeface="Calibri Light" panose="020F0302020204030204" pitchFamily="34" charset="0"/>
              </a:endParaRPr>
            </a:p>
          </p:txBody>
        </p:sp>
        <p:sp>
          <p:nvSpPr>
            <p:cNvPr id="47" name="Freeform 46">
              <a:extLst>
                <a:ext uri="{FF2B5EF4-FFF2-40B4-BE49-F238E27FC236}">
                  <a16:creationId xmlns:a16="http://schemas.microsoft.com/office/drawing/2014/main" id="{5A184FCE-C47B-4446-BA1D-E286DDD84B06}"/>
                </a:ext>
              </a:extLst>
            </p:cNvPr>
            <p:cNvSpPr>
              <a:spLocks/>
            </p:cNvSpPr>
            <p:nvPr userDrawn="1"/>
          </p:nvSpPr>
          <p:spPr bwMode="gray">
            <a:xfrm>
              <a:off x="5548313" y="6445250"/>
              <a:ext cx="57150" cy="76200"/>
            </a:xfrm>
            <a:custGeom>
              <a:avLst/>
              <a:gdLst/>
              <a:ahLst/>
              <a:cxnLst>
                <a:cxn ang="0">
                  <a:pos x="18" y="23"/>
                </a:cxn>
                <a:cxn ang="0">
                  <a:pos x="11" y="24"/>
                </a:cxn>
                <a:cxn ang="0">
                  <a:pos x="0" y="12"/>
                </a:cxn>
                <a:cxn ang="0">
                  <a:pos x="12" y="0"/>
                </a:cxn>
                <a:cxn ang="0">
                  <a:pos x="18" y="1"/>
                </a:cxn>
                <a:cxn ang="0">
                  <a:pos x="17" y="3"/>
                </a:cxn>
                <a:cxn ang="0">
                  <a:pos x="12" y="2"/>
                </a:cxn>
                <a:cxn ang="0">
                  <a:pos x="3" y="12"/>
                </a:cxn>
                <a:cxn ang="0">
                  <a:pos x="12" y="22"/>
                </a:cxn>
                <a:cxn ang="0">
                  <a:pos x="17" y="21"/>
                </a:cxn>
                <a:cxn ang="0">
                  <a:pos x="18" y="23"/>
                </a:cxn>
              </a:cxnLst>
              <a:rect l="0" t="0" r="r" b="b"/>
              <a:pathLst>
                <a:path w="18" h="24">
                  <a:moveTo>
                    <a:pt x="18" y="23"/>
                  </a:moveTo>
                  <a:cubicBezTo>
                    <a:pt x="16" y="24"/>
                    <a:pt x="14" y="24"/>
                    <a:pt x="11" y="24"/>
                  </a:cubicBezTo>
                  <a:cubicBezTo>
                    <a:pt x="5" y="24"/>
                    <a:pt x="0" y="20"/>
                    <a:pt x="0" y="12"/>
                  </a:cubicBezTo>
                  <a:cubicBezTo>
                    <a:pt x="0" y="5"/>
                    <a:pt x="5" y="0"/>
                    <a:pt x="12" y="0"/>
                  </a:cubicBezTo>
                  <a:cubicBezTo>
                    <a:pt x="15" y="0"/>
                    <a:pt x="17" y="0"/>
                    <a:pt x="18" y="1"/>
                  </a:cubicBezTo>
                  <a:cubicBezTo>
                    <a:pt x="17" y="3"/>
                    <a:pt x="17" y="3"/>
                    <a:pt x="17" y="3"/>
                  </a:cubicBezTo>
                  <a:cubicBezTo>
                    <a:pt x="16" y="3"/>
                    <a:pt x="14" y="2"/>
                    <a:pt x="12" y="2"/>
                  </a:cubicBezTo>
                  <a:cubicBezTo>
                    <a:pt x="6" y="2"/>
                    <a:pt x="3" y="6"/>
                    <a:pt x="3" y="12"/>
                  </a:cubicBezTo>
                  <a:cubicBezTo>
                    <a:pt x="3" y="18"/>
                    <a:pt x="6" y="22"/>
                    <a:pt x="12" y="22"/>
                  </a:cubicBezTo>
                  <a:cubicBezTo>
                    <a:pt x="14" y="22"/>
                    <a:pt x="16" y="21"/>
                    <a:pt x="17" y="21"/>
                  </a:cubicBezTo>
                  <a:lnTo>
                    <a:pt x="18" y="23"/>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dirty="0">
                <a:solidFill>
                  <a:srgbClr val="000000"/>
                </a:solidFill>
                <a:latin typeface="Calibri Light" panose="020F0302020204030204" pitchFamily="34" charset="0"/>
                <a:cs typeface="Calibri Light" panose="020F0302020204030204" pitchFamily="34" charset="0"/>
              </a:endParaRPr>
            </a:p>
          </p:txBody>
        </p:sp>
        <p:sp>
          <p:nvSpPr>
            <p:cNvPr id="48" name="Freeform 47">
              <a:extLst>
                <a:ext uri="{FF2B5EF4-FFF2-40B4-BE49-F238E27FC236}">
                  <a16:creationId xmlns:a16="http://schemas.microsoft.com/office/drawing/2014/main" id="{7650BDEC-1252-284F-B324-192B5232D5E8}"/>
                </a:ext>
              </a:extLst>
            </p:cNvPr>
            <p:cNvSpPr>
              <a:spLocks/>
            </p:cNvSpPr>
            <p:nvPr userDrawn="1"/>
          </p:nvSpPr>
          <p:spPr bwMode="gray">
            <a:xfrm>
              <a:off x="5614988" y="6445250"/>
              <a:ext cx="57150" cy="76200"/>
            </a:xfrm>
            <a:custGeom>
              <a:avLst/>
              <a:gdLst/>
              <a:ahLst/>
              <a:cxnLst>
                <a:cxn ang="0">
                  <a:pos x="18" y="23"/>
                </a:cxn>
                <a:cxn ang="0">
                  <a:pos x="12" y="24"/>
                </a:cxn>
                <a:cxn ang="0">
                  <a:pos x="0" y="12"/>
                </a:cxn>
                <a:cxn ang="0">
                  <a:pos x="13" y="0"/>
                </a:cxn>
                <a:cxn ang="0">
                  <a:pos x="18" y="1"/>
                </a:cxn>
                <a:cxn ang="0">
                  <a:pos x="18" y="3"/>
                </a:cxn>
                <a:cxn ang="0">
                  <a:pos x="13" y="2"/>
                </a:cxn>
                <a:cxn ang="0">
                  <a:pos x="4" y="12"/>
                </a:cxn>
                <a:cxn ang="0">
                  <a:pos x="13" y="22"/>
                </a:cxn>
                <a:cxn ang="0">
                  <a:pos x="18" y="21"/>
                </a:cxn>
                <a:cxn ang="0">
                  <a:pos x="18" y="23"/>
                </a:cxn>
              </a:cxnLst>
              <a:rect l="0" t="0" r="r" b="b"/>
              <a:pathLst>
                <a:path w="18" h="24">
                  <a:moveTo>
                    <a:pt x="18" y="23"/>
                  </a:moveTo>
                  <a:cubicBezTo>
                    <a:pt x="17" y="24"/>
                    <a:pt x="15" y="24"/>
                    <a:pt x="12" y="24"/>
                  </a:cubicBezTo>
                  <a:cubicBezTo>
                    <a:pt x="5" y="24"/>
                    <a:pt x="0" y="20"/>
                    <a:pt x="0" y="12"/>
                  </a:cubicBezTo>
                  <a:cubicBezTo>
                    <a:pt x="0" y="5"/>
                    <a:pt x="5" y="0"/>
                    <a:pt x="13" y="0"/>
                  </a:cubicBezTo>
                  <a:cubicBezTo>
                    <a:pt x="16" y="0"/>
                    <a:pt x="18" y="0"/>
                    <a:pt x="18" y="1"/>
                  </a:cubicBezTo>
                  <a:cubicBezTo>
                    <a:pt x="18" y="3"/>
                    <a:pt x="18" y="3"/>
                    <a:pt x="18" y="3"/>
                  </a:cubicBezTo>
                  <a:cubicBezTo>
                    <a:pt x="17" y="3"/>
                    <a:pt x="15" y="2"/>
                    <a:pt x="13" y="2"/>
                  </a:cubicBezTo>
                  <a:cubicBezTo>
                    <a:pt x="7" y="2"/>
                    <a:pt x="4" y="6"/>
                    <a:pt x="4" y="12"/>
                  </a:cubicBezTo>
                  <a:cubicBezTo>
                    <a:pt x="4" y="18"/>
                    <a:pt x="7" y="22"/>
                    <a:pt x="13" y="22"/>
                  </a:cubicBezTo>
                  <a:cubicBezTo>
                    <a:pt x="15" y="22"/>
                    <a:pt x="17" y="21"/>
                    <a:pt x="18" y="21"/>
                  </a:cubicBezTo>
                  <a:lnTo>
                    <a:pt x="18" y="23"/>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dirty="0">
                <a:solidFill>
                  <a:srgbClr val="000000"/>
                </a:solidFill>
                <a:latin typeface="Calibri Light" panose="020F0302020204030204" pitchFamily="34" charset="0"/>
                <a:cs typeface="Calibri Light" panose="020F0302020204030204" pitchFamily="34" charset="0"/>
              </a:endParaRPr>
            </a:p>
          </p:txBody>
        </p:sp>
        <p:sp>
          <p:nvSpPr>
            <p:cNvPr id="49" name="Freeform 48">
              <a:extLst>
                <a:ext uri="{FF2B5EF4-FFF2-40B4-BE49-F238E27FC236}">
                  <a16:creationId xmlns:a16="http://schemas.microsoft.com/office/drawing/2014/main" id="{E7AA754E-863D-8D4E-880A-9688B2FA106D}"/>
                </a:ext>
              </a:extLst>
            </p:cNvPr>
            <p:cNvSpPr>
              <a:spLocks noEditPoints="1"/>
            </p:cNvSpPr>
            <p:nvPr userDrawn="1"/>
          </p:nvSpPr>
          <p:spPr bwMode="gray">
            <a:xfrm>
              <a:off x="5684838" y="6445250"/>
              <a:ext cx="69850" cy="76200"/>
            </a:xfrm>
            <a:custGeom>
              <a:avLst/>
              <a:gdLst/>
              <a:ahLst/>
              <a:cxnLst>
                <a:cxn ang="0">
                  <a:pos x="11" y="24"/>
                </a:cxn>
                <a:cxn ang="0">
                  <a:pos x="0" y="12"/>
                </a:cxn>
                <a:cxn ang="0">
                  <a:pos x="11" y="0"/>
                </a:cxn>
                <a:cxn ang="0">
                  <a:pos x="22" y="12"/>
                </a:cxn>
                <a:cxn ang="0">
                  <a:pos x="11" y="24"/>
                </a:cxn>
                <a:cxn ang="0">
                  <a:pos x="11" y="22"/>
                </a:cxn>
                <a:cxn ang="0">
                  <a:pos x="19" y="12"/>
                </a:cxn>
                <a:cxn ang="0">
                  <a:pos x="11" y="2"/>
                </a:cxn>
                <a:cxn ang="0">
                  <a:pos x="3" y="12"/>
                </a:cxn>
                <a:cxn ang="0">
                  <a:pos x="11" y="22"/>
                </a:cxn>
              </a:cxnLst>
              <a:rect l="0" t="0" r="r" b="b"/>
              <a:pathLst>
                <a:path w="22" h="24">
                  <a:moveTo>
                    <a:pt x="11" y="24"/>
                  </a:moveTo>
                  <a:cubicBezTo>
                    <a:pt x="4" y="24"/>
                    <a:pt x="0" y="19"/>
                    <a:pt x="0" y="12"/>
                  </a:cubicBezTo>
                  <a:cubicBezTo>
                    <a:pt x="0" y="5"/>
                    <a:pt x="5" y="0"/>
                    <a:pt x="11" y="0"/>
                  </a:cubicBezTo>
                  <a:cubicBezTo>
                    <a:pt x="18" y="0"/>
                    <a:pt x="22" y="5"/>
                    <a:pt x="22" y="12"/>
                  </a:cubicBezTo>
                  <a:cubicBezTo>
                    <a:pt x="22" y="20"/>
                    <a:pt x="17" y="24"/>
                    <a:pt x="11" y="24"/>
                  </a:cubicBezTo>
                  <a:close/>
                  <a:moveTo>
                    <a:pt x="11" y="22"/>
                  </a:moveTo>
                  <a:cubicBezTo>
                    <a:pt x="16" y="22"/>
                    <a:pt x="19" y="17"/>
                    <a:pt x="19" y="12"/>
                  </a:cubicBezTo>
                  <a:cubicBezTo>
                    <a:pt x="19" y="7"/>
                    <a:pt x="16" y="2"/>
                    <a:pt x="11" y="2"/>
                  </a:cubicBezTo>
                  <a:cubicBezTo>
                    <a:pt x="6" y="2"/>
                    <a:pt x="3" y="7"/>
                    <a:pt x="3" y="12"/>
                  </a:cubicBezTo>
                  <a:cubicBezTo>
                    <a:pt x="3" y="17"/>
                    <a:pt x="6" y="22"/>
                    <a:pt x="11" y="22"/>
                  </a:cubicBez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dirty="0">
                <a:solidFill>
                  <a:srgbClr val="000000"/>
                </a:solidFill>
                <a:latin typeface="Calibri Light" panose="020F0302020204030204" pitchFamily="34" charset="0"/>
                <a:cs typeface="Calibri Light" panose="020F0302020204030204" pitchFamily="34" charset="0"/>
              </a:endParaRPr>
            </a:p>
          </p:txBody>
        </p:sp>
        <p:sp>
          <p:nvSpPr>
            <p:cNvPr id="50" name="Freeform 49">
              <a:extLst>
                <a:ext uri="{FF2B5EF4-FFF2-40B4-BE49-F238E27FC236}">
                  <a16:creationId xmlns:a16="http://schemas.microsoft.com/office/drawing/2014/main" id="{84DB7819-658F-A34B-9126-9F2AE4653F96}"/>
                </a:ext>
              </a:extLst>
            </p:cNvPr>
            <p:cNvSpPr>
              <a:spLocks/>
            </p:cNvSpPr>
            <p:nvPr userDrawn="1"/>
          </p:nvSpPr>
          <p:spPr bwMode="gray">
            <a:xfrm>
              <a:off x="5773738" y="6445250"/>
              <a:ext cx="53975" cy="76200"/>
            </a:xfrm>
            <a:custGeom>
              <a:avLst/>
              <a:gdLst/>
              <a:ahLst/>
              <a:cxnLst>
                <a:cxn ang="0">
                  <a:pos x="3" y="0"/>
                </a:cxn>
                <a:cxn ang="0">
                  <a:pos x="3" y="14"/>
                </a:cxn>
                <a:cxn ang="0">
                  <a:pos x="9" y="22"/>
                </a:cxn>
                <a:cxn ang="0">
                  <a:pos x="14" y="14"/>
                </a:cxn>
                <a:cxn ang="0">
                  <a:pos x="14" y="0"/>
                </a:cxn>
                <a:cxn ang="0">
                  <a:pos x="17" y="0"/>
                </a:cxn>
                <a:cxn ang="0">
                  <a:pos x="17" y="14"/>
                </a:cxn>
                <a:cxn ang="0">
                  <a:pos x="8" y="24"/>
                </a:cxn>
                <a:cxn ang="0">
                  <a:pos x="0" y="14"/>
                </a:cxn>
                <a:cxn ang="0">
                  <a:pos x="0" y="0"/>
                </a:cxn>
                <a:cxn ang="0">
                  <a:pos x="3" y="0"/>
                </a:cxn>
              </a:cxnLst>
              <a:rect l="0" t="0" r="r" b="b"/>
              <a:pathLst>
                <a:path w="17" h="24">
                  <a:moveTo>
                    <a:pt x="3" y="0"/>
                  </a:moveTo>
                  <a:cubicBezTo>
                    <a:pt x="3" y="14"/>
                    <a:pt x="3" y="14"/>
                    <a:pt x="3" y="14"/>
                  </a:cubicBezTo>
                  <a:cubicBezTo>
                    <a:pt x="3" y="20"/>
                    <a:pt x="5" y="22"/>
                    <a:pt x="9" y="22"/>
                  </a:cubicBezTo>
                  <a:cubicBezTo>
                    <a:pt x="12" y="22"/>
                    <a:pt x="14" y="19"/>
                    <a:pt x="14" y="14"/>
                  </a:cubicBezTo>
                  <a:cubicBezTo>
                    <a:pt x="14" y="0"/>
                    <a:pt x="14" y="0"/>
                    <a:pt x="14" y="0"/>
                  </a:cubicBezTo>
                  <a:cubicBezTo>
                    <a:pt x="17" y="0"/>
                    <a:pt x="17" y="0"/>
                    <a:pt x="17" y="0"/>
                  </a:cubicBezTo>
                  <a:cubicBezTo>
                    <a:pt x="17" y="14"/>
                    <a:pt x="17" y="14"/>
                    <a:pt x="17" y="14"/>
                  </a:cubicBezTo>
                  <a:cubicBezTo>
                    <a:pt x="17" y="21"/>
                    <a:pt x="14" y="24"/>
                    <a:pt x="8" y="24"/>
                  </a:cubicBezTo>
                  <a:cubicBezTo>
                    <a:pt x="4" y="24"/>
                    <a:pt x="0" y="22"/>
                    <a:pt x="0" y="14"/>
                  </a:cubicBezTo>
                  <a:cubicBezTo>
                    <a:pt x="0" y="0"/>
                    <a:pt x="0" y="0"/>
                    <a:pt x="0" y="0"/>
                  </a:cubicBezTo>
                  <a:lnTo>
                    <a:pt x="3" y="0"/>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dirty="0">
                <a:solidFill>
                  <a:srgbClr val="000000"/>
                </a:solidFill>
                <a:latin typeface="Calibri Light" panose="020F0302020204030204" pitchFamily="34" charset="0"/>
                <a:cs typeface="Calibri Light" panose="020F0302020204030204" pitchFamily="34" charset="0"/>
              </a:endParaRPr>
            </a:p>
          </p:txBody>
        </p:sp>
        <p:sp>
          <p:nvSpPr>
            <p:cNvPr id="51" name="Freeform 50">
              <a:extLst>
                <a:ext uri="{FF2B5EF4-FFF2-40B4-BE49-F238E27FC236}">
                  <a16:creationId xmlns:a16="http://schemas.microsoft.com/office/drawing/2014/main" id="{68F19E23-4072-8643-B801-45EB60AB012F}"/>
                </a:ext>
              </a:extLst>
            </p:cNvPr>
            <p:cNvSpPr>
              <a:spLocks/>
            </p:cNvSpPr>
            <p:nvPr userDrawn="1"/>
          </p:nvSpPr>
          <p:spPr bwMode="gray">
            <a:xfrm>
              <a:off x="5853113" y="6445250"/>
              <a:ext cx="57150" cy="76200"/>
            </a:xfrm>
            <a:custGeom>
              <a:avLst/>
              <a:gdLst/>
              <a:ahLst/>
              <a:cxnLst>
                <a:cxn ang="0">
                  <a:pos x="0" y="24"/>
                </a:cxn>
                <a:cxn ang="0">
                  <a:pos x="0" y="0"/>
                </a:cxn>
                <a:cxn ang="0">
                  <a:pos x="3" y="0"/>
                </a:cxn>
                <a:cxn ang="0">
                  <a:pos x="11" y="12"/>
                </a:cxn>
                <a:cxn ang="0">
                  <a:pos x="15" y="20"/>
                </a:cxn>
                <a:cxn ang="0">
                  <a:pos x="15" y="20"/>
                </a:cxn>
                <a:cxn ang="0">
                  <a:pos x="15" y="10"/>
                </a:cxn>
                <a:cxn ang="0">
                  <a:pos x="15" y="0"/>
                </a:cxn>
                <a:cxn ang="0">
                  <a:pos x="18" y="0"/>
                </a:cxn>
                <a:cxn ang="0">
                  <a:pos x="18" y="24"/>
                </a:cxn>
                <a:cxn ang="0">
                  <a:pos x="15" y="24"/>
                </a:cxn>
                <a:cxn ang="0">
                  <a:pos x="7" y="12"/>
                </a:cxn>
                <a:cxn ang="0">
                  <a:pos x="3" y="4"/>
                </a:cxn>
                <a:cxn ang="0">
                  <a:pos x="3" y="4"/>
                </a:cxn>
                <a:cxn ang="0">
                  <a:pos x="3" y="14"/>
                </a:cxn>
                <a:cxn ang="0">
                  <a:pos x="3" y="24"/>
                </a:cxn>
                <a:cxn ang="0">
                  <a:pos x="0" y="24"/>
                </a:cxn>
              </a:cxnLst>
              <a:rect l="0" t="0" r="r" b="b"/>
              <a:pathLst>
                <a:path w="18" h="24">
                  <a:moveTo>
                    <a:pt x="0" y="24"/>
                  </a:moveTo>
                  <a:cubicBezTo>
                    <a:pt x="0" y="0"/>
                    <a:pt x="0" y="0"/>
                    <a:pt x="0" y="0"/>
                  </a:cubicBezTo>
                  <a:cubicBezTo>
                    <a:pt x="3" y="0"/>
                    <a:pt x="3" y="0"/>
                    <a:pt x="3" y="0"/>
                  </a:cubicBezTo>
                  <a:cubicBezTo>
                    <a:pt x="11" y="12"/>
                    <a:pt x="11" y="12"/>
                    <a:pt x="11" y="12"/>
                  </a:cubicBezTo>
                  <a:cubicBezTo>
                    <a:pt x="13" y="15"/>
                    <a:pt x="14" y="17"/>
                    <a:pt x="15" y="20"/>
                  </a:cubicBezTo>
                  <a:cubicBezTo>
                    <a:pt x="15" y="20"/>
                    <a:pt x="15" y="20"/>
                    <a:pt x="15" y="20"/>
                  </a:cubicBezTo>
                  <a:cubicBezTo>
                    <a:pt x="15" y="17"/>
                    <a:pt x="15" y="14"/>
                    <a:pt x="15" y="10"/>
                  </a:cubicBezTo>
                  <a:cubicBezTo>
                    <a:pt x="15" y="0"/>
                    <a:pt x="15" y="0"/>
                    <a:pt x="15" y="0"/>
                  </a:cubicBezTo>
                  <a:cubicBezTo>
                    <a:pt x="18" y="0"/>
                    <a:pt x="18" y="0"/>
                    <a:pt x="18" y="0"/>
                  </a:cubicBezTo>
                  <a:cubicBezTo>
                    <a:pt x="18" y="24"/>
                    <a:pt x="18" y="24"/>
                    <a:pt x="18" y="24"/>
                  </a:cubicBezTo>
                  <a:cubicBezTo>
                    <a:pt x="15" y="24"/>
                    <a:pt x="15" y="24"/>
                    <a:pt x="15" y="24"/>
                  </a:cubicBezTo>
                  <a:cubicBezTo>
                    <a:pt x="7" y="12"/>
                    <a:pt x="7" y="12"/>
                    <a:pt x="7" y="12"/>
                  </a:cubicBezTo>
                  <a:cubicBezTo>
                    <a:pt x="5" y="9"/>
                    <a:pt x="4" y="6"/>
                    <a:pt x="3" y="4"/>
                  </a:cubicBezTo>
                  <a:cubicBezTo>
                    <a:pt x="3" y="4"/>
                    <a:pt x="3" y="4"/>
                    <a:pt x="3" y="4"/>
                  </a:cubicBezTo>
                  <a:cubicBezTo>
                    <a:pt x="3" y="7"/>
                    <a:pt x="3" y="10"/>
                    <a:pt x="3" y="14"/>
                  </a:cubicBezTo>
                  <a:cubicBezTo>
                    <a:pt x="3" y="24"/>
                    <a:pt x="3" y="24"/>
                    <a:pt x="3" y="24"/>
                  </a:cubicBezTo>
                  <a:lnTo>
                    <a:pt x="0" y="24"/>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dirty="0">
                <a:solidFill>
                  <a:srgbClr val="000000"/>
                </a:solidFill>
                <a:latin typeface="Calibri Light" panose="020F0302020204030204" pitchFamily="34" charset="0"/>
                <a:cs typeface="Calibri Light" panose="020F0302020204030204" pitchFamily="34" charset="0"/>
              </a:endParaRPr>
            </a:p>
          </p:txBody>
        </p:sp>
        <p:sp>
          <p:nvSpPr>
            <p:cNvPr id="52" name="Freeform 51">
              <a:extLst>
                <a:ext uri="{FF2B5EF4-FFF2-40B4-BE49-F238E27FC236}">
                  <a16:creationId xmlns:a16="http://schemas.microsoft.com/office/drawing/2014/main" id="{EDAAEB5A-913B-5149-8D4C-6226360A848C}"/>
                </a:ext>
              </a:extLst>
            </p:cNvPr>
            <p:cNvSpPr>
              <a:spLocks/>
            </p:cNvSpPr>
            <p:nvPr userDrawn="1"/>
          </p:nvSpPr>
          <p:spPr bwMode="gray">
            <a:xfrm>
              <a:off x="5922963" y="6445250"/>
              <a:ext cx="57150" cy="76200"/>
            </a:xfrm>
            <a:custGeom>
              <a:avLst/>
              <a:gdLst/>
              <a:ahLst/>
              <a:cxnLst>
                <a:cxn ang="0">
                  <a:pos x="16" y="6"/>
                </a:cxn>
                <a:cxn ang="0">
                  <a:pos x="0" y="6"/>
                </a:cxn>
                <a:cxn ang="0">
                  <a:pos x="0" y="0"/>
                </a:cxn>
                <a:cxn ang="0">
                  <a:pos x="36" y="0"/>
                </a:cxn>
                <a:cxn ang="0">
                  <a:pos x="36" y="6"/>
                </a:cxn>
                <a:cxn ang="0">
                  <a:pos x="22" y="6"/>
                </a:cxn>
                <a:cxn ang="0">
                  <a:pos x="22" y="48"/>
                </a:cxn>
                <a:cxn ang="0">
                  <a:pos x="16" y="48"/>
                </a:cxn>
                <a:cxn ang="0">
                  <a:pos x="16" y="6"/>
                </a:cxn>
              </a:cxnLst>
              <a:rect l="0" t="0" r="r" b="b"/>
              <a:pathLst>
                <a:path w="36" h="48">
                  <a:moveTo>
                    <a:pt x="16" y="6"/>
                  </a:moveTo>
                  <a:lnTo>
                    <a:pt x="0" y="6"/>
                  </a:lnTo>
                  <a:lnTo>
                    <a:pt x="0" y="0"/>
                  </a:lnTo>
                  <a:lnTo>
                    <a:pt x="36" y="0"/>
                  </a:lnTo>
                  <a:lnTo>
                    <a:pt x="36" y="6"/>
                  </a:lnTo>
                  <a:lnTo>
                    <a:pt x="22" y="6"/>
                  </a:lnTo>
                  <a:lnTo>
                    <a:pt x="22" y="48"/>
                  </a:lnTo>
                  <a:lnTo>
                    <a:pt x="16" y="48"/>
                  </a:lnTo>
                  <a:lnTo>
                    <a:pt x="16" y="6"/>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dirty="0">
                <a:solidFill>
                  <a:srgbClr val="000000"/>
                </a:solidFill>
                <a:latin typeface="Calibri Light" panose="020F0302020204030204" pitchFamily="34" charset="0"/>
                <a:cs typeface="Calibri Light" panose="020F0302020204030204" pitchFamily="34" charset="0"/>
              </a:endParaRPr>
            </a:p>
          </p:txBody>
        </p:sp>
        <p:sp>
          <p:nvSpPr>
            <p:cNvPr id="53" name="Freeform 52">
              <a:extLst>
                <a:ext uri="{FF2B5EF4-FFF2-40B4-BE49-F238E27FC236}">
                  <a16:creationId xmlns:a16="http://schemas.microsoft.com/office/drawing/2014/main" id="{9D6B94BE-F458-EA4C-A6AD-EF06C16D8B5E}"/>
                </a:ext>
              </a:extLst>
            </p:cNvPr>
            <p:cNvSpPr>
              <a:spLocks noEditPoints="1"/>
            </p:cNvSpPr>
            <p:nvPr userDrawn="1"/>
          </p:nvSpPr>
          <p:spPr bwMode="gray">
            <a:xfrm>
              <a:off x="5980113" y="6445250"/>
              <a:ext cx="63500" cy="76200"/>
            </a:xfrm>
            <a:custGeom>
              <a:avLst/>
              <a:gdLst/>
              <a:ahLst/>
              <a:cxnLst>
                <a:cxn ang="0">
                  <a:pos x="6" y="16"/>
                </a:cxn>
                <a:cxn ang="0">
                  <a:pos x="3" y="24"/>
                </a:cxn>
                <a:cxn ang="0">
                  <a:pos x="0" y="24"/>
                </a:cxn>
                <a:cxn ang="0">
                  <a:pos x="8" y="0"/>
                </a:cxn>
                <a:cxn ang="0">
                  <a:pos x="12" y="0"/>
                </a:cxn>
                <a:cxn ang="0">
                  <a:pos x="20" y="24"/>
                </a:cxn>
                <a:cxn ang="0">
                  <a:pos x="17" y="24"/>
                </a:cxn>
                <a:cxn ang="0">
                  <a:pos x="14" y="16"/>
                </a:cxn>
                <a:cxn ang="0">
                  <a:pos x="6" y="16"/>
                </a:cxn>
                <a:cxn ang="0">
                  <a:pos x="14" y="14"/>
                </a:cxn>
                <a:cxn ang="0">
                  <a:pos x="11" y="7"/>
                </a:cxn>
                <a:cxn ang="0">
                  <a:pos x="10" y="3"/>
                </a:cxn>
                <a:cxn ang="0">
                  <a:pos x="10" y="3"/>
                </a:cxn>
                <a:cxn ang="0">
                  <a:pos x="9" y="7"/>
                </a:cxn>
                <a:cxn ang="0">
                  <a:pos x="7" y="14"/>
                </a:cxn>
                <a:cxn ang="0">
                  <a:pos x="14" y="14"/>
                </a:cxn>
              </a:cxnLst>
              <a:rect l="0" t="0" r="r" b="b"/>
              <a:pathLst>
                <a:path w="20" h="24">
                  <a:moveTo>
                    <a:pt x="6" y="16"/>
                  </a:moveTo>
                  <a:cubicBezTo>
                    <a:pt x="3" y="24"/>
                    <a:pt x="3" y="24"/>
                    <a:pt x="3" y="24"/>
                  </a:cubicBezTo>
                  <a:cubicBezTo>
                    <a:pt x="0" y="24"/>
                    <a:pt x="0" y="24"/>
                    <a:pt x="0" y="24"/>
                  </a:cubicBezTo>
                  <a:cubicBezTo>
                    <a:pt x="8" y="0"/>
                    <a:pt x="8" y="0"/>
                    <a:pt x="8" y="0"/>
                  </a:cubicBezTo>
                  <a:cubicBezTo>
                    <a:pt x="12" y="0"/>
                    <a:pt x="12" y="0"/>
                    <a:pt x="12" y="0"/>
                  </a:cubicBezTo>
                  <a:cubicBezTo>
                    <a:pt x="20" y="24"/>
                    <a:pt x="20" y="24"/>
                    <a:pt x="20" y="24"/>
                  </a:cubicBezTo>
                  <a:cubicBezTo>
                    <a:pt x="17" y="24"/>
                    <a:pt x="17" y="24"/>
                    <a:pt x="17" y="24"/>
                  </a:cubicBezTo>
                  <a:cubicBezTo>
                    <a:pt x="14" y="16"/>
                    <a:pt x="14" y="16"/>
                    <a:pt x="14" y="16"/>
                  </a:cubicBezTo>
                  <a:lnTo>
                    <a:pt x="6" y="16"/>
                  </a:lnTo>
                  <a:close/>
                  <a:moveTo>
                    <a:pt x="14" y="14"/>
                  </a:moveTo>
                  <a:cubicBezTo>
                    <a:pt x="11" y="7"/>
                    <a:pt x="11" y="7"/>
                    <a:pt x="11" y="7"/>
                  </a:cubicBezTo>
                  <a:cubicBezTo>
                    <a:pt x="11" y="6"/>
                    <a:pt x="11" y="4"/>
                    <a:pt x="10" y="3"/>
                  </a:cubicBezTo>
                  <a:cubicBezTo>
                    <a:pt x="10" y="3"/>
                    <a:pt x="10" y="3"/>
                    <a:pt x="10" y="3"/>
                  </a:cubicBezTo>
                  <a:cubicBezTo>
                    <a:pt x="10" y="4"/>
                    <a:pt x="9" y="6"/>
                    <a:pt x="9" y="7"/>
                  </a:cubicBezTo>
                  <a:cubicBezTo>
                    <a:pt x="7" y="14"/>
                    <a:pt x="7" y="14"/>
                    <a:pt x="7" y="14"/>
                  </a:cubicBezTo>
                  <a:lnTo>
                    <a:pt x="14" y="14"/>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dirty="0">
                <a:solidFill>
                  <a:srgbClr val="000000"/>
                </a:solidFill>
                <a:latin typeface="Calibri Light" panose="020F0302020204030204" pitchFamily="34" charset="0"/>
                <a:cs typeface="Calibri Light" panose="020F0302020204030204" pitchFamily="34" charset="0"/>
              </a:endParaRPr>
            </a:p>
          </p:txBody>
        </p:sp>
        <p:sp>
          <p:nvSpPr>
            <p:cNvPr id="54" name="Freeform 53">
              <a:extLst>
                <a:ext uri="{FF2B5EF4-FFF2-40B4-BE49-F238E27FC236}">
                  <a16:creationId xmlns:a16="http://schemas.microsoft.com/office/drawing/2014/main" id="{92029383-DF5D-824B-8BAA-7730BD7E9995}"/>
                </a:ext>
              </a:extLst>
            </p:cNvPr>
            <p:cNvSpPr>
              <a:spLocks/>
            </p:cNvSpPr>
            <p:nvPr userDrawn="1"/>
          </p:nvSpPr>
          <p:spPr bwMode="gray">
            <a:xfrm>
              <a:off x="6062663" y="6445250"/>
              <a:ext cx="57150" cy="76200"/>
            </a:xfrm>
            <a:custGeom>
              <a:avLst/>
              <a:gdLst/>
              <a:ahLst/>
              <a:cxnLst>
                <a:cxn ang="0">
                  <a:pos x="0" y="24"/>
                </a:cxn>
                <a:cxn ang="0">
                  <a:pos x="0" y="0"/>
                </a:cxn>
                <a:cxn ang="0">
                  <a:pos x="3" y="0"/>
                </a:cxn>
                <a:cxn ang="0">
                  <a:pos x="11" y="12"/>
                </a:cxn>
                <a:cxn ang="0">
                  <a:pos x="15" y="20"/>
                </a:cxn>
                <a:cxn ang="0">
                  <a:pos x="15" y="20"/>
                </a:cxn>
                <a:cxn ang="0">
                  <a:pos x="15" y="10"/>
                </a:cxn>
                <a:cxn ang="0">
                  <a:pos x="15" y="0"/>
                </a:cxn>
                <a:cxn ang="0">
                  <a:pos x="18" y="0"/>
                </a:cxn>
                <a:cxn ang="0">
                  <a:pos x="18" y="24"/>
                </a:cxn>
                <a:cxn ang="0">
                  <a:pos x="15" y="24"/>
                </a:cxn>
                <a:cxn ang="0">
                  <a:pos x="7" y="12"/>
                </a:cxn>
                <a:cxn ang="0">
                  <a:pos x="3" y="4"/>
                </a:cxn>
                <a:cxn ang="0">
                  <a:pos x="2" y="4"/>
                </a:cxn>
                <a:cxn ang="0">
                  <a:pos x="3" y="14"/>
                </a:cxn>
                <a:cxn ang="0">
                  <a:pos x="3" y="24"/>
                </a:cxn>
                <a:cxn ang="0">
                  <a:pos x="0" y="24"/>
                </a:cxn>
              </a:cxnLst>
              <a:rect l="0" t="0" r="r" b="b"/>
              <a:pathLst>
                <a:path w="18" h="24">
                  <a:moveTo>
                    <a:pt x="0" y="24"/>
                  </a:moveTo>
                  <a:cubicBezTo>
                    <a:pt x="0" y="0"/>
                    <a:pt x="0" y="0"/>
                    <a:pt x="0" y="0"/>
                  </a:cubicBezTo>
                  <a:cubicBezTo>
                    <a:pt x="3" y="0"/>
                    <a:pt x="3" y="0"/>
                    <a:pt x="3" y="0"/>
                  </a:cubicBezTo>
                  <a:cubicBezTo>
                    <a:pt x="11" y="12"/>
                    <a:pt x="11" y="12"/>
                    <a:pt x="11" y="12"/>
                  </a:cubicBezTo>
                  <a:cubicBezTo>
                    <a:pt x="12" y="15"/>
                    <a:pt x="14" y="17"/>
                    <a:pt x="15" y="20"/>
                  </a:cubicBezTo>
                  <a:cubicBezTo>
                    <a:pt x="15" y="20"/>
                    <a:pt x="15" y="20"/>
                    <a:pt x="15" y="20"/>
                  </a:cubicBezTo>
                  <a:cubicBezTo>
                    <a:pt x="15" y="17"/>
                    <a:pt x="15" y="14"/>
                    <a:pt x="15" y="10"/>
                  </a:cubicBezTo>
                  <a:cubicBezTo>
                    <a:pt x="15" y="0"/>
                    <a:pt x="15" y="0"/>
                    <a:pt x="15" y="0"/>
                  </a:cubicBezTo>
                  <a:cubicBezTo>
                    <a:pt x="18" y="0"/>
                    <a:pt x="18" y="0"/>
                    <a:pt x="18" y="0"/>
                  </a:cubicBezTo>
                  <a:cubicBezTo>
                    <a:pt x="18" y="24"/>
                    <a:pt x="18" y="24"/>
                    <a:pt x="18" y="24"/>
                  </a:cubicBezTo>
                  <a:cubicBezTo>
                    <a:pt x="15" y="24"/>
                    <a:pt x="15" y="24"/>
                    <a:pt x="15" y="24"/>
                  </a:cubicBezTo>
                  <a:cubicBezTo>
                    <a:pt x="7" y="12"/>
                    <a:pt x="7" y="12"/>
                    <a:pt x="7" y="12"/>
                  </a:cubicBezTo>
                  <a:cubicBezTo>
                    <a:pt x="5" y="9"/>
                    <a:pt x="4" y="6"/>
                    <a:pt x="3" y="4"/>
                  </a:cubicBezTo>
                  <a:cubicBezTo>
                    <a:pt x="2" y="4"/>
                    <a:pt x="2" y="4"/>
                    <a:pt x="2" y="4"/>
                  </a:cubicBezTo>
                  <a:cubicBezTo>
                    <a:pt x="3" y="7"/>
                    <a:pt x="3" y="10"/>
                    <a:pt x="3" y="14"/>
                  </a:cubicBezTo>
                  <a:cubicBezTo>
                    <a:pt x="3" y="24"/>
                    <a:pt x="3" y="24"/>
                    <a:pt x="3" y="24"/>
                  </a:cubicBezTo>
                  <a:lnTo>
                    <a:pt x="0" y="24"/>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dirty="0">
                <a:solidFill>
                  <a:srgbClr val="000000"/>
                </a:solidFill>
                <a:latin typeface="Calibri Light" panose="020F0302020204030204" pitchFamily="34" charset="0"/>
                <a:cs typeface="Calibri Light" panose="020F0302020204030204" pitchFamily="34" charset="0"/>
              </a:endParaRPr>
            </a:p>
          </p:txBody>
        </p:sp>
        <p:sp>
          <p:nvSpPr>
            <p:cNvPr id="55" name="Freeform 54">
              <a:extLst>
                <a:ext uri="{FF2B5EF4-FFF2-40B4-BE49-F238E27FC236}">
                  <a16:creationId xmlns:a16="http://schemas.microsoft.com/office/drawing/2014/main" id="{5BA3FC7A-DD70-B441-9DD6-BE680E63D1FF}"/>
                </a:ext>
              </a:extLst>
            </p:cNvPr>
            <p:cNvSpPr>
              <a:spLocks/>
            </p:cNvSpPr>
            <p:nvPr userDrawn="1"/>
          </p:nvSpPr>
          <p:spPr bwMode="gray">
            <a:xfrm>
              <a:off x="6132513" y="6445250"/>
              <a:ext cx="57150" cy="76200"/>
            </a:xfrm>
            <a:custGeom>
              <a:avLst/>
              <a:gdLst/>
              <a:ahLst/>
              <a:cxnLst>
                <a:cxn ang="0">
                  <a:pos x="16" y="6"/>
                </a:cxn>
                <a:cxn ang="0">
                  <a:pos x="0" y="6"/>
                </a:cxn>
                <a:cxn ang="0">
                  <a:pos x="0" y="0"/>
                </a:cxn>
                <a:cxn ang="0">
                  <a:pos x="36" y="0"/>
                </a:cxn>
                <a:cxn ang="0">
                  <a:pos x="36" y="6"/>
                </a:cxn>
                <a:cxn ang="0">
                  <a:pos x="22" y="6"/>
                </a:cxn>
                <a:cxn ang="0">
                  <a:pos x="22" y="48"/>
                </a:cxn>
                <a:cxn ang="0">
                  <a:pos x="16" y="48"/>
                </a:cxn>
                <a:cxn ang="0">
                  <a:pos x="16" y="6"/>
                </a:cxn>
              </a:cxnLst>
              <a:rect l="0" t="0" r="r" b="b"/>
              <a:pathLst>
                <a:path w="36" h="48">
                  <a:moveTo>
                    <a:pt x="16" y="6"/>
                  </a:moveTo>
                  <a:lnTo>
                    <a:pt x="0" y="6"/>
                  </a:lnTo>
                  <a:lnTo>
                    <a:pt x="0" y="0"/>
                  </a:lnTo>
                  <a:lnTo>
                    <a:pt x="36" y="0"/>
                  </a:lnTo>
                  <a:lnTo>
                    <a:pt x="36" y="6"/>
                  </a:lnTo>
                  <a:lnTo>
                    <a:pt x="22" y="6"/>
                  </a:lnTo>
                  <a:lnTo>
                    <a:pt x="22" y="48"/>
                  </a:lnTo>
                  <a:lnTo>
                    <a:pt x="16" y="48"/>
                  </a:lnTo>
                  <a:lnTo>
                    <a:pt x="16" y="6"/>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dirty="0">
                <a:solidFill>
                  <a:srgbClr val="000000"/>
                </a:solidFill>
                <a:latin typeface="Calibri Light" panose="020F0302020204030204" pitchFamily="34" charset="0"/>
                <a:cs typeface="Calibri Light" panose="020F0302020204030204" pitchFamily="34" charset="0"/>
              </a:endParaRPr>
            </a:p>
          </p:txBody>
        </p:sp>
        <p:sp>
          <p:nvSpPr>
            <p:cNvPr id="56" name="Freeform 55">
              <a:extLst>
                <a:ext uri="{FF2B5EF4-FFF2-40B4-BE49-F238E27FC236}">
                  <a16:creationId xmlns:a16="http://schemas.microsoft.com/office/drawing/2014/main" id="{C659A941-A4F0-8343-81F4-0281EEF2ADF2}"/>
                </a:ext>
              </a:extLst>
            </p:cNvPr>
            <p:cNvSpPr>
              <a:spLocks/>
            </p:cNvSpPr>
            <p:nvPr userDrawn="1"/>
          </p:nvSpPr>
          <p:spPr bwMode="gray">
            <a:xfrm>
              <a:off x="6199188" y="6445250"/>
              <a:ext cx="47625" cy="76200"/>
            </a:xfrm>
            <a:custGeom>
              <a:avLst/>
              <a:gdLst/>
              <a:ahLst/>
              <a:cxnLst>
                <a:cxn ang="0">
                  <a:pos x="1" y="20"/>
                </a:cxn>
                <a:cxn ang="0">
                  <a:pos x="6" y="22"/>
                </a:cxn>
                <a:cxn ang="0">
                  <a:pos x="11" y="18"/>
                </a:cxn>
                <a:cxn ang="0">
                  <a:pos x="7" y="13"/>
                </a:cxn>
                <a:cxn ang="0">
                  <a:pos x="1" y="6"/>
                </a:cxn>
                <a:cxn ang="0">
                  <a:pos x="8" y="0"/>
                </a:cxn>
                <a:cxn ang="0">
                  <a:pos x="14" y="1"/>
                </a:cxn>
                <a:cxn ang="0">
                  <a:pos x="13" y="3"/>
                </a:cxn>
                <a:cxn ang="0">
                  <a:pos x="8" y="2"/>
                </a:cxn>
                <a:cxn ang="0">
                  <a:pos x="4" y="6"/>
                </a:cxn>
                <a:cxn ang="0">
                  <a:pos x="9" y="10"/>
                </a:cxn>
                <a:cxn ang="0">
                  <a:pos x="15" y="17"/>
                </a:cxn>
                <a:cxn ang="0">
                  <a:pos x="6" y="24"/>
                </a:cxn>
                <a:cxn ang="0">
                  <a:pos x="0" y="23"/>
                </a:cxn>
                <a:cxn ang="0">
                  <a:pos x="1" y="20"/>
                </a:cxn>
              </a:cxnLst>
              <a:rect l="0" t="0" r="r" b="b"/>
              <a:pathLst>
                <a:path w="15" h="24">
                  <a:moveTo>
                    <a:pt x="1" y="20"/>
                  </a:moveTo>
                  <a:cubicBezTo>
                    <a:pt x="2" y="21"/>
                    <a:pt x="4" y="22"/>
                    <a:pt x="6" y="22"/>
                  </a:cubicBezTo>
                  <a:cubicBezTo>
                    <a:pt x="10" y="22"/>
                    <a:pt x="11" y="20"/>
                    <a:pt x="11" y="18"/>
                  </a:cubicBezTo>
                  <a:cubicBezTo>
                    <a:pt x="11" y="15"/>
                    <a:pt x="10" y="14"/>
                    <a:pt x="7" y="13"/>
                  </a:cubicBezTo>
                  <a:cubicBezTo>
                    <a:pt x="3" y="12"/>
                    <a:pt x="1" y="10"/>
                    <a:pt x="1" y="6"/>
                  </a:cubicBezTo>
                  <a:cubicBezTo>
                    <a:pt x="1" y="2"/>
                    <a:pt x="4" y="0"/>
                    <a:pt x="8" y="0"/>
                  </a:cubicBezTo>
                  <a:cubicBezTo>
                    <a:pt x="11" y="0"/>
                    <a:pt x="13" y="0"/>
                    <a:pt x="14" y="1"/>
                  </a:cubicBezTo>
                  <a:cubicBezTo>
                    <a:pt x="13" y="3"/>
                    <a:pt x="13" y="3"/>
                    <a:pt x="13" y="3"/>
                  </a:cubicBezTo>
                  <a:cubicBezTo>
                    <a:pt x="12" y="3"/>
                    <a:pt x="10" y="2"/>
                    <a:pt x="8" y="2"/>
                  </a:cubicBezTo>
                  <a:cubicBezTo>
                    <a:pt x="5" y="2"/>
                    <a:pt x="4" y="4"/>
                    <a:pt x="4" y="6"/>
                  </a:cubicBezTo>
                  <a:cubicBezTo>
                    <a:pt x="4" y="8"/>
                    <a:pt x="5" y="9"/>
                    <a:pt x="9" y="10"/>
                  </a:cubicBezTo>
                  <a:cubicBezTo>
                    <a:pt x="13" y="12"/>
                    <a:pt x="15" y="14"/>
                    <a:pt x="15" y="17"/>
                  </a:cubicBezTo>
                  <a:cubicBezTo>
                    <a:pt x="15" y="21"/>
                    <a:pt x="12" y="24"/>
                    <a:pt x="6" y="24"/>
                  </a:cubicBezTo>
                  <a:cubicBezTo>
                    <a:pt x="4" y="24"/>
                    <a:pt x="1" y="24"/>
                    <a:pt x="0" y="23"/>
                  </a:cubicBezTo>
                  <a:lnTo>
                    <a:pt x="1" y="20"/>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dirty="0">
                <a:solidFill>
                  <a:srgbClr val="000000"/>
                </a:solidFill>
                <a:latin typeface="Calibri Light" panose="020F0302020204030204" pitchFamily="34" charset="0"/>
                <a:cs typeface="Calibri Light" panose="020F0302020204030204" pitchFamily="34" charset="0"/>
              </a:endParaRPr>
            </a:p>
          </p:txBody>
        </p:sp>
      </p:grpSp>
    </p:spTree>
    <p:extLst>
      <p:ext uri="{BB962C8B-B14F-4D97-AF65-F5344CB8AC3E}">
        <p14:creationId xmlns:p14="http://schemas.microsoft.com/office/powerpoint/2010/main" val="17920341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3"/>
                                        </p:tgtEl>
                                        <p:attrNameLst>
                                          <p:attrName>style.visibility</p:attrName>
                                        </p:attrNameLst>
                                      </p:cBhvr>
                                      <p:to>
                                        <p:strVal val="visible"/>
                                      </p:to>
                                    </p:set>
                                    <p:animEffect transition="in" filter="wipe(left)">
                                      <p:cBhvr>
                                        <p:cTn id="7" dur="500"/>
                                        <p:tgtEl>
                                          <p:spTgt spid="103"/>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06"/>
                                        </p:tgtEl>
                                        <p:attrNameLst>
                                          <p:attrName>style.visibility</p:attrName>
                                        </p:attrNameLst>
                                      </p:cBhvr>
                                      <p:to>
                                        <p:strVal val="visible"/>
                                      </p:to>
                                    </p:set>
                                    <p:animEffect transition="in" filter="wipe(left)">
                                      <p:cBhvr>
                                        <p:cTn id="11" dur="500"/>
                                        <p:tgtEl>
                                          <p:spTgt spid="10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3" grpId="0" animBg="1"/>
      <p:bldP spid="106" grpId="0" animBg="1"/>
    </p:bldLst>
  </p:timing>
  <p:extLst mod="1">
    <p:ext uri="{DCECCB84-F9BA-43D5-87BE-67443E8EF086}">
      <p15:sldGuideLst xmlns:p15="http://schemas.microsoft.com/office/powerpoint/2012/main">
        <p15:guide id="1" orient="horz" pos="1620">
          <p15:clr>
            <a:srgbClr val="FBAE40"/>
          </p15:clr>
        </p15:guide>
        <p15:guide id="2" pos="2880">
          <p15:clr>
            <a:srgbClr val="FBAE40"/>
          </p15:clr>
        </p15:guide>
        <p15:guide id="3" pos="251">
          <p15:clr>
            <a:srgbClr val="FBAE40"/>
          </p15:clr>
        </p15:guide>
        <p15:guide id="4" orient="horz" pos="486">
          <p15:clr>
            <a:srgbClr val="FBAE40"/>
          </p15:clr>
        </p15:guide>
        <p15:guide id="5" pos="5505">
          <p15:clr>
            <a:srgbClr val="FBAE40"/>
          </p15:clr>
        </p15:guide>
        <p15:guide id="6" pos="1433">
          <p15:clr>
            <a:srgbClr val="FBAE40"/>
          </p15:clr>
        </p15:guide>
        <p15:guide id="8" orient="horz" pos="2977">
          <p15:clr>
            <a:srgbClr val="FBAE40"/>
          </p15:clr>
        </p15:guide>
        <p15:guide id="9" pos="3131">
          <p15:clr>
            <a:srgbClr val="FBAE40"/>
          </p15:clr>
        </p15:guide>
        <p15:guide id="10" pos="1695">
          <p15:clr>
            <a:srgbClr val="FBAE40"/>
          </p15:clr>
        </p15:guide>
        <p15:guide id="11" pos="2619">
          <p15:clr>
            <a:srgbClr val="FBAE40"/>
          </p15:clr>
        </p15:guide>
      </p15:sldGuideLst>
    </p:ext>
  </p:extLst>
</p:sldLayout>
</file>

<file path=ppt/slideLayouts/slideLayout73.xml><?xml version="1.0" encoding="utf-8"?>
<p:sldLayout xmlns:a="http://schemas.openxmlformats.org/drawingml/2006/main" xmlns:r="http://schemas.openxmlformats.org/officeDocument/2006/relationships" xmlns:p="http://schemas.openxmlformats.org/presentationml/2006/main" preserve="1" userDrawn="1">
  <p:cSld name="1_Grid Content Layout">
    <p:spTree>
      <p:nvGrpSpPr>
        <p:cNvPr id="1" name=""/>
        <p:cNvGrpSpPr/>
        <p:nvPr/>
      </p:nvGrpSpPr>
      <p:grpSpPr>
        <a:xfrm>
          <a:off x="0" y="0"/>
          <a:ext cx="0" cy="0"/>
          <a:chOff x="0" y="0"/>
          <a:chExt cx="0" cy="0"/>
        </a:xfrm>
      </p:grpSpPr>
      <p:sp>
        <p:nvSpPr>
          <p:cNvPr id="85" name="Round Single Corner Rectangle 37">
            <a:extLst>
              <a:ext uri="{FF2B5EF4-FFF2-40B4-BE49-F238E27FC236}">
                <a16:creationId xmlns:a16="http://schemas.microsoft.com/office/drawing/2014/main" id="{669320EC-8970-B545-ADFB-5216EC03B96B}"/>
              </a:ext>
            </a:extLst>
          </p:cNvPr>
          <p:cNvSpPr/>
          <p:nvPr userDrawn="1"/>
        </p:nvSpPr>
        <p:spPr>
          <a:xfrm>
            <a:off x="3526392" y="0"/>
            <a:ext cx="1872343" cy="2571749"/>
          </a:xfrm>
          <a:prstGeom prst="round1Rect">
            <a:avLst>
              <a:gd name="adj" fmla="val 0"/>
            </a:avLst>
          </a:prstGeom>
          <a:gradFill>
            <a:gsLst>
              <a:gs pos="0">
                <a:schemeClr val="accent2"/>
              </a:gs>
              <a:gs pos="99000">
                <a:schemeClr val="accent4"/>
              </a:gs>
            </a:gsLst>
            <a:lin ang="5400000" scaled="1"/>
          </a:gra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n-US" sz="1350" dirty="0">
              <a:latin typeface="Calibri Light" panose="020F0302020204030204" pitchFamily="34" charset="0"/>
              <a:cs typeface="Calibri Light" panose="020F0302020204030204" pitchFamily="34" charset="0"/>
            </a:endParaRPr>
          </a:p>
        </p:txBody>
      </p:sp>
      <p:sp>
        <p:nvSpPr>
          <p:cNvPr id="86" name="Round Single Corner Rectangle 37">
            <a:extLst>
              <a:ext uri="{FF2B5EF4-FFF2-40B4-BE49-F238E27FC236}">
                <a16:creationId xmlns:a16="http://schemas.microsoft.com/office/drawing/2014/main" id="{1253C231-A147-CB4B-8BCE-65FEA10CE673}"/>
              </a:ext>
            </a:extLst>
          </p:cNvPr>
          <p:cNvSpPr/>
          <p:nvPr userDrawn="1"/>
        </p:nvSpPr>
        <p:spPr>
          <a:xfrm>
            <a:off x="5398735" y="0"/>
            <a:ext cx="1865065" cy="2571747"/>
          </a:xfrm>
          <a:prstGeom prst="round1Rect">
            <a:avLst>
              <a:gd name="adj" fmla="val 0"/>
            </a:avLst>
          </a:prstGeom>
          <a:solidFill>
            <a:srgbClr val="EEEFEF"/>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n-US" sz="1350" dirty="0">
              <a:latin typeface="Calibri Light" panose="020F0302020204030204" pitchFamily="34" charset="0"/>
              <a:cs typeface="Calibri Light" panose="020F0302020204030204" pitchFamily="34" charset="0"/>
            </a:endParaRPr>
          </a:p>
        </p:txBody>
      </p:sp>
      <p:pic>
        <p:nvPicPr>
          <p:cNvPr id="97" name="Graphic 96">
            <a:extLst>
              <a:ext uri="{FF2B5EF4-FFF2-40B4-BE49-F238E27FC236}">
                <a16:creationId xmlns:a16="http://schemas.microsoft.com/office/drawing/2014/main" id="{A6C21796-964E-E345-8E7C-7006C980FA55}"/>
              </a:ext>
            </a:extLst>
          </p:cNvPr>
          <p:cNvPicPr>
            <a:picLocks noChangeAspect="1"/>
          </p:cNvPicPr>
          <p:nvPr userDrawn="1"/>
        </p:nvPicPr>
        <p:blipFill>
          <a:blip r:embed="rId2" cstate="email">
            <a:extLst>
              <a:ext uri="{28A0092B-C50C-407E-A947-70E740481C1C}">
                <a14:useLocalDpi xmlns:a14="http://schemas.microsoft.com/office/drawing/2010/main"/>
              </a:ext>
              <a:ext uri="{96DAC541-7B7A-43D3-8B79-37D633B846F1}">
                <asvg:svgBlip xmlns="" xmlns:asvg="http://schemas.microsoft.com/office/drawing/2016/SVG/main" r:embed="rId3"/>
              </a:ext>
            </a:extLst>
          </a:blip>
          <a:stretch>
            <a:fillRect/>
          </a:stretch>
        </p:blipFill>
        <p:spPr>
          <a:xfrm>
            <a:off x="8056456" y="281206"/>
            <a:ext cx="816407" cy="171875"/>
          </a:xfrm>
          <a:prstGeom prst="rect">
            <a:avLst/>
          </a:prstGeom>
        </p:spPr>
      </p:pic>
      <p:sp>
        <p:nvSpPr>
          <p:cNvPr id="102" name="Title 1">
            <a:extLst>
              <a:ext uri="{FF2B5EF4-FFF2-40B4-BE49-F238E27FC236}">
                <a16:creationId xmlns:a16="http://schemas.microsoft.com/office/drawing/2014/main" id="{0869AB3E-7203-DA41-872A-25906AF4A83A}"/>
              </a:ext>
            </a:extLst>
          </p:cNvPr>
          <p:cNvSpPr txBox="1">
            <a:spLocks/>
          </p:cNvSpPr>
          <p:nvPr userDrawn="1"/>
        </p:nvSpPr>
        <p:spPr bwMode="gray">
          <a:xfrm>
            <a:off x="402191" y="217970"/>
            <a:ext cx="2498764" cy="184301"/>
          </a:xfrm>
          <a:prstGeom prst="rect">
            <a:avLst/>
          </a:prstGeom>
        </p:spPr>
        <p:txBody>
          <a:bodyPr vert="horz" lIns="0" tIns="0" rIns="0" bIns="0" rtlCol="0" anchor="t" anchorCtr="0">
            <a:normAutofit/>
          </a:bodyPr>
          <a:lstStyle>
            <a:lvl1pPr algn="l" defTabSz="685800" rtl="0" eaLnBrk="1" latinLnBrk="0" hangingPunct="1">
              <a:spcBef>
                <a:spcPct val="0"/>
              </a:spcBef>
              <a:buNone/>
              <a:defRPr lang="en-GB" sz="4000" kern="1200" dirty="0">
                <a:solidFill>
                  <a:srgbClr val="00766B"/>
                </a:solidFill>
                <a:latin typeface="+mn-lt"/>
                <a:ea typeface="Arial" charset="0"/>
                <a:cs typeface="Arial" charset="0"/>
              </a:defRPr>
            </a:lvl1pPr>
          </a:lstStyle>
          <a:p>
            <a:pPr defTabSz="913271">
              <a:lnSpc>
                <a:spcPct val="90000"/>
              </a:lnSpc>
              <a:spcBef>
                <a:spcPts val="1000"/>
              </a:spcBef>
              <a:buFont typeface="Arial" panose="020B0604020202020204" pitchFamily="34" charset="0"/>
              <a:buNone/>
            </a:pPr>
            <a:r>
              <a:rPr lang="en-GB" sz="750" dirty="0">
                <a:solidFill>
                  <a:schemeClr val="bg1"/>
                </a:solidFill>
                <a:latin typeface="Calibri Light" panose="020F0302020204030204" pitchFamily="34" charset="0"/>
                <a:cs typeface="Calibri Light" panose="020F0302020204030204" pitchFamily="34" charset="0"/>
              </a:rPr>
              <a:t>Page </a:t>
            </a:r>
            <a:fld id="{53E7601D-6FDA-7B44-B5BA-3778DAD9E216}" type="slidenum">
              <a:rPr lang="en-GB" sz="750" smtClean="0">
                <a:solidFill>
                  <a:schemeClr val="bg1"/>
                </a:solidFill>
                <a:latin typeface="Calibri Light" panose="020F0302020204030204" pitchFamily="34" charset="0"/>
                <a:cs typeface="Calibri Light" panose="020F0302020204030204" pitchFamily="34" charset="0"/>
              </a:rPr>
              <a:t>‹#›</a:t>
            </a:fld>
            <a:endParaRPr lang="en-GB" sz="750" dirty="0">
              <a:solidFill>
                <a:schemeClr val="bg1"/>
              </a:solidFill>
              <a:latin typeface="Calibri Light" panose="020F0302020204030204" pitchFamily="34" charset="0"/>
              <a:cs typeface="Calibri Light" panose="020F0302020204030204" pitchFamily="34" charset="0"/>
            </a:endParaRPr>
          </a:p>
        </p:txBody>
      </p:sp>
      <p:sp>
        <p:nvSpPr>
          <p:cNvPr id="103" name="Rectangle 102">
            <a:extLst>
              <a:ext uri="{FF2B5EF4-FFF2-40B4-BE49-F238E27FC236}">
                <a16:creationId xmlns:a16="http://schemas.microsoft.com/office/drawing/2014/main" id="{3BEBDD5B-B4FA-9E4B-8720-78E4522536E6}"/>
              </a:ext>
            </a:extLst>
          </p:cNvPr>
          <p:cNvSpPr/>
          <p:nvPr userDrawn="1"/>
        </p:nvSpPr>
        <p:spPr>
          <a:xfrm rot="16200000">
            <a:off x="594713" y="-193605"/>
            <a:ext cx="98580" cy="48579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solidFill>
                <a:schemeClr val="bg1"/>
              </a:solidFill>
              <a:latin typeface="Calibri Light" panose="020F0302020204030204" pitchFamily="34" charset="0"/>
              <a:cs typeface="Calibri Light" panose="020F0302020204030204" pitchFamily="34" charset="0"/>
            </a:endParaRPr>
          </a:p>
        </p:txBody>
      </p:sp>
      <p:sp>
        <p:nvSpPr>
          <p:cNvPr id="104" name="Text Placeholder 23">
            <a:extLst>
              <a:ext uri="{FF2B5EF4-FFF2-40B4-BE49-F238E27FC236}">
                <a16:creationId xmlns:a16="http://schemas.microsoft.com/office/drawing/2014/main" id="{8BAFB0BB-8F18-C844-BB4B-E10A6C13BF7D}"/>
              </a:ext>
            </a:extLst>
          </p:cNvPr>
          <p:cNvSpPr>
            <a:spLocks noGrp="1"/>
          </p:cNvSpPr>
          <p:nvPr>
            <p:ph type="body" sz="quarter" idx="14" hasCustomPrompt="1"/>
          </p:nvPr>
        </p:nvSpPr>
        <p:spPr>
          <a:xfrm>
            <a:off x="390476" y="1254736"/>
            <a:ext cx="2754034" cy="956836"/>
          </a:xfrm>
          <a:prstGeom prst="rect">
            <a:avLst/>
          </a:prstGeom>
        </p:spPr>
        <p:txBody>
          <a:bodyPr lIns="0" tIns="0" rIns="0" bIns="0" numCol="1" spcCol="360000"/>
          <a:lstStyle>
            <a:lvl1pPr marL="3175" indent="-3175">
              <a:spcBef>
                <a:spcPts val="0"/>
              </a:spcBef>
              <a:spcAft>
                <a:spcPts val="500"/>
              </a:spcAft>
              <a:buNone/>
              <a:tabLst/>
              <a:defRPr sz="900" b="0" i="0">
                <a:solidFill>
                  <a:schemeClr val="tx1">
                    <a:lumMod val="95000"/>
                    <a:lumOff val="5000"/>
                  </a:schemeClr>
                </a:solidFill>
                <a:latin typeface="Calibri Light" panose="020F0302020204030204" pitchFamily="34" charset="0"/>
                <a:cs typeface="Calibri Light" panose="020F0302020204030204" pitchFamily="34" charset="0"/>
              </a:defRPr>
            </a:lvl1pPr>
            <a:lvl2pPr>
              <a:buNone/>
              <a:defRPr sz="1600"/>
            </a:lvl2pPr>
            <a:lvl3pPr>
              <a:buNone/>
              <a:defRPr sz="1600"/>
            </a:lvl3pPr>
            <a:lvl4pPr>
              <a:buNone/>
              <a:defRPr sz="1600"/>
            </a:lvl4pPr>
            <a:lvl5pPr>
              <a:buNone/>
              <a:defRPr sz="1600"/>
            </a:lvl5pPr>
          </a:lstStyle>
          <a:p>
            <a:pPr lvl="0"/>
            <a:r>
              <a:rPr lang="en-GB" dirty="0"/>
              <a:t>Click to edit body copy</a:t>
            </a:r>
          </a:p>
        </p:txBody>
      </p:sp>
      <p:sp>
        <p:nvSpPr>
          <p:cNvPr id="105" name="Text Placeholder 23">
            <a:extLst>
              <a:ext uri="{FF2B5EF4-FFF2-40B4-BE49-F238E27FC236}">
                <a16:creationId xmlns:a16="http://schemas.microsoft.com/office/drawing/2014/main" id="{4A0FDF7C-0B5A-3E45-B0E1-5625C944B87F}"/>
              </a:ext>
            </a:extLst>
          </p:cNvPr>
          <p:cNvSpPr>
            <a:spLocks noGrp="1"/>
          </p:cNvSpPr>
          <p:nvPr>
            <p:ph type="body" sz="quarter" idx="15" hasCustomPrompt="1"/>
          </p:nvPr>
        </p:nvSpPr>
        <p:spPr>
          <a:xfrm>
            <a:off x="392782" y="738966"/>
            <a:ext cx="2749139" cy="346503"/>
          </a:xfrm>
          <a:prstGeom prst="rect">
            <a:avLst/>
          </a:prstGeom>
        </p:spPr>
        <p:txBody>
          <a:bodyPr lIns="0" tIns="0" rIns="0" bIns="0"/>
          <a:lstStyle>
            <a:lvl1pPr marL="3175" indent="-3175">
              <a:spcBef>
                <a:spcPts val="0"/>
              </a:spcBef>
              <a:buNone/>
              <a:tabLst/>
              <a:defRPr sz="1600" b="0" i="0">
                <a:solidFill>
                  <a:schemeClr val="tx1">
                    <a:lumMod val="85000"/>
                    <a:lumOff val="15000"/>
                  </a:schemeClr>
                </a:solidFill>
                <a:latin typeface="Calibri Light" panose="020F0302020204030204" pitchFamily="34" charset="0"/>
                <a:cs typeface="Calibri Light" panose="020F0302020204030204" pitchFamily="34" charset="0"/>
              </a:defRPr>
            </a:lvl1pPr>
            <a:lvl2pPr>
              <a:buNone/>
              <a:defRPr sz="1600"/>
            </a:lvl2pPr>
            <a:lvl3pPr>
              <a:buNone/>
              <a:defRPr sz="1600"/>
            </a:lvl3pPr>
            <a:lvl4pPr>
              <a:buNone/>
              <a:defRPr sz="1600"/>
            </a:lvl4pPr>
            <a:lvl5pPr>
              <a:buNone/>
              <a:defRPr sz="1600"/>
            </a:lvl5pPr>
          </a:lstStyle>
          <a:p>
            <a:pPr lvl="0"/>
            <a:r>
              <a:rPr lang="en-GB" dirty="0"/>
              <a:t>Click to edit Slide Title</a:t>
            </a:r>
          </a:p>
        </p:txBody>
      </p:sp>
      <p:sp>
        <p:nvSpPr>
          <p:cNvPr id="106" name="Rectangle 105">
            <a:extLst>
              <a:ext uri="{FF2B5EF4-FFF2-40B4-BE49-F238E27FC236}">
                <a16:creationId xmlns:a16="http://schemas.microsoft.com/office/drawing/2014/main" id="{CA7C25DF-0A71-124C-87C9-4F1A37D6B802}"/>
              </a:ext>
            </a:extLst>
          </p:cNvPr>
          <p:cNvSpPr/>
          <p:nvPr userDrawn="1"/>
        </p:nvSpPr>
        <p:spPr>
          <a:xfrm rot="16200000">
            <a:off x="594713" y="-193605"/>
            <a:ext cx="98580" cy="48579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solidFill>
                <a:schemeClr val="bg1"/>
              </a:solidFill>
              <a:latin typeface="Calibri Light" panose="020F0302020204030204" pitchFamily="34" charset="0"/>
              <a:cs typeface="Calibri Light" panose="020F0302020204030204" pitchFamily="34" charset="0"/>
            </a:endParaRPr>
          </a:p>
        </p:txBody>
      </p:sp>
      <p:sp>
        <p:nvSpPr>
          <p:cNvPr id="107" name="Title 1">
            <a:extLst>
              <a:ext uri="{FF2B5EF4-FFF2-40B4-BE49-F238E27FC236}">
                <a16:creationId xmlns:a16="http://schemas.microsoft.com/office/drawing/2014/main" id="{D08C623F-63AD-B84A-90EB-DE1EE591A2F1}"/>
              </a:ext>
            </a:extLst>
          </p:cNvPr>
          <p:cNvSpPr txBox="1">
            <a:spLocks/>
          </p:cNvSpPr>
          <p:nvPr userDrawn="1"/>
        </p:nvSpPr>
        <p:spPr bwMode="gray">
          <a:xfrm>
            <a:off x="401108" y="217970"/>
            <a:ext cx="1826414" cy="111620"/>
          </a:xfrm>
          <a:prstGeom prst="rect">
            <a:avLst/>
          </a:prstGeom>
        </p:spPr>
        <p:txBody>
          <a:bodyPr vert="horz" lIns="0" tIns="0" rIns="0" bIns="0" rtlCol="0" anchor="t" anchorCtr="0">
            <a:normAutofit/>
          </a:bodyPr>
          <a:lstStyle>
            <a:lvl1pPr algn="l" defTabSz="685800" rtl="0" eaLnBrk="1" latinLnBrk="0" hangingPunct="1">
              <a:spcBef>
                <a:spcPct val="0"/>
              </a:spcBef>
              <a:buNone/>
              <a:defRPr lang="en-GB" sz="4000" kern="1200" dirty="0">
                <a:solidFill>
                  <a:srgbClr val="00766B"/>
                </a:solidFill>
                <a:latin typeface="+mn-lt"/>
                <a:ea typeface="Arial" charset="0"/>
                <a:cs typeface="Arial" charset="0"/>
              </a:defRPr>
            </a:lvl1pPr>
          </a:lstStyle>
          <a:p>
            <a:pPr defTabSz="913271">
              <a:lnSpc>
                <a:spcPct val="90000"/>
              </a:lnSpc>
              <a:spcBef>
                <a:spcPts val="1000"/>
              </a:spcBef>
              <a:buFont typeface="Arial" panose="020B0604020202020204" pitchFamily="34" charset="0"/>
              <a:buNone/>
            </a:pPr>
            <a:r>
              <a:rPr lang="en-GB" sz="750" dirty="0">
                <a:solidFill>
                  <a:schemeClr val="tx1">
                    <a:lumMod val="85000"/>
                    <a:lumOff val="15000"/>
                  </a:schemeClr>
                </a:solidFill>
                <a:latin typeface="Calibri Light" panose="020F0302020204030204" pitchFamily="34" charset="0"/>
                <a:cs typeface="Calibri Light" panose="020F0302020204030204" pitchFamily="34" charset="0"/>
              </a:rPr>
              <a:t>Page </a:t>
            </a:r>
            <a:fld id="{53E7601D-6FDA-7B44-B5BA-3778DAD9E216}" type="slidenum">
              <a:rPr lang="en-GB" sz="750" smtClean="0">
                <a:solidFill>
                  <a:schemeClr val="tx1">
                    <a:lumMod val="85000"/>
                    <a:lumOff val="15000"/>
                  </a:schemeClr>
                </a:solidFill>
                <a:latin typeface="Calibri Light" panose="020F0302020204030204" pitchFamily="34" charset="0"/>
                <a:cs typeface="Calibri Light" panose="020F0302020204030204" pitchFamily="34" charset="0"/>
              </a:rPr>
              <a:t>‹#›</a:t>
            </a:fld>
            <a:endParaRPr lang="en-GB" sz="750" dirty="0">
              <a:solidFill>
                <a:schemeClr val="tx1">
                  <a:lumMod val="85000"/>
                  <a:lumOff val="15000"/>
                </a:schemeClr>
              </a:solidFill>
              <a:latin typeface="Calibri Light" panose="020F0302020204030204" pitchFamily="34" charset="0"/>
              <a:cs typeface="Calibri Light" panose="020F0302020204030204" pitchFamily="34" charset="0"/>
            </a:endParaRPr>
          </a:p>
        </p:txBody>
      </p:sp>
      <p:sp>
        <p:nvSpPr>
          <p:cNvPr id="113" name="Text Placeholder 23">
            <a:extLst>
              <a:ext uri="{FF2B5EF4-FFF2-40B4-BE49-F238E27FC236}">
                <a16:creationId xmlns:a16="http://schemas.microsoft.com/office/drawing/2014/main" id="{6ED590AD-BF08-A344-842E-668098BD5A7A}"/>
              </a:ext>
            </a:extLst>
          </p:cNvPr>
          <p:cNvSpPr>
            <a:spLocks noGrp="1"/>
          </p:cNvSpPr>
          <p:nvPr>
            <p:ph type="body" sz="quarter" idx="19" hasCustomPrompt="1"/>
          </p:nvPr>
        </p:nvSpPr>
        <p:spPr>
          <a:xfrm>
            <a:off x="3791440" y="1201525"/>
            <a:ext cx="1343408" cy="1158903"/>
          </a:xfrm>
          <a:prstGeom prst="rect">
            <a:avLst/>
          </a:prstGeom>
        </p:spPr>
        <p:txBody>
          <a:bodyPr lIns="0" tIns="0" rIns="0" bIns="0" numCol="1" spcCol="360000"/>
          <a:lstStyle>
            <a:lvl1pPr marL="4763" indent="-4763" algn="ctr">
              <a:spcBef>
                <a:spcPts val="0"/>
              </a:spcBef>
              <a:buNone/>
              <a:tabLst/>
              <a:defRPr sz="1200" b="0" i="0">
                <a:solidFill>
                  <a:schemeClr val="bg1"/>
                </a:solidFill>
                <a:latin typeface="Calibri" panose="020F0502020204030204" pitchFamily="34" charset="0"/>
                <a:cs typeface="Calibri" panose="020F0502020204030204" pitchFamily="34" charset="0"/>
              </a:defRPr>
            </a:lvl1pPr>
            <a:lvl2pPr>
              <a:buNone/>
              <a:defRPr sz="1600"/>
            </a:lvl2pPr>
            <a:lvl3pPr>
              <a:buNone/>
              <a:defRPr sz="1600"/>
            </a:lvl3pPr>
            <a:lvl4pPr>
              <a:buNone/>
              <a:defRPr sz="1600"/>
            </a:lvl4pPr>
            <a:lvl5pPr>
              <a:buNone/>
              <a:defRPr sz="1600"/>
            </a:lvl5pPr>
          </a:lstStyle>
          <a:p>
            <a:pPr lvl="0"/>
            <a:r>
              <a:rPr lang="en-GB" dirty="0"/>
              <a:t>Click to edit pull-out message box</a:t>
            </a:r>
          </a:p>
        </p:txBody>
      </p:sp>
      <p:sp>
        <p:nvSpPr>
          <p:cNvPr id="114" name="Picture Placeholder 8">
            <a:extLst>
              <a:ext uri="{FF2B5EF4-FFF2-40B4-BE49-F238E27FC236}">
                <a16:creationId xmlns:a16="http://schemas.microsoft.com/office/drawing/2014/main" id="{C87781FD-5380-CC45-BF97-F5383577A52B}"/>
              </a:ext>
            </a:extLst>
          </p:cNvPr>
          <p:cNvSpPr>
            <a:spLocks noGrp="1"/>
          </p:cNvSpPr>
          <p:nvPr>
            <p:ph type="pic" sz="quarter" idx="20" hasCustomPrompt="1"/>
          </p:nvPr>
        </p:nvSpPr>
        <p:spPr>
          <a:xfrm>
            <a:off x="4261599" y="432168"/>
            <a:ext cx="403088" cy="403088"/>
          </a:xfrm>
          <a:prstGeom prst="rect">
            <a:avLst/>
          </a:prstGeom>
        </p:spPr>
        <p:txBody>
          <a:bodyPr lIns="0" tIns="0" rIns="0" bIns="0" anchor="ctr" anchorCtr="0"/>
          <a:lstStyle>
            <a:lvl1pPr algn="ctr">
              <a:buNone/>
              <a:defRPr sz="800">
                <a:solidFill>
                  <a:schemeClr val="bg1"/>
                </a:solidFill>
              </a:defRPr>
            </a:lvl1pPr>
          </a:lstStyle>
          <a:p>
            <a:r>
              <a:rPr lang="en-GB" dirty="0"/>
              <a:t>icon</a:t>
            </a:r>
          </a:p>
        </p:txBody>
      </p:sp>
      <p:sp>
        <p:nvSpPr>
          <p:cNvPr id="115" name="Picture Placeholder 5">
            <a:extLst>
              <a:ext uri="{FF2B5EF4-FFF2-40B4-BE49-F238E27FC236}">
                <a16:creationId xmlns:a16="http://schemas.microsoft.com/office/drawing/2014/main" id="{D67E4ED9-CA06-C54F-B200-0C7A721E8BDA}"/>
              </a:ext>
            </a:extLst>
          </p:cNvPr>
          <p:cNvSpPr>
            <a:spLocks noGrp="1"/>
          </p:cNvSpPr>
          <p:nvPr>
            <p:ph type="pic" sz="quarter" idx="21"/>
          </p:nvPr>
        </p:nvSpPr>
        <p:spPr>
          <a:xfrm>
            <a:off x="7262936" y="2571747"/>
            <a:ext cx="1881064" cy="2571749"/>
          </a:xfrm>
          <a:prstGeom prst="rect">
            <a:avLst/>
          </a:prstGeom>
          <a:solidFill>
            <a:schemeClr val="bg1">
              <a:lumMod val="95000"/>
              <a:alpha val="50000"/>
            </a:schemeClr>
          </a:solidFill>
        </p:spPr>
        <p:txBody>
          <a:bodyPr anchor="ctr" anchorCtr="0"/>
          <a:lstStyle>
            <a:lvl1pPr marL="228600" marR="0" indent="-22860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sz="800" b="0" i="0">
                <a:solidFill>
                  <a:schemeClr val="tx1">
                    <a:lumMod val="85000"/>
                    <a:lumOff val="15000"/>
                  </a:schemeClr>
                </a:solidFill>
                <a:latin typeface="Calibri Light" panose="020F0302020204030204" pitchFamily="34" charset="0"/>
                <a:cs typeface="Calibri Light" panose="020F0302020204030204" pitchFamily="34" charset="0"/>
              </a:defRPr>
            </a:lvl1pPr>
          </a:lstStyle>
          <a:p>
            <a:r>
              <a:rPr lang="en-GB" dirty="0"/>
              <a:t>Click icon to add picture</a:t>
            </a:r>
          </a:p>
        </p:txBody>
      </p:sp>
      <p:sp>
        <p:nvSpPr>
          <p:cNvPr id="117" name="Text Placeholder 23">
            <a:extLst>
              <a:ext uri="{FF2B5EF4-FFF2-40B4-BE49-F238E27FC236}">
                <a16:creationId xmlns:a16="http://schemas.microsoft.com/office/drawing/2014/main" id="{D78A30DF-0F0E-114B-935E-9F498C67A882}"/>
              </a:ext>
            </a:extLst>
          </p:cNvPr>
          <p:cNvSpPr>
            <a:spLocks noGrp="1"/>
          </p:cNvSpPr>
          <p:nvPr>
            <p:ph type="body" sz="quarter" idx="22" hasCustomPrompt="1"/>
          </p:nvPr>
        </p:nvSpPr>
        <p:spPr>
          <a:xfrm>
            <a:off x="5669541" y="432168"/>
            <a:ext cx="1330979" cy="1928260"/>
          </a:xfrm>
          <a:prstGeom prst="rect">
            <a:avLst/>
          </a:prstGeom>
        </p:spPr>
        <p:txBody>
          <a:bodyPr lIns="0" tIns="0" rIns="0" bIns="0" numCol="1" spcCol="360000" anchor="t" anchorCtr="0"/>
          <a:lstStyle>
            <a:lvl1pPr marL="4763" indent="-4763">
              <a:spcBef>
                <a:spcPts val="0"/>
              </a:spcBef>
              <a:spcAft>
                <a:spcPts val="500"/>
              </a:spcAft>
              <a:buNone/>
              <a:tabLst/>
              <a:defRPr sz="900" b="0" i="0">
                <a:solidFill>
                  <a:schemeClr val="tx1">
                    <a:lumMod val="95000"/>
                    <a:lumOff val="5000"/>
                  </a:schemeClr>
                </a:solidFill>
                <a:latin typeface="Calibri Light" panose="020F0302020204030204" pitchFamily="34" charset="0"/>
                <a:cs typeface="Calibri Light" panose="020F0302020204030204" pitchFamily="34" charset="0"/>
              </a:defRPr>
            </a:lvl1pPr>
            <a:lvl2pPr>
              <a:buNone/>
              <a:defRPr sz="1600"/>
            </a:lvl2pPr>
            <a:lvl3pPr>
              <a:buNone/>
              <a:defRPr sz="1600"/>
            </a:lvl3pPr>
            <a:lvl4pPr>
              <a:buNone/>
              <a:defRPr sz="1600"/>
            </a:lvl4pPr>
            <a:lvl5pPr>
              <a:buNone/>
              <a:defRPr sz="1600"/>
            </a:lvl5pPr>
          </a:lstStyle>
          <a:p>
            <a:pPr lvl="0"/>
            <a:r>
              <a:rPr lang="en-GB" dirty="0"/>
              <a:t>Click to edit body copy</a:t>
            </a:r>
          </a:p>
        </p:txBody>
      </p:sp>
      <p:sp>
        <p:nvSpPr>
          <p:cNvPr id="118" name="Round Single Corner Rectangle 37">
            <a:extLst>
              <a:ext uri="{FF2B5EF4-FFF2-40B4-BE49-F238E27FC236}">
                <a16:creationId xmlns:a16="http://schemas.microsoft.com/office/drawing/2014/main" id="{82ADF391-69CC-5F4A-BBFC-8D091BBA38E6}"/>
              </a:ext>
            </a:extLst>
          </p:cNvPr>
          <p:cNvSpPr/>
          <p:nvPr userDrawn="1"/>
        </p:nvSpPr>
        <p:spPr>
          <a:xfrm>
            <a:off x="7262357" y="0"/>
            <a:ext cx="1881644" cy="2571747"/>
          </a:xfrm>
          <a:prstGeom prst="round1Rect">
            <a:avLst>
              <a:gd name="adj" fmla="val 0"/>
            </a:avLst>
          </a:prstGeom>
          <a:gradFill>
            <a:gsLst>
              <a:gs pos="0">
                <a:schemeClr val="tx1">
                  <a:lumMod val="75000"/>
                  <a:lumOff val="25000"/>
                  <a:alpha val="80000"/>
                </a:schemeClr>
              </a:gs>
              <a:gs pos="100000">
                <a:schemeClr val="tx1">
                  <a:lumMod val="90000"/>
                  <a:lumOff val="10000"/>
                  <a:alpha val="80000"/>
                </a:schemeClr>
              </a:gs>
            </a:gsLst>
            <a:lin ang="5400000" scaled="1"/>
          </a:gra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n-US" sz="1350" dirty="0">
              <a:latin typeface="Calibri Light" panose="020F0302020204030204" pitchFamily="34" charset="0"/>
              <a:cs typeface="Calibri Light" panose="020F0302020204030204" pitchFamily="34" charset="0"/>
            </a:endParaRPr>
          </a:p>
        </p:txBody>
      </p:sp>
      <p:sp>
        <p:nvSpPr>
          <p:cNvPr id="119" name="Round Single Corner Rectangle 37">
            <a:extLst>
              <a:ext uri="{FF2B5EF4-FFF2-40B4-BE49-F238E27FC236}">
                <a16:creationId xmlns:a16="http://schemas.microsoft.com/office/drawing/2014/main" id="{1615EB91-883D-B849-A5EF-8F541144E1FD}"/>
              </a:ext>
            </a:extLst>
          </p:cNvPr>
          <p:cNvSpPr/>
          <p:nvPr userDrawn="1"/>
        </p:nvSpPr>
        <p:spPr>
          <a:xfrm>
            <a:off x="5397870" y="2571745"/>
            <a:ext cx="1865065" cy="2581089"/>
          </a:xfrm>
          <a:prstGeom prst="round1Rect">
            <a:avLst>
              <a:gd name="adj" fmla="val 0"/>
            </a:avLst>
          </a:prstGeom>
          <a:gradFill>
            <a:gsLst>
              <a:gs pos="0">
                <a:schemeClr val="accent2"/>
              </a:gs>
              <a:gs pos="99000">
                <a:schemeClr val="accent4"/>
              </a:gs>
            </a:gsLst>
            <a:lin ang="5400000" scaled="1"/>
          </a:gra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n-US" sz="1350" dirty="0">
              <a:latin typeface="Calibri Light" panose="020F0302020204030204" pitchFamily="34" charset="0"/>
              <a:cs typeface="Calibri Light" panose="020F0302020204030204" pitchFamily="34" charset="0"/>
            </a:endParaRPr>
          </a:p>
        </p:txBody>
      </p:sp>
      <p:sp>
        <p:nvSpPr>
          <p:cNvPr id="120" name="Text Placeholder 23">
            <a:extLst>
              <a:ext uri="{FF2B5EF4-FFF2-40B4-BE49-F238E27FC236}">
                <a16:creationId xmlns:a16="http://schemas.microsoft.com/office/drawing/2014/main" id="{5B520C5D-BE6C-B14E-9562-99F38657FA7B}"/>
              </a:ext>
            </a:extLst>
          </p:cNvPr>
          <p:cNvSpPr>
            <a:spLocks noGrp="1"/>
          </p:cNvSpPr>
          <p:nvPr>
            <p:ph type="body" sz="quarter" idx="23" hasCustomPrompt="1"/>
          </p:nvPr>
        </p:nvSpPr>
        <p:spPr>
          <a:xfrm>
            <a:off x="5667712" y="3773270"/>
            <a:ext cx="1343408" cy="1158903"/>
          </a:xfrm>
          <a:prstGeom prst="rect">
            <a:avLst/>
          </a:prstGeom>
        </p:spPr>
        <p:txBody>
          <a:bodyPr lIns="0" tIns="0" rIns="0" bIns="0" numCol="1" spcCol="360000"/>
          <a:lstStyle>
            <a:lvl1pPr marL="4763" indent="-4763" algn="ctr">
              <a:spcBef>
                <a:spcPts val="0"/>
              </a:spcBef>
              <a:buNone/>
              <a:tabLst/>
              <a:defRPr sz="1200" b="0" i="0">
                <a:solidFill>
                  <a:schemeClr val="bg1"/>
                </a:solidFill>
                <a:latin typeface="Calibri" panose="020F0502020204030204" pitchFamily="34" charset="0"/>
                <a:cs typeface="Calibri" panose="020F0502020204030204" pitchFamily="34" charset="0"/>
              </a:defRPr>
            </a:lvl1pPr>
            <a:lvl2pPr>
              <a:buNone/>
              <a:defRPr sz="1600"/>
            </a:lvl2pPr>
            <a:lvl3pPr>
              <a:buNone/>
              <a:defRPr sz="1600"/>
            </a:lvl3pPr>
            <a:lvl4pPr>
              <a:buNone/>
              <a:defRPr sz="1600"/>
            </a:lvl4pPr>
            <a:lvl5pPr>
              <a:buNone/>
              <a:defRPr sz="1600"/>
            </a:lvl5pPr>
          </a:lstStyle>
          <a:p>
            <a:pPr lvl="0"/>
            <a:r>
              <a:rPr lang="en-GB" dirty="0"/>
              <a:t>Click to edit pull-out message box</a:t>
            </a:r>
          </a:p>
        </p:txBody>
      </p:sp>
      <p:sp>
        <p:nvSpPr>
          <p:cNvPr id="121" name="Picture Placeholder 8">
            <a:extLst>
              <a:ext uri="{FF2B5EF4-FFF2-40B4-BE49-F238E27FC236}">
                <a16:creationId xmlns:a16="http://schemas.microsoft.com/office/drawing/2014/main" id="{D11DCE68-567A-E046-B856-16098CC51084}"/>
              </a:ext>
            </a:extLst>
          </p:cNvPr>
          <p:cNvSpPr>
            <a:spLocks noGrp="1"/>
          </p:cNvSpPr>
          <p:nvPr>
            <p:ph type="pic" sz="quarter" idx="24" hasCustomPrompt="1"/>
          </p:nvPr>
        </p:nvSpPr>
        <p:spPr>
          <a:xfrm>
            <a:off x="6137871" y="3003913"/>
            <a:ext cx="403088" cy="403088"/>
          </a:xfrm>
          <a:prstGeom prst="rect">
            <a:avLst/>
          </a:prstGeom>
        </p:spPr>
        <p:txBody>
          <a:bodyPr lIns="0" tIns="0" rIns="0" bIns="0" anchor="ctr" anchorCtr="0"/>
          <a:lstStyle>
            <a:lvl1pPr algn="ctr">
              <a:buNone/>
              <a:defRPr sz="800">
                <a:solidFill>
                  <a:schemeClr val="bg1"/>
                </a:solidFill>
              </a:defRPr>
            </a:lvl1pPr>
          </a:lstStyle>
          <a:p>
            <a:r>
              <a:rPr lang="en-GB" dirty="0"/>
              <a:t>icon</a:t>
            </a:r>
          </a:p>
        </p:txBody>
      </p:sp>
      <p:sp>
        <p:nvSpPr>
          <p:cNvPr id="21" name="Round Single Corner Rectangle 37">
            <a:extLst>
              <a:ext uri="{FF2B5EF4-FFF2-40B4-BE49-F238E27FC236}">
                <a16:creationId xmlns:a16="http://schemas.microsoft.com/office/drawing/2014/main" id="{1253C231-A147-CB4B-8BCE-65FEA10CE673}"/>
              </a:ext>
            </a:extLst>
          </p:cNvPr>
          <p:cNvSpPr/>
          <p:nvPr userDrawn="1"/>
        </p:nvSpPr>
        <p:spPr>
          <a:xfrm>
            <a:off x="1" y="2571745"/>
            <a:ext cx="5390592" cy="2571747"/>
          </a:xfrm>
          <a:prstGeom prst="round1Rect">
            <a:avLst>
              <a:gd name="adj" fmla="val 0"/>
            </a:avLst>
          </a:prstGeom>
          <a:solidFill>
            <a:srgbClr val="EEEFEF"/>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n-US" sz="1350" dirty="0">
              <a:latin typeface="Calibri Light" panose="020F0302020204030204" pitchFamily="34" charset="0"/>
              <a:cs typeface="Calibri Light" panose="020F0302020204030204" pitchFamily="34" charset="0"/>
            </a:endParaRPr>
          </a:p>
        </p:txBody>
      </p:sp>
      <p:sp>
        <p:nvSpPr>
          <p:cNvPr id="22" name="Text Placeholder 23">
            <a:extLst>
              <a:ext uri="{FF2B5EF4-FFF2-40B4-BE49-F238E27FC236}">
                <a16:creationId xmlns:a16="http://schemas.microsoft.com/office/drawing/2014/main" id="{D78A30DF-0F0E-114B-935E-9F498C67A882}"/>
              </a:ext>
            </a:extLst>
          </p:cNvPr>
          <p:cNvSpPr>
            <a:spLocks noGrp="1"/>
          </p:cNvSpPr>
          <p:nvPr>
            <p:ph type="body" sz="quarter" idx="25" hasCustomPrompt="1"/>
          </p:nvPr>
        </p:nvSpPr>
        <p:spPr>
          <a:xfrm>
            <a:off x="402191" y="3003913"/>
            <a:ext cx="4725121" cy="1928260"/>
          </a:xfrm>
          <a:prstGeom prst="rect">
            <a:avLst/>
          </a:prstGeom>
        </p:spPr>
        <p:txBody>
          <a:bodyPr lIns="0" tIns="0" rIns="0" bIns="0" numCol="1" spcCol="360000" anchor="t" anchorCtr="0"/>
          <a:lstStyle>
            <a:lvl1pPr marL="4763" indent="-4763">
              <a:spcBef>
                <a:spcPts val="0"/>
              </a:spcBef>
              <a:spcAft>
                <a:spcPts val="500"/>
              </a:spcAft>
              <a:buNone/>
              <a:tabLst/>
              <a:defRPr sz="900" b="0" i="0">
                <a:solidFill>
                  <a:schemeClr val="tx1">
                    <a:lumMod val="95000"/>
                    <a:lumOff val="5000"/>
                  </a:schemeClr>
                </a:solidFill>
                <a:latin typeface="Calibri Light" panose="020F0302020204030204" pitchFamily="34" charset="0"/>
                <a:cs typeface="Calibri Light" panose="020F0302020204030204" pitchFamily="34" charset="0"/>
              </a:defRPr>
            </a:lvl1pPr>
            <a:lvl2pPr>
              <a:buNone/>
              <a:defRPr sz="1600"/>
            </a:lvl2pPr>
            <a:lvl3pPr>
              <a:buNone/>
              <a:defRPr sz="1600"/>
            </a:lvl3pPr>
            <a:lvl4pPr>
              <a:buNone/>
              <a:defRPr sz="1600"/>
            </a:lvl4pPr>
            <a:lvl5pPr>
              <a:buNone/>
              <a:defRPr sz="1600"/>
            </a:lvl5pPr>
          </a:lstStyle>
          <a:p>
            <a:pPr lvl="0"/>
            <a:r>
              <a:rPr lang="en-GB" dirty="0"/>
              <a:t>Click to edit body copy</a:t>
            </a:r>
          </a:p>
        </p:txBody>
      </p:sp>
      <p:grpSp>
        <p:nvGrpSpPr>
          <p:cNvPr id="23" name="Group 22">
            <a:extLst>
              <a:ext uri="{FF2B5EF4-FFF2-40B4-BE49-F238E27FC236}">
                <a16:creationId xmlns:a16="http://schemas.microsoft.com/office/drawing/2014/main" id="{38773A36-8220-0740-B96C-83A5F83F77D1}"/>
              </a:ext>
            </a:extLst>
          </p:cNvPr>
          <p:cNvGrpSpPr>
            <a:grpSpLocks noChangeAspect="1"/>
          </p:cNvGrpSpPr>
          <p:nvPr userDrawn="1"/>
        </p:nvGrpSpPr>
        <p:grpSpPr bwMode="gray">
          <a:xfrm>
            <a:off x="7974612" y="291900"/>
            <a:ext cx="792000" cy="153571"/>
            <a:chOff x="4375150" y="6157913"/>
            <a:chExt cx="1874838" cy="363537"/>
          </a:xfrm>
        </p:grpSpPr>
        <p:sp>
          <p:nvSpPr>
            <p:cNvPr id="24" name="Freeform 23">
              <a:extLst>
                <a:ext uri="{FF2B5EF4-FFF2-40B4-BE49-F238E27FC236}">
                  <a16:creationId xmlns:a16="http://schemas.microsoft.com/office/drawing/2014/main" id="{CB15671B-C3EC-E245-80C2-28031C15E97D}"/>
                </a:ext>
              </a:extLst>
            </p:cNvPr>
            <p:cNvSpPr>
              <a:spLocks noEditPoints="1"/>
            </p:cNvSpPr>
            <p:nvPr userDrawn="1"/>
          </p:nvSpPr>
          <p:spPr bwMode="gray">
            <a:xfrm>
              <a:off x="4375150" y="6176963"/>
              <a:ext cx="193675" cy="341312"/>
            </a:xfrm>
            <a:custGeom>
              <a:avLst/>
              <a:gdLst/>
              <a:ahLst/>
              <a:cxnLst>
                <a:cxn ang="0">
                  <a:pos x="0" y="0"/>
                </a:cxn>
                <a:cxn ang="0">
                  <a:pos x="0" y="108"/>
                </a:cxn>
                <a:cxn ang="0">
                  <a:pos x="61" y="108"/>
                </a:cxn>
                <a:cxn ang="0">
                  <a:pos x="61" y="0"/>
                </a:cxn>
                <a:cxn ang="0">
                  <a:pos x="0" y="0"/>
                </a:cxn>
                <a:cxn ang="0">
                  <a:pos x="33" y="71"/>
                </a:cxn>
                <a:cxn ang="0">
                  <a:pos x="20" y="64"/>
                </a:cxn>
                <a:cxn ang="0">
                  <a:pos x="19" y="87"/>
                </a:cxn>
                <a:cxn ang="0">
                  <a:pos x="28" y="90"/>
                </a:cxn>
                <a:cxn ang="0">
                  <a:pos x="28" y="91"/>
                </a:cxn>
                <a:cxn ang="0">
                  <a:pos x="6" y="91"/>
                </a:cxn>
                <a:cxn ang="0">
                  <a:pos x="6" y="90"/>
                </a:cxn>
                <a:cxn ang="0">
                  <a:pos x="12" y="87"/>
                </a:cxn>
                <a:cxn ang="0">
                  <a:pos x="11" y="21"/>
                </a:cxn>
                <a:cxn ang="0">
                  <a:pos x="5" y="21"/>
                </a:cxn>
                <a:cxn ang="0">
                  <a:pos x="5" y="19"/>
                </a:cxn>
                <a:cxn ang="0">
                  <a:pos x="20" y="16"/>
                </a:cxn>
                <a:cxn ang="0">
                  <a:pos x="20" y="44"/>
                </a:cxn>
                <a:cxn ang="0">
                  <a:pos x="42" y="16"/>
                </a:cxn>
                <a:cxn ang="0">
                  <a:pos x="54" y="36"/>
                </a:cxn>
                <a:cxn ang="0">
                  <a:pos x="33" y="71"/>
                </a:cxn>
              </a:cxnLst>
              <a:rect l="0" t="0" r="r" b="b"/>
              <a:pathLst>
                <a:path w="61" h="108">
                  <a:moveTo>
                    <a:pt x="0" y="0"/>
                  </a:moveTo>
                  <a:cubicBezTo>
                    <a:pt x="0" y="108"/>
                    <a:pt x="0" y="108"/>
                    <a:pt x="0" y="108"/>
                  </a:cubicBezTo>
                  <a:cubicBezTo>
                    <a:pt x="61" y="108"/>
                    <a:pt x="61" y="108"/>
                    <a:pt x="61" y="108"/>
                  </a:cubicBezTo>
                  <a:cubicBezTo>
                    <a:pt x="61" y="0"/>
                    <a:pt x="61" y="0"/>
                    <a:pt x="61" y="0"/>
                  </a:cubicBezTo>
                  <a:lnTo>
                    <a:pt x="0" y="0"/>
                  </a:lnTo>
                  <a:close/>
                  <a:moveTo>
                    <a:pt x="33" y="71"/>
                  </a:moveTo>
                  <a:cubicBezTo>
                    <a:pt x="23" y="71"/>
                    <a:pt x="20" y="64"/>
                    <a:pt x="20" y="64"/>
                  </a:cubicBezTo>
                  <a:cubicBezTo>
                    <a:pt x="19" y="87"/>
                    <a:pt x="19" y="87"/>
                    <a:pt x="19" y="87"/>
                  </a:cubicBezTo>
                  <a:cubicBezTo>
                    <a:pt x="28" y="90"/>
                    <a:pt x="28" y="90"/>
                    <a:pt x="28" y="90"/>
                  </a:cubicBezTo>
                  <a:cubicBezTo>
                    <a:pt x="28" y="91"/>
                    <a:pt x="28" y="91"/>
                    <a:pt x="28" y="91"/>
                  </a:cubicBezTo>
                  <a:cubicBezTo>
                    <a:pt x="6" y="91"/>
                    <a:pt x="6" y="91"/>
                    <a:pt x="6" y="91"/>
                  </a:cubicBezTo>
                  <a:cubicBezTo>
                    <a:pt x="6" y="90"/>
                    <a:pt x="6" y="90"/>
                    <a:pt x="6" y="90"/>
                  </a:cubicBezTo>
                  <a:cubicBezTo>
                    <a:pt x="12" y="87"/>
                    <a:pt x="12" y="87"/>
                    <a:pt x="12" y="87"/>
                  </a:cubicBezTo>
                  <a:cubicBezTo>
                    <a:pt x="11" y="21"/>
                    <a:pt x="11" y="21"/>
                    <a:pt x="11" y="21"/>
                  </a:cubicBezTo>
                  <a:cubicBezTo>
                    <a:pt x="5" y="21"/>
                    <a:pt x="5" y="21"/>
                    <a:pt x="5" y="21"/>
                  </a:cubicBezTo>
                  <a:cubicBezTo>
                    <a:pt x="5" y="21"/>
                    <a:pt x="5" y="19"/>
                    <a:pt x="5" y="19"/>
                  </a:cubicBezTo>
                  <a:cubicBezTo>
                    <a:pt x="20" y="16"/>
                    <a:pt x="20" y="16"/>
                    <a:pt x="20" y="16"/>
                  </a:cubicBezTo>
                  <a:cubicBezTo>
                    <a:pt x="20" y="44"/>
                    <a:pt x="20" y="44"/>
                    <a:pt x="20" y="44"/>
                  </a:cubicBezTo>
                  <a:cubicBezTo>
                    <a:pt x="26" y="23"/>
                    <a:pt x="36" y="16"/>
                    <a:pt x="42" y="16"/>
                  </a:cubicBezTo>
                  <a:cubicBezTo>
                    <a:pt x="47" y="16"/>
                    <a:pt x="54" y="19"/>
                    <a:pt x="54" y="36"/>
                  </a:cubicBezTo>
                  <a:cubicBezTo>
                    <a:pt x="54" y="67"/>
                    <a:pt x="38" y="71"/>
                    <a:pt x="33" y="71"/>
                  </a:cubicBez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dirty="0">
                <a:solidFill>
                  <a:srgbClr val="000000"/>
                </a:solidFill>
                <a:latin typeface="Calibri Light" panose="020F0302020204030204" pitchFamily="34" charset="0"/>
                <a:cs typeface="Calibri Light" panose="020F0302020204030204" pitchFamily="34" charset="0"/>
              </a:endParaRPr>
            </a:p>
          </p:txBody>
        </p:sp>
        <p:sp>
          <p:nvSpPr>
            <p:cNvPr id="25" name="Freeform 24">
              <a:extLst>
                <a:ext uri="{FF2B5EF4-FFF2-40B4-BE49-F238E27FC236}">
                  <a16:creationId xmlns:a16="http://schemas.microsoft.com/office/drawing/2014/main" id="{846EF31E-3418-7A49-80B5-9483B5C07B34}"/>
                </a:ext>
              </a:extLst>
            </p:cNvPr>
            <p:cNvSpPr>
              <a:spLocks/>
            </p:cNvSpPr>
            <p:nvPr userDrawn="1"/>
          </p:nvSpPr>
          <p:spPr bwMode="gray">
            <a:xfrm>
              <a:off x="4435475" y="6246813"/>
              <a:ext cx="82550" cy="147637"/>
            </a:xfrm>
            <a:custGeom>
              <a:avLst/>
              <a:gdLst/>
              <a:ahLst/>
              <a:cxnLst>
                <a:cxn ang="0">
                  <a:pos x="19" y="0"/>
                </a:cxn>
                <a:cxn ang="0">
                  <a:pos x="0" y="33"/>
                </a:cxn>
                <a:cxn ang="0">
                  <a:pos x="14" y="47"/>
                </a:cxn>
                <a:cxn ang="0">
                  <a:pos x="26" y="17"/>
                </a:cxn>
                <a:cxn ang="0">
                  <a:pos x="19" y="0"/>
                </a:cxn>
              </a:cxnLst>
              <a:rect l="0" t="0" r="r" b="b"/>
              <a:pathLst>
                <a:path w="26" h="47">
                  <a:moveTo>
                    <a:pt x="19" y="0"/>
                  </a:moveTo>
                  <a:cubicBezTo>
                    <a:pt x="9" y="0"/>
                    <a:pt x="0" y="28"/>
                    <a:pt x="0" y="33"/>
                  </a:cubicBezTo>
                  <a:cubicBezTo>
                    <a:pt x="0" y="34"/>
                    <a:pt x="4" y="47"/>
                    <a:pt x="14" y="47"/>
                  </a:cubicBezTo>
                  <a:cubicBezTo>
                    <a:pt x="24" y="47"/>
                    <a:pt x="26" y="27"/>
                    <a:pt x="26" y="17"/>
                  </a:cubicBezTo>
                  <a:cubicBezTo>
                    <a:pt x="26" y="7"/>
                    <a:pt x="23" y="0"/>
                    <a:pt x="19" y="0"/>
                  </a:cubicBez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dirty="0">
                <a:solidFill>
                  <a:srgbClr val="000000"/>
                </a:solidFill>
                <a:latin typeface="Calibri Light" panose="020F0302020204030204" pitchFamily="34" charset="0"/>
                <a:cs typeface="Calibri Light" panose="020F0302020204030204" pitchFamily="34" charset="0"/>
              </a:endParaRPr>
            </a:p>
          </p:txBody>
        </p:sp>
        <p:sp>
          <p:nvSpPr>
            <p:cNvPr id="26" name="Freeform 25">
              <a:extLst>
                <a:ext uri="{FF2B5EF4-FFF2-40B4-BE49-F238E27FC236}">
                  <a16:creationId xmlns:a16="http://schemas.microsoft.com/office/drawing/2014/main" id="{D4A5FD6C-ACBD-E648-8CC6-4D14A371C5CE}"/>
                </a:ext>
              </a:extLst>
            </p:cNvPr>
            <p:cNvSpPr>
              <a:spLocks/>
            </p:cNvSpPr>
            <p:nvPr userDrawn="1"/>
          </p:nvSpPr>
          <p:spPr bwMode="gray">
            <a:xfrm>
              <a:off x="4625975" y="6300788"/>
              <a:ext cx="98425" cy="144462"/>
            </a:xfrm>
            <a:custGeom>
              <a:avLst/>
              <a:gdLst/>
              <a:ahLst/>
              <a:cxnLst>
                <a:cxn ang="0">
                  <a:pos x="18" y="0"/>
                </a:cxn>
                <a:cxn ang="0">
                  <a:pos x="7" y="22"/>
                </a:cxn>
                <a:cxn ang="0">
                  <a:pos x="23" y="46"/>
                </a:cxn>
                <a:cxn ang="0">
                  <a:pos x="31" y="27"/>
                </a:cxn>
                <a:cxn ang="0">
                  <a:pos x="18" y="0"/>
                </a:cxn>
              </a:cxnLst>
              <a:rect l="0" t="0" r="r" b="b"/>
              <a:pathLst>
                <a:path w="31" h="46">
                  <a:moveTo>
                    <a:pt x="18" y="0"/>
                  </a:moveTo>
                  <a:cubicBezTo>
                    <a:pt x="17" y="0"/>
                    <a:pt x="0" y="4"/>
                    <a:pt x="7" y="22"/>
                  </a:cubicBezTo>
                  <a:cubicBezTo>
                    <a:pt x="15" y="46"/>
                    <a:pt x="22" y="46"/>
                    <a:pt x="23" y="46"/>
                  </a:cubicBezTo>
                  <a:cubicBezTo>
                    <a:pt x="25" y="46"/>
                    <a:pt x="31" y="45"/>
                    <a:pt x="31" y="27"/>
                  </a:cubicBezTo>
                  <a:cubicBezTo>
                    <a:pt x="30" y="8"/>
                    <a:pt x="25" y="0"/>
                    <a:pt x="18" y="0"/>
                  </a:cubicBez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dirty="0">
                <a:solidFill>
                  <a:srgbClr val="000000"/>
                </a:solidFill>
                <a:latin typeface="Calibri Light" panose="020F0302020204030204" pitchFamily="34" charset="0"/>
                <a:cs typeface="Calibri Light" panose="020F0302020204030204" pitchFamily="34" charset="0"/>
              </a:endParaRPr>
            </a:p>
          </p:txBody>
        </p:sp>
        <p:sp>
          <p:nvSpPr>
            <p:cNvPr id="27" name="Freeform 26">
              <a:extLst>
                <a:ext uri="{FF2B5EF4-FFF2-40B4-BE49-F238E27FC236}">
                  <a16:creationId xmlns:a16="http://schemas.microsoft.com/office/drawing/2014/main" id="{C5C25555-2E21-0C4E-BB50-D3BD5936928B}"/>
                </a:ext>
              </a:extLst>
            </p:cNvPr>
            <p:cNvSpPr>
              <a:spLocks noEditPoints="1"/>
            </p:cNvSpPr>
            <p:nvPr userDrawn="1"/>
          </p:nvSpPr>
          <p:spPr bwMode="gray">
            <a:xfrm>
              <a:off x="4581525" y="6176963"/>
              <a:ext cx="193675" cy="341312"/>
            </a:xfrm>
            <a:custGeom>
              <a:avLst/>
              <a:gdLst/>
              <a:ahLst/>
              <a:cxnLst>
                <a:cxn ang="0">
                  <a:pos x="0" y="0"/>
                </a:cxn>
                <a:cxn ang="0">
                  <a:pos x="0" y="108"/>
                </a:cxn>
                <a:cxn ang="0">
                  <a:pos x="61" y="108"/>
                </a:cxn>
                <a:cxn ang="0">
                  <a:pos x="61" y="0"/>
                </a:cxn>
                <a:cxn ang="0">
                  <a:pos x="0" y="0"/>
                </a:cxn>
                <a:cxn ang="0">
                  <a:pos x="42" y="91"/>
                </a:cxn>
                <a:cxn ang="0">
                  <a:pos x="19" y="63"/>
                </a:cxn>
                <a:cxn ang="0">
                  <a:pos x="20" y="91"/>
                </a:cxn>
                <a:cxn ang="0">
                  <a:pos x="5" y="88"/>
                </a:cxn>
                <a:cxn ang="0">
                  <a:pos x="4" y="86"/>
                </a:cxn>
                <a:cxn ang="0">
                  <a:pos x="11" y="86"/>
                </a:cxn>
                <a:cxn ang="0">
                  <a:pos x="11" y="19"/>
                </a:cxn>
                <a:cxn ang="0">
                  <a:pos x="6" y="17"/>
                </a:cxn>
                <a:cxn ang="0">
                  <a:pos x="5" y="16"/>
                </a:cxn>
                <a:cxn ang="0">
                  <a:pos x="28" y="16"/>
                </a:cxn>
                <a:cxn ang="0">
                  <a:pos x="27" y="18"/>
                </a:cxn>
                <a:cxn ang="0">
                  <a:pos x="19" y="19"/>
                </a:cxn>
                <a:cxn ang="0">
                  <a:pos x="19" y="43"/>
                </a:cxn>
                <a:cxn ang="0">
                  <a:pos x="32" y="37"/>
                </a:cxn>
                <a:cxn ang="0">
                  <a:pos x="53" y="70"/>
                </a:cxn>
                <a:cxn ang="0">
                  <a:pos x="42" y="91"/>
                </a:cxn>
              </a:cxnLst>
              <a:rect l="0" t="0" r="r" b="b"/>
              <a:pathLst>
                <a:path w="61" h="108">
                  <a:moveTo>
                    <a:pt x="0" y="0"/>
                  </a:moveTo>
                  <a:cubicBezTo>
                    <a:pt x="0" y="108"/>
                    <a:pt x="0" y="108"/>
                    <a:pt x="0" y="108"/>
                  </a:cubicBezTo>
                  <a:cubicBezTo>
                    <a:pt x="61" y="108"/>
                    <a:pt x="61" y="108"/>
                    <a:pt x="61" y="108"/>
                  </a:cubicBezTo>
                  <a:cubicBezTo>
                    <a:pt x="61" y="0"/>
                    <a:pt x="61" y="0"/>
                    <a:pt x="61" y="0"/>
                  </a:cubicBezTo>
                  <a:lnTo>
                    <a:pt x="0" y="0"/>
                  </a:lnTo>
                  <a:close/>
                  <a:moveTo>
                    <a:pt x="42" y="91"/>
                  </a:moveTo>
                  <a:cubicBezTo>
                    <a:pt x="26" y="91"/>
                    <a:pt x="19" y="63"/>
                    <a:pt x="19" y="63"/>
                  </a:cubicBezTo>
                  <a:cubicBezTo>
                    <a:pt x="20" y="91"/>
                    <a:pt x="20" y="91"/>
                    <a:pt x="20" y="91"/>
                  </a:cubicBezTo>
                  <a:cubicBezTo>
                    <a:pt x="20" y="91"/>
                    <a:pt x="6" y="89"/>
                    <a:pt x="5" y="88"/>
                  </a:cubicBezTo>
                  <a:cubicBezTo>
                    <a:pt x="4" y="88"/>
                    <a:pt x="4" y="86"/>
                    <a:pt x="4" y="86"/>
                  </a:cubicBezTo>
                  <a:cubicBezTo>
                    <a:pt x="11" y="86"/>
                    <a:pt x="11" y="86"/>
                    <a:pt x="11" y="86"/>
                  </a:cubicBezTo>
                  <a:cubicBezTo>
                    <a:pt x="11" y="86"/>
                    <a:pt x="12" y="21"/>
                    <a:pt x="11" y="19"/>
                  </a:cubicBezTo>
                  <a:cubicBezTo>
                    <a:pt x="11" y="18"/>
                    <a:pt x="6" y="17"/>
                    <a:pt x="6" y="17"/>
                  </a:cubicBezTo>
                  <a:cubicBezTo>
                    <a:pt x="5" y="16"/>
                    <a:pt x="5" y="16"/>
                    <a:pt x="5" y="16"/>
                  </a:cubicBezTo>
                  <a:cubicBezTo>
                    <a:pt x="28" y="16"/>
                    <a:pt x="28" y="16"/>
                    <a:pt x="28" y="16"/>
                  </a:cubicBezTo>
                  <a:cubicBezTo>
                    <a:pt x="27" y="18"/>
                    <a:pt x="27" y="18"/>
                    <a:pt x="27" y="18"/>
                  </a:cubicBezTo>
                  <a:cubicBezTo>
                    <a:pt x="24" y="18"/>
                    <a:pt x="19" y="19"/>
                    <a:pt x="19" y="19"/>
                  </a:cubicBezTo>
                  <a:cubicBezTo>
                    <a:pt x="19" y="43"/>
                    <a:pt x="19" y="43"/>
                    <a:pt x="19" y="43"/>
                  </a:cubicBezTo>
                  <a:cubicBezTo>
                    <a:pt x="19" y="43"/>
                    <a:pt x="24" y="37"/>
                    <a:pt x="32" y="37"/>
                  </a:cubicBezTo>
                  <a:cubicBezTo>
                    <a:pt x="53" y="37"/>
                    <a:pt x="53" y="67"/>
                    <a:pt x="53" y="70"/>
                  </a:cubicBezTo>
                  <a:cubicBezTo>
                    <a:pt x="53" y="73"/>
                    <a:pt x="54" y="91"/>
                    <a:pt x="42" y="91"/>
                  </a:cubicBez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dirty="0">
                <a:solidFill>
                  <a:srgbClr val="000000"/>
                </a:solidFill>
                <a:latin typeface="Calibri Light" panose="020F0302020204030204" pitchFamily="34" charset="0"/>
                <a:cs typeface="Calibri Light" panose="020F0302020204030204" pitchFamily="34" charset="0"/>
              </a:endParaRPr>
            </a:p>
          </p:txBody>
        </p:sp>
        <p:sp>
          <p:nvSpPr>
            <p:cNvPr id="28" name="Freeform 27">
              <a:extLst>
                <a:ext uri="{FF2B5EF4-FFF2-40B4-BE49-F238E27FC236}">
                  <a16:creationId xmlns:a16="http://schemas.microsoft.com/office/drawing/2014/main" id="{B5000CB5-8FA5-3B48-8335-EAB6EDA5BE77}"/>
                </a:ext>
              </a:extLst>
            </p:cNvPr>
            <p:cNvSpPr>
              <a:spLocks noEditPoints="1"/>
            </p:cNvSpPr>
            <p:nvPr userDrawn="1"/>
          </p:nvSpPr>
          <p:spPr bwMode="gray">
            <a:xfrm>
              <a:off x="4816475" y="6176963"/>
              <a:ext cx="139700" cy="193675"/>
            </a:xfrm>
            <a:custGeom>
              <a:avLst/>
              <a:gdLst/>
              <a:ahLst/>
              <a:cxnLst>
                <a:cxn ang="0">
                  <a:pos x="18" y="35"/>
                </a:cxn>
                <a:cxn ang="0">
                  <a:pos x="14" y="33"/>
                </a:cxn>
                <a:cxn ang="0">
                  <a:pos x="15" y="3"/>
                </a:cxn>
                <a:cxn ang="0">
                  <a:pos x="20" y="1"/>
                </a:cxn>
                <a:cxn ang="0">
                  <a:pos x="35" y="17"/>
                </a:cxn>
                <a:cxn ang="0">
                  <a:pos x="18" y="35"/>
                </a:cxn>
                <a:cxn ang="0">
                  <a:pos x="5" y="3"/>
                </a:cxn>
                <a:cxn ang="0">
                  <a:pos x="6" y="4"/>
                </a:cxn>
                <a:cxn ang="0">
                  <a:pos x="6" y="29"/>
                </a:cxn>
                <a:cxn ang="0">
                  <a:pos x="7" y="57"/>
                </a:cxn>
                <a:cxn ang="0">
                  <a:pos x="5" y="59"/>
                </a:cxn>
                <a:cxn ang="0">
                  <a:pos x="1" y="60"/>
                </a:cxn>
                <a:cxn ang="0">
                  <a:pos x="1" y="61"/>
                </a:cxn>
                <a:cxn ang="0">
                  <a:pos x="1" y="61"/>
                </a:cxn>
                <a:cxn ang="0">
                  <a:pos x="10" y="61"/>
                </a:cxn>
                <a:cxn ang="0">
                  <a:pos x="22" y="61"/>
                </a:cxn>
                <a:cxn ang="0">
                  <a:pos x="22" y="61"/>
                </a:cxn>
                <a:cxn ang="0">
                  <a:pos x="22" y="60"/>
                </a:cxn>
                <a:cxn ang="0">
                  <a:pos x="15" y="58"/>
                </a:cxn>
                <a:cxn ang="0">
                  <a:pos x="14" y="57"/>
                </a:cxn>
                <a:cxn ang="0">
                  <a:pos x="14" y="36"/>
                </a:cxn>
                <a:cxn ang="0">
                  <a:pos x="19" y="36"/>
                </a:cxn>
                <a:cxn ang="0">
                  <a:pos x="44" y="16"/>
                </a:cxn>
                <a:cxn ang="0">
                  <a:pos x="21" y="0"/>
                </a:cxn>
                <a:cxn ang="0">
                  <a:pos x="0" y="1"/>
                </a:cxn>
                <a:cxn ang="0">
                  <a:pos x="0" y="1"/>
                </a:cxn>
                <a:cxn ang="0">
                  <a:pos x="1" y="2"/>
                </a:cxn>
                <a:cxn ang="0">
                  <a:pos x="5" y="3"/>
                </a:cxn>
              </a:cxnLst>
              <a:rect l="0" t="0" r="r" b="b"/>
              <a:pathLst>
                <a:path w="44" h="61">
                  <a:moveTo>
                    <a:pt x="18" y="35"/>
                  </a:moveTo>
                  <a:cubicBezTo>
                    <a:pt x="16" y="35"/>
                    <a:pt x="14" y="34"/>
                    <a:pt x="14" y="33"/>
                  </a:cubicBezTo>
                  <a:cubicBezTo>
                    <a:pt x="14" y="31"/>
                    <a:pt x="14" y="13"/>
                    <a:pt x="15" y="3"/>
                  </a:cubicBezTo>
                  <a:cubicBezTo>
                    <a:pt x="15" y="2"/>
                    <a:pt x="16" y="1"/>
                    <a:pt x="20" y="1"/>
                  </a:cubicBezTo>
                  <a:cubicBezTo>
                    <a:pt x="29" y="1"/>
                    <a:pt x="35" y="8"/>
                    <a:pt x="35" y="17"/>
                  </a:cubicBezTo>
                  <a:cubicBezTo>
                    <a:pt x="35" y="28"/>
                    <a:pt x="27" y="35"/>
                    <a:pt x="18" y="35"/>
                  </a:cubicBezTo>
                  <a:close/>
                  <a:moveTo>
                    <a:pt x="5" y="3"/>
                  </a:moveTo>
                  <a:cubicBezTo>
                    <a:pt x="6" y="3"/>
                    <a:pt x="6" y="3"/>
                    <a:pt x="6" y="4"/>
                  </a:cubicBezTo>
                  <a:cubicBezTo>
                    <a:pt x="6" y="7"/>
                    <a:pt x="6" y="25"/>
                    <a:pt x="6" y="29"/>
                  </a:cubicBezTo>
                  <a:cubicBezTo>
                    <a:pt x="6" y="34"/>
                    <a:pt x="7" y="54"/>
                    <a:pt x="7" y="57"/>
                  </a:cubicBezTo>
                  <a:cubicBezTo>
                    <a:pt x="7" y="58"/>
                    <a:pt x="6" y="58"/>
                    <a:pt x="5" y="59"/>
                  </a:cubicBezTo>
                  <a:cubicBezTo>
                    <a:pt x="1" y="60"/>
                    <a:pt x="1" y="60"/>
                    <a:pt x="1" y="60"/>
                  </a:cubicBezTo>
                  <a:cubicBezTo>
                    <a:pt x="1" y="60"/>
                    <a:pt x="1" y="60"/>
                    <a:pt x="1" y="61"/>
                  </a:cubicBezTo>
                  <a:cubicBezTo>
                    <a:pt x="1" y="61"/>
                    <a:pt x="1" y="61"/>
                    <a:pt x="1" y="61"/>
                  </a:cubicBezTo>
                  <a:cubicBezTo>
                    <a:pt x="3" y="61"/>
                    <a:pt x="7" y="61"/>
                    <a:pt x="10" y="61"/>
                  </a:cubicBezTo>
                  <a:cubicBezTo>
                    <a:pt x="14" y="61"/>
                    <a:pt x="18" y="61"/>
                    <a:pt x="22" y="61"/>
                  </a:cubicBezTo>
                  <a:cubicBezTo>
                    <a:pt x="22" y="61"/>
                    <a:pt x="22" y="61"/>
                    <a:pt x="22" y="61"/>
                  </a:cubicBezTo>
                  <a:cubicBezTo>
                    <a:pt x="22" y="60"/>
                    <a:pt x="22" y="60"/>
                    <a:pt x="22" y="60"/>
                  </a:cubicBezTo>
                  <a:cubicBezTo>
                    <a:pt x="15" y="58"/>
                    <a:pt x="15" y="58"/>
                    <a:pt x="15" y="58"/>
                  </a:cubicBezTo>
                  <a:cubicBezTo>
                    <a:pt x="14" y="58"/>
                    <a:pt x="14" y="58"/>
                    <a:pt x="14" y="57"/>
                  </a:cubicBezTo>
                  <a:cubicBezTo>
                    <a:pt x="14" y="55"/>
                    <a:pt x="14" y="39"/>
                    <a:pt x="14" y="36"/>
                  </a:cubicBezTo>
                  <a:cubicBezTo>
                    <a:pt x="15" y="36"/>
                    <a:pt x="17" y="36"/>
                    <a:pt x="19" y="36"/>
                  </a:cubicBezTo>
                  <a:cubicBezTo>
                    <a:pt x="34" y="36"/>
                    <a:pt x="44" y="27"/>
                    <a:pt x="44" y="16"/>
                  </a:cubicBezTo>
                  <a:cubicBezTo>
                    <a:pt x="44" y="6"/>
                    <a:pt x="37" y="0"/>
                    <a:pt x="21" y="0"/>
                  </a:cubicBezTo>
                  <a:cubicBezTo>
                    <a:pt x="13" y="0"/>
                    <a:pt x="3" y="1"/>
                    <a:pt x="0" y="1"/>
                  </a:cubicBezTo>
                  <a:cubicBezTo>
                    <a:pt x="0" y="1"/>
                    <a:pt x="0" y="1"/>
                    <a:pt x="0" y="1"/>
                  </a:cubicBezTo>
                  <a:cubicBezTo>
                    <a:pt x="0" y="2"/>
                    <a:pt x="0" y="2"/>
                    <a:pt x="1" y="2"/>
                  </a:cubicBezTo>
                  <a:lnTo>
                    <a:pt x="5" y="3"/>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dirty="0">
                <a:solidFill>
                  <a:srgbClr val="000000"/>
                </a:solidFill>
                <a:latin typeface="Calibri Light" panose="020F0302020204030204" pitchFamily="34" charset="0"/>
                <a:cs typeface="Calibri Light" panose="020F0302020204030204" pitchFamily="34" charset="0"/>
              </a:endParaRPr>
            </a:p>
          </p:txBody>
        </p:sp>
        <p:sp>
          <p:nvSpPr>
            <p:cNvPr id="29" name="Freeform 28">
              <a:extLst>
                <a:ext uri="{FF2B5EF4-FFF2-40B4-BE49-F238E27FC236}">
                  <a16:creationId xmlns:a16="http://schemas.microsoft.com/office/drawing/2014/main" id="{8079FB22-5781-BE4B-8072-1501CD47DFAA}"/>
                </a:ext>
              </a:extLst>
            </p:cNvPr>
            <p:cNvSpPr>
              <a:spLocks/>
            </p:cNvSpPr>
            <p:nvPr userDrawn="1"/>
          </p:nvSpPr>
          <p:spPr bwMode="gray">
            <a:xfrm>
              <a:off x="4972050" y="6224588"/>
              <a:ext cx="117475" cy="146050"/>
            </a:xfrm>
            <a:custGeom>
              <a:avLst/>
              <a:gdLst/>
              <a:ahLst/>
              <a:cxnLst>
                <a:cxn ang="0">
                  <a:pos x="14" y="26"/>
                </a:cxn>
                <a:cxn ang="0">
                  <a:pos x="15" y="23"/>
                </a:cxn>
                <a:cxn ang="0">
                  <a:pos x="33" y="0"/>
                </a:cxn>
                <a:cxn ang="0">
                  <a:pos x="36" y="1"/>
                </a:cxn>
                <a:cxn ang="0">
                  <a:pos x="36" y="2"/>
                </a:cxn>
                <a:cxn ang="0">
                  <a:pos x="37" y="13"/>
                </a:cxn>
                <a:cxn ang="0">
                  <a:pos x="36" y="14"/>
                </a:cxn>
                <a:cxn ang="0">
                  <a:pos x="36" y="13"/>
                </a:cxn>
                <a:cxn ang="0">
                  <a:pos x="33" y="7"/>
                </a:cxn>
                <a:cxn ang="0">
                  <a:pos x="30" y="5"/>
                </a:cxn>
                <a:cxn ang="0">
                  <a:pos x="15" y="33"/>
                </a:cxn>
                <a:cxn ang="0">
                  <a:pos x="14" y="42"/>
                </a:cxn>
                <a:cxn ang="0">
                  <a:pos x="15" y="44"/>
                </a:cxn>
                <a:cxn ang="0">
                  <a:pos x="22" y="45"/>
                </a:cxn>
                <a:cxn ang="0">
                  <a:pos x="23" y="46"/>
                </a:cxn>
                <a:cxn ang="0">
                  <a:pos x="23" y="46"/>
                </a:cxn>
                <a:cxn ang="0">
                  <a:pos x="11" y="46"/>
                </a:cxn>
                <a:cxn ang="0">
                  <a:pos x="1" y="46"/>
                </a:cxn>
                <a:cxn ang="0">
                  <a:pos x="1" y="46"/>
                </a:cxn>
                <a:cxn ang="0">
                  <a:pos x="2" y="45"/>
                </a:cxn>
                <a:cxn ang="0">
                  <a:pos x="6" y="44"/>
                </a:cxn>
                <a:cxn ang="0">
                  <a:pos x="7" y="43"/>
                </a:cxn>
                <a:cxn ang="0">
                  <a:pos x="7" y="23"/>
                </a:cxn>
                <a:cxn ang="0">
                  <a:pos x="7" y="6"/>
                </a:cxn>
                <a:cxn ang="0">
                  <a:pos x="6" y="4"/>
                </a:cxn>
                <a:cxn ang="0">
                  <a:pos x="1" y="4"/>
                </a:cxn>
                <a:cxn ang="0">
                  <a:pos x="0" y="3"/>
                </a:cxn>
                <a:cxn ang="0">
                  <a:pos x="1" y="3"/>
                </a:cxn>
                <a:cxn ang="0">
                  <a:pos x="14" y="0"/>
                </a:cxn>
                <a:cxn ang="0">
                  <a:pos x="15" y="1"/>
                </a:cxn>
                <a:cxn ang="0">
                  <a:pos x="14" y="22"/>
                </a:cxn>
                <a:cxn ang="0">
                  <a:pos x="14" y="26"/>
                </a:cxn>
              </a:cxnLst>
              <a:rect l="0" t="0" r="r" b="b"/>
              <a:pathLst>
                <a:path w="37" h="46">
                  <a:moveTo>
                    <a:pt x="14" y="26"/>
                  </a:moveTo>
                  <a:cubicBezTo>
                    <a:pt x="15" y="25"/>
                    <a:pt x="15" y="24"/>
                    <a:pt x="15" y="23"/>
                  </a:cubicBezTo>
                  <a:cubicBezTo>
                    <a:pt x="17" y="14"/>
                    <a:pt x="23" y="0"/>
                    <a:pt x="33" y="0"/>
                  </a:cubicBezTo>
                  <a:cubicBezTo>
                    <a:pt x="34" y="0"/>
                    <a:pt x="35" y="0"/>
                    <a:pt x="36" y="1"/>
                  </a:cubicBezTo>
                  <a:cubicBezTo>
                    <a:pt x="36" y="1"/>
                    <a:pt x="36" y="1"/>
                    <a:pt x="36" y="2"/>
                  </a:cubicBezTo>
                  <a:cubicBezTo>
                    <a:pt x="37" y="13"/>
                    <a:pt x="37" y="13"/>
                    <a:pt x="37" y="13"/>
                  </a:cubicBezTo>
                  <a:cubicBezTo>
                    <a:pt x="37" y="13"/>
                    <a:pt x="36" y="14"/>
                    <a:pt x="36" y="14"/>
                  </a:cubicBezTo>
                  <a:cubicBezTo>
                    <a:pt x="36" y="14"/>
                    <a:pt x="36" y="13"/>
                    <a:pt x="36" y="13"/>
                  </a:cubicBezTo>
                  <a:cubicBezTo>
                    <a:pt x="35" y="11"/>
                    <a:pt x="34" y="9"/>
                    <a:pt x="33" y="7"/>
                  </a:cubicBezTo>
                  <a:cubicBezTo>
                    <a:pt x="32" y="6"/>
                    <a:pt x="31" y="5"/>
                    <a:pt x="30" y="5"/>
                  </a:cubicBezTo>
                  <a:cubicBezTo>
                    <a:pt x="22" y="5"/>
                    <a:pt x="17" y="21"/>
                    <a:pt x="15" y="33"/>
                  </a:cubicBezTo>
                  <a:cubicBezTo>
                    <a:pt x="14" y="36"/>
                    <a:pt x="14" y="41"/>
                    <a:pt x="14" y="42"/>
                  </a:cubicBezTo>
                  <a:cubicBezTo>
                    <a:pt x="14" y="43"/>
                    <a:pt x="14" y="43"/>
                    <a:pt x="15" y="44"/>
                  </a:cubicBezTo>
                  <a:cubicBezTo>
                    <a:pt x="22" y="45"/>
                    <a:pt x="22" y="45"/>
                    <a:pt x="22" y="45"/>
                  </a:cubicBezTo>
                  <a:cubicBezTo>
                    <a:pt x="23" y="45"/>
                    <a:pt x="23" y="45"/>
                    <a:pt x="23" y="46"/>
                  </a:cubicBezTo>
                  <a:cubicBezTo>
                    <a:pt x="23" y="46"/>
                    <a:pt x="23" y="46"/>
                    <a:pt x="23" y="46"/>
                  </a:cubicBezTo>
                  <a:cubicBezTo>
                    <a:pt x="21" y="46"/>
                    <a:pt x="16" y="46"/>
                    <a:pt x="11" y="46"/>
                  </a:cubicBezTo>
                  <a:cubicBezTo>
                    <a:pt x="6" y="46"/>
                    <a:pt x="3" y="46"/>
                    <a:pt x="1" y="46"/>
                  </a:cubicBezTo>
                  <a:cubicBezTo>
                    <a:pt x="1" y="46"/>
                    <a:pt x="1" y="46"/>
                    <a:pt x="1" y="46"/>
                  </a:cubicBezTo>
                  <a:cubicBezTo>
                    <a:pt x="1" y="45"/>
                    <a:pt x="1" y="45"/>
                    <a:pt x="2" y="45"/>
                  </a:cubicBezTo>
                  <a:cubicBezTo>
                    <a:pt x="6" y="44"/>
                    <a:pt x="6" y="44"/>
                    <a:pt x="6" y="44"/>
                  </a:cubicBezTo>
                  <a:cubicBezTo>
                    <a:pt x="7" y="43"/>
                    <a:pt x="7" y="43"/>
                    <a:pt x="7" y="43"/>
                  </a:cubicBezTo>
                  <a:cubicBezTo>
                    <a:pt x="7" y="40"/>
                    <a:pt x="7" y="28"/>
                    <a:pt x="7" y="23"/>
                  </a:cubicBezTo>
                  <a:cubicBezTo>
                    <a:pt x="7" y="18"/>
                    <a:pt x="7" y="8"/>
                    <a:pt x="7" y="6"/>
                  </a:cubicBezTo>
                  <a:cubicBezTo>
                    <a:pt x="7" y="5"/>
                    <a:pt x="6" y="4"/>
                    <a:pt x="6" y="4"/>
                  </a:cubicBezTo>
                  <a:cubicBezTo>
                    <a:pt x="1" y="4"/>
                    <a:pt x="1" y="4"/>
                    <a:pt x="1" y="4"/>
                  </a:cubicBezTo>
                  <a:cubicBezTo>
                    <a:pt x="0" y="4"/>
                    <a:pt x="0" y="3"/>
                    <a:pt x="0" y="3"/>
                  </a:cubicBezTo>
                  <a:cubicBezTo>
                    <a:pt x="0" y="3"/>
                    <a:pt x="0" y="3"/>
                    <a:pt x="1" y="3"/>
                  </a:cubicBezTo>
                  <a:cubicBezTo>
                    <a:pt x="14" y="0"/>
                    <a:pt x="14" y="0"/>
                    <a:pt x="14" y="0"/>
                  </a:cubicBezTo>
                  <a:cubicBezTo>
                    <a:pt x="15" y="0"/>
                    <a:pt x="15" y="0"/>
                    <a:pt x="15" y="1"/>
                  </a:cubicBezTo>
                  <a:cubicBezTo>
                    <a:pt x="15" y="3"/>
                    <a:pt x="14" y="17"/>
                    <a:pt x="14" y="22"/>
                  </a:cubicBezTo>
                  <a:cubicBezTo>
                    <a:pt x="14" y="24"/>
                    <a:pt x="14" y="25"/>
                    <a:pt x="14" y="26"/>
                  </a:cubicBez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dirty="0">
                <a:solidFill>
                  <a:srgbClr val="000000"/>
                </a:solidFill>
                <a:latin typeface="Calibri Light" panose="020F0302020204030204" pitchFamily="34" charset="0"/>
                <a:cs typeface="Calibri Light" panose="020F0302020204030204" pitchFamily="34" charset="0"/>
              </a:endParaRPr>
            </a:p>
          </p:txBody>
        </p:sp>
        <p:sp>
          <p:nvSpPr>
            <p:cNvPr id="30" name="Freeform 29">
              <a:extLst>
                <a:ext uri="{FF2B5EF4-FFF2-40B4-BE49-F238E27FC236}">
                  <a16:creationId xmlns:a16="http://schemas.microsoft.com/office/drawing/2014/main" id="{F37F23CE-F62C-A547-B89F-C7CC061F66CE}"/>
                </a:ext>
              </a:extLst>
            </p:cNvPr>
            <p:cNvSpPr>
              <a:spLocks noEditPoints="1"/>
            </p:cNvSpPr>
            <p:nvPr userDrawn="1"/>
          </p:nvSpPr>
          <p:spPr bwMode="gray">
            <a:xfrm>
              <a:off x="5099050" y="6176963"/>
              <a:ext cx="66675" cy="193675"/>
            </a:xfrm>
            <a:custGeom>
              <a:avLst/>
              <a:gdLst/>
              <a:ahLst/>
              <a:cxnLst>
                <a:cxn ang="0">
                  <a:pos x="10" y="0"/>
                </a:cxn>
                <a:cxn ang="0">
                  <a:pos x="14" y="4"/>
                </a:cxn>
                <a:cxn ang="0">
                  <a:pos x="10" y="9"/>
                </a:cxn>
                <a:cxn ang="0">
                  <a:pos x="5" y="4"/>
                </a:cxn>
                <a:cxn ang="0">
                  <a:pos x="10" y="0"/>
                </a:cxn>
                <a:cxn ang="0">
                  <a:pos x="14" y="15"/>
                </a:cxn>
                <a:cxn ang="0">
                  <a:pos x="15" y="16"/>
                </a:cxn>
                <a:cxn ang="0">
                  <a:pos x="14" y="39"/>
                </a:cxn>
                <a:cxn ang="0">
                  <a:pos x="14" y="58"/>
                </a:cxn>
                <a:cxn ang="0">
                  <a:pos x="15" y="59"/>
                </a:cxn>
                <a:cxn ang="0">
                  <a:pos x="20" y="60"/>
                </a:cxn>
                <a:cxn ang="0">
                  <a:pos x="21" y="61"/>
                </a:cxn>
                <a:cxn ang="0">
                  <a:pos x="20" y="61"/>
                </a:cxn>
                <a:cxn ang="0">
                  <a:pos x="11" y="61"/>
                </a:cxn>
                <a:cxn ang="0">
                  <a:pos x="1" y="61"/>
                </a:cxn>
                <a:cxn ang="0">
                  <a:pos x="1" y="61"/>
                </a:cxn>
                <a:cxn ang="0">
                  <a:pos x="1" y="60"/>
                </a:cxn>
                <a:cxn ang="0">
                  <a:pos x="6" y="59"/>
                </a:cxn>
                <a:cxn ang="0">
                  <a:pos x="7" y="58"/>
                </a:cxn>
                <a:cxn ang="0">
                  <a:pos x="7" y="38"/>
                </a:cxn>
                <a:cxn ang="0">
                  <a:pos x="7" y="21"/>
                </a:cxn>
                <a:cxn ang="0">
                  <a:pos x="6" y="19"/>
                </a:cxn>
                <a:cxn ang="0">
                  <a:pos x="1" y="19"/>
                </a:cxn>
                <a:cxn ang="0">
                  <a:pos x="0" y="18"/>
                </a:cxn>
                <a:cxn ang="0">
                  <a:pos x="0" y="18"/>
                </a:cxn>
                <a:cxn ang="0">
                  <a:pos x="14" y="15"/>
                </a:cxn>
              </a:cxnLst>
              <a:rect l="0" t="0" r="r" b="b"/>
              <a:pathLst>
                <a:path w="21" h="61">
                  <a:moveTo>
                    <a:pt x="10" y="0"/>
                  </a:moveTo>
                  <a:cubicBezTo>
                    <a:pt x="13" y="0"/>
                    <a:pt x="14" y="2"/>
                    <a:pt x="14" y="4"/>
                  </a:cubicBezTo>
                  <a:cubicBezTo>
                    <a:pt x="14" y="7"/>
                    <a:pt x="12" y="9"/>
                    <a:pt x="10" y="9"/>
                  </a:cubicBezTo>
                  <a:cubicBezTo>
                    <a:pt x="8" y="9"/>
                    <a:pt x="5" y="7"/>
                    <a:pt x="5" y="4"/>
                  </a:cubicBezTo>
                  <a:cubicBezTo>
                    <a:pt x="5" y="2"/>
                    <a:pt x="7" y="0"/>
                    <a:pt x="10" y="0"/>
                  </a:cubicBezTo>
                  <a:close/>
                  <a:moveTo>
                    <a:pt x="14" y="15"/>
                  </a:moveTo>
                  <a:cubicBezTo>
                    <a:pt x="15" y="15"/>
                    <a:pt x="15" y="15"/>
                    <a:pt x="15" y="16"/>
                  </a:cubicBezTo>
                  <a:cubicBezTo>
                    <a:pt x="15" y="20"/>
                    <a:pt x="14" y="34"/>
                    <a:pt x="14" y="39"/>
                  </a:cubicBezTo>
                  <a:cubicBezTo>
                    <a:pt x="14" y="43"/>
                    <a:pt x="14" y="55"/>
                    <a:pt x="14" y="58"/>
                  </a:cubicBezTo>
                  <a:cubicBezTo>
                    <a:pt x="14" y="58"/>
                    <a:pt x="14" y="59"/>
                    <a:pt x="15" y="59"/>
                  </a:cubicBezTo>
                  <a:cubicBezTo>
                    <a:pt x="20" y="60"/>
                    <a:pt x="20" y="60"/>
                    <a:pt x="20" y="60"/>
                  </a:cubicBezTo>
                  <a:cubicBezTo>
                    <a:pt x="20" y="60"/>
                    <a:pt x="21" y="60"/>
                    <a:pt x="21" y="61"/>
                  </a:cubicBezTo>
                  <a:cubicBezTo>
                    <a:pt x="21" y="61"/>
                    <a:pt x="20" y="61"/>
                    <a:pt x="20" y="61"/>
                  </a:cubicBezTo>
                  <a:cubicBezTo>
                    <a:pt x="18" y="61"/>
                    <a:pt x="15" y="61"/>
                    <a:pt x="11" y="61"/>
                  </a:cubicBezTo>
                  <a:cubicBezTo>
                    <a:pt x="7" y="61"/>
                    <a:pt x="3" y="61"/>
                    <a:pt x="1" y="61"/>
                  </a:cubicBezTo>
                  <a:cubicBezTo>
                    <a:pt x="1" y="61"/>
                    <a:pt x="1" y="61"/>
                    <a:pt x="1" y="61"/>
                  </a:cubicBezTo>
                  <a:cubicBezTo>
                    <a:pt x="1" y="60"/>
                    <a:pt x="1" y="60"/>
                    <a:pt x="1" y="60"/>
                  </a:cubicBezTo>
                  <a:cubicBezTo>
                    <a:pt x="6" y="59"/>
                    <a:pt x="6" y="59"/>
                    <a:pt x="6" y="59"/>
                  </a:cubicBezTo>
                  <a:cubicBezTo>
                    <a:pt x="7" y="58"/>
                    <a:pt x="7" y="58"/>
                    <a:pt x="7" y="58"/>
                  </a:cubicBezTo>
                  <a:cubicBezTo>
                    <a:pt x="7" y="55"/>
                    <a:pt x="7" y="43"/>
                    <a:pt x="7" y="38"/>
                  </a:cubicBezTo>
                  <a:cubicBezTo>
                    <a:pt x="7" y="34"/>
                    <a:pt x="7" y="23"/>
                    <a:pt x="7" y="21"/>
                  </a:cubicBezTo>
                  <a:cubicBezTo>
                    <a:pt x="6" y="20"/>
                    <a:pt x="6" y="19"/>
                    <a:pt x="6" y="19"/>
                  </a:cubicBezTo>
                  <a:cubicBezTo>
                    <a:pt x="1" y="19"/>
                    <a:pt x="1" y="19"/>
                    <a:pt x="1" y="19"/>
                  </a:cubicBezTo>
                  <a:cubicBezTo>
                    <a:pt x="0" y="19"/>
                    <a:pt x="0" y="18"/>
                    <a:pt x="0" y="18"/>
                  </a:cubicBezTo>
                  <a:cubicBezTo>
                    <a:pt x="0" y="18"/>
                    <a:pt x="0" y="18"/>
                    <a:pt x="0" y="18"/>
                  </a:cubicBezTo>
                  <a:lnTo>
                    <a:pt x="14" y="15"/>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dirty="0">
                <a:solidFill>
                  <a:srgbClr val="000000"/>
                </a:solidFill>
                <a:latin typeface="Calibri Light" panose="020F0302020204030204" pitchFamily="34" charset="0"/>
                <a:cs typeface="Calibri Light" panose="020F0302020204030204" pitchFamily="34" charset="0"/>
              </a:endParaRPr>
            </a:p>
          </p:txBody>
        </p:sp>
        <p:sp>
          <p:nvSpPr>
            <p:cNvPr id="31" name="Freeform 30">
              <a:extLst>
                <a:ext uri="{FF2B5EF4-FFF2-40B4-BE49-F238E27FC236}">
                  <a16:creationId xmlns:a16="http://schemas.microsoft.com/office/drawing/2014/main" id="{77AD480E-49FF-AD4A-A91A-69E44C369372}"/>
                </a:ext>
              </a:extLst>
            </p:cNvPr>
            <p:cNvSpPr>
              <a:spLocks/>
            </p:cNvSpPr>
            <p:nvPr userDrawn="1"/>
          </p:nvSpPr>
          <p:spPr bwMode="gray">
            <a:xfrm>
              <a:off x="5181600" y="6224588"/>
              <a:ext cx="111125" cy="146050"/>
            </a:xfrm>
            <a:custGeom>
              <a:avLst/>
              <a:gdLst/>
              <a:ahLst/>
              <a:cxnLst>
                <a:cxn ang="0">
                  <a:pos x="0" y="27"/>
                </a:cxn>
                <a:cxn ang="0">
                  <a:pos x="9" y="6"/>
                </a:cxn>
                <a:cxn ang="0">
                  <a:pos x="25" y="0"/>
                </a:cxn>
                <a:cxn ang="0">
                  <a:pos x="33" y="1"/>
                </a:cxn>
                <a:cxn ang="0">
                  <a:pos x="33" y="2"/>
                </a:cxn>
                <a:cxn ang="0">
                  <a:pos x="34" y="12"/>
                </a:cxn>
                <a:cxn ang="0">
                  <a:pos x="33" y="13"/>
                </a:cxn>
                <a:cxn ang="0">
                  <a:pos x="33" y="13"/>
                </a:cxn>
                <a:cxn ang="0">
                  <a:pos x="29" y="5"/>
                </a:cxn>
                <a:cxn ang="0">
                  <a:pos x="28" y="3"/>
                </a:cxn>
                <a:cxn ang="0">
                  <a:pos x="24" y="2"/>
                </a:cxn>
                <a:cxn ang="0">
                  <a:pos x="12" y="10"/>
                </a:cxn>
                <a:cxn ang="0">
                  <a:pos x="8" y="27"/>
                </a:cxn>
                <a:cxn ang="0">
                  <a:pos x="21" y="43"/>
                </a:cxn>
                <a:cxn ang="0">
                  <a:pos x="27" y="43"/>
                </a:cxn>
                <a:cxn ang="0">
                  <a:pos x="35" y="39"/>
                </a:cxn>
                <a:cxn ang="0">
                  <a:pos x="35" y="40"/>
                </a:cxn>
                <a:cxn ang="0">
                  <a:pos x="35" y="41"/>
                </a:cxn>
                <a:cxn ang="0">
                  <a:pos x="25" y="46"/>
                </a:cxn>
                <a:cxn ang="0">
                  <a:pos x="18" y="46"/>
                </a:cxn>
                <a:cxn ang="0">
                  <a:pos x="0" y="27"/>
                </a:cxn>
              </a:cxnLst>
              <a:rect l="0" t="0" r="r" b="b"/>
              <a:pathLst>
                <a:path w="35" h="46">
                  <a:moveTo>
                    <a:pt x="0" y="27"/>
                  </a:moveTo>
                  <a:cubicBezTo>
                    <a:pt x="0" y="20"/>
                    <a:pt x="3" y="12"/>
                    <a:pt x="9" y="6"/>
                  </a:cubicBezTo>
                  <a:cubicBezTo>
                    <a:pt x="13" y="2"/>
                    <a:pt x="19" y="0"/>
                    <a:pt x="25" y="0"/>
                  </a:cubicBezTo>
                  <a:cubicBezTo>
                    <a:pt x="29" y="0"/>
                    <a:pt x="31" y="1"/>
                    <a:pt x="33" y="1"/>
                  </a:cubicBezTo>
                  <a:cubicBezTo>
                    <a:pt x="33" y="2"/>
                    <a:pt x="33" y="2"/>
                    <a:pt x="33" y="2"/>
                  </a:cubicBezTo>
                  <a:cubicBezTo>
                    <a:pt x="34" y="12"/>
                    <a:pt x="34" y="12"/>
                    <a:pt x="34" y="12"/>
                  </a:cubicBezTo>
                  <a:cubicBezTo>
                    <a:pt x="34" y="13"/>
                    <a:pt x="33" y="13"/>
                    <a:pt x="33" y="13"/>
                  </a:cubicBezTo>
                  <a:cubicBezTo>
                    <a:pt x="33" y="13"/>
                    <a:pt x="33" y="13"/>
                    <a:pt x="33" y="13"/>
                  </a:cubicBezTo>
                  <a:cubicBezTo>
                    <a:pt x="31" y="10"/>
                    <a:pt x="30" y="8"/>
                    <a:pt x="29" y="5"/>
                  </a:cubicBezTo>
                  <a:cubicBezTo>
                    <a:pt x="29" y="4"/>
                    <a:pt x="28" y="4"/>
                    <a:pt x="28" y="3"/>
                  </a:cubicBezTo>
                  <a:cubicBezTo>
                    <a:pt x="27" y="3"/>
                    <a:pt x="25" y="2"/>
                    <a:pt x="24" y="2"/>
                  </a:cubicBezTo>
                  <a:cubicBezTo>
                    <a:pt x="19" y="2"/>
                    <a:pt x="15" y="5"/>
                    <a:pt x="12" y="10"/>
                  </a:cubicBezTo>
                  <a:cubicBezTo>
                    <a:pt x="10" y="14"/>
                    <a:pt x="8" y="20"/>
                    <a:pt x="8" y="27"/>
                  </a:cubicBezTo>
                  <a:cubicBezTo>
                    <a:pt x="8" y="38"/>
                    <a:pt x="14" y="43"/>
                    <a:pt x="21" y="43"/>
                  </a:cubicBezTo>
                  <a:cubicBezTo>
                    <a:pt x="24" y="43"/>
                    <a:pt x="26" y="43"/>
                    <a:pt x="27" y="43"/>
                  </a:cubicBezTo>
                  <a:cubicBezTo>
                    <a:pt x="30" y="42"/>
                    <a:pt x="32" y="41"/>
                    <a:pt x="35" y="39"/>
                  </a:cubicBezTo>
                  <a:cubicBezTo>
                    <a:pt x="35" y="39"/>
                    <a:pt x="35" y="40"/>
                    <a:pt x="35" y="40"/>
                  </a:cubicBezTo>
                  <a:cubicBezTo>
                    <a:pt x="35" y="40"/>
                    <a:pt x="35" y="41"/>
                    <a:pt x="35" y="41"/>
                  </a:cubicBezTo>
                  <a:cubicBezTo>
                    <a:pt x="33" y="42"/>
                    <a:pt x="29" y="44"/>
                    <a:pt x="25" y="46"/>
                  </a:cubicBezTo>
                  <a:cubicBezTo>
                    <a:pt x="24" y="46"/>
                    <a:pt x="22" y="46"/>
                    <a:pt x="18" y="46"/>
                  </a:cubicBezTo>
                  <a:cubicBezTo>
                    <a:pt x="7" y="46"/>
                    <a:pt x="0" y="40"/>
                    <a:pt x="0" y="27"/>
                  </a:cubicBez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dirty="0">
                <a:solidFill>
                  <a:srgbClr val="000000"/>
                </a:solidFill>
                <a:latin typeface="Calibri Light" panose="020F0302020204030204" pitchFamily="34" charset="0"/>
                <a:cs typeface="Calibri Light" panose="020F0302020204030204" pitchFamily="34" charset="0"/>
              </a:endParaRPr>
            </a:p>
          </p:txBody>
        </p:sp>
        <p:sp>
          <p:nvSpPr>
            <p:cNvPr id="32" name="Freeform 31">
              <a:extLst>
                <a:ext uri="{FF2B5EF4-FFF2-40B4-BE49-F238E27FC236}">
                  <a16:creationId xmlns:a16="http://schemas.microsoft.com/office/drawing/2014/main" id="{EBC727E0-F742-6B45-B468-6E1A28AB6550}"/>
                </a:ext>
              </a:extLst>
            </p:cNvPr>
            <p:cNvSpPr>
              <a:spLocks noEditPoints="1"/>
            </p:cNvSpPr>
            <p:nvPr userDrawn="1"/>
          </p:nvSpPr>
          <p:spPr bwMode="gray">
            <a:xfrm>
              <a:off x="5308600" y="6224588"/>
              <a:ext cx="119063" cy="146050"/>
            </a:xfrm>
            <a:custGeom>
              <a:avLst/>
              <a:gdLst/>
              <a:ahLst/>
              <a:cxnLst>
                <a:cxn ang="0">
                  <a:pos x="20" y="2"/>
                </a:cxn>
                <a:cxn ang="0">
                  <a:pos x="29" y="18"/>
                </a:cxn>
                <a:cxn ang="0">
                  <a:pos x="27" y="21"/>
                </a:cxn>
                <a:cxn ang="0">
                  <a:pos x="9" y="21"/>
                </a:cxn>
                <a:cxn ang="0">
                  <a:pos x="20" y="2"/>
                </a:cxn>
                <a:cxn ang="0">
                  <a:pos x="38" y="20"/>
                </a:cxn>
                <a:cxn ang="0">
                  <a:pos x="21" y="0"/>
                </a:cxn>
                <a:cxn ang="0">
                  <a:pos x="0" y="27"/>
                </a:cxn>
                <a:cxn ang="0">
                  <a:pos x="19" y="46"/>
                </a:cxn>
                <a:cxn ang="0">
                  <a:pos x="26" y="45"/>
                </a:cxn>
                <a:cxn ang="0">
                  <a:pos x="37" y="40"/>
                </a:cxn>
                <a:cxn ang="0">
                  <a:pos x="37" y="40"/>
                </a:cxn>
                <a:cxn ang="0">
                  <a:pos x="37" y="39"/>
                </a:cxn>
                <a:cxn ang="0">
                  <a:pos x="29" y="42"/>
                </a:cxn>
                <a:cxn ang="0">
                  <a:pos x="22" y="43"/>
                </a:cxn>
                <a:cxn ang="0">
                  <a:pos x="9" y="29"/>
                </a:cxn>
                <a:cxn ang="0">
                  <a:pos x="9" y="23"/>
                </a:cxn>
                <a:cxn ang="0">
                  <a:pos x="35" y="22"/>
                </a:cxn>
                <a:cxn ang="0">
                  <a:pos x="38" y="20"/>
                </a:cxn>
              </a:cxnLst>
              <a:rect l="0" t="0" r="r" b="b"/>
              <a:pathLst>
                <a:path w="38" h="46">
                  <a:moveTo>
                    <a:pt x="20" y="2"/>
                  </a:moveTo>
                  <a:cubicBezTo>
                    <a:pt x="26" y="2"/>
                    <a:pt x="29" y="13"/>
                    <a:pt x="29" y="18"/>
                  </a:cubicBezTo>
                  <a:cubicBezTo>
                    <a:pt x="29" y="20"/>
                    <a:pt x="28" y="20"/>
                    <a:pt x="27" y="21"/>
                  </a:cubicBezTo>
                  <a:cubicBezTo>
                    <a:pt x="24" y="21"/>
                    <a:pt x="15" y="22"/>
                    <a:pt x="9" y="21"/>
                  </a:cubicBezTo>
                  <a:cubicBezTo>
                    <a:pt x="9" y="9"/>
                    <a:pt x="14" y="2"/>
                    <a:pt x="20" y="2"/>
                  </a:cubicBezTo>
                  <a:close/>
                  <a:moveTo>
                    <a:pt x="38" y="20"/>
                  </a:moveTo>
                  <a:cubicBezTo>
                    <a:pt x="38" y="11"/>
                    <a:pt x="33" y="0"/>
                    <a:pt x="21" y="0"/>
                  </a:cubicBezTo>
                  <a:cubicBezTo>
                    <a:pt x="9" y="0"/>
                    <a:pt x="0" y="14"/>
                    <a:pt x="0" y="27"/>
                  </a:cubicBezTo>
                  <a:cubicBezTo>
                    <a:pt x="0" y="40"/>
                    <a:pt x="8" y="46"/>
                    <a:pt x="19" y="46"/>
                  </a:cubicBezTo>
                  <a:cubicBezTo>
                    <a:pt x="22" y="46"/>
                    <a:pt x="25" y="46"/>
                    <a:pt x="26" y="45"/>
                  </a:cubicBezTo>
                  <a:cubicBezTo>
                    <a:pt x="30" y="44"/>
                    <a:pt x="35" y="42"/>
                    <a:pt x="37" y="40"/>
                  </a:cubicBezTo>
                  <a:cubicBezTo>
                    <a:pt x="37" y="40"/>
                    <a:pt x="37" y="40"/>
                    <a:pt x="37" y="40"/>
                  </a:cubicBezTo>
                  <a:cubicBezTo>
                    <a:pt x="37" y="39"/>
                    <a:pt x="37" y="39"/>
                    <a:pt x="37" y="39"/>
                  </a:cubicBezTo>
                  <a:cubicBezTo>
                    <a:pt x="34" y="40"/>
                    <a:pt x="31" y="41"/>
                    <a:pt x="29" y="42"/>
                  </a:cubicBezTo>
                  <a:cubicBezTo>
                    <a:pt x="27" y="43"/>
                    <a:pt x="25" y="43"/>
                    <a:pt x="22" y="43"/>
                  </a:cubicBezTo>
                  <a:cubicBezTo>
                    <a:pt x="16" y="43"/>
                    <a:pt x="10" y="38"/>
                    <a:pt x="9" y="29"/>
                  </a:cubicBezTo>
                  <a:cubicBezTo>
                    <a:pt x="9" y="27"/>
                    <a:pt x="9" y="25"/>
                    <a:pt x="9" y="23"/>
                  </a:cubicBezTo>
                  <a:cubicBezTo>
                    <a:pt x="13" y="23"/>
                    <a:pt x="31" y="23"/>
                    <a:pt x="35" y="22"/>
                  </a:cubicBezTo>
                  <a:cubicBezTo>
                    <a:pt x="37" y="22"/>
                    <a:pt x="38" y="21"/>
                    <a:pt x="38" y="20"/>
                  </a:cubicBez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dirty="0">
                <a:solidFill>
                  <a:srgbClr val="000000"/>
                </a:solidFill>
                <a:latin typeface="Calibri Light" panose="020F0302020204030204" pitchFamily="34" charset="0"/>
                <a:cs typeface="Calibri Light" panose="020F0302020204030204" pitchFamily="34" charset="0"/>
              </a:endParaRPr>
            </a:p>
          </p:txBody>
        </p:sp>
        <p:sp>
          <p:nvSpPr>
            <p:cNvPr id="33" name="Freeform 32">
              <a:extLst>
                <a:ext uri="{FF2B5EF4-FFF2-40B4-BE49-F238E27FC236}">
                  <a16:creationId xmlns:a16="http://schemas.microsoft.com/office/drawing/2014/main" id="{E6DDB773-26B3-EC4C-9477-74CE4F904CFC}"/>
                </a:ext>
              </a:extLst>
            </p:cNvPr>
            <p:cNvSpPr>
              <a:spLocks noEditPoints="1"/>
            </p:cNvSpPr>
            <p:nvPr userDrawn="1"/>
          </p:nvSpPr>
          <p:spPr bwMode="gray">
            <a:xfrm>
              <a:off x="5503863" y="6176963"/>
              <a:ext cx="146050" cy="193675"/>
            </a:xfrm>
            <a:custGeom>
              <a:avLst/>
              <a:gdLst/>
              <a:ahLst/>
              <a:cxnLst>
                <a:cxn ang="0">
                  <a:pos x="19" y="1"/>
                </a:cxn>
                <a:cxn ang="0">
                  <a:pos x="34" y="14"/>
                </a:cxn>
                <a:cxn ang="0">
                  <a:pos x="16" y="29"/>
                </a:cxn>
                <a:cxn ang="0">
                  <a:pos x="14" y="28"/>
                </a:cxn>
                <a:cxn ang="0">
                  <a:pos x="15" y="3"/>
                </a:cxn>
                <a:cxn ang="0">
                  <a:pos x="19" y="1"/>
                </a:cxn>
                <a:cxn ang="0">
                  <a:pos x="28" y="28"/>
                </a:cxn>
                <a:cxn ang="0">
                  <a:pos x="30" y="28"/>
                </a:cxn>
                <a:cxn ang="0">
                  <a:pos x="43" y="14"/>
                </a:cxn>
                <a:cxn ang="0">
                  <a:pos x="20" y="0"/>
                </a:cxn>
                <a:cxn ang="0">
                  <a:pos x="0" y="1"/>
                </a:cxn>
                <a:cxn ang="0">
                  <a:pos x="0" y="1"/>
                </a:cxn>
                <a:cxn ang="0">
                  <a:pos x="0" y="2"/>
                </a:cxn>
                <a:cxn ang="0">
                  <a:pos x="5" y="3"/>
                </a:cxn>
                <a:cxn ang="0">
                  <a:pos x="6" y="4"/>
                </a:cxn>
                <a:cxn ang="0">
                  <a:pos x="6" y="30"/>
                </a:cxn>
                <a:cxn ang="0">
                  <a:pos x="6" y="57"/>
                </a:cxn>
                <a:cxn ang="0">
                  <a:pos x="5" y="59"/>
                </a:cxn>
                <a:cxn ang="0">
                  <a:pos x="1" y="60"/>
                </a:cxn>
                <a:cxn ang="0">
                  <a:pos x="0" y="61"/>
                </a:cxn>
                <a:cxn ang="0">
                  <a:pos x="0" y="61"/>
                </a:cxn>
                <a:cxn ang="0">
                  <a:pos x="9" y="61"/>
                </a:cxn>
                <a:cxn ang="0">
                  <a:pos x="17" y="61"/>
                </a:cxn>
                <a:cxn ang="0">
                  <a:pos x="46" y="44"/>
                </a:cxn>
                <a:cxn ang="0">
                  <a:pos x="30" y="29"/>
                </a:cxn>
                <a:cxn ang="0">
                  <a:pos x="28" y="29"/>
                </a:cxn>
                <a:cxn ang="0">
                  <a:pos x="28" y="28"/>
                </a:cxn>
                <a:cxn ang="0">
                  <a:pos x="37" y="45"/>
                </a:cxn>
                <a:cxn ang="0">
                  <a:pos x="18" y="59"/>
                </a:cxn>
                <a:cxn ang="0">
                  <a:pos x="13" y="57"/>
                </a:cxn>
                <a:cxn ang="0">
                  <a:pos x="14" y="31"/>
                </a:cxn>
                <a:cxn ang="0">
                  <a:pos x="19" y="30"/>
                </a:cxn>
                <a:cxn ang="0">
                  <a:pos x="37" y="45"/>
                </a:cxn>
              </a:cxnLst>
              <a:rect l="0" t="0" r="r" b="b"/>
              <a:pathLst>
                <a:path w="46" h="61">
                  <a:moveTo>
                    <a:pt x="19" y="1"/>
                  </a:moveTo>
                  <a:cubicBezTo>
                    <a:pt x="29" y="1"/>
                    <a:pt x="34" y="6"/>
                    <a:pt x="34" y="14"/>
                  </a:cubicBezTo>
                  <a:cubicBezTo>
                    <a:pt x="34" y="24"/>
                    <a:pt x="25" y="29"/>
                    <a:pt x="16" y="29"/>
                  </a:cubicBezTo>
                  <a:cubicBezTo>
                    <a:pt x="15" y="29"/>
                    <a:pt x="14" y="28"/>
                    <a:pt x="14" y="28"/>
                  </a:cubicBezTo>
                  <a:cubicBezTo>
                    <a:pt x="14" y="26"/>
                    <a:pt x="14" y="10"/>
                    <a:pt x="15" y="3"/>
                  </a:cubicBezTo>
                  <a:cubicBezTo>
                    <a:pt x="15" y="2"/>
                    <a:pt x="16" y="1"/>
                    <a:pt x="19" y="1"/>
                  </a:cubicBezTo>
                  <a:close/>
                  <a:moveTo>
                    <a:pt x="28" y="28"/>
                  </a:moveTo>
                  <a:cubicBezTo>
                    <a:pt x="28" y="28"/>
                    <a:pt x="29" y="28"/>
                    <a:pt x="30" y="28"/>
                  </a:cubicBezTo>
                  <a:cubicBezTo>
                    <a:pt x="36" y="26"/>
                    <a:pt x="43" y="21"/>
                    <a:pt x="43" y="14"/>
                  </a:cubicBezTo>
                  <a:cubicBezTo>
                    <a:pt x="43" y="5"/>
                    <a:pt x="36" y="0"/>
                    <a:pt x="20" y="0"/>
                  </a:cubicBezTo>
                  <a:cubicBezTo>
                    <a:pt x="12" y="0"/>
                    <a:pt x="4" y="0"/>
                    <a:pt x="0" y="1"/>
                  </a:cubicBezTo>
                  <a:cubicBezTo>
                    <a:pt x="0" y="1"/>
                    <a:pt x="0" y="1"/>
                    <a:pt x="0" y="1"/>
                  </a:cubicBezTo>
                  <a:cubicBezTo>
                    <a:pt x="0" y="2"/>
                    <a:pt x="0" y="2"/>
                    <a:pt x="0" y="2"/>
                  </a:cubicBezTo>
                  <a:cubicBezTo>
                    <a:pt x="5" y="3"/>
                    <a:pt x="5" y="3"/>
                    <a:pt x="5" y="3"/>
                  </a:cubicBezTo>
                  <a:cubicBezTo>
                    <a:pt x="6" y="3"/>
                    <a:pt x="6" y="3"/>
                    <a:pt x="6" y="4"/>
                  </a:cubicBezTo>
                  <a:cubicBezTo>
                    <a:pt x="6" y="9"/>
                    <a:pt x="6" y="24"/>
                    <a:pt x="6" y="30"/>
                  </a:cubicBezTo>
                  <a:cubicBezTo>
                    <a:pt x="6" y="34"/>
                    <a:pt x="7" y="54"/>
                    <a:pt x="6" y="57"/>
                  </a:cubicBezTo>
                  <a:cubicBezTo>
                    <a:pt x="6" y="58"/>
                    <a:pt x="6" y="58"/>
                    <a:pt x="5" y="59"/>
                  </a:cubicBezTo>
                  <a:cubicBezTo>
                    <a:pt x="1" y="60"/>
                    <a:pt x="1" y="60"/>
                    <a:pt x="1" y="60"/>
                  </a:cubicBezTo>
                  <a:cubicBezTo>
                    <a:pt x="0" y="60"/>
                    <a:pt x="0" y="60"/>
                    <a:pt x="0" y="61"/>
                  </a:cubicBezTo>
                  <a:cubicBezTo>
                    <a:pt x="0" y="61"/>
                    <a:pt x="0" y="61"/>
                    <a:pt x="0" y="61"/>
                  </a:cubicBezTo>
                  <a:cubicBezTo>
                    <a:pt x="3" y="61"/>
                    <a:pt x="7" y="61"/>
                    <a:pt x="9" y="61"/>
                  </a:cubicBezTo>
                  <a:cubicBezTo>
                    <a:pt x="11" y="61"/>
                    <a:pt x="15" y="61"/>
                    <a:pt x="17" y="61"/>
                  </a:cubicBezTo>
                  <a:cubicBezTo>
                    <a:pt x="33" y="61"/>
                    <a:pt x="46" y="56"/>
                    <a:pt x="46" y="44"/>
                  </a:cubicBezTo>
                  <a:cubicBezTo>
                    <a:pt x="46" y="36"/>
                    <a:pt x="39" y="30"/>
                    <a:pt x="30" y="29"/>
                  </a:cubicBezTo>
                  <a:cubicBezTo>
                    <a:pt x="29" y="29"/>
                    <a:pt x="28" y="29"/>
                    <a:pt x="28" y="29"/>
                  </a:cubicBezTo>
                  <a:lnTo>
                    <a:pt x="28" y="28"/>
                  </a:lnTo>
                  <a:close/>
                  <a:moveTo>
                    <a:pt x="37" y="45"/>
                  </a:moveTo>
                  <a:cubicBezTo>
                    <a:pt x="37" y="55"/>
                    <a:pt x="28" y="59"/>
                    <a:pt x="18" y="59"/>
                  </a:cubicBezTo>
                  <a:cubicBezTo>
                    <a:pt x="16" y="59"/>
                    <a:pt x="13" y="58"/>
                    <a:pt x="13" y="57"/>
                  </a:cubicBezTo>
                  <a:cubicBezTo>
                    <a:pt x="13" y="56"/>
                    <a:pt x="14" y="33"/>
                    <a:pt x="14" y="31"/>
                  </a:cubicBezTo>
                  <a:cubicBezTo>
                    <a:pt x="14" y="30"/>
                    <a:pt x="16" y="30"/>
                    <a:pt x="19" y="30"/>
                  </a:cubicBezTo>
                  <a:cubicBezTo>
                    <a:pt x="30" y="30"/>
                    <a:pt x="37" y="37"/>
                    <a:pt x="37" y="45"/>
                  </a:cubicBez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dirty="0">
                <a:solidFill>
                  <a:srgbClr val="000000"/>
                </a:solidFill>
                <a:latin typeface="Calibri Light" panose="020F0302020204030204" pitchFamily="34" charset="0"/>
                <a:cs typeface="Calibri Light" panose="020F0302020204030204" pitchFamily="34" charset="0"/>
              </a:endParaRPr>
            </a:p>
          </p:txBody>
        </p:sp>
        <p:sp>
          <p:nvSpPr>
            <p:cNvPr id="34" name="Freeform 33">
              <a:extLst>
                <a:ext uri="{FF2B5EF4-FFF2-40B4-BE49-F238E27FC236}">
                  <a16:creationId xmlns:a16="http://schemas.microsoft.com/office/drawing/2014/main" id="{2ED4ABDA-23FE-4A44-8CA1-396D7262AABB}"/>
                </a:ext>
              </a:extLst>
            </p:cNvPr>
            <p:cNvSpPr>
              <a:spLocks noEditPoints="1"/>
            </p:cNvSpPr>
            <p:nvPr userDrawn="1"/>
          </p:nvSpPr>
          <p:spPr bwMode="gray">
            <a:xfrm>
              <a:off x="5672138" y="6224588"/>
              <a:ext cx="136525" cy="146050"/>
            </a:xfrm>
            <a:custGeom>
              <a:avLst/>
              <a:gdLst/>
              <a:ahLst/>
              <a:cxnLst>
                <a:cxn ang="0">
                  <a:pos x="16" y="43"/>
                </a:cxn>
                <a:cxn ang="0">
                  <a:pos x="8" y="32"/>
                </a:cxn>
                <a:cxn ang="0">
                  <a:pos x="18" y="18"/>
                </a:cxn>
                <a:cxn ang="0">
                  <a:pos x="29" y="25"/>
                </a:cxn>
                <a:cxn ang="0">
                  <a:pos x="30" y="27"/>
                </a:cxn>
                <a:cxn ang="0">
                  <a:pos x="29" y="29"/>
                </a:cxn>
                <a:cxn ang="0">
                  <a:pos x="16" y="43"/>
                </a:cxn>
                <a:cxn ang="0">
                  <a:pos x="29" y="21"/>
                </a:cxn>
                <a:cxn ang="0">
                  <a:pos x="28" y="20"/>
                </a:cxn>
                <a:cxn ang="0">
                  <a:pos x="17" y="16"/>
                </a:cxn>
                <a:cxn ang="0">
                  <a:pos x="0" y="34"/>
                </a:cxn>
                <a:cxn ang="0">
                  <a:pos x="11" y="46"/>
                </a:cxn>
                <a:cxn ang="0">
                  <a:pos x="28" y="35"/>
                </a:cxn>
                <a:cxn ang="0">
                  <a:pos x="30" y="33"/>
                </a:cxn>
                <a:cxn ang="0">
                  <a:pos x="30" y="33"/>
                </a:cxn>
                <a:cxn ang="0">
                  <a:pos x="30" y="36"/>
                </a:cxn>
                <a:cxn ang="0">
                  <a:pos x="30" y="45"/>
                </a:cxn>
                <a:cxn ang="0">
                  <a:pos x="31" y="46"/>
                </a:cxn>
                <a:cxn ang="0">
                  <a:pos x="36" y="46"/>
                </a:cxn>
                <a:cxn ang="0">
                  <a:pos x="43" y="46"/>
                </a:cxn>
                <a:cxn ang="0">
                  <a:pos x="43" y="45"/>
                </a:cxn>
                <a:cxn ang="0">
                  <a:pos x="42" y="45"/>
                </a:cxn>
                <a:cxn ang="0">
                  <a:pos x="38" y="43"/>
                </a:cxn>
                <a:cxn ang="0">
                  <a:pos x="37" y="42"/>
                </a:cxn>
                <a:cxn ang="0">
                  <a:pos x="37" y="31"/>
                </a:cxn>
                <a:cxn ang="0">
                  <a:pos x="37" y="20"/>
                </a:cxn>
                <a:cxn ang="0">
                  <a:pos x="24" y="0"/>
                </a:cxn>
                <a:cxn ang="0">
                  <a:pos x="4" y="10"/>
                </a:cxn>
                <a:cxn ang="0">
                  <a:pos x="5" y="12"/>
                </a:cxn>
                <a:cxn ang="0">
                  <a:pos x="5" y="12"/>
                </a:cxn>
                <a:cxn ang="0">
                  <a:pos x="20" y="4"/>
                </a:cxn>
                <a:cxn ang="0">
                  <a:pos x="29" y="14"/>
                </a:cxn>
                <a:cxn ang="0">
                  <a:pos x="30" y="21"/>
                </a:cxn>
                <a:cxn ang="0">
                  <a:pos x="29" y="21"/>
                </a:cxn>
              </a:cxnLst>
              <a:rect l="0" t="0" r="r" b="b"/>
              <a:pathLst>
                <a:path w="43" h="46">
                  <a:moveTo>
                    <a:pt x="16" y="43"/>
                  </a:moveTo>
                  <a:cubicBezTo>
                    <a:pt x="11" y="43"/>
                    <a:pt x="8" y="39"/>
                    <a:pt x="8" y="32"/>
                  </a:cubicBezTo>
                  <a:cubicBezTo>
                    <a:pt x="8" y="25"/>
                    <a:pt x="12" y="18"/>
                    <a:pt x="18" y="18"/>
                  </a:cubicBezTo>
                  <a:cubicBezTo>
                    <a:pt x="24" y="18"/>
                    <a:pt x="27" y="22"/>
                    <a:pt x="29" y="25"/>
                  </a:cubicBezTo>
                  <a:cubicBezTo>
                    <a:pt x="29" y="26"/>
                    <a:pt x="30" y="27"/>
                    <a:pt x="30" y="27"/>
                  </a:cubicBezTo>
                  <a:cubicBezTo>
                    <a:pt x="30" y="28"/>
                    <a:pt x="29" y="29"/>
                    <a:pt x="29" y="29"/>
                  </a:cubicBezTo>
                  <a:cubicBezTo>
                    <a:pt x="27" y="37"/>
                    <a:pt x="21" y="43"/>
                    <a:pt x="16" y="43"/>
                  </a:cubicBezTo>
                  <a:close/>
                  <a:moveTo>
                    <a:pt x="29" y="21"/>
                  </a:moveTo>
                  <a:cubicBezTo>
                    <a:pt x="29" y="21"/>
                    <a:pt x="28" y="20"/>
                    <a:pt x="28" y="20"/>
                  </a:cubicBezTo>
                  <a:cubicBezTo>
                    <a:pt x="26" y="18"/>
                    <a:pt x="22" y="16"/>
                    <a:pt x="17" y="16"/>
                  </a:cubicBezTo>
                  <a:cubicBezTo>
                    <a:pt x="5" y="16"/>
                    <a:pt x="0" y="26"/>
                    <a:pt x="0" y="34"/>
                  </a:cubicBezTo>
                  <a:cubicBezTo>
                    <a:pt x="0" y="42"/>
                    <a:pt x="5" y="46"/>
                    <a:pt x="11" y="46"/>
                  </a:cubicBezTo>
                  <a:cubicBezTo>
                    <a:pt x="20" y="46"/>
                    <a:pt x="26" y="40"/>
                    <a:pt x="28" y="35"/>
                  </a:cubicBezTo>
                  <a:cubicBezTo>
                    <a:pt x="29" y="34"/>
                    <a:pt x="29" y="33"/>
                    <a:pt x="30" y="33"/>
                  </a:cubicBezTo>
                  <a:cubicBezTo>
                    <a:pt x="30" y="33"/>
                    <a:pt x="30" y="33"/>
                    <a:pt x="30" y="33"/>
                  </a:cubicBezTo>
                  <a:cubicBezTo>
                    <a:pt x="30" y="34"/>
                    <a:pt x="30" y="35"/>
                    <a:pt x="30" y="36"/>
                  </a:cubicBezTo>
                  <a:cubicBezTo>
                    <a:pt x="30" y="38"/>
                    <a:pt x="30" y="44"/>
                    <a:pt x="30" y="45"/>
                  </a:cubicBezTo>
                  <a:cubicBezTo>
                    <a:pt x="30" y="45"/>
                    <a:pt x="30" y="46"/>
                    <a:pt x="31" y="46"/>
                  </a:cubicBezTo>
                  <a:cubicBezTo>
                    <a:pt x="32" y="46"/>
                    <a:pt x="34" y="46"/>
                    <a:pt x="36" y="46"/>
                  </a:cubicBezTo>
                  <a:cubicBezTo>
                    <a:pt x="39" y="46"/>
                    <a:pt x="42" y="46"/>
                    <a:pt x="43" y="46"/>
                  </a:cubicBezTo>
                  <a:cubicBezTo>
                    <a:pt x="43" y="46"/>
                    <a:pt x="43" y="46"/>
                    <a:pt x="43" y="45"/>
                  </a:cubicBezTo>
                  <a:cubicBezTo>
                    <a:pt x="43" y="45"/>
                    <a:pt x="43" y="45"/>
                    <a:pt x="42" y="45"/>
                  </a:cubicBezTo>
                  <a:cubicBezTo>
                    <a:pt x="38" y="43"/>
                    <a:pt x="38" y="43"/>
                    <a:pt x="38" y="43"/>
                  </a:cubicBezTo>
                  <a:cubicBezTo>
                    <a:pt x="37" y="43"/>
                    <a:pt x="37" y="43"/>
                    <a:pt x="37" y="42"/>
                  </a:cubicBezTo>
                  <a:cubicBezTo>
                    <a:pt x="37" y="40"/>
                    <a:pt x="37" y="34"/>
                    <a:pt x="37" y="31"/>
                  </a:cubicBezTo>
                  <a:cubicBezTo>
                    <a:pt x="37" y="28"/>
                    <a:pt x="37" y="22"/>
                    <a:pt x="37" y="20"/>
                  </a:cubicBezTo>
                  <a:cubicBezTo>
                    <a:pt x="37" y="10"/>
                    <a:pt x="35" y="0"/>
                    <a:pt x="24" y="0"/>
                  </a:cubicBezTo>
                  <a:cubicBezTo>
                    <a:pt x="15" y="0"/>
                    <a:pt x="9" y="4"/>
                    <a:pt x="4" y="10"/>
                  </a:cubicBezTo>
                  <a:cubicBezTo>
                    <a:pt x="4" y="11"/>
                    <a:pt x="4" y="12"/>
                    <a:pt x="5" y="12"/>
                  </a:cubicBezTo>
                  <a:cubicBezTo>
                    <a:pt x="5" y="12"/>
                    <a:pt x="5" y="12"/>
                    <a:pt x="5" y="12"/>
                  </a:cubicBezTo>
                  <a:cubicBezTo>
                    <a:pt x="9" y="7"/>
                    <a:pt x="14" y="4"/>
                    <a:pt x="20" y="4"/>
                  </a:cubicBezTo>
                  <a:cubicBezTo>
                    <a:pt x="25" y="4"/>
                    <a:pt x="28" y="8"/>
                    <a:pt x="29" y="14"/>
                  </a:cubicBezTo>
                  <a:cubicBezTo>
                    <a:pt x="29" y="16"/>
                    <a:pt x="29" y="19"/>
                    <a:pt x="30" y="21"/>
                  </a:cubicBezTo>
                  <a:lnTo>
                    <a:pt x="29" y="21"/>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dirty="0">
                <a:solidFill>
                  <a:srgbClr val="000000"/>
                </a:solidFill>
                <a:latin typeface="Calibri Light" panose="020F0302020204030204" pitchFamily="34" charset="0"/>
                <a:cs typeface="Calibri Light" panose="020F0302020204030204" pitchFamily="34" charset="0"/>
              </a:endParaRPr>
            </a:p>
          </p:txBody>
        </p:sp>
        <p:sp>
          <p:nvSpPr>
            <p:cNvPr id="35" name="Freeform 34">
              <a:extLst>
                <a:ext uri="{FF2B5EF4-FFF2-40B4-BE49-F238E27FC236}">
                  <a16:creationId xmlns:a16="http://schemas.microsoft.com/office/drawing/2014/main" id="{04A122A7-509A-BC43-A647-BE0C1AD19D35}"/>
                </a:ext>
              </a:extLst>
            </p:cNvPr>
            <p:cNvSpPr>
              <a:spLocks noEditPoints="1"/>
            </p:cNvSpPr>
            <p:nvPr userDrawn="1"/>
          </p:nvSpPr>
          <p:spPr bwMode="gray">
            <a:xfrm>
              <a:off x="5818188" y="6176963"/>
              <a:ext cx="63500" cy="193675"/>
            </a:xfrm>
            <a:custGeom>
              <a:avLst/>
              <a:gdLst/>
              <a:ahLst/>
              <a:cxnLst>
                <a:cxn ang="0">
                  <a:pos x="10" y="0"/>
                </a:cxn>
                <a:cxn ang="0">
                  <a:pos x="14" y="4"/>
                </a:cxn>
                <a:cxn ang="0">
                  <a:pos x="10" y="9"/>
                </a:cxn>
                <a:cxn ang="0">
                  <a:pos x="5" y="4"/>
                </a:cxn>
                <a:cxn ang="0">
                  <a:pos x="10" y="0"/>
                </a:cxn>
                <a:cxn ang="0">
                  <a:pos x="14" y="15"/>
                </a:cxn>
                <a:cxn ang="0">
                  <a:pos x="15" y="16"/>
                </a:cxn>
                <a:cxn ang="0">
                  <a:pos x="14" y="39"/>
                </a:cxn>
                <a:cxn ang="0">
                  <a:pos x="14" y="58"/>
                </a:cxn>
                <a:cxn ang="0">
                  <a:pos x="15" y="59"/>
                </a:cxn>
                <a:cxn ang="0">
                  <a:pos x="20" y="60"/>
                </a:cxn>
                <a:cxn ang="0">
                  <a:pos x="20" y="61"/>
                </a:cxn>
                <a:cxn ang="0">
                  <a:pos x="20" y="61"/>
                </a:cxn>
                <a:cxn ang="0">
                  <a:pos x="10" y="61"/>
                </a:cxn>
                <a:cxn ang="0">
                  <a:pos x="1" y="61"/>
                </a:cxn>
                <a:cxn ang="0">
                  <a:pos x="1" y="61"/>
                </a:cxn>
                <a:cxn ang="0">
                  <a:pos x="1" y="60"/>
                </a:cxn>
                <a:cxn ang="0">
                  <a:pos x="6" y="59"/>
                </a:cxn>
                <a:cxn ang="0">
                  <a:pos x="7" y="58"/>
                </a:cxn>
                <a:cxn ang="0">
                  <a:pos x="7" y="38"/>
                </a:cxn>
                <a:cxn ang="0">
                  <a:pos x="6" y="21"/>
                </a:cxn>
                <a:cxn ang="0">
                  <a:pos x="5" y="19"/>
                </a:cxn>
                <a:cxn ang="0">
                  <a:pos x="0" y="19"/>
                </a:cxn>
                <a:cxn ang="0">
                  <a:pos x="0" y="18"/>
                </a:cxn>
                <a:cxn ang="0">
                  <a:pos x="0" y="18"/>
                </a:cxn>
                <a:cxn ang="0">
                  <a:pos x="14" y="15"/>
                </a:cxn>
              </a:cxnLst>
              <a:rect l="0" t="0" r="r" b="b"/>
              <a:pathLst>
                <a:path w="20" h="61">
                  <a:moveTo>
                    <a:pt x="10" y="0"/>
                  </a:moveTo>
                  <a:cubicBezTo>
                    <a:pt x="12" y="0"/>
                    <a:pt x="14" y="2"/>
                    <a:pt x="14" y="4"/>
                  </a:cubicBezTo>
                  <a:cubicBezTo>
                    <a:pt x="14" y="7"/>
                    <a:pt x="12" y="9"/>
                    <a:pt x="10" y="9"/>
                  </a:cubicBezTo>
                  <a:cubicBezTo>
                    <a:pt x="7" y="9"/>
                    <a:pt x="5" y="7"/>
                    <a:pt x="5" y="4"/>
                  </a:cubicBezTo>
                  <a:cubicBezTo>
                    <a:pt x="5" y="2"/>
                    <a:pt x="7" y="0"/>
                    <a:pt x="10" y="0"/>
                  </a:cubicBezTo>
                  <a:close/>
                  <a:moveTo>
                    <a:pt x="14" y="15"/>
                  </a:moveTo>
                  <a:cubicBezTo>
                    <a:pt x="15" y="15"/>
                    <a:pt x="15" y="15"/>
                    <a:pt x="15" y="16"/>
                  </a:cubicBezTo>
                  <a:cubicBezTo>
                    <a:pt x="15" y="20"/>
                    <a:pt x="14" y="34"/>
                    <a:pt x="14" y="39"/>
                  </a:cubicBezTo>
                  <a:cubicBezTo>
                    <a:pt x="14" y="43"/>
                    <a:pt x="14" y="55"/>
                    <a:pt x="14" y="58"/>
                  </a:cubicBezTo>
                  <a:cubicBezTo>
                    <a:pt x="14" y="58"/>
                    <a:pt x="14" y="59"/>
                    <a:pt x="15" y="59"/>
                  </a:cubicBezTo>
                  <a:cubicBezTo>
                    <a:pt x="20" y="60"/>
                    <a:pt x="20" y="60"/>
                    <a:pt x="20" y="60"/>
                  </a:cubicBezTo>
                  <a:cubicBezTo>
                    <a:pt x="20" y="60"/>
                    <a:pt x="20" y="60"/>
                    <a:pt x="20" y="61"/>
                  </a:cubicBezTo>
                  <a:cubicBezTo>
                    <a:pt x="20" y="61"/>
                    <a:pt x="20" y="61"/>
                    <a:pt x="20" y="61"/>
                  </a:cubicBezTo>
                  <a:cubicBezTo>
                    <a:pt x="18" y="61"/>
                    <a:pt x="15" y="61"/>
                    <a:pt x="10" y="61"/>
                  </a:cubicBezTo>
                  <a:cubicBezTo>
                    <a:pt x="6" y="61"/>
                    <a:pt x="3" y="61"/>
                    <a:pt x="1" y="61"/>
                  </a:cubicBezTo>
                  <a:cubicBezTo>
                    <a:pt x="1" y="61"/>
                    <a:pt x="1" y="61"/>
                    <a:pt x="1" y="61"/>
                  </a:cubicBezTo>
                  <a:cubicBezTo>
                    <a:pt x="1" y="60"/>
                    <a:pt x="1" y="60"/>
                    <a:pt x="1" y="60"/>
                  </a:cubicBezTo>
                  <a:cubicBezTo>
                    <a:pt x="6" y="59"/>
                    <a:pt x="6" y="59"/>
                    <a:pt x="6" y="59"/>
                  </a:cubicBezTo>
                  <a:cubicBezTo>
                    <a:pt x="7" y="58"/>
                    <a:pt x="7" y="58"/>
                    <a:pt x="7" y="58"/>
                  </a:cubicBezTo>
                  <a:cubicBezTo>
                    <a:pt x="7" y="55"/>
                    <a:pt x="7" y="43"/>
                    <a:pt x="7" y="38"/>
                  </a:cubicBezTo>
                  <a:cubicBezTo>
                    <a:pt x="7" y="34"/>
                    <a:pt x="6" y="23"/>
                    <a:pt x="6" y="21"/>
                  </a:cubicBezTo>
                  <a:cubicBezTo>
                    <a:pt x="6" y="20"/>
                    <a:pt x="6" y="19"/>
                    <a:pt x="5" y="19"/>
                  </a:cubicBezTo>
                  <a:cubicBezTo>
                    <a:pt x="0" y="19"/>
                    <a:pt x="0" y="19"/>
                    <a:pt x="0" y="19"/>
                  </a:cubicBezTo>
                  <a:cubicBezTo>
                    <a:pt x="0" y="19"/>
                    <a:pt x="0" y="18"/>
                    <a:pt x="0" y="18"/>
                  </a:cubicBezTo>
                  <a:cubicBezTo>
                    <a:pt x="0" y="18"/>
                    <a:pt x="0" y="18"/>
                    <a:pt x="0" y="18"/>
                  </a:cubicBezTo>
                  <a:lnTo>
                    <a:pt x="14" y="15"/>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dirty="0">
                <a:solidFill>
                  <a:srgbClr val="000000"/>
                </a:solidFill>
                <a:latin typeface="Calibri Light" panose="020F0302020204030204" pitchFamily="34" charset="0"/>
                <a:cs typeface="Calibri Light" panose="020F0302020204030204" pitchFamily="34" charset="0"/>
              </a:endParaRPr>
            </a:p>
          </p:txBody>
        </p:sp>
        <p:sp>
          <p:nvSpPr>
            <p:cNvPr id="36" name="Freeform 35">
              <a:extLst>
                <a:ext uri="{FF2B5EF4-FFF2-40B4-BE49-F238E27FC236}">
                  <a16:creationId xmlns:a16="http://schemas.microsoft.com/office/drawing/2014/main" id="{F5D4C3C2-F5EE-3244-9BE4-0FD99AB5841E}"/>
                </a:ext>
              </a:extLst>
            </p:cNvPr>
            <p:cNvSpPr>
              <a:spLocks/>
            </p:cNvSpPr>
            <p:nvPr userDrawn="1"/>
          </p:nvSpPr>
          <p:spPr bwMode="gray">
            <a:xfrm>
              <a:off x="5891213" y="6157913"/>
              <a:ext cx="66675" cy="212725"/>
            </a:xfrm>
            <a:custGeom>
              <a:avLst/>
              <a:gdLst/>
              <a:ahLst/>
              <a:cxnLst>
                <a:cxn ang="0">
                  <a:pos x="15" y="0"/>
                </a:cxn>
                <a:cxn ang="0">
                  <a:pos x="16" y="1"/>
                </a:cxn>
                <a:cxn ang="0">
                  <a:pos x="15" y="33"/>
                </a:cxn>
                <a:cxn ang="0">
                  <a:pos x="14" y="64"/>
                </a:cxn>
                <a:cxn ang="0">
                  <a:pos x="15" y="65"/>
                </a:cxn>
                <a:cxn ang="0">
                  <a:pos x="21" y="66"/>
                </a:cxn>
                <a:cxn ang="0">
                  <a:pos x="21" y="67"/>
                </a:cxn>
                <a:cxn ang="0">
                  <a:pos x="21" y="67"/>
                </a:cxn>
                <a:cxn ang="0">
                  <a:pos x="11" y="67"/>
                </a:cxn>
                <a:cxn ang="0">
                  <a:pos x="2" y="67"/>
                </a:cxn>
                <a:cxn ang="0">
                  <a:pos x="2" y="67"/>
                </a:cxn>
                <a:cxn ang="0">
                  <a:pos x="2" y="66"/>
                </a:cxn>
                <a:cxn ang="0">
                  <a:pos x="7" y="65"/>
                </a:cxn>
                <a:cxn ang="0">
                  <a:pos x="8" y="64"/>
                </a:cxn>
                <a:cxn ang="0">
                  <a:pos x="8" y="33"/>
                </a:cxn>
                <a:cxn ang="0">
                  <a:pos x="7" y="5"/>
                </a:cxn>
                <a:cxn ang="0">
                  <a:pos x="6" y="3"/>
                </a:cxn>
                <a:cxn ang="0">
                  <a:pos x="0" y="3"/>
                </a:cxn>
                <a:cxn ang="0">
                  <a:pos x="0" y="2"/>
                </a:cxn>
                <a:cxn ang="0">
                  <a:pos x="0" y="2"/>
                </a:cxn>
                <a:cxn ang="0">
                  <a:pos x="15" y="0"/>
                </a:cxn>
              </a:cxnLst>
              <a:rect l="0" t="0" r="r" b="b"/>
              <a:pathLst>
                <a:path w="21" h="67">
                  <a:moveTo>
                    <a:pt x="15" y="0"/>
                  </a:moveTo>
                  <a:cubicBezTo>
                    <a:pt x="16" y="0"/>
                    <a:pt x="16" y="0"/>
                    <a:pt x="16" y="1"/>
                  </a:cubicBezTo>
                  <a:cubicBezTo>
                    <a:pt x="16" y="2"/>
                    <a:pt x="15" y="22"/>
                    <a:pt x="15" y="33"/>
                  </a:cubicBezTo>
                  <a:cubicBezTo>
                    <a:pt x="15" y="40"/>
                    <a:pt x="14" y="62"/>
                    <a:pt x="14" y="64"/>
                  </a:cubicBezTo>
                  <a:cubicBezTo>
                    <a:pt x="14" y="64"/>
                    <a:pt x="15" y="64"/>
                    <a:pt x="15" y="65"/>
                  </a:cubicBezTo>
                  <a:cubicBezTo>
                    <a:pt x="21" y="66"/>
                    <a:pt x="21" y="66"/>
                    <a:pt x="21" y="66"/>
                  </a:cubicBezTo>
                  <a:cubicBezTo>
                    <a:pt x="21" y="66"/>
                    <a:pt x="21" y="66"/>
                    <a:pt x="21" y="67"/>
                  </a:cubicBezTo>
                  <a:cubicBezTo>
                    <a:pt x="21" y="67"/>
                    <a:pt x="21" y="67"/>
                    <a:pt x="21" y="67"/>
                  </a:cubicBezTo>
                  <a:cubicBezTo>
                    <a:pt x="19" y="67"/>
                    <a:pt x="15" y="67"/>
                    <a:pt x="11" y="67"/>
                  </a:cubicBezTo>
                  <a:cubicBezTo>
                    <a:pt x="7" y="67"/>
                    <a:pt x="4" y="67"/>
                    <a:pt x="2" y="67"/>
                  </a:cubicBezTo>
                  <a:cubicBezTo>
                    <a:pt x="2" y="67"/>
                    <a:pt x="2" y="67"/>
                    <a:pt x="2" y="67"/>
                  </a:cubicBezTo>
                  <a:cubicBezTo>
                    <a:pt x="2" y="66"/>
                    <a:pt x="2" y="66"/>
                    <a:pt x="2" y="66"/>
                  </a:cubicBezTo>
                  <a:cubicBezTo>
                    <a:pt x="7" y="65"/>
                    <a:pt x="7" y="65"/>
                    <a:pt x="7" y="65"/>
                  </a:cubicBezTo>
                  <a:cubicBezTo>
                    <a:pt x="7" y="65"/>
                    <a:pt x="8" y="64"/>
                    <a:pt x="8" y="64"/>
                  </a:cubicBezTo>
                  <a:cubicBezTo>
                    <a:pt x="8" y="61"/>
                    <a:pt x="8" y="38"/>
                    <a:pt x="8" y="33"/>
                  </a:cubicBezTo>
                  <a:cubicBezTo>
                    <a:pt x="8" y="28"/>
                    <a:pt x="7" y="8"/>
                    <a:pt x="7" y="5"/>
                  </a:cubicBezTo>
                  <a:cubicBezTo>
                    <a:pt x="7" y="4"/>
                    <a:pt x="7" y="3"/>
                    <a:pt x="6" y="3"/>
                  </a:cubicBezTo>
                  <a:cubicBezTo>
                    <a:pt x="0" y="3"/>
                    <a:pt x="0" y="3"/>
                    <a:pt x="0" y="3"/>
                  </a:cubicBezTo>
                  <a:cubicBezTo>
                    <a:pt x="0" y="3"/>
                    <a:pt x="0" y="2"/>
                    <a:pt x="0" y="2"/>
                  </a:cubicBezTo>
                  <a:cubicBezTo>
                    <a:pt x="0" y="2"/>
                    <a:pt x="0" y="2"/>
                    <a:pt x="0" y="2"/>
                  </a:cubicBezTo>
                  <a:lnTo>
                    <a:pt x="15" y="0"/>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dirty="0">
                <a:solidFill>
                  <a:srgbClr val="000000"/>
                </a:solidFill>
                <a:latin typeface="Calibri Light" panose="020F0302020204030204" pitchFamily="34" charset="0"/>
                <a:cs typeface="Calibri Light" panose="020F0302020204030204" pitchFamily="34" charset="0"/>
              </a:endParaRPr>
            </a:p>
          </p:txBody>
        </p:sp>
        <p:sp>
          <p:nvSpPr>
            <p:cNvPr id="37" name="Freeform 36">
              <a:extLst>
                <a:ext uri="{FF2B5EF4-FFF2-40B4-BE49-F238E27FC236}">
                  <a16:creationId xmlns:a16="http://schemas.microsoft.com/office/drawing/2014/main" id="{9443B11F-71F4-8E49-BE90-4CB4DB1BA1D9}"/>
                </a:ext>
              </a:extLst>
            </p:cNvPr>
            <p:cNvSpPr>
              <a:spLocks noEditPoints="1"/>
            </p:cNvSpPr>
            <p:nvPr userDrawn="1"/>
          </p:nvSpPr>
          <p:spPr bwMode="gray">
            <a:xfrm>
              <a:off x="5973763" y="6224588"/>
              <a:ext cx="117475" cy="146050"/>
            </a:xfrm>
            <a:custGeom>
              <a:avLst/>
              <a:gdLst/>
              <a:ahLst/>
              <a:cxnLst>
                <a:cxn ang="0">
                  <a:pos x="20" y="2"/>
                </a:cxn>
                <a:cxn ang="0">
                  <a:pos x="29" y="18"/>
                </a:cxn>
                <a:cxn ang="0">
                  <a:pos x="27" y="21"/>
                </a:cxn>
                <a:cxn ang="0">
                  <a:pos x="9" y="21"/>
                </a:cxn>
                <a:cxn ang="0">
                  <a:pos x="20" y="2"/>
                </a:cxn>
                <a:cxn ang="0">
                  <a:pos x="37" y="20"/>
                </a:cxn>
                <a:cxn ang="0">
                  <a:pos x="21" y="0"/>
                </a:cxn>
                <a:cxn ang="0">
                  <a:pos x="0" y="27"/>
                </a:cxn>
                <a:cxn ang="0">
                  <a:pos x="19" y="46"/>
                </a:cxn>
                <a:cxn ang="0">
                  <a:pos x="26" y="45"/>
                </a:cxn>
                <a:cxn ang="0">
                  <a:pos x="37" y="40"/>
                </a:cxn>
                <a:cxn ang="0">
                  <a:pos x="37" y="40"/>
                </a:cxn>
                <a:cxn ang="0">
                  <a:pos x="36" y="39"/>
                </a:cxn>
                <a:cxn ang="0">
                  <a:pos x="28" y="42"/>
                </a:cxn>
                <a:cxn ang="0">
                  <a:pos x="22" y="43"/>
                </a:cxn>
                <a:cxn ang="0">
                  <a:pos x="9" y="29"/>
                </a:cxn>
                <a:cxn ang="0">
                  <a:pos x="9" y="23"/>
                </a:cxn>
                <a:cxn ang="0">
                  <a:pos x="35" y="22"/>
                </a:cxn>
                <a:cxn ang="0">
                  <a:pos x="37" y="20"/>
                </a:cxn>
              </a:cxnLst>
              <a:rect l="0" t="0" r="r" b="b"/>
              <a:pathLst>
                <a:path w="37" h="46">
                  <a:moveTo>
                    <a:pt x="20" y="2"/>
                  </a:moveTo>
                  <a:cubicBezTo>
                    <a:pt x="26" y="2"/>
                    <a:pt x="29" y="13"/>
                    <a:pt x="29" y="18"/>
                  </a:cubicBezTo>
                  <a:cubicBezTo>
                    <a:pt x="29" y="20"/>
                    <a:pt x="28" y="20"/>
                    <a:pt x="27" y="21"/>
                  </a:cubicBezTo>
                  <a:cubicBezTo>
                    <a:pt x="24" y="21"/>
                    <a:pt x="14" y="22"/>
                    <a:pt x="9" y="21"/>
                  </a:cubicBezTo>
                  <a:cubicBezTo>
                    <a:pt x="9" y="9"/>
                    <a:pt x="14" y="2"/>
                    <a:pt x="20" y="2"/>
                  </a:cubicBezTo>
                  <a:close/>
                  <a:moveTo>
                    <a:pt x="37" y="20"/>
                  </a:moveTo>
                  <a:cubicBezTo>
                    <a:pt x="37" y="11"/>
                    <a:pt x="32" y="0"/>
                    <a:pt x="21" y="0"/>
                  </a:cubicBezTo>
                  <a:cubicBezTo>
                    <a:pt x="9" y="0"/>
                    <a:pt x="0" y="14"/>
                    <a:pt x="0" y="27"/>
                  </a:cubicBezTo>
                  <a:cubicBezTo>
                    <a:pt x="0" y="40"/>
                    <a:pt x="8" y="46"/>
                    <a:pt x="19" y="46"/>
                  </a:cubicBezTo>
                  <a:cubicBezTo>
                    <a:pt x="22" y="46"/>
                    <a:pt x="25" y="46"/>
                    <a:pt x="26" y="45"/>
                  </a:cubicBezTo>
                  <a:cubicBezTo>
                    <a:pt x="30" y="44"/>
                    <a:pt x="34" y="42"/>
                    <a:pt x="37" y="40"/>
                  </a:cubicBezTo>
                  <a:cubicBezTo>
                    <a:pt x="37" y="40"/>
                    <a:pt x="37" y="40"/>
                    <a:pt x="37" y="40"/>
                  </a:cubicBezTo>
                  <a:cubicBezTo>
                    <a:pt x="37" y="39"/>
                    <a:pt x="37" y="39"/>
                    <a:pt x="36" y="39"/>
                  </a:cubicBezTo>
                  <a:cubicBezTo>
                    <a:pt x="34" y="40"/>
                    <a:pt x="31" y="41"/>
                    <a:pt x="28" y="42"/>
                  </a:cubicBezTo>
                  <a:cubicBezTo>
                    <a:pt x="27" y="43"/>
                    <a:pt x="25" y="43"/>
                    <a:pt x="22" y="43"/>
                  </a:cubicBezTo>
                  <a:cubicBezTo>
                    <a:pt x="15" y="43"/>
                    <a:pt x="10" y="38"/>
                    <a:pt x="9" y="29"/>
                  </a:cubicBezTo>
                  <a:cubicBezTo>
                    <a:pt x="9" y="27"/>
                    <a:pt x="9" y="25"/>
                    <a:pt x="9" y="23"/>
                  </a:cubicBezTo>
                  <a:cubicBezTo>
                    <a:pt x="13" y="23"/>
                    <a:pt x="31" y="23"/>
                    <a:pt x="35" y="22"/>
                  </a:cubicBezTo>
                  <a:cubicBezTo>
                    <a:pt x="36" y="22"/>
                    <a:pt x="37" y="21"/>
                    <a:pt x="37" y="20"/>
                  </a:cubicBez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dirty="0">
                <a:solidFill>
                  <a:srgbClr val="000000"/>
                </a:solidFill>
                <a:latin typeface="Calibri Light" panose="020F0302020204030204" pitchFamily="34" charset="0"/>
                <a:cs typeface="Calibri Light" panose="020F0302020204030204" pitchFamily="34" charset="0"/>
              </a:endParaRPr>
            </a:p>
          </p:txBody>
        </p:sp>
        <p:sp>
          <p:nvSpPr>
            <p:cNvPr id="38" name="Freeform 37">
              <a:extLst>
                <a:ext uri="{FF2B5EF4-FFF2-40B4-BE49-F238E27FC236}">
                  <a16:creationId xmlns:a16="http://schemas.microsoft.com/office/drawing/2014/main" id="{51017DC1-24EA-4D40-856A-036B0F212E0D}"/>
                </a:ext>
              </a:extLst>
            </p:cNvPr>
            <p:cNvSpPr>
              <a:spLocks/>
            </p:cNvSpPr>
            <p:nvPr userDrawn="1"/>
          </p:nvSpPr>
          <p:spPr bwMode="gray">
            <a:xfrm>
              <a:off x="6097588" y="6227763"/>
              <a:ext cx="152400" cy="201612"/>
            </a:xfrm>
            <a:custGeom>
              <a:avLst/>
              <a:gdLst/>
              <a:ahLst/>
              <a:cxnLst>
                <a:cxn ang="0">
                  <a:pos x="48" y="0"/>
                </a:cxn>
                <a:cxn ang="0">
                  <a:pos x="48" y="0"/>
                </a:cxn>
                <a:cxn ang="0">
                  <a:pos x="47" y="1"/>
                </a:cxn>
                <a:cxn ang="0">
                  <a:pos x="45" y="2"/>
                </a:cxn>
                <a:cxn ang="0">
                  <a:pos x="44" y="4"/>
                </a:cxn>
                <a:cxn ang="0">
                  <a:pos x="27" y="43"/>
                </a:cxn>
                <a:cxn ang="0">
                  <a:pos x="6" y="64"/>
                </a:cxn>
                <a:cxn ang="0">
                  <a:pos x="3" y="63"/>
                </a:cxn>
                <a:cxn ang="0">
                  <a:pos x="0" y="54"/>
                </a:cxn>
                <a:cxn ang="0">
                  <a:pos x="1" y="53"/>
                </a:cxn>
                <a:cxn ang="0">
                  <a:pos x="2" y="53"/>
                </a:cxn>
                <a:cxn ang="0">
                  <a:pos x="5" y="57"/>
                </a:cxn>
                <a:cxn ang="0">
                  <a:pos x="7" y="59"/>
                </a:cxn>
                <a:cxn ang="0">
                  <a:pos x="21" y="48"/>
                </a:cxn>
                <a:cxn ang="0">
                  <a:pos x="21" y="45"/>
                </a:cxn>
                <a:cxn ang="0">
                  <a:pos x="6" y="3"/>
                </a:cxn>
                <a:cxn ang="0">
                  <a:pos x="5" y="2"/>
                </a:cxn>
                <a:cxn ang="0">
                  <a:pos x="2" y="1"/>
                </a:cxn>
                <a:cxn ang="0">
                  <a:pos x="1" y="0"/>
                </a:cxn>
                <a:cxn ang="0">
                  <a:pos x="1" y="0"/>
                </a:cxn>
                <a:cxn ang="0">
                  <a:pos x="21" y="0"/>
                </a:cxn>
                <a:cxn ang="0">
                  <a:pos x="21" y="0"/>
                </a:cxn>
                <a:cxn ang="0">
                  <a:pos x="21" y="1"/>
                </a:cxn>
                <a:cxn ang="0">
                  <a:pos x="16" y="2"/>
                </a:cxn>
                <a:cxn ang="0">
                  <a:pos x="15" y="3"/>
                </a:cxn>
                <a:cxn ang="0">
                  <a:pos x="25" y="37"/>
                </a:cxn>
                <a:cxn ang="0">
                  <a:pos x="26" y="40"/>
                </a:cxn>
                <a:cxn ang="0">
                  <a:pos x="27" y="40"/>
                </a:cxn>
                <a:cxn ang="0">
                  <a:pos x="28" y="37"/>
                </a:cxn>
                <a:cxn ang="0">
                  <a:pos x="38" y="4"/>
                </a:cxn>
                <a:cxn ang="0">
                  <a:pos x="37" y="2"/>
                </a:cxn>
                <a:cxn ang="0">
                  <a:pos x="33" y="1"/>
                </a:cxn>
                <a:cxn ang="0">
                  <a:pos x="32" y="0"/>
                </a:cxn>
                <a:cxn ang="0">
                  <a:pos x="32" y="0"/>
                </a:cxn>
                <a:cxn ang="0">
                  <a:pos x="48" y="0"/>
                </a:cxn>
              </a:cxnLst>
              <a:rect l="0" t="0" r="r" b="b"/>
              <a:pathLst>
                <a:path w="48" h="64">
                  <a:moveTo>
                    <a:pt x="48" y="0"/>
                  </a:moveTo>
                  <a:cubicBezTo>
                    <a:pt x="48" y="0"/>
                    <a:pt x="48" y="0"/>
                    <a:pt x="48" y="0"/>
                  </a:cubicBezTo>
                  <a:cubicBezTo>
                    <a:pt x="48" y="1"/>
                    <a:pt x="48" y="1"/>
                    <a:pt x="47" y="1"/>
                  </a:cubicBezTo>
                  <a:cubicBezTo>
                    <a:pt x="45" y="2"/>
                    <a:pt x="45" y="2"/>
                    <a:pt x="45" y="2"/>
                  </a:cubicBezTo>
                  <a:cubicBezTo>
                    <a:pt x="45" y="2"/>
                    <a:pt x="44" y="3"/>
                    <a:pt x="44" y="4"/>
                  </a:cubicBezTo>
                  <a:cubicBezTo>
                    <a:pt x="42" y="10"/>
                    <a:pt x="33" y="33"/>
                    <a:pt x="27" y="43"/>
                  </a:cubicBezTo>
                  <a:cubicBezTo>
                    <a:pt x="22" y="52"/>
                    <a:pt x="14" y="64"/>
                    <a:pt x="6" y="64"/>
                  </a:cubicBezTo>
                  <a:cubicBezTo>
                    <a:pt x="3" y="64"/>
                    <a:pt x="3" y="63"/>
                    <a:pt x="3" y="63"/>
                  </a:cubicBezTo>
                  <a:cubicBezTo>
                    <a:pt x="0" y="54"/>
                    <a:pt x="0" y="54"/>
                    <a:pt x="0" y="54"/>
                  </a:cubicBezTo>
                  <a:cubicBezTo>
                    <a:pt x="0" y="53"/>
                    <a:pt x="1" y="53"/>
                    <a:pt x="1" y="53"/>
                  </a:cubicBezTo>
                  <a:cubicBezTo>
                    <a:pt x="1" y="53"/>
                    <a:pt x="1" y="53"/>
                    <a:pt x="2" y="53"/>
                  </a:cubicBezTo>
                  <a:cubicBezTo>
                    <a:pt x="5" y="57"/>
                    <a:pt x="5" y="57"/>
                    <a:pt x="5" y="57"/>
                  </a:cubicBezTo>
                  <a:cubicBezTo>
                    <a:pt x="5" y="58"/>
                    <a:pt x="6" y="59"/>
                    <a:pt x="7" y="59"/>
                  </a:cubicBezTo>
                  <a:cubicBezTo>
                    <a:pt x="11" y="59"/>
                    <a:pt x="17" y="54"/>
                    <a:pt x="21" y="48"/>
                  </a:cubicBezTo>
                  <a:cubicBezTo>
                    <a:pt x="22" y="47"/>
                    <a:pt x="22" y="46"/>
                    <a:pt x="21" y="45"/>
                  </a:cubicBezTo>
                  <a:cubicBezTo>
                    <a:pt x="18" y="37"/>
                    <a:pt x="9" y="13"/>
                    <a:pt x="6" y="3"/>
                  </a:cubicBezTo>
                  <a:cubicBezTo>
                    <a:pt x="5" y="3"/>
                    <a:pt x="5" y="2"/>
                    <a:pt x="5" y="2"/>
                  </a:cubicBezTo>
                  <a:cubicBezTo>
                    <a:pt x="2" y="1"/>
                    <a:pt x="2" y="1"/>
                    <a:pt x="2" y="1"/>
                  </a:cubicBezTo>
                  <a:cubicBezTo>
                    <a:pt x="1" y="1"/>
                    <a:pt x="1" y="1"/>
                    <a:pt x="1" y="0"/>
                  </a:cubicBezTo>
                  <a:cubicBezTo>
                    <a:pt x="1" y="0"/>
                    <a:pt x="1" y="0"/>
                    <a:pt x="1" y="0"/>
                  </a:cubicBezTo>
                  <a:cubicBezTo>
                    <a:pt x="21" y="0"/>
                    <a:pt x="21" y="0"/>
                    <a:pt x="21" y="0"/>
                  </a:cubicBezTo>
                  <a:cubicBezTo>
                    <a:pt x="21" y="0"/>
                    <a:pt x="21" y="0"/>
                    <a:pt x="21" y="0"/>
                  </a:cubicBezTo>
                  <a:cubicBezTo>
                    <a:pt x="21" y="1"/>
                    <a:pt x="21" y="1"/>
                    <a:pt x="21" y="1"/>
                  </a:cubicBezTo>
                  <a:cubicBezTo>
                    <a:pt x="16" y="2"/>
                    <a:pt x="16" y="2"/>
                    <a:pt x="16" y="2"/>
                  </a:cubicBezTo>
                  <a:cubicBezTo>
                    <a:pt x="15" y="2"/>
                    <a:pt x="15" y="3"/>
                    <a:pt x="15" y="3"/>
                  </a:cubicBezTo>
                  <a:cubicBezTo>
                    <a:pt x="17" y="11"/>
                    <a:pt x="23" y="29"/>
                    <a:pt x="25" y="37"/>
                  </a:cubicBezTo>
                  <a:cubicBezTo>
                    <a:pt x="26" y="38"/>
                    <a:pt x="26" y="39"/>
                    <a:pt x="26" y="40"/>
                  </a:cubicBezTo>
                  <a:cubicBezTo>
                    <a:pt x="27" y="40"/>
                    <a:pt x="27" y="40"/>
                    <a:pt x="27" y="40"/>
                  </a:cubicBezTo>
                  <a:cubicBezTo>
                    <a:pt x="27" y="39"/>
                    <a:pt x="28" y="38"/>
                    <a:pt x="28" y="37"/>
                  </a:cubicBezTo>
                  <a:cubicBezTo>
                    <a:pt x="31" y="29"/>
                    <a:pt x="36" y="13"/>
                    <a:pt x="38" y="4"/>
                  </a:cubicBezTo>
                  <a:cubicBezTo>
                    <a:pt x="38" y="2"/>
                    <a:pt x="38" y="2"/>
                    <a:pt x="37" y="2"/>
                  </a:cubicBezTo>
                  <a:cubicBezTo>
                    <a:pt x="33" y="1"/>
                    <a:pt x="33" y="1"/>
                    <a:pt x="33" y="1"/>
                  </a:cubicBezTo>
                  <a:cubicBezTo>
                    <a:pt x="32" y="1"/>
                    <a:pt x="32" y="1"/>
                    <a:pt x="32" y="0"/>
                  </a:cubicBezTo>
                  <a:cubicBezTo>
                    <a:pt x="32" y="0"/>
                    <a:pt x="32" y="0"/>
                    <a:pt x="32" y="0"/>
                  </a:cubicBezTo>
                  <a:lnTo>
                    <a:pt x="48" y="0"/>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dirty="0">
                <a:solidFill>
                  <a:srgbClr val="000000"/>
                </a:solidFill>
                <a:latin typeface="Calibri Light" panose="020F0302020204030204" pitchFamily="34" charset="0"/>
                <a:cs typeface="Calibri Light" panose="020F0302020204030204" pitchFamily="34" charset="0"/>
              </a:endParaRPr>
            </a:p>
          </p:txBody>
        </p:sp>
        <p:sp>
          <p:nvSpPr>
            <p:cNvPr id="39" name="Freeform 38">
              <a:extLst>
                <a:ext uri="{FF2B5EF4-FFF2-40B4-BE49-F238E27FC236}">
                  <a16:creationId xmlns:a16="http://schemas.microsoft.com/office/drawing/2014/main" id="{04BBAE89-31B8-D74D-B9A0-6A709319630D}"/>
                </a:ext>
              </a:extLst>
            </p:cNvPr>
            <p:cNvSpPr>
              <a:spLocks/>
            </p:cNvSpPr>
            <p:nvPr userDrawn="1"/>
          </p:nvSpPr>
          <p:spPr bwMode="gray">
            <a:xfrm>
              <a:off x="4816475" y="6445250"/>
              <a:ext cx="57150" cy="76200"/>
            </a:xfrm>
            <a:custGeom>
              <a:avLst/>
              <a:gdLst/>
              <a:ahLst/>
              <a:cxnLst>
                <a:cxn ang="0">
                  <a:pos x="18" y="23"/>
                </a:cxn>
                <a:cxn ang="0">
                  <a:pos x="12" y="24"/>
                </a:cxn>
                <a:cxn ang="0">
                  <a:pos x="0" y="12"/>
                </a:cxn>
                <a:cxn ang="0">
                  <a:pos x="13" y="0"/>
                </a:cxn>
                <a:cxn ang="0">
                  <a:pos x="18" y="1"/>
                </a:cxn>
                <a:cxn ang="0">
                  <a:pos x="18" y="3"/>
                </a:cxn>
                <a:cxn ang="0">
                  <a:pos x="13" y="2"/>
                </a:cxn>
                <a:cxn ang="0">
                  <a:pos x="4" y="12"/>
                </a:cxn>
                <a:cxn ang="0">
                  <a:pos x="13" y="22"/>
                </a:cxn>
                <a:cxn ang="0">
                  <a:pos x="18" y="21"/>
                </a:cxn>
                <a:cxn ang="0">
                  <a:pos x="18" y="23"/>
                </a:cxn>
              </a:cxnLst>
              <a:rect l="0" t="0" r="r" b="b"/>
              <a:pathLst>
                <a:path w="18" h="24">
                  <a:moveTo>
                    <a:pt x="18" y="23"/>
                  </a:moveTo>
                  <a:cubicBezTo>
                    <a:pt x="17" y="24"/>
                    <a:pt x="15" y="24"/>
                    <a:pt x="12" y="24"/>
                  </a:cubicBezTo>
                  <a:cubicBezTo>
                    <a:pt x="5" y="24"/>
                    <a:pt x="0" y="20"/>
                    <a:pt x="0" y="12"/>
                  </a:cubicBezTo>
                  <a:cubicBezTo>
                    <a:pt x="0" y="5"/>
                    <a:pt x="5" y="0"/>
                    <a:pt x="13" y="0"/>
                  </a:cubicBezTo>
                  <a:cubicBezTo>
                    <a:pt x="16" y="0"/>
                    <a:pt x="18" y="0"/>
                    <a:pt x="18" y="1"/>
                  </a:cubicBezTo>
                  <a:cubicBezTo>
                    <a:pt x="18" y="3"/>
                    <a:pt x="18" y="3"/>
                    <a:pt x="18" y="3"/>
                  </a:cubicBezTo>
                  <a:cubicBezTo>
                    <a:pt x="16" y="3"/>
                    <a:pt x="15" y="2"/>
                    <a:pt x="13" y="2"/>
                  </a:cubicBezTo>
                  <a:cubicBezTo>
                    <a:pt x="7" y="2"/>
                    <a:pt x="4" y="6"/>
                    <a:pt x="4" y="12"/>
                  </a:cubicBezTo>
                  <a:cubicBezTo>
                    <a:pt x="4" y="18"/>
                    <a:pt x="7" y="22"/>
                    <a:pt x="13" y="22"/>
                  </a:cubicBezTo>
                  <a:cubicBezTo>
                    <a:pt x="15" y="22"/>
                    <a:pt x="16" y="21"/>
                    <a:pt x="18" y="21"/>
                  </a:cubicBezTo>
                  <a:lnTo>
                    <a:pt x="18" y="23"/>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dirty="0">
                <a:solidFill>
                  <a:srgbClr val="000000"/>
                </a:solidFill>
                <a:latin typeface="Calibri Light" panose="020F0302020204030204" pitchFamily="34" charset="0"/>
                <a:cs typeface="Calibri Light" panose="020F0302020204030204" pitchFamily="34" charset="0"/>
              </a:endParaRPr>
            </a:p>
          </p:txBody>
        </p:sp>
        <p:sp>
          <p:nvSpPr>
            <p:cNvPr id="40" name="Freeform 39">
              <a:extLst>
                <a:ext uri="{FF2B5EF4-FFF2-40B4-BE49-F238E27FC236}">
                  <a16:creationId xmlns:a16="http://schemas.microsoft.com/office/drawing/2014/main" id="{F6BF25AA-3B89-114F-9520-60CA93016612}"/>
                </a:ext>
              </a:extLst>
            </p:cNvPr>
            <p:cNvSpPr>
              <a:spLocks/>
            </p:cNvSpPr>
            <p:nvPr userDrawn="1"/>
          </p:nvSpPr>
          <p:spPr bwMode="gray">
            <a:xfrm>
              <a:off x="4892675" y="6445250"/>
              <a:ext cx="57150" cy="76200"/>
            </a:xfrm>
            <a:custGeom>
              <a:avLst/>
              <a:gdLst/>
              <a:ahLst/>
              <a:cxnLst>
                <a:cxn ang="0">
                  <a:pos x="6" y="0"/>
                </a:cxn>
                <a:cxn ang="0">
                  <a:pos x="6" y="20"/>
                </a:cxn>
                <a:cxn ang="0">
                  <a:pos x="30" y="20"/>
                </a:cxn>
                <a:cxn ang="0">
                  <a:pos x="30" y="0"/>
                </a:cxn>
                <a:cxn ang="0">
                  <a:pos x="36" y="0"/>
                </a:cxn>
                <a:cxn ang="0">
                  <a:pos x="36" y="48"/>
                </a:cxn>
                <a:cxn ang="0">
                  <a:pos x="30" y="48"/>
                </a:cxn>
                <a:cxn ang="0">
                  <a:pos x="30" y="26"/>
                </a:cxn>
                <a:cxn ang="0">
                  <a:pos x="6" y="26"/>
                </a:cxn>
                <a:cxn ang="0">
                  <a:pos x="6" y="48"/>
                </a:cxn>
                <a:cxn ang="0">
                  <a:pos x="0" y="48"/>
                </a:cxn>
                <a:cxn ang="0">
                  <a:pos x="0" y="0"/>
                </a:cxn>
                <a:cxn ang="0">
                  <a:pos x="6" y="0"/>
                </a:cxn>
              </a:cxnLst>
              <a:rect l="0" t="0" r="r" b="b"/>
              <a:pathLst>
                <a:path w="36" h="48">
                  <a:moveTo>
                    <a:pt x="6" y="0"/>
                  </a:moveTo>
                  <a:lnTo>
                    <a:pt x="6" y="20"/>
                  </a:lnTo>
                  <a:lnTo>
                    <a:pt x="30" y="20"/>
                  </a:lnTo>
                  <a:lnTo>
                    <a:pt x="30" y="0"/>
                  </a:lnTo>
                  <a:lnTo>
                    <a:pt x="36" y="0"/>
                  </a:lnTo>
                  <a:lnTo>
                    <a:pt x="36" y="48"/>
                  </a:lnTo>
                  <a:lnTo>
                    <a:pt x="30" y="48"/>
                  </a:lnTo>
                  <a:lnTo>
                    <a:pt x="30" y="26"/>
                  </a:lnTo>
                  <a:lnTo>
                    <a:pt x="6" y="26"/>
                  </a:lnTo>
                  <a:lnTo>
                    <a:pt x="6" y="48"/>
                  </a:lnTo>
                  <a:lnTo>
                    <a:pt x="0" y="48"/>
                  </a:lnTo>
                  <a:lnTo>
                    <a:pt x="0" y="0"/>
                  </a:lnTo>
                  <a:lnTo>
                    <a:pt x="6" y="0"/>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dirty="0">
                <a:solidFill>
                  <a:srgbClr val="000000"/>
                </a:solidFill>
                <a:latin typeface="Calibri Light" panose="020F0302020204030204" pitchFamily="34" charset="0"/>
                <a:cs typeface="Calibri Light" panose="020F0302020204030204" pitchFamily="34" charset="0"/>
              </a:endParaRPr>
            </a:p>
          </p:txBody>
        </p:sp>
        <p:sp>
          <p:nvSpPr>
            <p:cNvPr id="41" name="Freeform 40">
              <a:extLst>
                <a:ext uri="{FF2B5EF4-FFF2-40B4-BE49-F238E27FC236}">
                  <a16:creationId xmlns:a16="http://schemas.microsoft.com/office/drawing/2014/main" id="{36D67D9C-2509-B443-8CDE-EE726599A4EA}"/>
                </a:ext>
              </a:extLst>
            </p:cNvPr>
            <p:cNvSpPr>
              <a:spLocks noEditPoints="1"/>
            </p:cNvSpPr>
            <p:nvPr userDrawn="1"/>
          </p:nvSpPr>
          <p:spPr bwMode="gray">
            <a:xfrm>
              <a:off x="4965700" y="6445250"/>
              <a:ext cx="63500" cy="76200"/>
            </a:xfrm>
            <a:custGeom>
              <a:avLst/>
              <a:gdLst/>
              <a:ahLst/>
              <a:cxnLst>
                <a:cxn ang="0">
                  <a:pos x="6" y="16"/>
                </a:cxn>
                <a:cxn ang="0">
                  <a:pos x="4" y="24"/>
                </a:cxn>
                <a:cxn ang="0">
                  <a:pos x="0" y="24"/>
                </a:cxn>
                <a:cxn ang="0">
                  <a:pos x="9" y="0"/>
                </a:cxn>
                <a:cxn ang="0">
                  <a:pos x="12" y="0"/>
                </a:cxn>
                <a:cxn ang="0">
                  <a:pos x="20" y="24"/>
                </a:cxn>
                <a:cxn ang="0">
                  <a:pos x="17" y="24"/>
                </a:cxn>
                <a:cxn ang="0">
                  <a:pos x="15" y="16"/>
                </a:cxn>
                <a:cxn ang="0">
                  <a:pos x="6" y="16"/>
                </a:cxn>
                <a:cxn ang="0">
                  <a:pos x="14" y="14"/>
                </a:cxn>
                <a:cxn ang="0">
                  <a:pos x="12" y="7"/>
                </a:cxn>
                <a:cxn ang="0">
                  <a:pos x="10" y="3"/>
                </a:cxn>
                <a:cxn ang="0">
                  <a:pos x="10" y="3"/>
                </a:cxn>
                <a:cxn ang="0">
                  <a:pos x="9" y="7"/>
                </a:cxn>
                <a:cxn ang="0">
                  <a:pos x="7" y="14"/>
                </a:cxn>
                <a:cxn ang="0">
                  <a:pos x="14" y="14"/>
                </a:cxn>
              </a:cxnLst>
              <a:rect l="0" t="0" r="r" b="b"/>
              <a:pathLst>
                <a:path w="20" h="24">
                  <a:moveTo>
                    <a:pt x="6" y="16"/>
                  </a:moveTo>
                  <a:cubicBezTo>
                    <a:pt x="4" y="24"/>
                    <a:pt x="4" y="24"/>
                    <a:pt x="4" y="24"/>
                  </a:cubicBezTo>
                  <a:cubicBezTo>
                    <a:pt x="0" y="24"/>
                    <a:pt x="0" y="24"/>
                    <a:pt x="0" y="24"/>
                  </a:cubicBezTo>
                  <a:cubicBezTo>
                    <a:pt x="9" y="0"/>
                    <a:pt x="9" y="0"/>
                    <a:pt x="9" y="0"/>
                  </a:cubicBezTo>
                  <a:cubicBezTo>
                    <a:pt x="12" y="0"/>
                    <a:pt x="12" y="0"/>
                    <a:pt x="12" y="0"/>
                  </a:cubicBezTo>
                  <a:cubicBezTo>
                    <a:pt x="20" y="24"/>
                    <a:pt x="20" y="24"/>
                    <a:pt x="20" y="24"/>
                  </a:cubicBezTo>
                  <a:cubicBezTo>
                    <a:pt x="17" y="24"/>
                    <a:pt x="17" y="24"/>
                    <a:pt x="17" y="24"/>
                  </a:cubicBezTo>
                  <a:cubicBezTo>
                    <a:pt x="15" y="16"/>
                    <a:pt x="15" y="16"/>
                    <a:pt x="15" y="16"/>
                  </a:cubicBezTo>
                  <a:lnTo>
                    <a:pt x="6" y="16"/>
                  </a:lnTo>
                  <a:close/>
                  <a:moveTo>
                    <a:pt x="14" y="14"/>
                  </a:moveTo>
                  <a:cubicBezTo>
                    <a:pt x="12" y="7"/>
                    <a:pt x="12" y="7"/>
                    <a:pt x="12" y="7"/>
                  </a:cubicBezTo>
                  <a:cubicBezTo>
                    <a:pt x="11" y="6"/>
                    <a:pt x="11" y="4"/>
                    <a:pt x="10" y="3"/>
                  </a:cubicBezTo>
                  <a:cubicBezTo>
                    <a:pt x="10" y="3"/>
                    <a:pt x="10" y="3"/>
                    <a:pt x="10" y="3"/>
                  </a:cubicBezTo>
                  <a:cubicBezTo>
                    <a:pt x="10" y="4"/>
                    <a:pt x="10" y="6"/>
                    <a:pt x="9" y="7"/>
                  </a:cubicBezTo>
                  <a:cubicBezTo>
                    <a:pt x="7" y="14"/>
                    <a:pt x="7" y="14"/>
                    <a:pt x="7" y="14"/>
                  </a:cubicBezTo>
                  <a:lnTo>
                    <a:pt x="14" y="14"/>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dirty="0">
                <a:solidFill>
                  <a:srgbClr val="000000"/>
                </a:solidFill>
                <a:latin typeface="Calibri Light" panose="020F0302020204030204" pitchFamily="34" charset="0"/>
                <a:cs typeface="Calibri Light" panose="020F0302020204030204" pitchFamily="34" charset="0"/>
              </a:endParaRPr>
            </a:p>
          </p:txBody>
        </p:sp>
        <p:sp>
          <p:nvSpPr>
            <p:cNvPr id="42" name="Freeform 41">
              <a:extLst>
                <a:ext uri="{FF2B5EF4-FFF2-40B4-BE49-F238E27FC236}">
                  <a16:creationId xmlns:a16="http://schemas.microsoft.com/office/drawing/2014/main" id="{B72926B1-9759-B34D-AA74-F3DBDCDA1EAE}"/>
                </a:ext>
              </a:extLst>
            </p:cNvPr>
            <p:cNvSpPr>
              <a:spLocks noEditPoints="1"/>
            </p:cNvSpPr>
            <p:nvPr userDrawn="1"/>
          </p:nvSpPr>
          <p:spPr bwMode="gray">
            <a:xfrm>
              <a:off x="5048250" y="6445250"/>
              <a:ext cx="47625" cy="76200"/>
            </a:xfrm>
            <a:custGeom>
              <a:avLst/>
              <a:gdLst/>
              <a:ahLst/>
              <a:cxnLst>
                <a:cxn ang="0">
                  <a:pos x="0" y="0"/>
                </a:cxn>
                <a:cxn ang="0">
                  <a:pos x="6" y="0"/>
                </a:cxn>
                <a:cxn ang="0">
                  <a:pos x="13" y="2"/>
                </a:cxn>
                <a:cxn ang="0">
                  <a:pos x="15" y="6"/>
                </a:cxn>
                <a:cxn ang="0">
                  <a:pos x="10" y="12"/>
                </a:cxn>
                <a:cxn ang="0">
                  <a:pos x="10" y="13"/>
                </a:cxn>
                <a:cxn ang="0">
                  <a:pos x="14" y="17"/>
                </a:cxn>
                <a:cxn ang="0">
                  <a:pos x="15" y="24"/>
                </a:cxn>
                <a:cxn ang="0">
                  <a:pos x="12" y="24"/>
                </a:cxn>
                <a:cxn ang="0">
                  <a:pos x="11" y="18"/>
                </a:cxn>
                <a:cxn ang="0">
                  <a:pos x="6" y="14"/>
                </a:cxn>
                <a:cxn ang="0">
                  <a:pos x="3" y="14"/>
                </a:cxn>
                <a:cxn ang="0">
                  <a:pos x="3" y="24"/>
                </a:cxn>
                <a:cxn ang="0">
                  <a:pos x="0" y="24"/>
                </a:cxn>
                <a:cxn ang="0">
                  <a:pos x="0" y="0"/>
                </a:cxn>
                <a:cxn ang="0">
                  <a:pos x="3" y="11"/>
                </a:cxn>
                <a:cxn ang="0">
                  <a:pos x="6" y="11"/>
                </a:cxn>
                <a:cxn ang="0">
                  <a:pos x="11" y="7"/>
                </a:cxn>
                <a:cxn ang="0">
                  <a:pos x="6" y="2"/>
                </a:cxn>
                <a:cxn ang="0">
                  <a:pos x="3" y="3"/>
                </a:cxn>
                <a:cxn ang="0">
                  <a:pos x="3" y="11"/>
                </a:cxn>
              </a:cxnLst>
              <a:rect l="0" t="0" r="r" b="b"/>
              <a:pathLst>
                <a:path w="15" h="24">
                  <a:moveTo>
                    <a:pt x="0" y="0"/>
                  </a:moveTo>
                  <a:cubicBezTo>
                    <a:pt x="1" y="0"/>
                    <a:pt x="4" y="0"/>
                    <a:pt x="6" y="0"/>
                  </a:cubicBezTo>
                  <a:cubicBezTo>
                    <a:pt x="9" y="0"/>
                    <a:pt x="11" y="1"/>
                    <a:pt x="13" y="2"/>
                  </a:cubicBezTo>
                  <a:cubicBezTo>
                    <a:pt x="14" y="3"/>
                    <a:pt x="15" y="5"/>
                    <a:pt x="15" y="6"/>
                  </a:cubicBezTo>
                  <a:cubicBezTo>
                    <a:pt x="15" y="10"/>
                    <a:pt x="13" y="12"/>
                    <a:pt x="10" y="12"/>
                  </a:cubicBezTo>
                  <a:cubicBezTo>
                    <a:pt x="10" y="13"/>
                    <a:pt x="10" y="13"/>
                    <a:pt x="10" y="13"/>
                  </a:cubicBezTo>
                  <a:cubicBezTo>
                    <a:pt x="12" y="13"/>
                    <a:pt x="13" y="15"/>
                    <a:pt x="14" y="17"/>
                  </a:cubicBezTo>
                  <a:cubicBezTo>
                    <a:pt x="14" y="21"/>
                    <a:pt x="15" y="23"/>
                    <a:pt x="15" y="24"/>
                  </a:cubicBezTo>
                  <a:cubicBezTo>
                    <a:pt x="12" y="24"/>
                    <a:pt x="12" y="24"/>
                    <a:pt x="12" y="24"/>
                  </a:cubicBezTo>
                  <a:cubicBezTo>
                    <a:pt x="12" y="23"/>
                    <a:pt x="11" y="21"/>
                    <a:pt x="11" y="18"/>
                  </a:cubicBezTo>
                  <a:cubicBezTo>
                    <a:pt x="10" y="15"/>
                    <a:pt x="9" y="14"/>
                    <a:pt x="6" y="14"/>
                  </a:cubicBezTo>
                  <a:cubicBezTo>
                    <a:pt x="3" y="14"/>
                    <a:pt x="3" y="14"/>
                    <a:pt x="3" y="14"/>
                  </a:cubicBezTo>
                  <a:cubicBezTo>
                    <a:pt x="3" y="24"/>
                    <a:pt x="3" y="24"/>
                    <a:pt x="3" y="24"/>
                  </a:cubicBezTo>
                  <a:cubicBezTo>
                    <a:pt x="0" y="24"/>
                    <a:pt x="0" y="24"/>
                    <a:pt x="0" y="24"/>
                  </a:cubicBezTo>
                  <a:lnTo>
                    <a:pt x="0" y="0"/>
                  </a:lnTo>
                  <a:close/>
                  <a:moveTo>
                    <a:pt x="3" y="11"/>
                  </a:moveTo>
                  <a:cubicBezTo>
                    <a:pt x="6" y="11"/>
                    <a:pt x="6" y="11"/>
                    <a:pt x="6" y="11"/>
                  </a:cubicBezTo>
                  <a:cubicBezTo>
                    <a:pt x="9" y="11"/>
                    <a:pt x="11" y="9"/>
                    <a:pt x="11" y="7"/>
                  </a:cubicBezTo>
                  <a:cubicBezTo>
                    <a:pt x="11" y="4"/>
                    <a:pt x="9" y="2"/>
                    <a:pt x="6" y="2"/>
                  </a:cubicBezTo>
                  <a:cubicBezTo>
                    <a:pt x="5" y="2"/>
                    <a:pt x="4" y="2"/>
                    <a:pt x="3" y="3"/>
                  </a:cubicBezTo>
                  <a:lnTo>
                    <a:pt x="3" y="11"/>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dirty="0">
                <a:solidFill>
                  <a:srgbClr val="000000"/>
                </a:solidFill>
                <a:latin typeface="Calibri Light" panose="020F0302020204030204" pitchFamily="34" charset="0"/>
                <a:cs typeface="Calibri Light" panose="020F0302020204030204" pitchFamily="34" charset="0"/>
              </a:endParaRPr>
            </a:p>
          </p:txBody>
        </p:sp>
        <p:sp>
          <p:nvSpPr>
            <p:cNvPr id="43" name="Freeform 42">
              <a:extLst>
                <a:ext uri="{FF2B5EF4-FFF2-40B4-BE49-F238E27FC236}">
                  <a16:creationId xmlns:a16="http://schemas.microsoft.com/office/drawing/2014/main" id="{3F899399-A230-C044-8674-E4184BE74E26}"/>
                </a:ext>
              </a:extLst>
            </p:cNvPr>
            <p:cNvSpPr>
              <a:spLocks/>
            </p:cNvSpPr>
            <p:nvPr userDrawn="1"/>
          </p:nvSpPr>
          <p:spPr bwMode="gray">
            <a:xfrm>
              <a:off x="5108575" y="6445250"/>
              <a:ext cx="53975" cy="76200"/>
            </a:xfrm>
            <a:custGeom>
              <a:avLst/>
              <a:gdLst/>
              <a:ahLst/>
              <a:cxnLst>
                <a:cxn ang="0">
                  <a:pos x="14" y="6"/>
                </a:cxn>
                <a:cxn ang="0">
                  <a:pos x="0" y="6"/>
                </a:cxn>
                <a:cxn ang="0">
                  <a:pos x="0" y="0"/>
                </a:cxn>
                <a:cxn ang="0">
                  <a:pos x="34" y="0"/>
                </a:cxn>
                <a:cxn ang="0">
                  <a:pos x="34" y="6"/>
                </a:cxn>
                <a:cxn ang="0">
                  <a:pos x="20" y="6"/>
                </a:cxn>
                <a:cxn ang="0">
                  <a:pos x="20" y="48"/>
                </a:cxn>
                <a:cxn ang="0">
                  <a:pos x="14" y="48"/>
                </a:cxn>
                <a:cxn ang="0">
                  <a:pos x="14" y="6"/>
                </a:cxn>
              </a:cxnLst>
              <a:rect l="0" t="0" r="r" b="b"/>
              <a:pathLst>
                <a:path w="34" h="48">
                  <a:moveTo>
                    <a:pt x="14" y="6"/>
                  </a:moveTo>
                  <a:lnTo>
                    <a:pt x="0" y="6"/>
                  </a:lnTo>
                  <a:lnTo>
                    <a:pt x="0" y="0"/>
                  </a:lnTo>
                  <a:lnTo>
                    <a:pt x="34" y="0"/>
                  </a:lnTo>
                  <a:lnTo>
                    <a:pt x="34" y="6"/>
                  </a:lnTo>
                  <a:lnTo>
                    <a:pt x="20" y="6"/>
                  </a:lnTo>
                  <a:lnTo>
                    <a:pt x="20" y="48"/>
                  </a:lnTo>
                  <a:lnTo>
                    <a:pt x="14" y="48"/>
                  </a:lnTo>
                  <a:lnTo>
                    <a:pt x="14" y="6"/>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dirty="0">
                <a:solidFill>
                  <a:srgbClr val="000000"/>
                </a:solidFill>
                <a:latin typeface="Calibri Light" panose="020F0302020204030204" pitchFamily="34" charset="0"/>
                <a:cs typeface="Calibri Light" panose="020F0302020204030204" pitchFamily="34" charset="0"/>
              </a:endParaRPr>
            </a:p>
          </p:txBody>
        </p:sp>
        <p:sp>
          <p:nvSpPr>
            <p:cNvPr id="44" name="Freeform 43">
              <a:extLst>
                <a:ext uri="{FF2B5EF4-FFF2-40B4-BE49-F238E27FC236}">
                  <a16:creationId xmlns:a16="http://schemas.microsoft.com/office/drawing/2014/main" id="{88B22216-798E-044E-A1F1-37177EE1D834}"/>
                </a:ext>
              </a:extLst>
            </p:cNvPr>
            <p:cNvSpPr>
              <a:spLocks/>
            </p:cNvSpPr>
            <p:nvPr userDrawn="1"/>
          </p:nvSpPr>
          <p:spPr bwMode="gray">
            <a:xfrm>
              <a:off x="5178425" y="6445250"/>
              <a:ext cx="41275" cy="76200"/>
            </a:xfrm>
            <a:custGeom>
              <a:avLst/>
              <a:gdLst/>
              <a:ahLst/>
              <a:cxnLst>
                <a:cxn ang="0">
                  <a:pos x="24" y="26"/>
                </a:cxn>
                <a:cxn ang="0">
                  <a:pos x="6" y="26"/>
                </a:cxn>
                <a:cxn ang="0">
                  <a:pos x="6" y="42"/>
                </a:cxn>
                <a:cxn ang="0">
                  <a:pos x="26" y="42"/>
                </a:cxn>
                <a:cxn ang="0">
                  <a:pos x="26" y="48"/>
                </a:cxn>
                <a:cxn ang="0">
                  <a:pos x="0" y="48"/>
                </a:cxn>
                <a:cxn ang="0">
                  <a:pos x="0" y="0"/>
                </a:cxn>
                <a:cxn ang="0">
                  <a:pos x="26" y="0"/>
                </a:cxn>
                <a:cxn ang="0">
                  <a:pos x="26" y="6"/>
                </a:cxn>
                <a:cxn ang="0">
                  <a:pos x="6" y="6"/>
                </a:cxn>
                <a:cxn ang="0">
                  <a:pos x="6" y="20"/>
                </a:cxn>
                <a:cxn ang="0">
                  <a:pos x="24" y="20"/>
                </a:cxn>
                <a:cxn ang="0">
                  <a:pos x="24" y="26"/>
                </a:cxn>
              </a:cxnLst>
              <a:rect l="0" t="0" r="r" b="b"/>
              <a:pathLst>
                <a:path w="26" h="48">
                  <a:moveTo>
                    <a:pt x="24" y="26"/>
                  </a:moveTo>
                  <a:lnTo>
                    <a:pt x="6" y="26"/>
                  </a:lnTo>
                  <a:lnTo>
                    <a:pt x="6" y="42"/>
                  </a:lnTo>
                  <a:lnTo>
                    <a:pt x="26" y="42"/>
                  </a:lnTo>
                  <a:lnTo>
                    <a:pt x="26" y="48"/>
                  </a:lnTo>
                  <a:lnTo>
                    <a:pt x="0" y="48"/>
                  </a:lnTo>
                  <a:lnTo>
                    <a:pt x="0" y="0"/>
                  </a:lnTo>
                  <a:lnTo>
                    <a:pt x="26" y="0"/>
                  </a:lnTo>
                  <a:lnTo>
                    <a:pt x="26" y="6"/>
                  </a:lnTo>
                  <a:lnTo>
                    <a:pt x="6" y="6"/>
                  </a:lnTo>
                  <a:lnTo>
                    <a:pt x="6" y="20"/>
                  </a:lnTo>
                  <a:lnTo>
                    <a:pt x="24" y="20"/>
                  </a:lnTo>
                  <a:lnTo>
                    <a:pt x="24" y="26"/>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dirty="0">
                <a:solidFill>
                  <a:srgbClr val="000000"/>
                </a:solidFill>
                <a:latin typeface="Calibri Light" panose="020F0302020204030204" pitchFamily="34" charset="0"/>
                <a:cs typeface="Calibri Light" panose="020F0302020204030204" pitchFamily="34" charset="0"/>
              </a:endParaRPr>
            </a:p>
          </p:txBody>
        </p:sp>
        <p:sp>
          <p:nvSpPr>
            <p:cNvPr id="45" name="Freeform 44">
              <a:extLst>
                <a:ext uri="{FF2B5EF4-FFF2-40B4-BE49-F238E27FC236}">
                  <a16:creationId xmlns:a16="http://schemas.microsoft.com/office/drawing/2014/main" id="{15A67C64-C658-C342-91F8-AD722A6BD2CD}"/>
                </a:ext>
              </a:extLst>
            </p:cNvPr>
            <p:cNvSpPr>
              <a:spLocks noEditPoints="1"/>
            </p:cNvSpPr>
            <p:nvPr userDrawn="1"/>
          </p:nvSpPr>
          <p:spPr bwMode="gray">
            <a:xfrm>
              <a:off x="5238750" y="6445250"/>
              <a:ext cx="50800" cy="76200"/>
            </a:xfrm>
            <a:custGeom>
              <a:avLst/>
              <a:gdLst/>
              <a:ahLst/>
              <a:cxnLst>
                <a:cxn ang="0">
                  <a:pos x="0" y="0"/>
                </a:cxn>
                <a:cxn ang="0">
                  <a:pos x="6" y="0"/>
                </a:cxn>
                <a:cxn ang="0">
                  <a:pos x="13" y="2"/>
                </a:cxn>
                <a:cxn ang="0">
                  <a:pos x="15" y="6"/>
                </a:cxn>
                <a:cxn ang="0">
                  <a:pos x="10" y="12"/>
                </a:cxn>
                <a:cxn ang="0">
                  <a:pos x="10" y="13"/>
                </a:cxn>
                <a:cxn ang="0">
                  <a:pos x="14" y="17"/>
                </a:cxn>
                <a:cxn ang="0">
                  <a:pos x="16" y="24"/>
                </a:cxn>
                <a:cxn ang="0">
                  <a:pos x="13" y="24"/>
                </a:cxn>
                <a:cxn ang="0">
                  <a:pos x="11" y="18"/>
                </a:cxn>
                <a:cxn ang="0">
                  <a:pos x="6" y="14"/>
                </a:cxn>
                <a:cxn ang="0">
                  <a:pos x="3" y="14"/>
                </a:cxn>
                <a:cxn ang="0">
                  <a:pos x="3" y="24"/>
                </a:cxn>
                <a:cxn ang="0">
                  <a:pos x="0" y="24"/>
                </a:cxn>
                <a:cxn ang="0">
                  <a:pos x="0" y="0"/>
                </a:cxn>
                <a:cxn ang="0">
                  <a:pos x="3" y="11"/>
                </a:cxn>
                <a:cxn ang="0">
                  <a:pos x="6" y="11"/>
                </a:cxn>
                <a:cxn ang="0">
                  <a:pos x="12" y="7"/>
                </a:cxn>
                <a:cxn ang="0">
                  <a:pos x="6" y="2"/>
                </a:cxn>
                <a:cxn ang="0">
                  <a:pos x="3" y="3"/>
                </a:cxn>
                <a:cxn ang="0">
                  <a:pos x="3" y="11"/>
                </a:cxn>
              </a:cxnLst>
              <a:rect l="0" t="0" r="r" b="b"/>
              <a:pathLst>
                <a:path w="16" h="24">
                  <a:moveTo>
                    <a:pt x="0" y="0"/>
                  </a:moveTo>
                  <a:cubicBezTo>
                    <a:pt x="2" y="0"/>
                    <a:pt x="4" y="0"/>
                    <a:pt x="6" y="0"/>
                  </a:cubicBezTo>
                  <a:cubicBezTo>
                    <a:pt x="9" y="0"/>
                    <a:pt x="12" y="1"/>
                    <a:pt x="13" y="2"/>
                  </a:cubicBezTo>
                  <a:cubicBezTo>
                    <a:pt x="14" y="3"/>
                    <a:pt x="15" y="5"/>
                    <a:pt x="15" y="6"/>
                  </a:cubicBezTo>
                  <a:cubicBezTo>
                    <a:pt x="15" y="10"/>
                    <a:pt x="13" y="12"/>
                    <a:pt x="10" y="12"/>
                  </a:cubicBezTo>
                  <a:cubicBezTo>
                    <a:pt x="10" y="13"/>
                    <a:pt x="10" y="13"/>
                    <a:pt x="10" y="13"/>
                  </a:cubicBezTo>
                  <a:cubicBezTo>
                    <a:pt x="12" y="13"/>
                    <a:pt x="13" y="15"/>
                    <a:pt x="14" y="17"/>
                  </a:cubicBezTo>
                  <a:cubicBezTo>
                    <a:pt x="15" y="21"/>
                    <a:pt x="15" y="23"/>
                    <a:pt x="16" y="24"/>
                  </a:cubicBezTo>
                  <a:cubicBezTo>
                    <a:pt x="13" y="24"/>
                    <a:pt x="13" y="24"/>
                    <a:pt x="13" y="24"/>
                  </a:cubicBezTo>
                  <a:cubicBezTo>
                    <a:pt x="12" y="23"/>
                    <a:pt x="12" y="21"/>
                    <a:pt x="11" y="18"/>
                  </a:cubicBezTo>
                  <a:cubicBezTo>
                    <a:pt x="10" y="15"/>
                    <a:pt x="9" y="14"/>
                    <a:pt x="6" y="14"/>
                  </a:cubicBezTo>
                  <a:cubicBezTo>
                    <a:pt x="3" y="14"/>
                    <a:pt x="3" y="14"/>
                    <a:pt x="3" y="14"/>
                  </a:cubicBezTo>
                  <a:cubicBezTo>
                    <a:pt x="3" y="24"/>
                    <a:pt x="3" y="24"/>
                    <a:pt x="3" y="24"/>
                  </a:cubicBezTo>
                  <a:cubicBezTo>
                    <a:pt x="0" y="24"/>
                    <a:pt x="0" y="24"/>
                    <a:pt x="0" y="24"/>
                  </a:cubicBezTo>
                  <a:lnTo>
                    <a:pt x="0" y="0"/>
                  </a:lnTo>
                  <a:close/>
                  <a:moveTo>
                    <a:pt x="3" y="11"/>
                  </a:moveTo>
                  <a:cubicBezTo>
                    <a:pt x="6" y="11"/>
                    <a:pt x="6" y="11"/>
                    <a:pt x="6" y="11"/>
                  </a:cubicBezTo>
                  <a:cubicBezTo>
                    <a:pt x="10" y="11"/>
                    <a:pt x="12" y="9"/>
                    <a:pt x="12" y="7"/>
                  </a:cubicBezTo>
                  <a:cubicBezTo>
                    <a:pt x="12" y="4"/>
                    <a:pt x="10" y="2"/>
                    <a:pt x="6" y="2"/>
                  </a:cubicBezTo>
                  <a:cubicBezTo>
                    <a:pt x="5" y="2"/>
                    <a:pt x="4" y="2"/>
                    <a:pt x="3" y="3"/>
                  </a:cubicBezTo>
                  <a:lnTo>
                    <a:pt x="3" y="11"/>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dirty="0">
                <a:solidFill>
                  <a:srgbClr val="000000"/>
                </a:solidFill>
                <a:latin typeface="Calibri Light" panose="020F0302020204030204" pitchFamily="34" charset="0"/>
                <a:cs typeface="Calibri Light" panose="020F0302020204030204" pitchFamily="34" charset="0"/>
              </a:endParaRPr>
            </a:p>
          </p:txBody>
        </p:sp>
        <p:sp>
          <p:nvSpPr>
            <p:cNvPr id="46" name="Freeform 45">
              <a:extLst>
                <a:ext uri="{FF2B5EF4-FFF2-40B4-BE49-F238E27FC236}">
                  <a16:creationId xmlns:a16="http://schemas.microsoft.com/office/drawing/2014/main" id="{E8E7D28C-6FD1-EB4F-A858-517D723839BC}"/>
                </a:ext>
              </a:extLst>
            </p:cNvPr>
            <p:cNvSpPr>
              <a:spLocks/>
            </p:cNvSpPr>
            <p:nvPr userDrawn="1"/>
          </p:nvSpPr>
          <p:spPr bwMode="gray">
            <a:xfrm>
              <a:off x="5305425" y="6445250"/>
              <a:ext cx="44450" cy="76200"/>
            </a:xfrm>
            <a:custGeom>
              <a:avLst/>
              <a:gdLst/>
              <a:ahLst/>
              <a:cxnLst>
                <a:cxn ang="0">
                  <a:pos x="26" y="26"/>
                </a:cxn>
                <a:cxn ang="0">
                  <a:pos x="6" y="26"/>
                </a:cxn>
                <a:cxn ang="0">
                  <a:pos x="6" y="42"/>
                </a:cxn>
                <a:cxn ang="0">
                  <a:pos x="28" y="42"/>
                </a:cxn>
                <a:cxn ang="0">
                  <a:pos x="28" y="48"/>
                </a:cxn>
                <a:cxn ang="0">
                  <a:pos x="0" y="48"/>
                </a:cxn>
                <a:cxn ang="0">
                  <a:pos x="0" y="0"/>
                </a:cxn>
                <a:cxn ang="0">
                  <a:pos x="26" y="0"/>
                </a:cxn>
                <a:cxn ang="0">
                  <a:pos x="26" y="6"/>
                </a:cxn>
                <a:cxn ang="0">
                  <a:pos x="6" y="6"/>
                </a:cxn>
                <a:cxn ang="0">
                  <a:pos x="6" y="20"/>
                </a:cxn>
                <a:cxn ang="0">
                  <a:pos x="26" y="20"/>
                </a:cxn>
                <a:cxn ang="0">
                  <a:pos x="26" y="26"/>
                </a:cxn>
              </a:cxnLst>
              <a:rect l="0" t="0" r="r" b="b"/>
              <a:pathLst>
                <a:path w="28" h="48">
                  <a:moveTo>
                    <a:pt x="26" y="26"/>
                  </a:moveTo>
                  <a:lnTo>
                    <a:pt x="6" y="26"/>
                  </a:lnTo>
                  <a:lnTo>
                    <a:pt x="6" y="42"/>
                  </a:lnTo>
                  <a:lnTo>
                    <a:pt x="28" y="42"/>
                  </a:lnTo>
                  <a:lnTo>
                    <a:pt x="28" y="48"/>
                  </a:lnTo>
                  <a:lnTo>
                    <a:pt x="0" y="48"/>
                  </a:lnTo>
                  <a:lnTo>
                    <a:pt x="0" y="0"/>
                  </a:lnTo>
                  <a:lnTo>
                    <a:pt x="26" y="0"/>
                  </a:lnTo>
                  <a:lnTo>
                    <a:pt x="26" y="6"/>
                  </a:lnTo>
                  <a:lnTo>
                    <a:pt x="6" y="6"/>
                  </a:lnTo>
                  <a:lnTo>
                    <a:pt x="6" y="20"/>
                  </a:lnTo>
                  <a:lnTo>
                    <a:pt x="26" y="20"/>
                  </a:lnTo>
                  <a:lnTo>
                    <a:pt x="26" y="26"/>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dirty="0">
                <a:solidFill>
                  <a:srgbClr val="000000"/>
                </a:solidFill>
                <a:latin typeface="Calibri Light" panose="020F0302020204030204" pitchFamily="34" charset="0"/>
                <a:cs typeface="Calibri Light" panose="020F0302020204030204" pitchFamily="34" charset="0"/>
              </a:endParaRPr>
            </a:p>
          </p:txBody>
        </p:sp>
        <p:sp>
          <p:nvSpPr>
            <p:cNvPr id="47" name="Freeform 46">
              <a:extLst>
                <a:ext uri="{FF2B5EF4-FFF2-40B4-BE49-F238E27FC236}">
                  <a16:creationId xmlns:a16="http://schemas.microsoft.com/office/drawing/2014/main" id="{4DC1EB11-F0B3-524D-B44F-D9492B0A1147}"/>
                </a:ext>
              </a:extLst>
            </p:cNvPr>
            <p:cNvSpPr>
              <a:spLocks noEditPoints="1"/>
            </p:cNvSpPr>
            <p:nvPr userDrawn="1"/>
          </p:nvSpPr>
          <p:spPr bwMode="gray">
            <a:xfrm>
              <a:off x="5368925" y="6445250"/>
              <a:ext cx="58738" cy="76200"/>
            </a:xfrm>
            <a:custGeom>
              <a:avLst/>
              <a:gdLst/>
              <a:ahLst/>
              <a:cxnLst>
                <a:cxn ang="0">
                  <a:pos x="0" y="0"/>
                </a:cxn>
                <a:cxn ang="0">
                  <a:pos x="6" y="0"/>
                </a:cxn>
                <a:cxn ang="0">
                  <a:pos x="16" y="3"/>
                </a:cxn>
                <a:cxn ang="0">
                  <a:pos x="19" y="11"/>
                </a:cxn>
                <a:cxn ang="0">
                  <a:pos x="16" y="21"/>
                </a:cxn>
                <a:cxn ang="0">
                  <a:pos x="5" y="24"/>
                </a:cxn>
                <a:cxn ang="0">
                  <a:pos x="0" y="24"/>
                </a:cxn>
                <a:cxn ang="0">
                  <a:pos x="0" y="0"/>
                </a:cxn>
                <a:cxn ang="0">
                  <a:pos x="3" y="22"/>
                </a:cxn>
                <a:cxn ang="0">
                  <a:pos x="6" y="22"/>
                </a:cxn>
                <a:cxn ang="0">
                  <a:pos x="16" y="12"/>
                </a:cxn>
                <a:cxn ang="0">
                  <a:pos x="6" y="2"/>
                </a:cxn>
                <a:cxn ang="0">
                  <a:pos x="3" y="3"/>
                </a:cxn>
                <a:cxn ang="0">
                  <a:pos x="3" y="22"/>
                </a:cxn>
              </a:cxnLst>
              <a:rect l="0" t="0" r="r" b="b"/>
              <a:pathLst>
                <a:path w="19" h="24">
                  <a:moveTo>
                    <a:pt x="0" y="0"/>
                  </a:moveTo>
                  <a:cubicBezTo>
                    <a:pt x="2" y="0"/>
                    <a:pt x="4" y="0"/>
                    <a:pt x="6" y="0"/>
                  </a:cubicBezTo>
                  <a:cubicBezTo>
                    <a:pt x="11" y="0"/>
                    <a:pt x="14" y="1"/>
                    <a:pt x="16" y="3"/>
                  </a:cubicBezTo>
                  <a:cubicBezTo>
                    <a:pt x="18" y="5"/>
                    <a:pt x="19" y="8"/>
                    <a:pt x="19" y="11"/>
                  </a:cubicBezTo>
                  <a:cubicBezTo>
                    <a:pt x="19" y="15"/>
                    <a:pt x="18" y="19"/>
                    <a:pt x="16" y="21"/>
                  </a:cubicBezTo>
                  <a:cubicBezTo>
                    <a:pt x="14" y="23"/>
                    <a:pt x="10" y="24"/>
                    <a:pt x="5" y="24"/>
                  </a:cubicBezTo>
                  <a:cubicBezTo>
                    <a:pt x="3" y="24"/>
                    <a:pt x="1" y="24"/>
                    <a:pt x="0" y="24"/>
                  </a:cubicBezTo>
                  <a:lnTo>
                    <a:pt x="0" y="0"/>
                  </a:lnTo>
                  <a:close/>
                  <a:moveTo>
                    <a:pt x="3" y="22"/>
                  </a:moveTo>
                  <a:cubicBezTo>
                    <a:pt x="4" y="22"/>
                    <a:pt x="5" y="22"/>
                    <a:pt x="6" y="22"/>
                  </a:cubicBezTo>
                  <a:cubicBezTo>
                    <a:pt x="12" y="22"/>
                    <a:pt x="16" y="18"/>
                    <a:pt x="16" y="12"/>
                  </a:cubicBezTo>
                  <a:cubicBezTo>
                    <a:pt x="16" y="6"/>
                    <a:pt x="13" y="2"/>
                    <a:pt x="6" y="2"/>
                  </a:cubicBezTo>
                  <a:cubicBezTo>
                    <a:pt x="5" y="2"/>
                    <a:pt x="4" y="3"/>
                    <a:pt x="3" y="3"/>
                  </a:cubicBezTo>
                  <a:lnTo>
                    <a:pt x="3" y="22"/>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dirty="0">
                <a:solidFill>
                  <a:srgbClr val="000000"/>
                </a:solidFill>
                <a:latin typeface="Calibri Light" panose="020F0302020204030204" pitchFamily="34" charset="0"/>
                <a:cs typeface="Calibri Light" panose="020F0302020204030204" pitchFamily="34" charset="0"/>
              </a:endParaRPr>
            </a:p>
          </p:txBody>
        </p:sp>
        <p:sp>
          <p:nvSpPr>
            <p:cNvPr id="48" name="Freeform 47">
              <a:extLst>
                <a:ext uri="{FF2B5EF4-FFF2-40B4-BE49-F238E27FC236}">
                  <a16:creationId xmlns:a16="http://schemas.microsoft.com/office/drawing/2014/main" id="{295216A1-4E49-AB48-815D-ECC09ADF8AA2}"/>
                </a:ext>
              </a:extLst>
            </p:cNvPr>
            <p:cNvSpPr>
              <a:spLocks noEditPoints="1"/>
            </p:cNvSpPr>
            <p:nvPr userDrawn="1"/>
          </p:nvSpPr>
          <p:spPr bwMode="gray">
            <a:xfrm>
              <a:off x="5472113" y="6445250"/>
              <a:ext cx="63500" cy="76200"/>
            </a:xfrm>
            <a:custGeom>
              <a:avLst/>
              <a:gdLst/>
              <a:ahLst/>
              <a:cxnLst>
                <a:cxn ang="0">
                  <a:pos x="6" y="16"/>
                </a:cxn>
                <a:cxn ang="0">
                  <a:pos x="3" y="24"/>
                </a:cxn>
                <a:cxn ang="0">
                  <a:pos x="0" y="24"/>
                </a:cxn>
                <a:cxn ang="0">
                  <a:pos x="8" y="0"/>
                </a:cxn>
                <a:cxn ang="0">
                  <a:pos x="12" y="0"/>
                </a:cxn>
                <a:cxn ang="0">
                  <a:pos x="20" y="24"/>
                </a:cxn>
                <a:cxn ang="0">
                  <a:pos x="17" y="24"/>
                </a:cxn>
                <a:cxn ang="0">
                  <a:pos x="14" y="16"/>
                </a:cxn>
                <a:cxn ang="0">
                  <a:pos x="6" y="16"/>
                </a:cxn>
                <a:cxn ang="0">
                  <a:pos x="13" y="14"/>
                </a:cxn>
                <a:cxn ang="0">
                  <a:pos x="11" y="7"/>
                </a:cxn>
                <a:cxn ang="0">
                  <a:pos x="10" y="3"/>
                </a:cxn>
                <a:cxn ang="0">
                  <a:pos x="10" y="3"/>
                </a:cxn>
                <a:cxn ang="0">
                  <a:pos x="9" y="7"/>
                </a:cxn>
                <a:cxn ang="0">
                  <a:pos x="6" y="14"/>
                </a:cxn>
                <a:cxn ang="0">
                  <a:pos x="13" y="14"/>
                </a:cxn>
              </a:cxnLst>
              <a:rect l="0" t="0" r="r" b="b"/>
              <a:pathLst>
                <a:path w="20" h="24">
                  <a:moveTo>
                    <a:pt x="6" y="16"/>
                  </a:moveTo>
                  <a:cubicBezTo>
                    <a:pt x="3" y="24"/>
                    <a:pt x="3" y="24"/>
                    <a:pt x="3" y="24"/>
                  </a:cubicBezTo>
                  <a:cubicBezTo>
                    <a:pt x="0" y="24"/>
                    <a:pt x="0" y="24"/>
                    <a:pt x="0" y="24"/>
                  </a:cubicBezTo>
                  <a:cubicBezTo>
                    <a:pt x="8" y="0"/>
                    <a:pt x="8" y="0"/>
                    <a:pt x="8" y="0"/>
                  </a:cubicBezTo>
                  <a:cubicBezTo>
                    <a:pt x="12" y="0"/>
                    <a:pt x="12" y="0"/>
                    <a:pt x="12" y="0"/>
                  </a:cubicBezTo>
                  <a:cubicBezTo>
                    <a:pt x="20" y="24"/>
                    <a:pt x="20" y="24"/>
                    <a:pt x="20" y="24"/>
                  </a:cubicBezTo>
                  <a:cubicBezTo>
                    <a:pt x="17" y="24"/>
                    <a:pt x="17" y="24"/>
                    <a:pt x="17" y="24"/>
                  </a:cubicBezTo>
                  <a:cubicBezTo>
                    <a:pt x="14" y="16"/>
                    <a:pt x="14" y="16"/>
                    <a:pt x="14" y="16"/>
                  </a:cubicBezTo>
                  <a:lnTo>
                    <a:pt x="6" y="16"/>
                  </a:lnTo>
                  <a:close/>
                  <a:moveTo>
                    <a:pt x="13" y="14"/>
                  </a:moveTo>
                  <a:cubicBezTo>
                    <a:pt x="11" y="7"/>
                    <a:pt x="11" y="7"/>
                    <a:pt x="11" y="7"/>
                  </a:cubicBezTo>
                  <a:cubicBezTo>
                    <a:pt x="11" y="6"/>
                    <a:pt x="10" y="4"/>
                    <a:pt x="10" y="3"/>
                  </a:cubicBezTo>
                  <a:cubicBezTo>
                    <a:pt x="10" y="3"/>
                    <a:pt x="10" y="3"/>
                    <a:pt x="10" y="3"/>
                  </a:cubicBezTo>
                  <a:cubicBezTo>
                    <a:pt x="9" y="4"/>
                    <a:pt x="9" y="6"/>
                    <a:pt x="9" y="7"/>
                  </a:cubicBezTo>
                  <a:cubicBezTo>
                    <a:pt x="6" y="14"/>
                    <a:pt x="6" y="14"/>
                    <a:pt x="6" y="14"/>
                  </a:cubicBezTo>
                  <a:lnTo>
                    <a:pt x="13" y="14"/>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dirty="0">
                <a:solidFill>
                  <a:srgbClr val="000000"/>
                </a:solidFill>
                <a:latin typeface="Calibri Light" panose="020F0302020204030204" pitchFamily="34" charset="0"/>
                <a:cs typeface="Calibri Light" panose="020F0302020204030204" pitchFamily="34" charset="0"/>
              </a:endParaRPr>
            </a:p>
          </p:txBody>
        </p:sp>
        <p:sp>
          <p:nvSpPr>
            <p:cNvPr id="49" name="Freeform 48">
              <a:extLst>
                <a:ext uri="{FF2B5EF4-FFF2-40B4-BE49-F238E27FC236}">
                  <a16:creationId xmlns:a16="http://schemas.microsoft.com/office/drawing/2014/main" id="{5A184FCE-C47B-4446-BA1D-E286DDD84B06}"/>
                </a:ext>
              </a:extLst>
            </p:cNvPr>
            <p:cNvSpPr>
              <a:spLocks/>
            </p:cNvSpPr>
            <p:nvPr userDrawn="1"/>
          </p:nvSpPr>
          <p:spPr bwMode="gray">
            <a:xfrm>
              <a:off x="5548313" y="6445250"/>
              <a:ext cx="57150" cy="76200"/>
            </a:xfrm>
            <a:custGeom>
              <a:avLst/>
              <a:gdLst/>
              <a:ahLst/>
              <a:cxnLst>
                <a:cxn ang="0">
                  <a:pos x="18" y="23"/>
                </a:cxn>
                <a:cxn ang="0">
                  <a:pos x="11" y="24"/>
                </a:cxn>
                <a:cxn ang="0">
                  <a:pos x="0" y="12"/>
                </a:cxn>
                <a:cxn ang="0">
                  <a:pos x="12" y="0"/>
                </a:cxn>
                <a:cxn ang="0">
                  <a:pos x="18" y="1"/>
                </a:cxn>
                <a:cxn ang="0">
                  <a:pos x="17" y="3"/>
                </a:cxn>
                <a:cxn ang="0">
                  <a:pos x="12" y="2"/>
                </a:cxn>
                <a:cxn ang="0">
                  <a:pos x="3" y="12"/>
                </a:cxn>
                <a:cxn ang="0">
                  <a:pos x="12" y="22"/>
                </a:cxn>
                <a:cxn ang="0">
                  <a:pos x="17" y="21"/>
                </a:cxn>
                <a:cxn ang="0">
                  <a:pos x="18" y="23"/>
                </a:cxn>
              </a:cxnLst>
              <a:rect l="0" t="0" r="r" b="b"/>
              <a:pathLst>
                <a:path w="18" h="24">
                  <a:moveTo>
                    <a:pt x="18" y="23"/>
                  </a:moveTo>
                  <a:cubicBezTo>
                    <a:pt x="16" y="24"/>
                    <a:pt x="14" y="24"/>
                    <a:pt x="11" y="24"/>
                  </a:cubicBezTo>
                  <a:cubicBezTo>
                    <a:pt x="5" y="24"/>
                    <a:pt x="0" y="20"/>
                    <a:pt x="0" y="12"/>
                  </a:cubicBezTo>
                  <a:cubicBezTo>
                    <a:pt x="0" y="5"/>
                    <a:pt x="5" y="0"/>
                    <a:pt x="12" y="0"/>
                  </a:cubicBezTo>
                  <a:cubicBezTo>
                    <a:pt x="15" y="0"/>
                    <a:pt x="17" y="0"/>
                    <a:pt x="18" y="1"/>
                  </a:cubicBezTo>
                  <a:cubicBezTo>
                    <a:pt x="17" y="3"/>
                    <a:pt x="17" y="3"/>
                    <a:pt x="17" y="3"/>
                  </a:cubicBezTo>
                  <a:cubicBezTo>
                    <a:pt x="16" y="3"/>
                    <a:pt x="14" y="2"/>
                    <a:pt x="12" y="2"/>
                  </a:cubicBezTo>
                  <a:cubicBezTo>
                    <a:pt x="6" y="2"/>
                    <a:pt x="3" y="6"/>
                    <a:pt x="3" y="12"/>
                  </a:cubicBezTo>
                  <a:cubicBezTo>
                    <a:pt x="3" y="18"/>
                    <a:pt x="6" y="22"/>
                    <a:pt x="12" y="22"/>
                  </a:cubicBezTo>
                  <a:cubicBezTo>
                    <a:pt x="14" y="22"/>
                    <a:pt x="16" y="21"/>
                    <a:pt x="17" y="21"/>
                  </a:cubicBezTo>
                  <a:lnTo>
                    <a:pt x="18" y="23"/>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dirty="0">
                <a:solidFill>
                  <a:srgbClr val="000000"/>
                </a:solidFill>
                <a:latin typeface="Calibri Light" panose="020F0302020204030204" pitchFamily="34" charset="0"/>
                <a:cs typeface="Calibri Light" panose="020F0302020204030204" pitchFamily="34" charset="0"/>
              </a:endParaRPr>
            </a:p>
          </p:txBody>
        </p:sp>
        <p:sp>
          <p:nvSpPr>
            <p:cNvPr id="50" name="Freeform 49">
              <a:extLst>
                <a:ext uri="{FF2B5EF4-FFF2-40B4-BE49-F238E27FC236}">
                  <a16:creationId xmlns:a16="http://schemas.microsoft.com/office/drawing/2014/main" id="{7650BDEC-1252-284F-B324-192B5232D5E8}"/>
                </a:ext>
              </a:extLst>
            </p:cNvPr>
            <p:cNvSpPr>
              <a:spLocks/>
            </p:cNvSpPr>
            <p:nvPr userDrawn="1"/>
          </p:nvSpPr>
          <p:spPr bwMode="gray">
            <a:xfrm>
              <a:off x="5614988" y="6445250"/>
              <a:ext cx="57150" cy="76200"/>
            </a:xfrm>
            <a:custGeom>
              <a:avLst/>
              <a:gdLst/>
              <a:ahLst/>
              <a:cxnLst>
                <a:cxn ang="0">
                  <a:pos x="18" y="23"/>
                </a:cxn>
                <a:cxn ang="0">
                  <a:pos x="12" y="24"/>
                </a:cxn>
                <a:cxn ang="0">
                  <a:pos x="0" y="12"/>
                </a:cxn>
                <a:cxn ang="0">
                  <a:pos x="13" y="0"/>
                </a:cxn>
                <a:cxn ang="0">
                  <a:pos x="18" y="1"/>
                </a:cxn>
                <a:cxn ang="0">
                  <a:pos x="18" y="3"/>
                </a:cxn>
                <a:cxn ang="0">
                  <a:pos x="13" y="2"/>
                </a:cxn>
                <a:cxn ang="0">
                  <a:pos x="4" y="12"/>
                </a:cxn>
                <a:cxn ang="0">
                  <a:pos x="13" y="22"/>
                </a:cxn>
                <a:cxn ang="0">
                  <a:pos x="18" y="21"/>
                </a:cxn>
                <a:cxn ang="0">
                  <a:pos x="18" y="23"/>
                </a:cxn>
              </a:cxnLst>
              <a:rect l="0" t="0" r="r" b="b"/>
              <a:pathLst>
                <a:path w="18" h="24">
                  <a:moveTo>
                    <a:pt x="18" y="23"/>
                  </a:moveTo>
                  <a:cubicBezTo>
                    <a:pt x="17" y="24"/>
                    <a:pt x="15" y="24"/>
                    <a:pt x="12" y="24"/>
                  </a:cubicBezTo>
                  <a:cubicBezTo>
                    <a:pt x="5" y="24"/>
                    <a:pt x="0" y="20"/>
                    <a:pt x="0" y="12"/>
                  </a:cubicBezTo>
                  <a:cubicBezTo>
                    <a:pt x="0" y="5"/>
                    <a:pt x="5" y="0"/>
                    <a:pt x="13" y="0"/>
                  </a:cubicBezTo>
                  <a:cubicBezTo>
                    <a:pt x="16" y="0"/>
                    <a:pt x="18" y="0"/>
                    <a:pt x="18" y="1"/>
                  </a:cubicBezTo>
                  <a:cubicBezTo>
                    <a:pt x="18" y="3"/>
                    <a:pt x="18" y="3"/>
                    <a:pt x="18" y="3"/>
                  </a:cubicBezTo>
                  <a:cubicBezTo>
                    <a:pt x="17" y="3"/>
                    <a:pt x="15" y="2"/>
                    <a:pt x="13" y="2"/>
                  </a:cubicBezTo>
                  <a:cubicBezTo>
                    <a:pt x="7" y="2"/>
                    <a:pt x="4" y="6"/>
                    <a:pt x="4" y="12"/>
                  </a:cubicBezTo>
                  <a:cubicBezTo>
                    <a:pt x="4" y="18"/>
                    <a:pt x="7" y="22"/>
                    <a:pt x="13" y="22"/>
                  </a:cubicBezTo>
                  <a:cubicBezTo>
                    <a:pt x="15" y="22"/>
                    <a:pt x="17" y="21"/>
                    <a:pt x="18" y="21"/>
                  </a:cubicBezTo>
                  <a:lnTo>
                    <a:pt x="18" y="23"/>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dirty="0">
                <a:solidFill>
                  <a:srgbClr val="000000"/>
                </a:solidFill>
                <a:latin typeface="Calibri Light" panose="020F0302020204030204" pitchFamily="34" charset="0"/>
                <a:cs typeface="Calibri Light" panose="020F0302020204030204" pitchFamily="34" charset="0"/>
              </a:endParaRPr>
            </a:p>
          </p:txBody>
        </p:sp>
        <p:sp>
          <p:nvSpPr>
            <p:cNvPr id="51" name="Freeform 50">
              <a:extLst>
                <a:ext uri="{FF2B5EF4-FFF2-40B4-BE49-F238E27FC236}">
                  <a16:creationId xmlns:a16="http://schemas.microsoft.com/office/drawing/2014/main" id="{E7AA754E-863D-8D4E-880A-9688B2FA106D}"/>
                </a:ext>
              </a:extLst>
            </p:cNvPr>
            <p:cNvSpPr>
              <a:spLocks noEditPoints="1"/>
            </p:cNvSpPr>
            <p:nvPr userDrawn="1"/>
          </p:nvSpPr>
          <p:spPr bwMode="gray">
            <a:xfrm>
              <a:off x="5684838" y="6445250"/>
              <a:ext cx="69850" cy="76200"/>
            </a:xfrm>
            <a:custGeom>
              <a:avLst/>
              <a:gdLst/>
              <a:ahLst/>
              <a:cxnLst>
                <a:cxn ang="0">
                  <a:pos x="11" y="24"/>
                </a:cxn>
                <a:cxn ang="0">
                  <a:pos x="0" y="12"/>
                </a:cxn>
                <a:cxn ang="0">
                  <a:pos x="11" y="0"/>
                </a:cxn>
                <a:cxn ang="0">
                  <a:pos x="22" y="12"/>
                </a:cxn>
                <a:cxn ang="0">
                  <a:pos x="11" y="24"/>
                </a:cxn>
                <a:cxn ang="0">
                  <a:pos x="11" y="22"/>
                </a:cxn>
                <a:cxn ang="0">
                  <a:pos x="19" y="12"/>
                </a:cxn>
                <a:cxn ang="0">
                  <a:pos x="11" y="2"/>
                </a:cxn>
                <a:cxn ang="0">
                  <a:pos x="3" y="12"/>
                </a:cxn>
                <a:cxn ang="0">
                  <a:pos x="11" y="22"/>
                </a:cxn>
              </a:cxnLst>
              <a:rect l="0" t="0" r="r" b="b"/>
              <a:pathLst>
                <a:path w="22" h="24">
                  <a:moveTo>
                    <a:pt x="11" y="24"/>
                  </a:moveTo>
                  <a:cubicBezTo>
                    <a:pt x="4" y="24"/>
                    <a:pt x="0" y="19"/>
                    <a:pt x="0" y="12"/>
                  </a:cubicBezTo>
                  <a:cubicBezTo>
                    <a:pt x="0" y="5"/>
                    <a:pt x="5" y="0"/>
                    <a:pt x="11" y="0"/>
                  </a:cubicBezTo>
                  <a:cubicBezTo>
                    <a:pt x="18" y="0"/>
                    <a:pt x="22" y="5"/>
                    <a:pt x="22" y="12"/>
                  </a:cubicBezTo>
                  <a:cubicBezTo>
                    <a:pt x="22" y="20"/>
                    <a:pt x="17" y="24"/>
                    <a:pt x="11" y="24"/>
                  </a:cubicBezTo>
                  <a:close/>
                  <a:moveTo>
                    <a:pt x="11" y="22"/>
                  </a:moveTo>
                  <a:cubicBezTo>
                    <a:pt x="16" y="22"/>
                    <a:pt x="19" y="17"/>
                    <a:pt x="19" y="12"/>
                  </a:cubicBezTo>
                  <a:cubicBezTo>
                    <a:pt x="19" y="7"/>
                    <a:pt x="16" y="2"/>
                    <a:pt x="11" y="2"/>
                  </a:cubicBezTo>
                  <a:cubicBezTo>
                    <a:pt x="6" y="2"/>
                    <a:pt x="3" y="7"/>
                    <a:pt x="3" y="12"/>
                  </a:cubicBezTo>
                  <a:cubicBezTo>
                    <a:pt x="3" y="17"/>
                    <a:pt x="6" y="22"/>
                    <a:pt x="11" y="22"/>
                  </a:cubicBez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dirty="0">
                <a:solidFill>
                  <a:srgbClr val="000000"/>
                </a:solidFill>
                <a:latin typeface="Calibri Light" panose="020F0302020204030204" pitchFamily="34" charset="0"/>
                <a:cs typeface="Calibri Light" panose="020F0302020204030204" pitchFamily="34" charset="0"/>
              </a:endParaRPr>
            </a:p>
          </p:txBody>
        </p:sp>
        <p:sp>
          <p:nvSpPr>
            <p:cNvPr id="52" name="Freeform 51">
              <a:extLst>
                <a:ext uri="{FF2B5EF4-FFF2-40B4-BE49-F238E27FC236}">
                  <a16:creationId xmlns:a16="http://schemas.microsoft.com/office/drawing/2014/main" id="{84DB7819-658F-A34B-9126-9F2AE4653F96}"/>
                </a:ext>
              </a:extLst>
            </p:cNvPr>
            <p:cNvSpPr>
              <a:spLocks/>
            </p:cNvSpPr>
            <p:nvPr userDrawn="1"/>
          </p:nvSpPr>
          <p:spPr bwMode="gray">
            <a:xfrm>
              <a:off x="5773738" y="6445250"/>
              <a:ext cx="53975" cy="76200"/>
            </a:xfrm>
            <a:custGeom>
              <a:avLst/>
              <a:gdLst/>
              <a:ahLst/>
              <a:cxnLst>
                <a:cxn ang="0">
                  <a:pos x="3" y="0"/>
                </a:cxn>
                <a:cxn ang="0">
                  <a:pos x="3" y="14"/>
                </a:cxn>
                <a:cxn ang="0">
                  <a:pos x="9" y="22"/>
                </a:cxn>
                <a:cxn ang="0">
                  <a:pos x="14" y="14"/>
                </a:cxn>
                <a:cxn ang="0">
                  <a:pos x="14" y="0"/>
                </a:cxn>
                <a:cxn ang="0">
                  <a:pos x="17" y="0"/>
                </a:cxn>
                <a:cxn ang="0">
                  <a:pos x="17" y="14"/>
                </a:cxn>
                <a:cxn ang="0">
                  <a:pos x="8" y="24"/>
                </a:cxn>
                <a:cxn ang="0">
                  <a:pos x="0" y="14"/>
                </a:cxn>
                <a:cxn ang="0">
                  <a:pos x="0" y="0"/>
                </a:cxn>
                <a:cxn ang="0">
                  <a:pos x="3" y="0"/>
                </a:cxn>
              </a:cxnLst>
              <a:rect l="0" t="0" r="r" b="b"/>
              <a:pathLst>
                <a:path w="17" h="24">
                  <a:moveTo>
                    <a:pt x="3" y="0"/>
                  </a:moveTo>
                  <a:cubicBezTo>
                    <a:pt x="3" y="14"/>
                    <a:pt x="3" y="14"/>
                    <a:pt x="3" y="14"/>
                  </a:cubicBezTo>
                  <a:cubicBezTo>
                    <a:pt x="3" y="20"/>
                    <a:pt x="5" y="22"/>
                    <a:pt x="9" y="22"/>
                  </a:cubicBezTo>
                  <a:cubicBezTo>
                    <a:pt x="12" y="22"/>
                    <a:pt x="14" y="19"/>
                    <a:pt x="14" y="14"/>
                  </a:cubicBezTo>
                  <a:cubicBezTo>
                    <a:pt x="14" y="0"/>
                    <a:pt x="14" y="0"/>
                    <a:pt x="14" y="0"/>
                  </a:cubicBezTo>
                  <a:cubicBezTo>
                    <a:pt x="17" y="0"/>
                    <a:pt x="17" y="0"/>
                    <a:pt x="17" y="0"/>
                  </a:cubicBezTo>
                  <a:cubicBezTo>
                    <a:pt x="17" y="14"/>
                    <a:pt x="17" y="14"/>
                    <a:pt x="17" y="14"/>
                  </a:cubicBezTo>
                  <a:cubicBezTo>
                    <a:pt x="17" y="21"/>
                    <a:pt x="14" y="24"/>
                    <a:pt x="8" y="24"/>
                  </a:cubicBezTo>
                  <a:cubicBezTo>
                    <a:pt x="4" y="24"/>
                    <a:pt x="0" y="22"/>
                    <a:pt x="0" y="14"/>
                  </a:cubicBezTo>
                  <a:cubicBezTo>
                    <a:pt x="0" y="0"/>
                    <a:pt x="0" y="0"/>
                    <a:pt x="0" y="0"/>
                  </a:cubicBezTo>
                  <a:lnTo>
                    <a:pt x="3" y="0"/>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dirty="0">
                <a:solidFill>
                  <a:srgbClr val="000000"/>
                </a:solidFill>
                <a:latin typeface="Calibri Light" panose="020F0302020204030204" pitchFamily="34" charset="0"/>
                <a:cs typeface="Calibri Light" panose="020F0302020204030204" pitchFamily="34" charset="0"/>
              </a:endParaRPr>
            </a:p>
          </p:txBody>
        </p:sp>
        <p:sp>
          <p:nvSpPr>
            <p:cNvPr id="53" name="Freeform 52">
              <a:extLst>
                <a:ext uri="{FF2B5EF4-FFF2-40B4-BE49-F238E27FC236}">
                  <a16:creationId xmlns:a16="http://schemas.microsoft.com/office/drawing/2014/main" id="{68F19E23-4072-8643-B801-45EB60AB012F}"/>
                </a:ext>
              </a:extLst>
            </p:cNvPr>
            <p:cNvSpPr>
              <a:spLocks/>
            </p:cNvSpPr>
            <p:nvPr userDrawn="1"/>
          </p:nvSpPr>
          <p:spPr bwMode="gray">
            <a:xfrm>
              <a:off x="5853113" y="6445250"/>
              <a:ext cx="57150" cy="76200"/>
            </a:xfrm>
            <a:custGeom>
              <a:avLst/>
              <a:gdLst/>
              <a:ahLst/>
              <a:cxnLst>
                <a:cxn ang="0">
                  <a:pos x="0" y="24"/>
                </a:cxn>
                <a:cxn ang="0">
                  <a:pos x="0" y="0"/>
                </a:cxn>
                <a:cxn ang="0">
                  <a:pos x="3" y="0"/>
                </a:cxn>
                <a:cxn ang="0">
                  <a:pos x="11" y="12"/>
                </a:cxn>
                <a:cxn ang="0">
                  <a:pos x="15" y="20"/>
                </a:cxn>
                <a:cxn ang="0">
                  <a:pos x="15" y="20"/>
                </a:cxn>
                <a:cxn ang="0">
                  <a:pos x="15" y="10"/>
                </a:cxn>
                <a:cxn ang="0">
                  <a:pos x="15" y="0"/>
                </a:cxn>
                <a:cxn ang="0">
                  <a:pos x="18" y="0"/>
                </a:cxn>
                <a:cxn ang="0">
                  <a:pos x="18" y="24"/>
                </a:cxn>
                <a:cxn ang="0">
                  <a:pos x="15" y="24"/>
                </a:cxn>
                <a:cxn ang="0">
                  <a:pos x="7" y="12"/>
                </a:cxn>
                <a:cxn ang="0">
                  <a:pos x="3" y="4"/>
                </a:cxn>
                <a:cxn ang="0">
                  <a:pos x="3" y="4"/>
                </a:cxn>
                <a:cxn ang="0">
                  <a:pos x="3" y="14"/>
                </a:cxn>
                <a:cxn ang="0">
                  <a:pos x="3" y="24"/>
                </a:cxn>
                <a:cxn ang="0">
                  <a:pos x="0" y="24"/>
                </a:cxn>
              </a:cxnLst>
              <a:rect l="0" t="0" r="r" b="b"/>
              <a:pathLst>
                <a:path w="18" h="24">
                  <a:moveTo>
                    <a:pt x="0" y="24"/>
                  </a:moveTo>
                  <a:cubicBezTo>
                    <a:pt x="0" y="0"/>
                    <a:pt x="0" y="0"/>
                    <a:pt x="0" y="0"/>
                  </a:cubicBezTo>
                  <a:cubicBezTo>
                    <a:pt x="3" y="0"/>
                    <a:pt x="3" y="0"/>
                    <a:pt x="3" y="0"/>
                  </a:cubicBezTo>
                  <a:cubicBezTo>
                    <a:pt x="11" y="12"/>
                    <a:pt x="11" y="12"/>
                    <a:pt x="11" y="12"/>
                  </a:cubicBezTo>
                  <a:cubicBezTo>
                    <a:pt x="13" y="15"/>
                    <a:pt x="14" y="17"/>
                    <a:pt x="15" y="20"/>
                  </a:cubicBezTo>
                  <a:cubicBezTo>
                    <a:pt x="15" y="20"/>
                    <a:pt x="15" y="20"/>
                    <a:pt x="15" y="20"/>
                  </a:cubicBezTo>
                  <a:cubicBezTo>
                    <a:pt x="15" y="17"/>
                    <a:pt x="15" y="14"/>
                    <a:pt x="15" y="10"/>
                  </a:cubicBezTo>
                  <a:cubicBezTo>
                    <a:pt x="15" y="0"/>
                    <a:pt x="15" y="0"/>
                    <a:pt x="15" y="0"/>
                  </a:cubicBezTo>
                  <a:cubicBezTo>
                    <a:pt x="18" y="0"/>
                    <a:pt x="18" y="0"/>
                    <a:pt x="18" y="0"/>
                  </a:cubicBezTo>
                  <a:cubicBezTo>
                    <a:pt x="18" y="24"/>
                    <a:pt x="18" y="24"/>
                    <a:pt x="18" y="24"/>
                  </a:cubicBezTo>
                  <a:cubicBezTo>
                    <a:pt x="15" y="24"/>
                    <a:pt x="15" y="24"/>
                    <a:pt x="15" y="24"/>
                  </a:cubicBezTo>
                  <a:cubicBezTo>
                    <a:pt x="7" y="12"/>
                    <a:pt x="7" y="12"/>
                    <a:pt x="7" y="12"/>
                  </a:cubicBezTo>
                  <a:cubicBezTo>
                    <a:pt x="5" y="9"/>
                    <a:pt x="4" y="6"/>
                    <a:pt x="3" y="4"/>
                  </a:cubicBezTo>
                  <a:cubicBezTo>
                    <a:pt x="3" y="4"/>
                    <a:pt x="3" y="4"/>
                    <a:pt x="3" y="4"/>
                  </a:cubicBezTo>
                  <a:cubicBezTo>
                    <a:pt x="3" y="7"/>
                    <a:pt x="3" y="10"/>
                    <a:pt x="3" y="14"/>
                  </a:cubicBezTo>
                  <a:cubicBezTo>
                    <a:pt x="3" y="24"/>
                    <a:pt x="3" y="24"/>
                    <a:pt x="3" y="24"/>
                  </a:cubicBezTo>
                  <a:lnTo>
                    <a:pt x="0" y="24"/>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dirty="0">
                <a:solidFill>
                  <a:srgbClr val="000000"/>
                </a:solidFill>
                <a:latin typeface="Calibri Light" panose="020F0302020204030204" pitchFamily="34" charset="0"/>
                <a:cs typeface="Calibri Light" panose="020F0302020204030204" pitchFamily="34" charset="0"/>
              </a:endParaRPr>
            </a:p>
          </p:txBody>
        </p:sp>
        <p:sp>
          <p:nvSpPr>
            <p:cNvPr id="54" name="Freeform 53">
              <a:extLst>
                <a:ext uri="{FF2B5EF4-FFF2-40B4-BE49-F238E27FC236}">
                  <a16:creationId xmlns:a16="http://schemas.microsoft.com/office/drawing/2014/main" id="{EDAAEB5A-913B-5149-8D4C-6226360A848C}"/>
                </a:ext>
              </a:extLst>
            </p:cNvPr>
            <p:cNvSpPr>
              <a:spLocks/>
            </p:cNvSpPr>
            <p:nvPr userDrawn="1"/>
          </p:nvSpPr>
          <p:spPr bwMode="gray">
            <a:xfrm>
              <a:off x="5922963" y="6445250"/>
              <a:ext cx="57150" cy="76200"/>
            </a:xfrm>
            <a:custGeom>
              <a:avLst/>
              <a:gdLst/>
              <a:ahLst/>
              <a:cxnLst>
                <a:cxn ang="0">
                  <a:pos x="16" y="6"/>
                </a:cxn>
                <a:cxn ang="0">
                  <a:pos x="0" y="6"/>
                </a:cxn>
                <a:cxn ang="0">
                  <a:pos x="0" y="0"/>
                </a:cxn>
                <a:cxn ang="0">
                  <a:pos x="36" y="0"/>
                </a:cxn>
                <a:cxn ang="0">
                  <a:pos x="36" y="6"/>
                </a:cxn>
                <a:cxn ang="0">
                  <a:pos x="22" y="6"/>
                </a:cxn>
                <a:cxn ang="0">
                  <a:pos x="22" y="48"/>
                </a:cxn>
                <a:cxn ang="0">
                  <a:pos x="16" y="48"/>
                </a:cxn>
                <a:cxn ang="0">
                  <a:pos x="16" y="6"/>
                </a:cxn>
              </a:cxnLst>
              <a:rect l="0" t="0" r="r" b="b"/>
              <a:pathLst>
                <a:path w="36" h="48">
                  <a:moveTo>
                    <a:pt x="16" y="6"/>
                  </a:moveTo>
                  <a:lnTo>
                    <a:pt x="0" y="6"/>
                  </a:lnTo>
                  <a:lnTo>
                    <a:pt x="0" y="0"/>
                  </a:lnTo>
                  <a:lnTo>
                    <a:pt x="36" y="0"/>
                  </a:lnTo>
                  <a:lnTo>
                    <a:pt x="36" y="6"/>
                  </a:lnTo>
                  <a:lnTo>
                    <a:pt x="22" y="6"/>
                  </a:lnTo>
                  <a:lnTo>
                    <a:pt x="22" y="48"/>
                  </a:lnTo>
                  <a:lnTo>
                    <a:pt x="16" y="48"/>
                  </a:lnTo>
                  <a:lnTo>
                    <a:pt x="16" y="6"/>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dirty="0">
                <a:solidFill>
                  <a:srgbClr val="000000"/>
                </a:solidFill>
                <a:latin typeface="Calibri Light" panose="020F0302020204030204" pitchFamily="34" charset="0"/>
                <a:cs typeface="Calibri Light" panose="020F0302020204030204" pitchFamily="34" charset="0"/>
              </a:endParaRPr>
            </a:p>
          </p:txBody>
        </p:sp>
        <p:sp>
          <p:nvSpPr>
            <p:cNvPr id="55" name="Freeform 54">
              <a:extLst>
                <a:ext uri="{FF2B5EF4-FFF2-40B4-BE49-F238E27FC236}">
                  <a16:creationId xmlns:a16="http://schemas.microsoft.com/office/drawing/2014/main" id="{9D6B94BE-F458-EA4C-A6AD-EF06C16D8B5E}"/>
                </a:ext>
              </a:extLst>
            </p:cNvPr>
            <p:cNvSpPr>
              <a:spLocks noEditPoints="1"/>
            </p:cNvSpPr>
            <p:nvPr userDrawn="1"/>
          </p:nvSpPr>
          <p:spPr bwMode="gray">
            <a:xfrm>
              <a:off x="5980113" y="6445250"/>
              <a:ext cx="63500" cy="76200"/>
            </a:xfrm>
            <a:custGeom>
              <a:avLst/>
              <a:gdLst/>
              <a:ahLst/>
              <a:cxnLst>
                <a:cxn ang="0">
                  <a:pos x="6" y="16"/>
                </a:cxn>
                <a:cxn ang="0">
                  <a:pos x="3" y="24"/>
                </a:cxn>
                <a:cxn ang="0">
                  <a:pos x="0" y="24"/>
                </a:cxn>
                <a:cxn ang="0">
                  <a:pos x="8" y="0"/>
                </a:cxn>
                <a:cxn ang="0">
                  <a:pos x="12" y="0"/>
                </a:cxn>
                <a:cxn ang="0">
                  <a:pos x="20" y="24"/>
                </a:cxn>
                <a:cxn ang="0">
                  <a:pos x="17" y="24"/>
                </a:cxn>
                <a:cxn ang="0">
                  <a:pos x="14" y="16"/>
                </a:cxn>
                <a:cxn ang="0">
                  <a:pos x="6" y="16"/>
                </a:cxn>
                <a:cxn ang="0">
                  <a:pos x="14" y="14"/>
                </a:cxn>
                <a:cxn ang="0">
                  <a:pos x="11" y="7"/>
                </a:cxn>
                <a:cxn ang="0">
                  <a:pos x="10" y="3"/>
                </a:cxn>
                <a:cxn ang="0">
                  <a:pos x="10" y="3"/>
                </a:cxn>
                <a:cxn ang="0">
                  <a:pos x="9" y="7"/>
                </a:cxn>
                <a:cxn ang="0">
                  <a:pos x="7" y="14"/>
                </a:cxn>
                <a:cxn ang="0">
                  <a:pos x="14" y="14"/>
                </a:cxn>
              </a:cxnLst>
              <a:rect l="0" t="0" r="r" b="b"/>
              <a:pathLst>
                <a:path w="20" h="24">
                  <a:moveTo>
                    <a:pt x="6" y="16"/>
                  </a:moveTo>
                  <a:cubicBezTo>
                    <a:pt x="3" y="24"/>
                    <a:pt x="3" y="24"/>
                    <a:pt x="3" y="24"/>
                  </a:cubicBezTo>
                  <a:cubicBezTo>
                    <a:pt x="0" y="24"/>
                    <a:pt x="0" y="24"/>
                    <a:pt x="0" y="24"/>
                  </a:cubicBezTo>
                  <a:cubicBezTo>
                    <a:pt x="8" y="0"/>
                    <a:pt x="8" y="0"/>
                    <a:pt x="8" y="0"/>
                  </a:cubicBezTo>
                  <a:cubicBezTo>
                    <a:pt x="12" y="0"/>
                    <a:pt x="12" y="0"/>
                    <a:pt x="12" y="0"/>
                  </a:cubicBezTo>
                  <a:cubicBezTo>
                    <a:pt x="20" y="24"/>
                    <a:pt x="20" y="24"/>
                    <a:pt x="20" y="24"/>
                  </a:cubicBezTo>
                  <a:cubicBezTo>
                    <a:pt x="17" y="24"/>
                    <a:pt x="17" y="24"/>
                    <a:pt x="17" y="24"/>
                  </a:cubicBezTo>
                  <a:cubicBezTo>
                    <a:pt x="14" y="16"/>
                    <a:pt x="14" y="16"/>
                    <a:pt x="14" y="16"/>
                  </a:cubicBezTo>
                  <a:lnTo>
                    <a:pt x="6" y="16"/>
                  </a:lnTo>
                  <a:close/>
                  <a:moveTo>
                    <a:pt x="14" y="14"/>
                  </a:moveTo>
                  <a:cubicBezTo>
                    <a:pt x="11" y="7"/>
                    <a:pt x="11" y="7"/>
                    <a:pt x="11" y="7"/>
                  </a:cubicBezTo>
                  <a:cubicBezTo>
                    <a:pt x="11" y="6"/>
                    <a:pt x="11" y="4"/>
                    <a:pt x="10" y="3"/>
                  </a:cubicBezTo>
                  <a:cubicBezTo>
                    <a:pt x="10" y="3"/>
                    <a:pt x="10" y="3"/>
                    <a:pt x="10" y="3"/>
                  </a:cubicBezTo>
                  <a:cubicBezTo>
                    <a:pt x="10" y="4"/>
                    <a:pt x="9" y="6"/>
                    <a:pt x="9" y="7"/>
                  </a:cubicBezTo>
                  <a:cubicBezTo>
                    <a:pt x="7" y="14"/>
                    <a:pt x="7" y="14"/>
                    <a:pt x="7" y="14"/>
                  </a:cubicBezTo>
                  <a:lnTo>
                    <a:pt x="14" y="14"/>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dirty="0">
                <a:solidFill>
                  <a:srgbClr val="000000"/>
                </a:solidFill>
                <a:latin typeface="Calibri Light" panose="020F0302020204030204" pitchFamily="34" charset="0"/>
                <a:cs typeface="Calibri Light" panose="020F0302020204030204" pitchFamily="34" charset="0"/>
              </a:endParaRPr>
            </a:p>
          </p:txBody>
        </p:sp>
        <p:sp>
          <p:nvSpPr>
            <p:cNvPr id="56" name="Freeform 55">
              <a:extLst>
                <a:ext uri="{FF2B5EF4-FFF2-40B4-BE49-F238E27FC236}">
                  <a16:creationId xmlns:a16="http://schemas.microsoft.com/office/drawing/2014/main" id="{92029383-DF5D-824B-8BAA-7730BD7E9995}"/>
                </a:ext>
              </a:extLst>
            </p:cNvPr>
            <p:cNvSpPr>
              <a:spLocks/>
            </p:cNvSpPr>
            <p:nvPr userDrawn="1"/>
          </p:nvSpPr>
          <p:spPr bwMode="gray">
            <a:xfrm>
              <a:off x="6062663" y="6445250"/>
              <a:ext cx="57150" cy="76200"/>
            </a:xfrm>
            <a:custGeom>
              <a:avLst/>
              <a:gdLst/>
              <a:ahLst/>
              <a:cxnLst>
                <a:cxn ang="0">
                  <a:pos x="0" y="24"/>
                </a:cxn>
                <a:cxn ang="0">
                  <a:pos x="0" y="0"/>
                </a:cxn>
                <a:cxn ang="0">
                  <a:pos x="3" y="0"/>
                </a:cxn>
                <a:cxn ang="0">
                  <a:pos x="11" y="12"/>
                </a:cxn>
                <a:cxn ang="0">
                  <a:pos x="15" y="20"/>
                </a:cxn>
                <a:cxn ang="0">
                  <a:pos x="15" y="20"/>
                </a:cxn>
                <a:cxn ang="0">
                  <a:pos x="15" y="10"/>
                </a:cxn>
                <a:cxn ang="0">
                  <a:pos x="15" y="0"/>
                </a:cxn>
                <a:cxn ang="0">
                  <a:pos x="18" y="0"/>
                </a:cxn>
                <a:cxn ang="0">
                  <a:pos x="18" y="24"/>
                </a:cxn>
                <a:cxn ang="0">
                  <a:pos x="15" y="24"/>
                </a:cxn>
                <a:cxn ang="0">
                  <a:pos x="7" y="12"/>
                </a:cxn>
                <a:cxn ang="0">
                  <a:pos x="3" y="4"/>
                </a:cxn>
                <a:cxn ang="0">
                  <a:pos x="2" y="4"/>
                </a:cxn>
                <a:cxn ang="0">
                  <a:pos x="3" y="14"/>
                </a:cxn>
                <a:cxn ang="0">
                  <a:pos x="3" y="24"/>
                </a:cxn>
                <a:cxn ang="0">
                  <a:pos x="0" y="24"/>
                </a:cxn>
              </a:cxnLst>
              <a:rect l="0" t="0" r="r" b="b"/>
              <a:pathLst>
                <a:path w="18" h="24">
                  <a:moveTo>
                    <a:pt x="0" y="24"/>
                  </a:moveTo>
                  <a:cubicBezTo>
                    <a:pt x="0" y="0"/>
                    <a:pt x="0" y="0"/>
                    <a:pt x="0" y="0"/>
                  </a:cubicBezTo>
                  <a:cubicBezTo>
                    <a:pt x="3" y="0"/>
                    <a:pt x="3" y="0"/>
                    <a:pt x="3" y="0"/>
                  </a:cubicBezTo>
                  <a:cubicBezTo>
                    <a:pt x="11" y="12"/>
                    <a:pt x="11" y="12"/>
                    <a:pt x="11" y="12"/>
                  </a:cubicBezTo>
                  <a:cubicBezTo>
                    <a:pt x="12" y="15"/>
                    <a:pt x="14" y="17"/>
                    <a:pt x="15" y="20"/>
                  </a:cubicBezTo>
                  <a:cubicBezTo>
                    <a:pt x="15" y="20"/>
                    <a:pt x="15" y="20"/>
                    <a:pt x="15" y="20"/>
                  </a:cubicBezTo>
                  <a:cubicBezTo>
                    <a:pt x="15" y="17"/>
                    <a:pt x="15" y="14"/>
                    <a:pt x="15" y="10"/>
                  </a:cubicBezTo>
                  <a:cubicBezTo>
                    <a:pt x="15" y="0"/>
                    <a:pt x="15" y="0"/>
                    <a:pt x="15" y="0"/>
                  </a:cubicBezTo>
                  <a:cubicBezTo>
                    <a:pt x="18" y="0"/>
                    <a:pt x="18" y="0"/>
                    <a:pt x="18" y="0"/>
                  </a:cubicBezTo>
                  <a:cubicBezTo>
                    <a:pt x="18" y="24"/>
                    <a:pt x="18" y="24"/>
                    <a:pt x="18" y="24"/>
                  </a:cubicBezTo>
                  <a:cubicBezTo>
                    <a:pt x="15" y="24"/>
                    <a:pt x="15" y="24"/>
                    <a:pt x="15" y="24"/>
                  </a:cubicBezTo>
                  <a:cubicBezTo>
                    <a:pt x="7" y="12"/>
                    <a:pt x="7" y="12"/>
                    <a:pt x="7" y="12"/>
                  </a:cubicBezTo>
                  <a:cubicBezTo>
                    <a:pt x="5" y="9"/>
                    <a:pt x="4" y="6"/>
                    <a:pt x="3" y="4"/>
                  </a:cubicBezTo>
                  <a:cubicBezTo>
                    <a:pt x="2" y="4"/>
                    <a:pt x="2" y="4"/>
                    <a:pt x="2" y="4"/>
                  </a:cubicBezTo>
                  <a:cubicBezTo>
                    <a:pt x="3" y="7"/>
                    <a:pt x="3" y="10"/>
                    <a:pt x="3" y="14"/>
                  </a:cubicBezTo>
                  <a:cubicBezTo>
                    <a:pt x="3" y="24"/>
                    <a:pt x="3" y="24"/>
                    <a:pt x="3" y="24"/>
                  </a:cubicBezTo>
                  <a:lnTo>
                    <a:pt x="0" y="24"/>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dirty="0">
                <a:solidFill>
                  <a:srgbClr val="000000"/>
                </a:solidFill>
                <a:latin typeface="Calibri Light" panose="020F0302020204030204" pitchFamily="34" charset="0"/>
                <a:cs typeface="Calibri Light" panose="020F0302020204030204" pitchFamily="34" charset="0"/>
              </a:endParaRPr>
            </a:p>
          </p:txBody>
        </p:sp>
        <p:sp>
          <p:nvSpPr>
            <p:cNvPr id="57" name="Freeform 56">
              <a:extLst>
                <a:ext uri="{FF2B5EF4-FFF2-40B4-BE49-F238E27FC236}">
                  <a16:creationId xmlns:a16="http://schemas.microsoft.com/office/drawing/2014/main" id="{5BA3FC7A-DD70-B441-9DD6-BE680E63D1FF}"/>
                </a:ext>
              </a:extLst>
            </p:cNvPr>
            <p:cNvSpPr>
              <a:spLocks/>
            </p:cNvSpPr>
            <p:nvPr userDrawn="1"/>
          </p:nvSpPr>
          <p:spPr bwMode="gray">
            <a:xfrm>
              <a:off x="6132513" y="6445250"/>
              <a:ext cx="57150" cy="76200"/>
            </a:xfrm>
            <a:custGeom>
              <a:avLst/>
              <a:gdLst/>
              <a:ahLst/>
              <a:cxnLst>
                <a:cxn ang="0">
                  <a:pos x="16" y="6"/>
                </a:cxn>
                <a:cxn ang="0">
                  <a:pos x="0" y="6"/>
                </a:cxn>
                <a:cxn ang="0">
                  <a:pos x="0" y="0"/>
                </a:cxn>
                <a:cxn ang="0">
                  <a:pos x="36" y="0"/>
                </a:cxn>
                <a:cxn ang="0">
                  <a:pos x="36" y="6"/>
                </a:cxn>
                <a:cxn ang="0">
                  <a:pos x="22" y="6"/>
                </a:cxn>
                <a:cxn ang="0">
                  <a:pos x="22" y="48"/>
                </a:cxn>
                <a:cxn ang="0">
                  <a:pos x="16" y="48"/>
                </a:cxn>
                <a:cxn ang="0">
                  <a:pos x="16" y="6"/>
                </a:cxn>
              </a:cxnLst>
              <a:rect l="0" t="0" r="r" b="b"/>
              <a:pathLst>
                <a:path w="36" h="48">
                  <a:moveTo>
                    <a:pt x="16" y="6"/>
                  </a:moveTo>
                  <a:lnTo>
                    <a:pt x="0" y="6"/>
                  </a:lnTo>
                  <a:lnTo>
                    <a:pt x="0" y="0"/>
                  </a:lnTo>
                  <a:lnTo>
                    <a:pt x="36" y="0"/>
                  </a:lnTo>
                  <a:lnTo>
                    <a:pt x="36" y="6"/>
                  </a:lnTo>
                  <a:lnTo>
                    <a:pt x="22" y="6"/>
                  </a:lnTo>
                  <a:lnTo>
                    <a:pt x="22" y="48"/>
                  </a:lnTo>
                  <a:lnTo>
                    <a:pt x="16" y="48"/>
                  </a:lnTo>
                  <a:lnTo>
                    <a:pt x="16" y="6"/>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dirty="0">
                <a:solidFill>
                  <a:srgbClr val="000000"/>
                </a:solidFill>
                <a:latin typeface="Calibri Light" panose="020F0302020204030204" pitchFamily="34" charset="0"/>
                <a:cs typeface="Calibri Light" panose="020F0302020204030204" pitchFamily="34" charset="0"/>
              </a:endParaRPr>
            </a:p>
          </p:txBody>
        </p:sp>
        <p:sp>
          <p:nvSpPr>
            <p:cNvPr id="58" name="Freeform 57">
              <a:extLst>
                <a:ext uri="{FF2B5EF4-FFF2-40B4-BE49-F238E27FC236}">
                  <a16:creationId xmlns:a16="http://schemas.microsoft.com/office/drawing/2014/main" id="{C659A941-A4F0-8343-81F4-0281EEF2ADF2}"/>
                </a:ext>
              </a:extLst>
            </p:cNvPr>
            <p:cNvSpPr>
              <a:spLocks/>
            </p:cNvSpPr>
            <p:nvPr userDrawn="1"/>
          </p:nvSpPr>
          <p:spPr bwMode="gray">
            <a:xfrm>
              <a:off x="6199188" y="6445250"/>
              <a:ext cx="47625" cy="76200"/>
            </a:xfrm>
            <a:custGeom>
              <a:avLst/>
              <a:gdLst/>
              <a:ahLst/>
              <a:cxnLst>
                <a:cxn ang="0">
                  <a:pos x="1" y="20"/>
                </a:cxn>
                <a:cxn ang="0">
                  <a:pos x="6" y="22"/>
                </a:cxn>
                <a:cxn ang="0">
                  <a:pos x="11" y="18"/>
                </a:cxn>
                <a:cxn ang="0">
                  <a:pos x="7" y="13"/>
                </a:cxn>
                <a:cxn ang="0">
                  <a:pos x="1" y="6"/>
                </a:cxn>
                <a:cxn ang="0">
                  <a:pos x="8" y="0"/>
                </a:cxn>
                <a:cxn ang="0">
                  <a:pos x="14" y="1"/>
                </a:cxn>
                <a:cxn ang="0">
                  <a:pos x="13" y="3"/>
                </a:cxn>
                <a:cxn ang="0">
                  <a:pos x="8" y="2"/>
                </a:cxn>
                <a:cxn ang="0">
                  <a:pos x="4" y="6"/>
                </a:cxn>
                <a:cxn ang="0">
                  <a:pos x="9" y="10"/>
                </a:cxn>
                <a:cxn ang="0">
                  <a:pos x="15" y="17"/>
                </a:cxn>
                <a:cxn ang="0">
                  <a:pos x="6" y="24"/>
                </a:cxn>
                <a:cxn ang="0">
                  <a:pos x="0" y="23"/>
                </a:cxn>
                <a:cxn ang="0">
                  <a:pos x="1" y="20"/>
                </a:cxn>
              </a:cxnLst>
              <a:rect l="0" t="0" r="r" b="b"/>
              <a:pathLst>
                <a:path w="15" h="24">
                  <a:moveTo>
                    <a:pt x="1" y="20"/>
                  </a:moveTo>
                  <a:cubicBezTo>
                    <a:pt x="2" y="21"/>
                    <a:pt x="4" y="22"/>
                    <a:pt x="6" y="22"/>
                  </a:cubicBezTo>
                  <a:cubicBezTo>
                    <a:pt x="10" y="22"/>
                    <a:pt x="11" y="20"/>
                    <a:pt x="11" y="18"/>
                  </a:cubicBezTo>
                  <a:cubicBezTo>
                    <a:pt x="11" y="15"/>
                    <a:pt x="10" y="14"/>
                    <a:pt x="7" y="13"/>
                  </a:cubicBezTo>
                  <a:cubicBezTo>
                    <a:pt x="3" y="12"/>
                    <a:pt x="1" y="10"/>
                    <a:pt x="1" y="6"/>
                  </a:cubicBezTo>
                  <a:cubicBezTo>
                    <a:pt x="1" y="2"/>
                    <a:pt x="4" y="0"/>
                    <a:pt x="8" y="0"/>
                  </a:cubicBezTo>
                  <a:cubicBezTo>
                    <a:pt x="11" y="0"/>
                    <a:pt x="13" y="0"/>
                    <a:pt x="14" y="1"/>
                  </a:cubicBezTo>
                  <a:cubicBezTo>
                    <a:pt x="13" y="3"/>
                    <a:pt x="13" y="3"/>
                    <a:pt x="13" y="3"/>
                  </a:cubicBezTo>
                  <a:cubicBezTo>
                    <a:pt x="12" y="3"/>
                    <a:pt x="10" y="2"/>
                    <a:pt x="8" y="2"/>
                  </a:cubicBezTo>
                  <a:cubicBezTo>
                    <a:pt x="5" y="2"/>
                    <a:pt x="4" y="4"/>
                    <a:pt x="4" y="6"/>
                  </a:cubicBezTo>
                  <a:cubicBezTo>
                    <a:pt x="4" y="8"/>
                    <a:pt x="5" y="9"/>
                    <a:pt x="9" y="10"/>
                  </a:cubicBezTo>
                  <a:cubicBezTo>
                    <a:pt x="13" y="12"/>
                    <a:pt x="15" y="14"/>
                    <a:pt x="15" y="17"/>
                  </a:cubicBezTo>
                  <a:cubicBezTo>
                    <a:pt x="15" y="21"/>
                    <a:pt x="12" y="24"/>
                    <a:pt x="6" y="24"/>
                  </a:cubicBezTo>
                  <a:cubicBezTo>
                    <a:pt x="4" y="24"/>
                    <a:pt x="1" y="24"/>
                    <a:pt x="0" y="23"/>
                  </a:cubicBezTo>
                  <a:lnTo>
                    <a:pt x="1" y="20"/>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dirty="0">
                <a:solidFill>
                  <a:srgbClr val="000000"/>
                </a:solidFill>
                <a:latin typeface="Calibri Light" panose="020F0302020204030204" pitchFamily="34" charset="0"/>
                <a:cs typeface="Calibri Light" panose="020F0302020204030204" pitchFamily="34" charset="0"/>
              </a:endParaRPr>
            </a:p>
          </p:txBody>
        </p:sp>
      </p:grpSp>
    </p:spTree>
    <p:extLst>
      <p:ext uri="{BB962C8B-B14F-4D97-AF65-F5344CB8AC3E}">
        <p14:creationId xmlns:p14="http://schemas.microsoft.com/office/powerpoint/2010/main" val="41321253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3"/>
                                        </p:tgtEl>
                                        <p:attrNameLst>
                                          <p:attrName>style.visibility</p:attrName>
                                        </p:attrNameLst>
                                      </p:cBhvr>
                                      <p:to>
                                        <p:strVal val="visible"/>
                                      </p:to>
                                    </p:set>
                                    <p:animEffect transition="in" filter="wipe(left)">
                                      <p:cBhvr>
                                        <p:cTn id="7" dur="500"/>
                                        <p:tgtEl>
                                          <p:spTgt spid="103"/>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06"/>
                                        </p:tgtEl>
                                        <p:attrNameLst>
                                          <p:attrName>style.visibility</p:attrName>
                                        </p:attrNameLst>
                                      </p:cBhvr>
                                      <p:to>
                                        <p:strVal val="visible"/>
                                      </p:to>
                                    </p:set>
                                    <p:animEffect transition="in" filter="wipe(left)">
                                      <p:cBhvr>
                                        <p:cTn id="11" dur="500"/>
                                        <p:tgtEl>
                                          <p:spTgt spid="10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3" grpId="0" animBg="1"/>
      <p:bldP spid="106" grpId="0" animBg="1"/>
    </p:bldLst>
  </p:timing>
  <p:extLst mod="1">
    <p:ext uri="{DCECCB84-F9BA-43D5-87BE-67443E8EF086}">
      <p15:sldGuideLst xmlns:p15="http://schemas.microsoft.com/office/powerpoint/2012/main">
        <p15:guide id="1" orient="horz" pos="1620">
          <p15:clr>
            <a:srgbClr val="FBAE40"/>
          </p15:clr>
        </p15:guide>
        <p15:guide id="2" pos="2880">
          <p15:clr>
            <a:srgbClr val="FBAE40"/>
          </p15:clr>
        </p15:guide>
        <p15:guide id="3" pos="251">
          <p15:clr>
            <a:srgbClr val="FBAE40"/>
          </p15:clr>
        </p15:guide>
        <p15:guide id="4" orient="horz" pos="486">
          <p15:clr>
            <a:srgbClr val="FBAE40"/>
          </p15:clr>
        </p15:guide>
        <p15:guide id="5" pos="5505">
          <p15:clr>
            <a:srgbClr val="FBAE40"/>
          </p15:clr>
        </p15:guide>
        <p15:guide id="6" pos="1433">
          <p15:clr>
            <a:srgbClr val="FBAE40"/>
          </p15:clr>
        </p15:guide>
        <p15:guide id="8" orient="horz" pos="2977">
          <p15:clr>
            <a:srgbClr val="FBAE40"/>
          </p15:clr>
        </p15:guide>
        <p15:guide id="9" pos="3131">
          <p15:clr>
            <a:srgbClr val="FBAE40"/>
          </p15:clr>
        </p15:guide>
        <p15:guide id="10" pos="1695">
          <p15:clr>
            <a:srgbClr val="FBAE40"/>
          </p15:clr>
        </p15:guide>
        <p15:guide id="11" pos="2619">
          <p15:clr>
            <a:srgbClr val="FBAE40"/>
          </p15:clr>
        </p15:guide>
      </p15:sldGuideLst>
    </p:ext>
  </p:extLst>
</p:sldLayout>
</file>

<file path=ppt/slideLayouts/slideLayout74.xml><?xml version="1.0" encoding="utf-8"?>
<p:sldLayout xmlns:a="http://schemas.openxmlformats.org/drawingml/2006/main" xmlns:r="http://schemas.openxmlformats.org/officeDocument/2006/relationships" xmlns:p="http://schemas.openxmlformats.org/presentationml/2006/main" preserve="1" userDrawn="1">
  <p:cSld name="Central Bar Layout">
    <p:spTree>
      <p:nvGrpSpPr>
        <p:cNvPr id="1" name=""/>
        <p:cNvGrpSpPr/>
        <p:nvPr/>
      </p:nvGrpSpPr>
      <p:grpSpPr>
        <a:xfrm>
          <a:off x="0" y="0"/>
          <a:ext cx="0" cy="0"/>
          <a:chOff x="0" y="0"/>
          <a:chExt cx="0" cy="0"/>
        </a:xfrm>
      </p:grpSpPr>
      <p:sp>
        <p:nvSpPr>
          <p:cNvPr id="46" name="Picture Placeholder 5">
            <a:extLst>
              <a:ext uri="{FF2B5EF4-FFF2-40B4-BE49-F238E27FC236}">
                <a16:creationId xmlns:a16="http://schemas.microsoft.com/office/drawing/2014/main" id="{B1912D1A-5349-F241-AD65-C41FF166EA7A}"/>
              </a:ext>
            </a:extLst>
          </p:cNvPr>
          <p:cNvSpPr>
            <a:spLocks noGrp="1"/>
          </p:cNvSpPr>
          <p:nvPr>
            <p:ph type="pic" sz="quarter" idx="16"/>
          </p:nvPr>
        </p:nvSpPr>
        <p:spPr>
          <a:xfrm>
            <a:off x="1828800" y="1935465"/>
            <a:ext cx="3655749" cy="1832400"/>
          </a:xfrm>
          <a:prstGeom prst="rect">
            <a:avLst/>
          </a:prstGeom>
          <a:solidFill>
            <a:schemeClr val="bg1">
              <a:lumMod val="95000"/>
            </a:schemeClr>
          </a:solidFill>
        </p:spPr>
        <p:txBody>
          <a:bodyPr anchor="ctr" anchorCtr="0"/>
          <a:lstStyle>
            <a:lvl1pPr marL="228600" marR="0" indent="-22860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sz="800" b="0" i="0">
                <a:solidFill>
                  <a:schemeClr val="tx1">
                    <a:lumMod val="85000"/>
                    <a:lumOff val="15000"/>
                  </a:schemeClr>
                </a:solidFill>
                <a:latin typeface="Calibri Light" panose="020F0302020204030204" pitchFamily="34" charset="0"/>
                <a:cs typeface="Calibri Light" panose="020F0302020204030204" pitchFamily="34" charset="0"/>
              </a:defRPr>
            </a:lvl1pPr>
          </a:lstStyle>
          <a:p>
            <a:r>
              <a:rPr lang="en-GB" dirty="0"/>
              <a:t>Click icon to add picture</a:t>
            </a:r>
          </a:p>
        </p:txBody>
      </p:sp>
      <p:sp>
        <p:nvSpPr>
          <p:cNvPr id="45" name="Round Single Corner Rectangle 37">
            <a:extLst>
              <a:ext uri="{FF2B5EF4-FFF2-40B4-BE49-F238E27FC236}">
                <a16:creationId xmlns:a16="http://schemas.microsoft.com/office/drawing/2014/main" id="{F5CED0B1-9F88-1240-8BB6-81C142D36793}"/>
              </a:ext>
            </a:extLst>
          </p:cNvPr>
          <p:cNvSpPr/>
          <p:nvPr userDrawn="1"/>
        </p:nvSpPr>
        <p:spPr>
          <a:xfrm>
            <a:off x="0" y="1935464"/>
            <a:ext cx="1830649" cy="1832527"/>
          </a:xfrm>
          <a:prstGeom prst="round1Rect">
            <a:avLst>
              <a:gd name="adj" fmla="val 0"/>
            </a:avLst>
          </a:prstGeom>
          <a:gradFill>
            <a:gsLst>
              <a:gs pos="0">
                <a:schemeClr val="accent2"/>
              </a:gs>
              <a:gs pos="99000">
                <a:schemeClr val="accent4"/>
              </a:gs>
            </a:gsLst>
            <a:lin ang="5400000" scaled="1"/>
          </a:gra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n-US" sz="1350" dirty="0">
              <a:latin typeface="Calibri Light" panose="020F0302020204030204" pitchFamily="34" charset="0"/>
              <a:cs typeface="Calibri Light" panose="020F0302020204030204" pitchFamily="34" charset="0"/>
            </a:endParaRPr>
          </a:p>
        </p:txBody>
      </p:sp>
      <p:sp>
        <p:nvSpPr>
          <p:cNvPr id="39" name="Rectangle 38">
            <a:extLst>
              <a:ext uri="{FF2B5EF4-FFF2-40B4-BE49-F238E27FC236}">
                <a16:creationId xmlns:a16="http://schemas.microsoft.com/office/drawing/2014/main" id="{25C94639-9B16-0448-8F96-A4012BBBA208}"/>
              </a:ext>
            </a:extLst>
          </p:cNvPr>
          <p:cNvSpPr/>
          <p:nvPr userDrawn="1"/>
        </p:nvSpPr>
        <p:spPr>
          <a:xfrm rot="16200000">
            <a:off x="594713" y="-193605"/>
            <a:ext cx="98580" cy="48579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solidFill>
                <a:schemeClr val="bg1"/>
              </a:solidFill>
              <a:latin typeface="Calibri Light" panose="020F0302020204030204" pitchFamily="34" charset="0"/>
              <a:cs typeface="Calibri Light" panose="020F0302020204030204" pitchFamily="34" charset="0"/>
            </a:endParaRPr>
          </a:p>
        </p:txBody>
      </p:sp>
      <p:sp>
        <p:nvSpPr>
          <p:cNvPr id="40" name="Text Placeholder 23">
            <a:extLst>
              <a:ext uri="{FF2B5EF4-FFF2-40B4-BE49-F238E27FC236}">
                <a16:creationId xmlns:a16="http://schemas.microsoft.com/office/drawing/2014/main" id="{0B4646DD-396F-6842-85F0-A8399C8C38DA}"/>
              </a:ext>
            </a:extLst>
          </p:cNvPr>
          <p:cNvSpPr>
            <a:spLocks noGrp="1"/>
          </p:cNvSpPr>
          <p:nvPr>
            <p:ph type="body" sz="quarter" idx="14" hasCustomPrompt="1"/>
          </p:nvPr>
        </p:nvSpPr>
        <p:spPr>
          <a:xfrm>
            <a:off x="390476" y="1254736"/>
            <a:ext cx="6931554" cy="541751"/>
          </a:xfrm>
          <a:prstGeom prst="rect">
            <a:avLst/>
          </a:prstGeom>
        </p:spPr>
        <p:txBody>
          <a:bodyPr lIns="0" tIns="0" rIns="0" bIns="0" numCol="1" spcCol="360000"/>
          <a:lstStyle>
            <a:lvl1pPr marL="3175" indent="-3175">
              <a:spcBef>
                <a:spcPts val="0"/>
              </a:spcBef>
              <a:spcAft>
                <a:spcPts val="500"/>
              </a:spcAft>
              <a:buNone/>
              <a:tabLst/>
              <a:defRPr sz="900" b="0" i="0">
                <a:solidFill>
                  <a:schemeClr val="tx1">
                    <a:lumMod val="95000"/>
                    <a:lumOff val="5000"/>
                  </a:schemeClr>
                </a:solidFill>
                <a:latin typeface="Calibri Light" panose="020F0302020204030204" pitchFamily="34" charset="0"/>
                <a:cs typeface="Calibri Light" panose="020F0302020204030204" pitchFamily="34" charset="0"/>
              </a:defRPr>
            </a:lvl1pPr>
            <a:lvl2pPr>
              <a:buNone/>
              <a:defRPr sz="1600"/>
            </a:lvl2pPr>
            <a:lvl3pPr>
              <a:buNone/>
              <a:defRPr sz="1600"/>
            </a:lvl3pPr>
            <a:lvl4pPr>
              <a:buNone/>
              <a:defRPr sz="1600"/>
            </a:lvl4pPr>
            <a:lvl5pPr>
              <a:buNone/>
              <a:defRPr sz="1600"/>
            </a:lvl5pPr>
          </a:lstStyle>
          <a:p>
            <a:pPr lvl="0"/>
            <a:r>
              <a:rPr lang="en-GB" dirty="0"/>
              <a:t>Click to edit body copy</a:t>
            </a:r>
          </a:p>
        </p:txBody>
      </p:sp>
      <p:sp>
        <p:nvSpPr>
          <p:cNvPr id="41" name="Text Placeholder 23">
            <a:extLst>
              <a:ext uri="{FF2B5EF4-FFF2-40B4-BE49-F238E27FC236}">
                <a16:creationId xmlns:a16="http://schemas.microsoft.com/office/drawing/2014/main" id="{7EACEFEA-16C7-F441-AFD4-C57D31D76C21}"/>
              </a:ext>
            </a:extLst>
          </p:cNvPr>
          <p:cNvSpPr>
            <a:spLocks noGrp="1"/>
          </p:cNvSpPr>
          <p:nvPr>
            <p:ph type="body" sz="quarter" idx="15" hasCustomPrompt="1"/>
          </p:nvPr>
        </p:nvSpPr>
        <p:spPr>
          <a:xfrm>
            <a:off x="392782" y="738966"/>
            <a:ext cx="6929248" cy="346503"/>
          </a:xfrm>
          <a:prstGeom prst="rect">
            <a:avLst/>
          </a:prstGeom>
        </p:spPr>
        <p:txBody>
          <a:bodyPr lIns="0" tIns="0" rIns="0" bIns="0"/>
          <a:lstStyle>
            <a:lvl1pPr marL="3175" indent="-3175">
              <a:spcBef>
                <a:spcPts val="0"/>
              </a:spcBef>
              <a:buNone/>
              <a:tabLst/>
              <a:defRPr sz="1600" b="0" i="0">
                <a:solidFill>
                  <a:schemeClr val="tx1">
                    <a:lumMod val="85000"/>
                    <a:lumOff val="15000"/>
                  </a:schemeClr>
                </a:solidFill>
                <a:latin typeface="Calibri Light" panose="020F0302020204030204" pitchFamily="34" charset="0"/>
                <a:cs typeface="Calibri Light" panose="020F0302020204030204" pitchFamily="34" charset="0"/>
              </a:defRPr>
            </a:lvl1pPr>
            <a:lvl2pPr>
              <a:buNone/>
              <a:defRPr sz="1600"/>
            </a:lvl2pPr>
            <a:lvl3pPr>
              <a:buNone/>
              <a:defRPr sz="1600"/>
            </a:lvl3pPr>
            <a:lvl4pPr>
              <a:buNone/>
              <a:defRPr sz="1600"/>
            </a:lvl4pPr>
            <a:lvl5pPr>
              <a:buNone/>
              <a:defRPr sz="1600"/>
            </a:lvl5pPr>
          </a:lstStyle>
          <a:p>
            <a:pPr lvl="0"/>
            <a:r>
              <a:rPr lang="en-GB" dirty="0"/>
              <a:t>Click to edit Slide Title</a:t>
            </a:r>
          </a:p>
        </p:txBody>
      </p:sp>
      <p:sp>
        <p:nvSpPr>
          <p:cNvPr id="42" name="Rectangle 41">
            <a:extLst>
              <a:ext uri="{FF2B5EF4-FFF2-40B4-BE49-F238E27FC236}">
                <a16:creationId xmlns:a16="http://schemas.microsoft.com/office/drawing/2014/main" id="{5CA1CCC8-86B1-FB4D-90C1-0F19782BEC81}"/>
              </a:ext>
            </a:extLst>
          </p:cNvPr>
          <p:cNvSpPr/>
          <p:nvPr userDrawn="1"/>
        </p:nvSpPr>
        <p:spPr>
          <a:xfrm rot="16200000">
            <a:off x="594713" y="-193605"/>
            <a:ext cx="98580" cy="48579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solidFill>
                <a:schemeClr val="bg1"/>
              </a:solidFill>
              <a:latin typeface="Calibri Light" panose="020F0302020204030204" pitchFamily="34" charset="0"/>
              <a:cs typeface="Calibri Light" panose="020F0302020204030204" pitchFamily="34" charset="0"/>
            </a:endParaRPr>
          </a:p>
        </p:txBody>
      </p:sp>
      <p:sp>
        <p:nvSpPr>
          <p:cNvPr id="43" name="Title 1">
            <a:extLst>
              <a:ext uri="{FF2B5EF4-FFF2-40B4-BE49-F238E27FC236}">
                <a16:creationId xmlns:a16="http://schemas.microsoft.com/office/drawing/2014/main" id="{AC512970-A601-6943-A195-478AFB5CBC26}"/>
              </a:ext>
            </a:extLst>
          </p:cNvPr>
          <p:cNvSpPr txBox="1">
            <a:spLocks/>
          </p:cNvSpPr>
          <p:nvPr userDrawn="1"/>
        </p:nvSpPr>
        <p:spPr bwMode="gray">
          <a:xfrm>
            <a:off x="401108" y="217970"/>
            <a:ext cx="1826414" cy="111620"/>
          </a:xfrm>
          <a:prstGeom prst="rect">
            <a:avLst/>
          </a:prstGeom>
        </p:spPr>
        <p:txBody>
          <a:bodyPr vert="horz" lIns="0" tIns="0" rIns="0" bIns="0" rtlCol="0" anchor="t" anchorCtr="0">
            <a:normAutofit/>
          </a:bodyPr>
          <a:lstStyle>
            <a:lvl1pPr algn="l" defTabSz="685800" rtl="0" eaLnBrk="1" latinLnBrk="0" hangingPunct="1">
              <a:spcBef>
                <a:spcPct val="0"/>
              </a:spcBef>
              <a:buNone/>
              <a:defRPr lang="en-GB" sz="4000" kern="1200" dirty="0">
                <a:solidFill>
                  <a:srgbClr val="00766B"/>
                </a:solidFill>
                <a:latin typeface="+mn-lt"/>
                <a:ea typeface="Arial" charset="0"/>
                <a:cs typeface="Arial" charset="0"/>
              </a:defRPr>
            </a:lvl1pPr>
          </a:lstStyle>
          <a:p>
            <a:pPr defTabSz="913271">
              <a:lnSpc>
                <a:spcPct val="90000"/>
              </a:lnSpc>
              <a:spcBef>
                <a:spcPts val="1000"/>
              </a:spcBef>
              <a:buFont typeface="Arial" panose="020B0604020202020204" pitchFamily="34" charset="0"/>
              <a:buNone/>
            </a:pPr>
            <a:r>
              <a:rPr lang="en-GB" sz="750" dirty="0">
                <a:solidFill>
                  <a:schemeClr val="tx1">
                    <a:lumMod val="85000"/>
                    <a:lumOff val="15000"/>
                  </a:schemeClr>
                </a:solidFill>
                <a:latin typeface="Calibri Light" panose="020F0302020204030204" pitchFamily="34" charset="0"/>
                <a:cs typeface="Calibri Light" panose="020F0302020204030204" pitchFamily="34" charset="0"/>
              </a:rPr>
              <a:t>Page </a:t>
            </a:r>
            <a:fld id="{53E7601D-6FDA-7B44-B5BA-3778DAD9E216}" type="slidenum">
              <a:rPr lang="en-GB" sz="750" smtClean="0">
                <a:solidFill>
                  <a:schemeClr val="tx1">
                    <a:lumMod val="85000"/>
                    <a:lumOff val="15000"/>
                  </a:schemeClr>
                </a:solidFill>
                <a:latin typeface="Calibri Light" panose="020F0302020204030204" pitchFamily="34" charset="0"/>
                <a:cs typeface="Calibri Light" panose="020F0302020204030204" pitchFamily="34" charset="0"/>
              </a:rPr>
              <a:t>‹#›</a:t>
            </a:fld>
            <a:endParaRPr lang="en-GB" sz="750" dirty="0">
              <a:solidFill>
                <a:schemeClr val="tx1">
                  <a:lumMod val="85000"/>
                  <a:lumOff val="15000"/>
                </a:schemeClr>
              </a:solidFill>
              <a:latin typeface="Calibri Light" panose="020F0302020204030204" pitchFamily="34" charset="0"/>
              <a:cs typeface="Calibri Light" panose="020F0302020204030204" pitchFamily="34" charset="0"/>
            </a:endParaRPr>
          </a:p>
        </p:txBody>
      </p:sp>
      <p:sp>
        <p:nvSpPr>
          <p:cNvPr id="49" name="Round Single Corner Rectangle 37">
            <a:extLst>
              <a:ext uri="{FF2B5EF4-FFF2-40B4-BE49-F238E27FC236}">
                <a16:creationId xmlns:a16="http://schemas.microsoft.com/office/drawing/2014/main" id="{86E2F4E9-EA38-DF4A-A255-10CBEC033E24}"/>
              </a:ext>
            </a:extLst>
          </p:cNvPr>
          <p:cNvSpPr/>
          <p:nvPr userDrawn="1"/>
        </p:nvSpPr>
        <p:spPr>
          <a:xfrm>
            <a:off x="5484549" y="1935464"/>
            <a:ext cx="1830649" cy="1832527"/>
          </a:xfrm>
          <a:prstGeom prst="round1Rect">
            <a:avLst>
              <a:gd name="adj" fmla="val 0"/>
            </a:avLst>
          </a:prstGeom>
          <a:gradFill>
            <a:gsLst>
              <a:gs pos="0">
                <a:schemeClr val="accent2"/>
              </a:gs>
              <a:gs pos="99000">
                <a:schemeClr val="accent4"/>
              </a:gs>
            </a:gsLst>
            <a:lin ang="5400000" scaled="1"/>
          </a:gra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n-US" sz="1350" dirty="0">
              <a:latin typeface="Calibri Light" panose="020F0302020204030204" pitchFamily="34" charset="0"/>
              <a:cs typeface="Calibri Light" panose="020F0302020204030204" pitchFamily="34" charset="0"/>
            </a:endParaRPr>
          </a:p>
        </p:txBody>
      </p:sp>
      <p:sp>
        <p:nvSpPr>
          <p:cNvPr id="52" name="Picture Placeholder 5">
            <a:extLst>
              <a:ext uri="{FF2B5EF4-FFF2-40B4-BE49-F238E27FC236}">
                <a16:creationId xmlns:a16="http://schemas.microsoft.com/office/drawing/2014/main" id="{FE48660B-D801-8D4E-B14D-C9CB943C7B3D}"/>
              </a:ext>
            </a:extLst>
          </p:cNvPr>
          <p:cNvSpPr>
            <a:spLocks noGrp="1"/>
          </p:cNvSpPr>
          <p:nvPr>
            <p:ph type="pic" sz="quarter" idx="17"/>
          </p:nvPr>
        </p:nvSpPr>
        <p:spPr>
          <a:xfrm>
            <a:off x="7313349" y="1935465"/>
            <a:ext cx="1825100" cy="1832400"/>
          </a:xfrm>
          <a:prstGeom prst="rect">
            <a:avLst/>
          </a:prstGeom>
          <a:solidFill>
            <a:schemeClr val="bg1">
              <a:lumMod val="95000"/>
            </a:schemeClr>
          </a:solidFill>
        </p:spPr>
        <p:txBody>
          <a:bodyPr anchor="ctr" anchorCtr="0"/>
          <a:lstStyle>
            <a:lvl1pPr marL="228600" marR="0" indent="-22860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sz="800" b="0" i="0">
                <a:solidFill>
                  <a:schemeClr val="tx1">
                    <a:lumMod val="85000"/>
                    <a:lumOff val="15000"/>
                  </a:schemeClr>
                </a:solidFill>
                <a:latin typeface="Calibri Light" panose="020F0302020204030204" pitchFamily="34" charset="0"/>
                <a:cs typeface="Calibri Light" panose="020F0302020204030204" pitchFamily="34" charset="0"/>
              </a:defRPr>
            </a:lvl1pPr>
          </a:lstStyle>
          <a:p>
            <a:pPr marL="228600" marR="0" lvl="0" indent="-22860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GB" dirty="0"/>
              <a:t>Click icon to add picture</a:t>
            </a:r>
          </a:p>
        </p:txBody>
      </p:sp>
      <p:sp>
        <p:nvSpPr>
          <p:cNvPr id="55" name="Text Placeholder 23">
            <a:extLst>
              <a:ext uri="{FF2B5EF4-FFF2-40B4-BE49-F238E27FC236}">
                <a16:creationId xmlns:a16="http://schemas.microsoft.com/office/drawing/2014/main" id="{A43F8FBA-3069-D243-BD3C-EC26E91106A2}"/>
              </a:ext>
            </a:extLst>
          </p:cNvPr>
          <p:cNvSpPr>
            <a:spLocks noGrp="1"/>
          </p:cNvSpPr>
          <p:nvPr>
            <p:ph type="body" sz="quarter" idx="18" hasCustomPrompt="1"/>
          </p:nvPr>
        </p:nvSpPr>
        <p:spPr>
          <a:xfrm>
            <a:off x="5720205" y="2888934"/>
            <a:ext cx="1361079" cy="584775"/>
          </a:xfrm>
          <a:prstGeom prst="rect">
            <a:avLst/>
          </a:prstGeom>
        </p:spPr>
        <p:txBody>
          <a:bodyPr lIns="0" tIns="0" rIns="0" bIns="0" numCol="1" spcCol="360000"/>
          <a:lstStyle>
            <a:lvl1pPr marL="3175" indent="-3175">
              <a:spcBef>
                <a:spcPts val="0"/>
              </a:spcBef>
              <a:spcAft>
                <a:spcPts val="500"/>
              </a:spcAft>
              <a:buNone/>
              <a:tabLst/>
              <a:defRPr sz="800" b="0" i="0">
                <a:solidFill>
                  <a:schemeClr val="bg1"/>
                </a:solidFill>
                <a:latin typeface="Calibri Light" panose="020F0302020204030204" pitchFamily="34" charset="0"/>
                <a:cs typeface="Calibri Light" panose="020F0302020204030204" pitchFamily="34" charset="0"/>
              </a:defRPr>
            </a:lvl1pPr>
            <a:lvl2pPr>
              <a:buNone/>
              <a:defRPr sz="1600"/>
            </a:lvl2pPr>
            <a:lvl3pPr>
              <a:buNone/>
              <a:defRPr sz="1600"/>
            </a:lvl3pPr>
            <a:lvl4pPr>
              <a:buNone/>
              <a:defRPr sz="1600"/>
            </a:lvl4pPr>
            <a:lvl5pPr>
              <a:buNone/>
              <a:defRPr sz="1600"/>
            </a:lvl5pPr>
          </a:lstStyle>
          <a:p>
            <a:pPr lvl="0"/>
            <a:r>
              <a:rPr lang="en-GB" dirty="0"/>
              <a:t>Click to edit body copy</a:t>
            </a:r>
          </a:p>
        </p:txBody>
      </p:sp>
      <p:sp>
        <p:nvSpPr>
          <p:cNvPr id="56" name="Text Placeholder 23">
            <a:extLst>
              <a:ext uri="{FF2B5EF4-FFF2-40B4-BE49-F238E27FC236}">
                <a16:creationId xmlns:a16="http://schemas.microsoft.com/office/drawing/2014/main" id="{C0B64222-69F9-0448-99DA-2D2433943E59}"/>
              </a:ext>
            </a:extLst>
          </p:cNvPr>
          <p:cNvSpPr>
            <a:spLocks noGrp="1"/>
          </p:cNvSpPr>
          <p:nvPr>
            <p:ph type="body" sz="quarter" idx="19"/>
          </p:nvPr>
        </p:nvSpPr>
        <p:spPr>
          <a:xfrm>
            <a:off x="5720204" y="2641720"/>
            <a:ext cx="1361079" cy="168697"/>
          </a:xfrm>
          <a:prstGeom prst="rect">
            <a:avLst/>
          </a:prstGeom>
        </p:spPr>
        <p:txBody>
          <a:bodyPr lIns="0" tIns="0" rIns="0" bIns="0" numCol="1" spcCol="360000"/>
          <a:lstStyle>
            <a:lvl1pPr marL="3175" indent="-3175">
              <a:spcBef>
                <a:spcPts val="0"/>
              </a:spcBef>
              <a:buNone/>
              <a:tabLst/>
              <a:defRPr sz="1000" b="0" i="0">
                <a:solidFill>
                  <a:schemeClr val="bg1"/>
                </a:solidFill>
                <a:latin typeface="Calibri" panose="020F0502020204030204" pitchFamily="34" charset="0"/>
                <a:cs typeface="Calibri" panose="020F0502020204030204" pitchFamily="34" charset="0"/>
              </a:defRPr>
            </a:lvl1pPr>
            <a:lvl2pPr>
              <a:buNone/>
              <a:defRPr sz="1600"/>
            </a:lvl2pPr>
            <a:lvl3pPr>
              <a:buNone/>
              <a:defRPr sz="1600"/>
            </a:lvl3pPr>
            <a:lvl4pPr>
              <a:buNone/>
              <a:defRPr sz="1600"/>
            </a:lvl4pPr>
            <a:lvl5pPr>
              <a:buNone/>
              <a:defRPr sz="1600"/>
            </a:lvl5pPr>
          </a:lstStyle>
          <a:p>
            <a:pPr lvl="0"/>
            <a:r>
              <a:rPr lang="en-GB" dirty="0"/>
              <a:t>Click to edit</a:t>
            </a:r>
          </a:p>
        </p:txBody>
      </p:sp>
      <p:sp>
        <p:nvSpPr>
          <p:cNvPr id="57" name="Picture Placeholder 8">
            <a:extLst>
              <a:ext uri="{FF2B5EF4-FFF2-40B4-BE49-F238E27FC236}">
                <a16:creationId xmlns:a16="http://schemas.microsoft.com/office/drawing/2014/main" id="{7E67DC7C-A245-DD49-8F96-0E733305B806}"/>
              </a:ext>
            </a:extLst>
          </p:cNvPr>
          <p:cNvSpPr>
            <a:spLocks noGrp="1"/>
          </p:cNvSpPr>
          <p:nvPr>
            <p:ph type="pic" sz="quarter" idx="20" hasCustomPrompt="1"/>
          </p:nvPr>
        </p:nvSpPr>
        <p:spPr>
          <a:xfrm>
            <a:off x="5721092" y="2168049"/>
            <a:ext cx="342900" cy="342900"/>
          </a:xfrm>
          <a:prstGeom prst="rect">
            <a:avLst/>
          </a:prstGeom>
        </p:spPr>
        <p:txBody>
          <a:bodyPr lIns="0" tIns="0" rIns="0" bIns="0" anchor="ctr" anchorCtr="0"/>
          <a:lstStyle>
            <a:lvl1pPr algn="ctr">
              <a:buNone/>
              <a:defRPr sz="800">
                <a:solidFill>
                  <a:schemeClr val="bg1"/>
                </a:solidFill>
              </a:defRPr>
            </a:lvl1pPr>
          </a:lstStyle>
          <a:p>
            <a:r>
              <a:rPr lang="en-GB" dirty="0"/>
              <a:t>icon</a:t>
            </a:r>
          </a:p>
        </p:txBody>
      </p:sp>
      <p:sp>
        <p:nvSpPr>
          <p:cNvPr id="59" name="Text Placeholder 23">
            <a:extLst>
              <a:ext uri="{FF2B5EF4-FFF2-40B4-BE49-F238E27FC236}">
                <a16:creationId xmlns:a16="http://schemas.microsoft.com/office/drawing/2014/main" id="{C2C74D0F-BDEE-DF47-81D1-0810449713E0}"/>
              </a:ext>
            </a:extLst>
          </p:cNvPr>
          <p:cNvSpPr>
            <a:spLocks noGrp="1"/>
          </p:cNvSpPr>
          <p:nvPr>
            <p:ph type="body" sz="quarter" idx="21" hasCustomPrompt="1"/>
          </p:nvPr>
        </p:nvSpPr>
        <p:spPr>
          <a:xfrm>
            <a:off x="390476" y="4003253"/>
            <a:ext cx="8348712" cy="718082"/>
          </a:xfrm>
          <a:prstGeom prst="rect">
            <a:avLst/>
          </a:prstGeom>
        </p:spPr>
        <p:txBody>
          <a:bodyPr lIns="0" tIns="0" rIns="0" bIns="0" numCol="2" spcCol="360000"/>
          <a:lstStyle>
            <a:lvl1pPr marL="3175" indent="-3175">
              <a:spcBef>
                <a:spcPts val="0"/>
              </a:spcBef>
              <a:buNone/>
              <a:tabLst/>
              <a:defRPr sz="900" b="0" i="0">
                <a:solidFill>
                  <a:schemeClr val="tx1">
                    <a:lumMod val="95000"/>
                    <a:lumOff val="5000"/>
                  </a:schemeClr>
                </a:solidFill>
                <a:latin typeface="Calibri Light" panose="020F0302020204030204" pitchFamily="34" charset="0"/>
                <a:cs typeface="Calibri Light" panose="020F0302020204030204" pitchFamily="34" charset="0"/>
              </a:defRPr>
            </a:lvl1pPr>
            <a:lvl2pPr>
              <a:buNone/>
              <a:defRPr sz="1600"/>
            </a:lvl2pPr>
            <a:lvl3pPr>
              <a:buNone/>
              <a:defRPr sz="1600"/>
            </a:lvl3pPr>
            <a:lvl4pPr>
              <a:buNone/>
              <a:defRPr sz="1600"/>
            </a:lvl4pPr>
            <a:lvl5pPr>
              <a:buNone/>
              <a:defRPr sz="1600"/>
            </a:lvl5pPr>
          </a:lstStyle>
          <a:p>
            <a:pPr lvl="0"/>
            <a:r>
              <a:rPr lang="en-GB" dirty="0"/>
              <a:t>Click to edit body copy</a:t>
            </a:r>
          </a:p>
        </p:txBody>
      </p:sp>
      <p:sp>
        <p:nvSpPr>
          <p:cNvPr id="19" name="Text Placeholder 23">
            <a:extLst>
              <a:ext uri="{FF2B5EF4-FFF2-40B4-BE49-F238E27FC236}">
                <a16:creationId xmlns:a16="http://schemas.microsoft.com/office/drawing/2014/main" id="{D1052F3C-F59D-DF46-B5EE-AF5A56C9418B}"/>
              </a:ext>
            </a:extLst>
          </p:cNvPr>
          <p:cNvSpPr>
            <a:spLocks noGrp="1"/>
          </p:cNvSpPr>
          <p:nvPr>
            <p:ph type="body" sz="quarter" idx="22" hasCustomPrompt="1"/>
          </p:nvPr>
        </p:nvSpPr>
        <p:spPr>
          <a:xfrm>
            <a:off x="416688" y="2335482"/>
            <a:ext cx="1168455" cy="1138227"/>
          </a:xfrm>
          <a:prstGeom prst="rect">
            <a:avLst/>
          </a:prstGeom>
        </p:spPr>
        <p:txBody>
          <a:bodyPr lIns="0" tIns="0" rIns="0" bIns="0" numCol="1" spcCol="360000"/>
          <a:lstStyle>
            <a:lvl1pPr marL="3175" indent="-3175">
              <a:spcBef>
                <a:spcPts val="0"/>
              </a:spcBef>
              <a:spcAft>
                <a:spcPts val="500"/>
              </a:spcAft>
              <a:buNone/>
              <a:tabLst/>
              <a:defRPr sz="800" b="0" i="0">
                <a:solidFill>
                  <a:schemeClr val="bg1"/>
                </a:solidFill>
                <a:latin typeface="Calibri" panose="020F0502020204030204" pitchFamily="34" charset="0"/>
                <a:cs typeface="Calibri" panose="020F0502020204030204" pitchFamily="34" charset="0"/>
              </a:defRPr>
            </a:lvl1pPr>
            <a:lvl2pPr>
              <a:buNone/>
              <a:defRPr sz="1600"/>
            </a:lvl2pPr>
            <a:lvl3pPr>
              <a:buNone/>
              <a:defRPr sz="1600"/>
            </a:lvl3pPr>
            <a:lvl4pPr>
              <a:buNone/>
              <a:defRPr sz="1600"/>
            </a:lvl4pPr>
            <a:lvl5pPr>
              <a:buNone/>
              <a:defRPr sz="1600"/>
            </a:lvl5pPr>
          </a:lstStyle>
          <a:p>
            <a:pPr lvl="0"/>
            <a:r>
              <a:rPr lang="en-GB" dirty="0"/>
              <a:t>Click to edit body copy</a:t>
            </a:r>
          </a:p>
        </p:txBody>
      </p:sp>
      <p:pic>
        <p:nvPicPr>
          <p:cNvPr id="17" name="Picture 16" descr="Price Bailey logo"/>
          <p:cNvPicPr>
            <a:picLocks noChangeAspect="1"/>
          </p:cNvPicPr>
          <p:nvPr userDrawn="1"/>
        </p:nvPicPr>
        <p:blipFill>
          <a:blip r:embed="rId2" cstate="email">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7963200" y="288000"/>
            <a:ext cx="828000" cy="161062"/>
          </a:xfrm>
          <a:prstGeom prst="rect">
            <a:avLst/>
          </a:prstGeom>
          <a:noFill/>
          <a:ln>
            <a:noFill/>
          </a:ln>
        </p:spPr>
      </p:pic>
    </p:spTree>
    <p:extLst>
      <p:ext uri="{BB962C8B-B14F-4D97-AF65-F5344CB8AC3E}">
        <p14:creationId xmlns:p14="http://schemas.microsoft.com/office/powerpoint/2010/main" val="34777634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9"/>
                                        </p:tgtEl>
                                        <p:attrNameLst>
                                          <p:attrName>style.visibility</p:attrName>
                                        </p:attrNameLst>
                                      </p:cBhvr>
                                      <p:to>
                                        <p:strVal val="visible"/>
                                      </p:to>
                                    </p:set>
                                    <p:animEffect transition="in" filter="wipe(left)">
                                      <p:cBhvr>
                                        <p:cTn id="7" dur="500"/>
                                        <p:tgtEl>
                                          <p:spTgt spid="39"/>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42"/>
                                        </p:tgtEl>
                                        <p:attrNameLst>
                                          <p:attrName>style.visibility</p:attrName>
                                        </p:attrNameLst>
                                      </p:cBhvr>
                                      <p:to>
                                        <p:strVal val="visible"/>
                                      </p:to>
                                    </p:set>
                                    <p:animEffect transition="in" filter="wipe(left)">
                                      <p:cBhvr>
                                        <p:cTn id="11" dur="500"/>
                                        <p:tgtEl>
                                          <p:spTgt spid="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 grpId="0" animBg="1"/>
      <p:bldP spid="42" grpId="0" animBg="1"/>
    </p:bldLst>
  </p:timing>
  <p:extLst mod="1">
    <p:ext uri="{DCECCB84-F9BA-43D5-87BE-67443E8EF086}">
      <p15:sldGuideLst xmlns:p15="http://schemas.microsoft.com/office/powerpoint/2012/main">
        <p15:guide id="1" orient="horz" pos="1620">
          <p15:clr>
            <a:srgbClr val="FBAE40"/>
          </p15:clr>
        </p15:guide>
        <p15:guide id="2" pos="2880">
          <p15:clr>
            <a:srgbClr val="FBAE40"/>
          </p15:clr>
        </p15:guide>
        <p15:guide id="3" pos="251">
          <p15:clr>
            <a:srgbClr val="FBAE40"/>
          </p15:clr>
        </p15:guide>
        <p15:guide id="4" orient="horz" pos="486">
          <p15:clr>
            <a:srgbClr val="FBAE40"/>
          </p15:clr>
        </p15:guide>
        <p15:guide id="5" pos="5505">
          <p15:clr>
            <a:srgbClr val="FBAE40"/>
          </p15:clr>
        </p15:guide>
        <p15:guide id="6" pos="1433">
          <p15:clr>
            <a:srgbClr val="FBAE40"/>
          </p15:clr>
        </p15:guide>
        <p15:guide id="8" orient="horz" pos="2977">
          <p15:clr>
            <a:srgbClr val="FBAE40"/>
          </p15:clr>
        </p15:guide>
        <p15:guide id="9" pos="3131">
          <p15:clr>
            <a:srgbClr val="FBAE40"/>
          </p15:clr>
        </p15:guide>
        <p15:guide id="10" pos="1695">
          <p15:clr>
            <a:srgbClr val="FBAE40"/>
          </p15:clr>
        </p15:guide>
        <p15:guide id="11" pos="2619">
          <p15:clr>
            <a:srgbClr val="FBAE40"/>
          </p15:clr>
        </p15:guide>
      </p15:sldGuideLst>
    </p:ext>
  </p:extLst>
</p:sldLayout>
</file>

<file path=ppt/slideLayouts/slideLayout75.xml><?xml version="1.0" encoding="utf-8"?>
<p:sldLayout xmlns:a="http://schemas.openxmlformats.org/drawingml/2006/main" xmlns:r="http://schemas.openxmlformats.org/officeDocument/2006/relationships" xmlns:p="http://schemas.openxmlformats.org/presentationml/2006/main" preserve="1" userDrawn="1">
  <p:cSld name="Message Box Left / Photo Right">
    <p:spTree>
      <p:nvGrpSpPr>
        <p:cNvPr id="1" name=""/>
        <p:cNvGrpSpPr/>
        <p:nvPr/>
      </p:nvGrpSpPr>
      <p:grpSpPr>
        <a:xfrm>
          <a:off x="0" y="0"/>
          <a:ext cx="0" cy="0"/>
          <a:chOff x="0" y="0"/>
          <a:chExt cx="0" cy="0"/>
        </a:xfrm>
      </p:grpSpPr>
      <p:sp>
        <p:nvSpPr>
          <p:cNvPr id="27" name="Picture Placeholder 5">
            <a:extLst>
              <a:ext uri="{FF2B5EF4-FFF2-40B4-BE49-F238E27FC236}">
                <a16:creationId xmlns:a16="http://schemas.microsoft.com/office/drawing/2014/main" id="{81DEF568-FE1D-6A46-8711-2E06596A333B}"/>
              </a:ext>
            </a:extLst>
          </p:cNvPr>
          <p:cNvSpPr>
            <a:spLocks noGrp="1"/>
          </p:cNvSpPr>
          <p:nvPr>
            <p:ph type="pic" sz="quarter" idx="17"/>
          </p:nvPr>
        </p:nvSpPr>
        <p:spPr>
          <a:xfrm>
            <a:off x="3682901" y="0"/>
            <a:ext cx="5455548" cy="5143498"/>
          </a:xfrm>
          <a:prstGeom prst="rect">
            <a:avLst/>
          </a:prstGeom>
          <a:solidFill>
            <a:schemeClr val="bg1">
              <a:lumMod val="95000"/>
            </a:schemeClr>
          </a:solidFill>
        </p:spPr>
        <p:txBody>
          <a:bodyPr anchor="ctr" anchorCtr="0"/>
          <a:lstStyle>
            <a:lvl1pPr marL="228600" marR="0" indent="-22860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sz="900" b="0" i="0">
                <a:solidFill>
                  <a:schemeClr val="tx1">
                    <a:lumMod val="85000"/>
                    <a:lumOff val="15000"/>
                  </a:schemeClr>
                </a:solidFill>
                <a:latin typeface="Calibri Light" panose="020F0302020204030204" pitchFamily="34" charset="0"/>
                <a:cs typeface="Calibri Light" panose="020F0302020204030204" pitchFamily="34" charset="0"/>
              </a:defRPr>
            </a:lvl1pPr>
          </a:lstStyle>
          <a:p>
            <a:pPr marL="228600" marR="0" lvl="0" indent="-22860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GB" dirty="0"/>
              <a:t>Click icon to add picture</a:t>
            </a:r>
          </a:p>
        </p:txBody>
      </p:sp>
      <p:sp>
        <p:nvSpPr>
          <p:cNvPr id="15" name="Round Single Corner Rectangle 37">
            <a:extLst>
              <a:ext uri="{FF2B5EF4-FFF2-40B4-BE49-F238E27FC236}">
                <a16:creationId xmlns:a16="http://schemas.microsoft.com/office/drawing/2014/main" id="{5861FCAB-2590-A144-9CE2-DC1D4C9840D9}"/>
              </a:ext>
            </a:extLst>
          </p:cNvPr>
          <p:cNvSpPr/>
          <p:nvPr userDrawn="1"/>
        </p:nvSpPr>
        <p:spPr>
          <a:xfrm>
            <a:off x="398463" y="0"/>
            <a:ext cx="3286341" cy="4725988"/>
          </a:xfrm>
          <a:prstGeom prst="round1Rect">
            <a:avLst>
              <a:gd name="adj" fmla="val 0"/>
            </a:avLst>
          </a:prstGeom>
          <a:gradFill>
            <a:gsLst>
              <a:gs pos="0">
                <a:srgbClr val="07A9A1">
                  <a:alpha val="85000"/>
                </a:srgbClr>
              </a:gs>
              <a:gs pos="100000">
                <a:srgbClr val="0B776D"/>
              </a:gs>
            </a:gsLst>
            <a:lin ang="5400000" scaled="1"/>
          </a:gra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dirty="0">
              <a:ln>
                <a:noFill/>
              </a:ln>
              <a:solidFill>
                <a:srgbClr val="000000"/>
              </a:solidFill>
              <a:effectLst/>
              <a:uLnTx/>
              <a:uFillTx/>
              <a:latin typeface="Calibri Light" panose="020F0302020204030204" pitchFamily="34" charset="0"/>
              <a:ea typeface="+mn-ea"/>
              <a:cs typeface="Calibri Light" panose="020F0302020204030204" pitchFamily="34" charset="0"/>
            </a:endParaRPr>
          </a:p>
        </p:txBody>
      </p:sp>
      <p:cxnSp>
        <p:nvCxnSpPr>
          <p:cNvPr id="16" name="Straight Connector 15">
            <a:extLst>
              <a:ext uri="{FF2B5EF4-FFF2-40B4-BE49-F238E27FC236}">
                <a16:creationId xmlns:a16="http://schemas.microsoft.com/office/drawing/2014/main" id="{BC417DE8-712D-744C-9043-248E2A5E7BA0}"/>
              </a:ext>
            </a:extLst>
          </p:cNvPr>
          <p:cNvCxnSpPr>
            <a:cxnSpLocks/>
          </p:cNvCxnSpPr>
          <p:nvPr userDrawn="1"/>
        </p:nvCxnSpPr>
        <p:spPr>
          <a:xfrm>
            <a:off x="785762" y="1388788"/>
            <a:ext cx="369702" cy="0"/>
          </a:xfrm>
          <a:prstGeom prst="line">
            <a:avLst/>
          </a:prstGeom>
          <a:ln w="3175">
            <a:solidFill>
              <a:schemeClr val="bg1"/>
            </a:solidFill>
          </a:ln>
        </p:spPr>
        <p:style>
          <a:lnRef idx="1">
            <a:schemeClr val="accent1"/>
          </a:lnRef>
          <a:fillRef idx="0">
            <a:schemeClr val="accent1"/>
          </a:fillRef>
          <a:effectRef idx="0">
            <a:schemeClr val="accent1"/>
          </a:effectRef>
          <a:fontRef idx="minor">
            <a:schemeClr val="tx1"/>
          </a:fontRef>
        </p:style>
      </p:cxnSp>
      <p:sp>
        <p:nvSpPr>
          <p:cNvPr id="17" name="Text Placeholder 23">
            <a:extLst>
              <a:ext uri="{FF2B5EF4-FFF2-40B4-BE49-F238E27FC236}">
                <a16:creationId xmlns:a16="http://schemas.microsoft.com/office/drawing/2014/main" id="{EC47A938-94B1-124C-AABC-B61248CB8132}"/>
              </a:ext>
            </a:extLst>
          </p:cNvPr>
          <p:cNvSpPr>
            <a:spLocks noGrp="1"/>
          </p:cNvSpPr>
          <p:nvPr userDrawn="1">
            <p:ph type="body" sz="quarter" idx="10" hasCustomPrompt="1"/>
          </p:nvPr>
        </p:nvSpPr>
        <p:spPr>
          <a:xfrm>
            <a:off x="775131" y="738595"/>
            <a:ext cx="2509838" cy="346503"/>
          </a:xfrm>
          <a:prstGeom prst="rect">
            <a:avLst/>
          </a:prstGeom>
        </p:spPr>
        <p:txBody>
          <a:bodyPr lIns="0" tIns="0" rIns="0" bIns="0"/>
          <a:lstStyle>
            <a:lvl1pPr marL="3175" indent="-3175">
              <a:spcBef>
                <a:spcPts val="0"/>
              </a:spcBef>
              <a:buNone/>
              <a:tabLst/>
              <a:defRPr sz="1600" b="0" i="0">
                <a:solidFill>
                  <a:schemeClr val="bg1"/>
                </a:solidFill>
                <a:latin typeface="Calibri Light" panose="020F0302020204030204" pitchFamily="34" charset="0"/>
                <a:cs typeface="Calibri Light" panose="020F0302020204030204" pitchFamily="34" charset="0"/>
              </a:defRPr>
            </a:lvl1pPr>
            <a:lvl2pPr>
              <a:buNone/>
              <a:defRPr sz="1600"/>
            </a:lvl2pPr>
            <a:lvl3pPr>
              <a:buNone/>
              <a:defRPr sz="1600"/>
            </a:lvl3pPr>
            <a:lvl4pPr>
              <a:buNone/>
              <a:defRPr sz="1600"/>
            </a:lvl4pPr>
            <a:lvl5pPr>
              <a:buNone/>
              <a:defRPr sz="1600"/>
            </a:lvl5pPr>
          </a:lstStyle>
          <a:p>
            <a:pPr lvl="0"/>
            <a:r>
              <a:rPr lang="en-GB" dirty="0"/>
              <a:t>Click to edit Slide Title</a:t>
            </a:r>
          </a:p>
        </p:txBody>
      </p:sp>
      <p:sp>
        <p:nvSpPr>
          <p:cNvPr id="22" name="Text Placeholder 23">
            <a:extLst>
              <a:ext uri="{FF2B5EF4-FFF2-40B4-BE49-F238E27FC236}">
                <a16:creationId xmlns:a16="http://schemas.microsoft.com/office/drawing/2014/main" id="{7F47081B-942D-B447-96AE-ACF819645F2F}"/>
              </a:ext>
            </a:extLst>
          </p:cNvPr>
          <p:cNvSpPr>
            <a:spLocks noGrp="1"/>
          </p:cNvSpPr>
          <p:nvPr userDrawn="1">
            <p:ph type="body" sz="quarter" idx="11" hasCustomPrompt="1"/>
          </p:nvPr>
        </p:nvSpPr>
        <p:spPr>
          <a:xfrm>
            <a:off x="785763" y="1838963"/>
            <a:ext cx="2509838" cy="346503"/>
          </a:xfrm>
          <a:prstGeom prst="rect">
            <a:avLst/>
          </a:prstGeom>
        </p:spPr>
        <p:txBody>
          <a:bodyPr lIns="0" tIns="0" rIns="0" bIns="0"/>
          <a:lstStyle>
            <a:lvl1pPr marL="3175" indent="-3175">
              <a:spcBef>
                <a:spcPts val="0"/>
              </a:spcBef>
              <a:spcAft>
                <a:spcPts val="500"/>
              </a:spcAft>
              <a:buNone/>
              <a:tabLst/>
              <a:defRPr sz="900" b="0" i="0">
                <a:solidFill>
                  <a:schemeClr val="bg1"/>
                </a:solidFill>
                <a:latin typeface="Calibri Light" panose="020F0302020204030204" pitchFamily="34" charset="0"/>
                <a:cs typeface="Calibri Light" panose="020F0302020204030204" pitchFamily="34" charset="0"/>
              </a:defRPr>
            </a:lvl1pPr>
            <a:lvl2pPr>
              <a:buNone/>
              <a:defRPr sz="1600"/>
            </a:lvl2pPr>
            <a:lvl3pPr>
              <a:buNone/>
              <a:defRPr sz="1600"/>
            </a:lvl3pPr>
            <a:lvl4pPr>
              <a:buNone/>
              <a:defRPr sz="1600"/>
            </a:lvl4pPr>
            <a:lvl5pPr>
              <a:buNone/>
              <a:defRPr sz="1600"/>
            </a:lvl5pPr>
          </a:lstStyle>
          <a:p>
            <a:pPr lvl="0"/>
            <a:r>
              <a:rPr lang="en-GB" dirty="0"/>
              <a:t>Click to edit Slide content</a:t>
            </a:r>
          </a:p>
        </p:txBody>
      </p:sp>
      <p:sp>
        <p:nvSpPr>
          <p:cNvPr id="19" name="Title 1">
            <a:extLst>
              <a:ext uri="{FF2B5EF4-FFF2-40B4-BE49-F238E27FC236}">
                <a16:creationId xmlns:a16="http://schemas.microsoft.com/office/drawing/2014/main" id="{4D7731E5-696A-7C42-B0B8-CA16BCA6071D}"/>
              </a:ext>
            </a:extLst>
          </p:cNvPr>
          <p:cNvSpPr txBox="1">
            <a:spLocks/>
          </p:cNvSpPr>
          <p:nvPr userDrawn="1"/>
        </p:nvSpPr>
        <p:spPr bwMode="gray">
          <a:xfrm>
            <a:off x="786206" y="217970"/>
            <a:ext cx="2498764" cy="184301"/>
          </a:xfrm>
          <a:prstGeom prst="rect">
            <a:avLst/>
          </a:prstGeom>
        </p:spPr>
        <p:txBody>
          <a:bodyPr vert="horz" lIns="0" tIns="0" rIns="0" bIns="0" rtlCol="0" anchor="t" anchorCtr="0">
            <a:normAutofit/>
          </a:bodyPr>
          <a:lstStyle>
            <a:lvl1pPr algn="l" defTabSz="685800" rtl="0" eaLnBrk="1" latinLnBrk="0" hangingPunct="1">
              <a:spcBef>
                <a:spcPct val="0"/>
              </a:spcBef>
              <a:buNone/>
              <a:defRPr lang="en-GB" sz="4000" kern="1200" dirty="0">
                <a:solidFill>
                  <a:srgbClr val="00766B"/>
                </a:solidFill>
                <a:latin typeface="+mn-lt"/>
                <a:ea typeface="Arial" charset="0"/>
                <a:cs typeface="Arial" charset="0"/>
              </a:defRPr>
            </a:lvl1pPr>
          </a:lstStyle>
          <a:p>
            <a:pPr defTabSz="913271">
              <a:lnSpc>
                <a:spcPct val="90000"/>
              </a:lnSpc>
              <a:spcBef>
                <a:spcPts val="1000"/>
              </a:spcBef>
              <a:buFont typeface="Arial" panose="020B0604020202020204" pitchFamily="34" charset="0"/>
              <a:buNone/>
            </a:pPr>
            <a:r>
              <a:rPr lang="en-GB" sz="750" dirty="0">
                <a:solidFill>
                  <a:schemeClr val="bg1"/>
                </a:solidFill>
                <a:latin typeface="Calibri Light" panose="020F0302020204030204" pitchFamily="34" charset="0"/>
                <a:cs typeface="Calibri Light" panose="020F0302020204030204" pitchFamily="34" charset="0"/>
              </a:rPr>
              <a:t>Page </a:t>
            </a:r>
            <a:fld id="{53E7601D-6FDA-7B44-B5BA-3778DAD9E216}" type="slidenum">
              <a:rPr lang="en-GB" sz="750" smtClean="0">
                <a:solidFill>
                  <a:schemeClr val="bg1"/>
                </a:solidFill>
                <a:latin typeface="Calibri Light" panose="020F0302020204030204" pitchFamily="34" charset="0"/>
                <a:cs typeface="Calibri Light" panose="020F0302020204030204" pitchFamily="34" charset="0"/>
              </a:rPr>
              <a:t>‹#›</a:t>
            </a:fld>
            <a:endParaRPr lang="en-GB" sz="750" dirty="0">
              <a:solidFill>
                <a:schemeClr val="bg1"/>
              </a:solidFill>
              <a:latin typeface="Calibri Light" panose="020F0302020204030204" pitchFamily="34" charset="0"/>
              <a:cs typeface="Calibri Light" panose="020F0302020204030204" pitchFamily="34" charset="0"/>
            </a:endParaRPr>
          </a:p>
        </p:txBody>
      </p:sp>
      <p:sp>
        <p:nvSpPr>
          <p:cNvPr id="20" name="Rectangle 19">
            <a:extLst>
              <a:ext uri="{FF2B5EF4-FFF2-40B4-BE49-F238E27FC236}">
                <a16:creationId xmlns:a16="http://schemas.microsoft.com/office/drawing/2014/main" id="{626CA295-5365-9545-B0B9-F98FC0289AFF}"/>
              </a:ext>
            </a:extLst>
          </p:cNvPr>
          <p:cNvSpPr/>
          <p:nvPr userDrawn="1"/>
        </p:nvSpPr>
        <p:spPr>
          <a:xfrm rot="16200000">
            <a:off x="978728" y="-193605"/>
            <a:ext cx="98580" cy="48579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solidFill>
                <a:schemeClr val="bg1"/>
              </a:solidFill>
              <a:latin typeface="Calibri Light" panose="020F0302020204030204" pitchFamily="34" charset="0"/>
              <a:cs typeface="Calibri Light" panose="020F0302020204030204" pitchFamily="34" charset="0"/>
            </a:endParaRPr>
          </a:p>
        </p:txBody>
      </p:sp>
    </p:spTree>
    <p:extLst>
      <p:ext uri="{BB962C8B-B14F-4D97-AF65-F5344CB8AC3E}">
        <p14:creationId xmlns:p14="http://schemas.microsoft.com/office/powerpoint/2010/main" val="35805824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wipe(left)">
                                      <p:cBhvr>
                                        <p:cTn id="7"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Lst>
  </p:timing>
  <p:extLst>
    <p:ext uri="{DCECCB84-F9BA-43D5-87BE-67443E8EF086}">
      <p15:sldGuideLst xmlns:p15="http://schemas.microsoft.com/office/powerpoint/2012/main">
        <p15:guide id="1" orient="horz" pos="1620">
          <p15:clr>
            <a:srgbClr val="FBAE40"/>
          </p15:clr>
        </p15:guide>
        <p15:guide id="2" pos="2880">
          <p15:clr>
            <a:srgbClr val="FBAE40"/>
          </p15:clr>
        </p15:guide>
        <p15:guide id="3" pos="251">
          <p15:clr>
            <a:srgbClr val="FBAE40"/>
          </p15:clr>
        </p15:guide>
        <p15:guide id="4" orient="horz" pos="486">
          <p15:clr>
            <a:srgbClr val="FBAE40"/>
          </p15:clr>
        </p15:guide>
        <p15:guide id="5" pos="5505">
          <p15:clr>
            <a:srgbClr val="FBAE40"/>
          </p15:clr>
        </p15:guide>
        <p15:guide id="6" pos="1487">
          <p15:clr>
            <a:srgbClr val="FBAE40"/>
          </p15:clr>
        </p15:guide>
        <p15:guide id="8" orient="horz" pos="2977">
          <p15:clr>
            <a:srgbClr val="FBAE40"/>
          </p15:clr>
        </p15:guide>
        <p15:guide id="9" pos="3131">
          <p15:clr>
            <a:srgbClr val="FBAE40"/>
          </p15:clr>
        </p15:guide>
      </p15:sldGuideLst>
    </p:ext>
  </p:extLst>
</p:sldLayout>
</file>

<file path=ppt/slideLayouts/slideLayout76.xml><?xml version="1.0" encoding="utf-8"?>
<p:sldLayout xmlns:a="http://schemas.openxmlformats.org/drawingml/2006/main" xmlns:r="http://schemas.openxmlformats.org/officeDocument/2006/relationships" xmlns:p="http://schemas.openxmlformats.org/presentationml/2006/main" preserve="1" userDrawn="1">
  <p:cSld name="1_Message Box Left / Photo Right">
    <p:spTree>
      <p:nvGrpSpPr>
        <p:cNvPr id="1" name=""/>
        <p:cNvGrpSpPr/>
        <p:nvPr/>
      </p:nvGrpSpPr>
      <p:grpSpPr>
        <a:xfrm>
          <a:off x="0" y="0"/>
          <a:ext cx="0" cy="0"/>
          <a:chOff x="0" y="0"/>
          <a:chExt cx="0" cy="0"/>
        </a:xfrm>
      </p:grpSpPr>
      <p:sp>
        <p:nvSpPr>
          <p:cNvPr id="15" name="Round Single Corner Rectangle 37">
            <a:extLst>
              <a:ext uri="{FF2B5EF4-FFF2-40B4-BE49-F238E27FC236}">
                <a16:creationId xmlns:a16="http://schemas.microsoft.com/office/drawing/2014/main" id="{5861FCAB-2590-A144-9CE2-DC1D4C9840D9}"/>
              </a:ext>
            </a:extLst>
          </p:cNvPr>
          <p:cNvSpPr/>
          <p:nvPr userDrawn="1"/>
        </p:nvSpPr>
        <p:spPr>
          <a:xfrm>
            <a:off x="398463" y="0"/>
            <a:ext cx="3286341" cy="4725988"/>
          </a:xfrm>
          <a:prstGeom prst="round1Rect">
            <a:avLst>
              <a:gd name="adj" fmla="val 0"/>
            </a:avLst>
          </a:prstGeom>
          <a:gradFill>
            <a:gsLst>
              <a:gs pos="0">
                <a:srgbClr val="07A9A1">
                  <a:alpha val="85000"/>
                </a:srgbClr>
              </a:gs>
              <a:gs pos="100000">
                <a:srgbClr val="0B776D"/>
              </a:gs>
            </a:gsLst>
            <a:lin ang="5400000" scaled="1"/>
          </a:gra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dirty="0">
              <a:ln>
                <a:noFill/>
              </a:ln>
              <a:solidFill>
                <a:srgbClr val="000000"/>
              </a:solidFill>
              <a:effectLst/>
              <a:uLnTx/>
              <a:uFillTx/>
              <a:latin typeface="Calibri Light" panose="020F0302020204030204" pitchFamily="34" charset="0"/>
              <a:ea typeface="+mn-ea"/>
              <a:cs typeface="Calibri Light" panose="020F0302020204030204" pitchFamily="34" charset="0"/>
            </a:endParaRPr>
          </a:p>
        </p:txBody>
      </p:sp>
      <p:cxnSp>
        <p:nvCxnSpPr>
          <p:cNvPr id="16" name="Straight Connector 15">
            <a:extLst>
              <a:ext uri="{FF2B5EF4-FFF2-40B4-BE49-F238E27FC236}">
                <a16:creationId xmlns:a16="http://schemas.microsoft.com/office/drawing/2014/main" id="{BC417DE8-712D-744C-9043-248E2A5E7BA0}"/>
              </a:ext>
            </a:extLst>
          </p:cNvPr>
          <p:cNvCxnSpPr>
            <a:cxnSpLocks/>
          </p:cNvCxnSpPr>
          <p:nvPr userDrawn="1"/>
        </p:nvCxnSpPr>
        <p:spPr>
          <a:xfrm>
            <a:off x="785762" y="1388788"/>
            <a:ext cx="369702" cy="0"/>
          </a:xfrm>
          <a:prstGeom prst="line">
            <a:avLst/>
          </a:prstGeom>
          <a:ln w="3175">
            <a:solidFill>
              <a:schemeClr val="bg1"/>
            </a:solidFill>
          </a:ln>
        </p:spPr>
        <p:style>
          <a:lnRef idx="1">
            <a:schemeClr val="accent1"/>
          </a:lnRef>
          <a:fillRef idx="0">
            <a:schemeClr val="accent1"/>
          </a:fillRef>
          <a:effectRef idx="0">
            <a:schemeClr val="accent1"/>
          </a:effectRef>
          <a:fontRef idx="minor">
            <a:schemeClr val="tx1"/>
          </a:fontRef>
        </p:style>
      </p:cxnSp>
      <p:sp>
        <p:nvSpPr>
          <p:cNvPr id="17" name="Text Placeholder 23">
            <a:extLst>
              <a:ext uri="{FF2B5EF4-FFF2-40B4-BE49-F238E27FC236}">
                <a16:creationId xmlns:a16="http://schemas.microsoft.com/office/drawing/2014/main" id="{EC47A938-94B1-124C-AABC-B61248CB8132}"/>
              </a:ext>
            </a:extLst>
          </p:cNvPr>
          <p:cNvSpPr>
            <a:spLocks noGrp="1"/>
          </p:cNvSpPr>
          <p:nvPr userDrawn="1">
            <p:ph type="body" sz="quarter" idx="10" hasCustomPrompt="1"/>
          </p:nvPr>
        </p:nvSpPr>
        <p:spPr>
          <a:xfrm>
            <a:off x="775131" y="738595"/>
            <a:ext cx="2509838" cy="346503"/>
          </a:xfrm>
          <a:prstGeom prst="rect">
            <a:avLst/>
          </a:prstGeom>
        </p:spPr>
        <p:txBody>
          <a:bodyPr lIns="0" tIns="0" rIns="0" bIns="0"/>
          <a:lstStyle>
            <a:lvl1pPr marL="3175" indent="-3175">
              <a:spcBef>
                <a:spcPts val="0"/>
              </a:spcBef>
              <a:buNone/>
              <a:tabLst/>
              <a:defRPr sz="1600" b="0" i="0">
                <a:solidFill>
                  <a:schemeClr val="bg1"/>
                </a:solidFill>
                <a:latin typeface="Calibri Light" panose="020F0302020204030204" pitchFamily="34" charset="0"/>
                <a:cs typeface="Calibri Light" panose="020F0302020204030204" pitchFamily="34" charset="0"/>
              </a:defRPr>
            </a:lvl1pPr>
            <a:lvl2pPr>
              <a:buNone/>
              <a:defRPr sz="1600"/>
            </a:lvl2pPr>
            <a:lvl3pPr>
              <a:buNone/>
              <a:defRPr sz="1600"/>
            </a:lvl3pPr>
            <a:lvl4pPr>
              <a:buNone/>
              <a:defRPr sz="1600"/>
            </a:lvl4pPr>
            <a:lvl5pPr>
              <a:buNone/>
              <a:defRPr sz="1600"/>
            </a:lvl5pPr>
          </a:lstStyle>
          <a:p>
            <a:pPr lvl="0"/>
            <a:r>
              <a:rPr lang="en-GB" dirty="0"/>
              <a:t>Click to edit Slide Title</a:t>
            </a:r>
          </a:p>
        </p:txBody>
      </p:sp>
      <p:sp>
        <p:nvSpPr>
          <p:cNvPr id="22" name="Text Placeholder 23">
            <a:extLst>
              <a:ext uri="{FF2B5EF4-FFF2-40B4-BE49-F238E27FC236}">
                <a16:creationId xmlns:a16="http://schemas.microsoft.com/office/drawing/2014/main" id="{7F47081B-942D-B447-96AE-ACF819645F2F}"/>
              </a:ext>
            </a:extLst>
          </p:cNvPr>
          <p:cNvSpPr>
            <a:spLocks noGrp="1"/>
          </p:cNvSpPr>
          <p:nvPr userDrawn="1">
            <p:ph type="body" sz="quarter" idx="11" hasCustomPrompt="1"/>
          </p:nvPr>
        </p:nvSpPr>
        <p:spPr>
          <a:xfrm>
            <a:off x="785763" y="1838963"/>
            <a:ext cx="2509838" cy="346503"/>
          </a:xfrm>
          <a:prstGeom prst="rect">
            <a:avLst/>
          </a:prstGeom>
        </p:spPr>
        <p:txBody>
          <a:bodyPr lIns="0" tIns="0" rIns="0" bIns="0"/>
          <a:lstStyle>
            <a:lvl1pPr marL="3175" indent="-3175">
              <a:spcBef>
                <a:spcPts val="0"/>
              </a:spcBef>
              <a:spcAft>
                <a:spcPts val="500"/>
              </a:spcAft>
              <a:buNone/>
              <a:tabLst/>
              <a:defRPr sz="900" b="0" i="0">
                <a:solidFill>
                  <a:schemeClr val="bg1"/>
                </a:solidFill>
                <a:latin typeface="Calibri Light" panose="020F0302020204030204" pitchFamily="34" charset="0"/>
                <a:cs typeface="Calibri Light" panose="020F0302020204030204" pitchFamily="34" charset="0"/>
              </a:defRPr>
            </a:lvl1pPr>
            <a:lvl2pPr>
              <a:buNone/>
              <a:defRPr sz="1600"/>
            </a:lvl2pPr>
            <a:lvl3pPr>
              <a:buNone/>
              <a:defRPr sz="1600"/>
            </a:lvl3pPr>
            <a:lvl4pPr>
              <a:buNone/>
              <a:defRPr sz="1600"/>
            </a:lvl4pPr>
            <a:lvl5pPr>
              <a:buNone/>
              <a:defRPr sz="1600"/>
            </a:lvl5pPr>
          </a:lstStyle>
          <a:p>
            <a:pPr lvl="0"/>
            <a:r>
              <a:rPr lang="en-GB" dirty="0"/>
              <a:t>Click to edit Slide content</a:t>
            </a:r>
          </a:p>
        </p:txBody>
      </p:sp>
      <p:sp>
        <p:nvSpPr>
          <p:cNvPr id="19" name="Title 1">
            <a:extLst>
              <a:ext uri="{FF2B5EF4-FFF2-40B4-BE49-F238E27FC236}">
                <a16:creationId xmlns:a16="http://schemas.microsoft.com/office/drawing/2014/main" id="{4D7731E5-696A-7C42-B0B8-CA16BCA6071D}"/>
              </a:ext>
            </a:extLst>
          </p:cNvPr>
          <p:cNvSpPr txBox="1">
            <a:spLocks/>
          </p:cNvSpPr>
          <p:nvPr userDrawn="1"/>
        </p:nvSpPr>
        <p:spPr bwMode="gray">
          <a:xfrm>
            <a:off x="786206" y="217970"/>
            <a:ext cx="2498764" cy="184301"/>
          </a:xfrm>
          <a:prstGeom prst="rect">
            <a:avLst/>
          </a:prstGeom>
        </p:spPr>
        <p:txBody>
          <a:bodyPr vert="horz" lIns="0" tIns="0" rIns="0" bIns="0" rtlCol="0" anchor="t" anchorCtr="0">
            <a:normAutofit/>
          </a:bodyPr>
          <a:lstStyle>
            <a:lvl1pPr algn="l" defTabSz="685800" rtl="0" eaLnBrk="1" latinLnBrk="0" hangingPunct="1">
              <a:spcBef>
                <a:spcPct val="0"/>
              </a:spcBef>
              <a:buNone/>
              <a:defRPr lang="en-GB" sz="4000" kern="1200" dirty="0">
                <a:solidFill>
                  <a:srgbClr val="00766B"/>
                </a:solidFill>
                <a:latin typeface="+mn-lt"/>
                <a:ea typeface="Arial" charset="0"/>
                <a:cs typeface="Arial" charset="0"/>
              </a:defRPr>
            </a:lvl1pPr>
          </a:lstStyle>
          <a:p>
            <a:pPr defTabSz="913271">
              <a:lnSpc>
                <a:spcPct val="90000"/>
              </a:lnSpc>
              <a:spcBef>
                <a:spcPts val="1000"/>
              </a:spcBef>
              <a:buFont typeface="Arial" panose="020B0604020202020204" pitchFamily="34" charset="0"/>
              <a:buNone/>
            </a:pPr>
            <a:r>
              <a:rPr lang="en-GB" sz="750" dirty="0">
                <a:solidFill>
                  <a:schemeClr val="bg1"/>
                </a:solidFill>
                <a:latin typeface="Calibri Light" panose="020F0302020204030204" pitchFamily="34" charset="0"/>
                <a:cs typeface="Calibri Light" panose="020F0302020204030204" pitchFamily="34" charset="0"/>
              </a:rPr>
              <a:t>Page </a:t>
            </a:r>
            <a:fld id="{53E7601D-6FDA-7B44-B5BA-3778DAD9E216}" type="slidenum">
              <a:rPr lang="en-GB" sz="750" smtClean="0">
                <a:solidFill>
                  <a:schemeClr val="bg1"/>
                </a:solidFill>
                <a:latin typeface="Calibri Light" panose="020F0302020204030204" pitchFamily="34" charset="0"/>
                <a:cs typeface="Calibri Light" panose="020F0302020204030204" pitchFamily="34" charset="0"/>
              </a:rPr>
              <a:t>‹#›</a:t>
            </a:fld>
            <a:endParaRPr lang="en-GB" sz="750" dirty="0">
              <a:solidFill>
                <a:schemeClr val="bg1"/>
              </a:solidFill>
              <a:latin typeface="Calibri Light" panose="020F0302020204030204" pitchFamily="34" charset="0"/>
              <a:cs typeface="Calibri Light" panose="020F0302020204030204" pitchFamily="34" charset="0"/>
            </a:endParaRPr>
          </a:p>
        </p:txBody>
      </p:sp>
      <p:sp>
        <p:nvSpPr>
          <p:cNvPr id="20" name="Rectangle 19">
            <a:extLst>
              <a:ext uri="{FF2B5EF4-FFF2-40B4-BE49-F238E27FC236}">
                <a16:creationId xmlns:a16="http://schemas.microsoft.com/office/drawing/2014/main" id="{626CA295-5365-9545-B0B9-F98FC0289AFF}"/>
              </a:ext>
            </a:extLst>
          </p:cNvPr>
          <p:cNvSpPr/>
          <p:nvPr userDrawn="1"/>
        </p:nvSpPr>
        <p:spPr>
          <a:xfrm rot="16200000">
            <a:off x="978728" y="-193605"/>
            <a:ext cx="98580" cy="48579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solidFill>
                <a:schemeClr val="bg1"/>
              </a:solidFill>
              <a:latin typeface="Calibri Light" panose="020F0302020204030204" pitchFamily="34" charset="0"/>
              <a:cs typeface="Calibri Light" panose="020F0302020204030204" pitchFamily="34" charset="0"/>
            </a:endParaRPr>
          </a:p>
        </p:txBody>
      </p:sp>
      <p:sp>
        <p:nvSpPr>
          <p:cNvPr id="9" name="Text Placeholder 23">
            <a:extLst>
              <a:ext uri="{FF2B5EF4-FFF2-40B4-BE49-F238E27FC236}">
                <a16:creationId xmlns:a16="http://schemas.microsoft.com/office/drawing/2014/main" id="{E5204E96-50F6-7846-B57C-47CDDB6B6085}"/>
              </a:ext>
            </a:extLst>
          </p:cNvPr>
          <p:cNvSpPr>
            <a:spLocks noGrp="1"/>
          </p:cNvSpPr>
          <p:nvPr>
            <p:ph type="body" sz="quarter" idx="12" hasCustomPrompt="1"/>
          </p:nvPr>
        </p:nvSpPr>
        <p:spPr>
          <a:xfrm>
            <a:off x="4226883" y="653904"/>
            <a:ext cx="4018883" cy="346503"/>
          </a:xfrm>
          <a:prstGeom prst="rect">
            <a:avLst/>
          </a:prstGeom>
        </p:spPr>
        <p:txBody>
          <a:bodyPr lIns="0" tIns="0" rIns="0" bIns="0"/>
          <a:lstStyle>
            <a:lvl1pPr marL="3175" indent="-3175">
              <a:buNone/>
              <a:tabLst/>
              <a:defRPr sz="1600" b="0" i="0">
                <a:solidFill>
                  <a:schemeClr val="tx1">
                    <a:lumMod val="85000"/>
                    <a:lumOff val="15000"/>
                  </a:schemeClr>
                </a:solidFill>
                <a:latin typeface="Calibri Light" panose="020F0302020204030204" pitchFamily="34" charset="0"/>
                <a:cs typeface="Calibri Light" panose="020F0302020204030204" pitchFamily="34" charset="0"/>
              </a:defRPr>
            </a:lvl1pPr>
            <a:lvl2pPr>
              <a:buNone/>
              <a:defRPr sz="1600"/>
            </a:lvl2pPr>
            <a:lvl3pPr>
              <a:buNone/>
              <a:defRPr sz="1600"/>
            </a:lvl3pPr>
            <a:lvl4pPr>
              <a:buNone/>
              <a:defRPr sz="1600"/>
            </a:lvl4pPr>
            <a:lvl5pPr>
              <a:buNone/>
              <a:defRPr sz="1600"/>
            </a:lvl5pPr>
          </a:lstStyle>
          <a:p>
            <a:pPr lvl="0"/>
            <a:r>
              <a:rPr lang="en-GB" dirty="0"/>
              <a:t>Click to edit Slide Title</a:t>
            </a:r>
          </a:p>
        </p:txBody>
      </p:sp>
      <p:sp>
        <p:nvSpPr>
          <p:cNvPr id="10" name="Text Placeholder 23">
            <a:extLst>
              <a:ext uri="{FF2B5EF4-FFF2-40B4-BE49-F238E27FC236}">
                <a16:creationId xmlns:a16="http://schemas.microsoft.com/office/drawing/2014/main" id="{B8BC12DB-0614-B643-A433-75B0D823CE40}"/>
              </a:ext>
            </a:extLst>
          </p:cNvPr>
          <p:cNvSpPr>
            <a:spLocks noGrp="1"/>
          </p:cNvSpPr>
          <p:nvPr>
            <p:ph type="body" sz="quarter" idx="13" hasCustomPrompt="1"/>
          </p:nvPr>
        </p:nvSpPr>
        <p:spPr>
          <a:xfrm>
            <a:off x="4243387" y="1169674"/>
            <a:ext cx="4002383" cy="3556313"/>
          </a:xfrm>
          <a:prstGeom prst="rect">
            <a:avLst/>
          </a:prstGeom>
        </p:spPr>
        <p:txBody>
          <a:bodyPr lIns="0" tIns="0" rIns="0" bIns="0" numCol="1" spcCol="360000"/>
          <a:lstStyle>
            <a:lvl1pPr marL="3175" indent="-3175">
              <a:spcBef>
                <a:spcPts val="0"/>
              </a:spcBef>
              <a:spcAft>
                <a:spcPts val="500"/>
              </a:spcAft>
              <a:buNone/>
              <a:tabLst/>
              <a:defRPr sz="900" b="0" i="0">
                <a:solidFill>
                  <a:schemeClr val="tx1">
                    <a:lumMod val="95000"/>
                    <a:lumOff val="5000"/>
                  </a:schemeClr>
                </a:solidFill>
                <a:latin typeface="Calibri Light" panose="020F0302020204030204" pitchFamily="34" charset="0"/>
                <a:cs typeface="Calibri Light" panose="020F0302020204030204" pitchFamily="34" charset="0"/>
              </a:defRPr>
            </a:lvl1pPr>
            <a:lvl2pPr>
              <a:buNone/>
              <a:defRPr sz="1600"/>
            </a:lvl2pPr>
            <a:lvl3pPr>
              <a:buNone/>
              <a:defRPr sz="1600"/>
            </a:lvl3pPr>
            <a:lvl4pPr>
              <a:buNone/>
              <a:defRPr sz="1600"/>
            </a:lvl4pPr>
            <a:lvl5pPr>
              <a:buNone/>
              <a:defRPr sz="1600"/>
            </a:lvl5pPr>
          </a:lstStyle>
          <a:p>
            <a:pPr lvl="0"/>
            <a:r>
              <a:rPr lang="en-GB" dirty="0"/>
              <a:t>Click to edit body copy</a:t>
            </a:r>
          </a:p>
        </p:txBody>
      </p:sp>
      <p:pic>
        <p:nvPicPr>
          <p:cNvPr id="11" name="Picture 10" descr="Price Bailey logo"/>
          <p:cNvPicPr>
            <a:picLocks noChangeAspect="1"/>
          </p:cNvPicPr>
          <p:nvPr userDrawn="1"/>
        </p:nvPicPr>
        <p:blipFill>
          <a:blip r:embed="rId2" cstate="email">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7963200" y="288000"/>
            <a:ext cx="828000" cy="161062"/>
          </a:xfrm>
          <a:prstGeom prst="rect">
            <a:avLst/>
          </a:prstGeom>
          <a:noFill/>
          <a:ln>
            <a:noFill/>
          </a:ln>
        </p:spPr>
      </p:pic>
    </p:spTree>
    <p:extLst>
      <p:ext uri="{BB962C8B-B14F-4D97-AF65-F5344CB8AC3E}">
        <p14:creationId xmlns:p14="http://schemas.microsoft.com/office/powerpoint/2010/main" val="25270106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wipe(left)">
                                      <p:cBhvr>
                                        <p:cTn id="7"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Lst>
  </p:timing>
  <p:extLst mod="1">
    <p:ext uri="{DCECCB84-F9BA-43D5-87BE-67443E8EF086}">
      <p15:sldGuideLst xmlns:p15="http://schemas.microsoft.com/office/powerpoint/2012/main">
        <p15:guide id="1" orient="horz" pos="1620">
          <p15:clr>
            <a:srgbClr val="FBAE40"/>
          </p15:clr>
        </p15:guide>
        <p15:guide id="2" pos="2880">
          <p15:clr>
            <a:srgbClr val="FBAE40"/>
          </p15:clr>
        </p15:guide>
        <p15:guide id="3" pos="251">
          <p15:clr>
            <a:srgbClr val="FBAE40"/>
          </p15:clr>
        </p15:guide>
        <p15:guide id="4" orient="horz" pos="486">
          <p15:clr>
            <a:srgbClr val="FBAE40"/>
          </p15:clr>
        </p15:guide>
        <p15:guide id="5" pos="5505">
          <p15:clr>
            <a:srgbClr val="FBAE40"/>
          </p15:clr>
        </p15:guide>
        <p15:guide id="6" pos="1487">
          <p15:clr>
            <a:srgbClr val="FBAE40"/>
          </p15:clr>
        </p15:guide>
        <p15:guide id="8" orient="horz" pos="2977">
          <p15:clr>
            <a:srgbClr val="FBAE40"/>
          </p15:clr>
        </p15:guide>
        <p15:guide id="9" pos="3131">
          <p15:clr>
            <a:srgbClr val="FBAE40"/>
          </p15:clr>
        </p15:guide>
      </p15:sldGuideLst>
    </p:ext>
  </p:extLst>
</p:sldLayout>
</file>

<file path=ppt/slideLayouts/slideLayout77.xml><?xml version="1.0" encoding="utf-8"?>
<p:sldLayout xmlns:a="http://schemas.openxmlformats.org/drawingml/2006/main" xmlns:r="http://schemas.openxmlformats.org/officeDocument/2006/relationships" xmlns:p="http://schemas.openxmlformats.org/presentationml/2006/main" preserve="1" userDrawn="1">
  <p:cSld name="Awards Layout">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9C6A551F-BC37-0041-AD9F-50BF661F5950}"/>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1" y="-1"/>
            <a:ext cx="4572001" cy="5143501"/>
          </a:xfrm>
          <a:prstGeom prst="rect">
            <a:avLst/>
          </a:prstGeom>
        </p:spPr>
      </p:pic>
      <p:sp>
        <p:nvSpPr>
          <p:cNvPr id="31" name="Title 1">
            <a:extLst>
              <a:ext uri="{FF2B5EF4-FFF2-40B4-BE49-F238E27FC236}">
                <a16:creationId xmlns:a16="http://schemas.microsoft.com/office/drawing/2014/main" id="{EE66BB01-B7B2-9546-8C2F-4090514CB341}"/>
              </a:ext>
            </a:extLst>
          </p:cNvPr>
          <p:cNvSpPr>
            <a:spLocks noGrp="1"/>
          </p:cNvSpPr>
          <p:nvPr>
            <p:ph type="ctrTitle" hasCustomPrompt="1"/>
          </p:nvPr>
        </p:nvSpPr>
        <p:spPr>
          <a:xfrm>
            <a:off x="4976221" y="742598"/>
            <a:ext cx="3762967" cy="492399"/>
          </a:xfrm>
          <a:prstGeom prst="rect">
            <a:avLst/>
          </a:prstGeom>
        </p:spPr>
        <p:txBody>
          <a:bodyPr lIns="0" tIns="0" rIns="0" bIns="0" anchor="t" anchorCtr="0">
            <a:noAutofit/>
          </a:bodyPr>
          <a:lstStyle>
            <a:lvl1pPr algn="l">
              <a:defRPr lang="en-US" sz="1600" b="0" i="0" kern="1200" dirty="0">
                <a:solidFill>
                  <a:schemeClr val="tx1">
                    <a:lumMod val="75000"/>
                    <a:lumOff val="25000"/>
                  </a:schemeClr>
                </a:solidFill>
                <a:latin typeface="Calibri Light" panose="020F0302020204030204" pitchFamily="34" charset="0"/>
                <a:ea typeface="+mn-ea"/>
                <a:cs typeface="Calibri Light" panose="020F0302020204030204" pitchFamily="34" charset="0"/>
              </a:defRPr>
            </a:lvl1pPr>
          </a:lstStyle>
          <a:p>
            <a:r>
              <a:rPr lang="en-US" dirty="0"/>
              <a:t>Award winning accountants</a:t>
            </a:r>
          </a:p>
        </p:txBody>
      </p:sp>
      <p:sp>
        <p:nvSpPr>
          <p:cNvPr id="97" name="Picture Placeholder 5">
            <a:extLst>
              <a:ext uri="{FF2B5EF4-FFF2-40B4-BE49-F238E27FC236}">
                <a16:creationId xmlns:a16="http://schemas.microsoft.com/office/drawing/2014/main" id="{6C03E5A3-D955-DB41-B658-7073C282C0BF}"/>
              </a:ext>
            </a:extLst>
          </p:cNvPr>
          <p:cNvSpPr>
            <a:spLocks noGrp="1"/>
          </p:cNvSpPr>
          <p:nvPr>
            <p:ph type="pic" sz="quarter" idx="24" hasCustomPrompt="1"/>
          </p:nvPr>
        </p:nvSpPr>
        <p:spPr>
          <a:xfrm>
            <a:off x="4976220" y="3863163"/>
            <a:ext cx="862825" cy="862825"/>
          </a:xfrm>
          <a:prstGeom prst="rect">
            <a:avLst/>
          </a:prstGeom>
          <a:noFill/>
        </p:spPr>
        <p:txBody>
          <a:bodyPr anchor="ctr" anchorCtr="0"/>
          <a:lstStyle>
            <a:lvl1pPr algn="ctr">
              <a:buNone/>
              <a:defRPr sz="800" b="0" i="0">
                <a:solidFill>
                  <a:schemeClr val="tx1">
                    <a:lumMod val="75000"/>
                    <a:lumOff val="25000"/>
                  </a:schemeClr>
                </a:solidFill>
                <a:latin typeface="Calibri Light" panose="020F0302020204030204" pitchFamily="34" charset="0"/>
                <a:cs typeface="Calibri Light" panose="020F0302020204030204" pitchFamily="34" charset="0"/>
              </a:defRPr>
            </a:lvl1pPr>
          </a:lstStyle>
          <a:p>
            <a:r>
              <a:rPr lang="en-GB" dirty="0"/>
              <a:t>Insert Logo</a:t>
            </a:r>
          </a:p>
        </p:txBody>
      </p:sp>
      <p:sp>
        <p:nvSpPr>
          <p:cNvPr id="99" name="Round Single Corner Rectangle 37">
            <a:extLst>
              <a:ext uri="{FF2B5EF4-FFF2-40B4-BE49-F238E27FC236}">
                <a16:creationId xmlns:a16="http://schemas.microsoft.com/office/drawing/2014/main" id="{EC9E6045-7C14-0049-BB7F-D41CCEFC7A0B}"/>
              </a:ext>
            </a:extLst>
          </p:cNvPr>
          <p:cNvSpPr/>
          <p:nvPr userDrawn="1"/>
        </p:nvSpPr>
        <p:spPr>
          <a:xfrm>
            <a:off x="2274888" y="-1"/>
            <a:ext cx="2297112" cy="5143499"/>
          </a:xfrm>
          <a:prstGeom prst="round1Rect">
            <a:avLst>
              <a:gd name="adj" fmla="val 0"/>
            </a:avLst>
          </a:prstGeom>
          <a:gradFill>
            <a:gsLst>
              <a:gs pos="0">
                <a:schemeClr val="accent2">
                  <a:alpha val="85000"/>
                </a:schemeClr>
              </a:gs>
              <a:gs pos="100000">
                <a:schemeClr val="accent4"/>
              </a:gs>
            </a:gsLst>
            <a:lin ang="5400000" scaled="1"/>
          </a:gra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n-US" sz="1350" dirty="0">
              <a:latin typeface="Calibri Light" panose="020F0302020204030204" pitchFamily="34" charset="0"/>
              <a:cs typeface="Calibri Light" panose="020F0302020204030204" pitchFamily="34" charset="0"/>
            </a:endParaRPr>
          </a:p>
        </p:txBody>
      </p:sp>
      <p:sp>
        <p:nvSpPr>
          <p:cNvPr id="100" name="Title 1">
            <a:extLst>
              <a:ext uri="{FF2B5EF4-FFF2-40B4-BE49-F238E27FC236}">
                <a16:creationId xmlns:a16="http://schemas.microsoft.com/office/drawing/2014/main" id="{0D70355D-2965-874D-ABE9-D33E78DE3980}"/>
              </a:ext>
            </a:extLst>
          </p:cNvPr>
          <p:cNvSpPr txBox="1">
            <a:spLocks/>
          </p:cNvSpPr>
          <p:nvPr userDrawn="1"/>
        </p:nvSpPr>
        <p:spPr bwMode="gray">
          <a:xfrm>
            <a:off x="402191" y="217970"/>
            <a:ext cx="2498764" cy="184301"/>
          </a:xfrm>
          <a:prstGeom prst="rect">
            <a:avLst/>
          </a:prstGeom>
        </p:spPr>
        <p:txBody>
          <a:bodyPr vert="horz" lIns="0" tIns="0" rIns="0" bIns="0" rtlCol="0" anchor="t" anchorCtr="0">
            <a:normAutofit/>
          </a:bodyPr>
          <a:lstStyle>
            <a:lvl1pPr algn="l" defTabSz="685800" rtl="0" eaLnBrk="1" latinLnBrk="0" hangingPunct="1">
              <a:spcBef>
                <a:spcPct val="0"/>
              </a:spcBef>
              <a:buNone/>
              <a:defRPr lang="en-GB" sz="4000" kern="1200" dirty="0">
                <a:solidFill>
                  <a:srgbClr val="00766B"/>
                </a:solidFill>
                <a:latin typeface="+mn-lt"/>
                <a:ea typeface="Arial" charset="0"/>
                <a:cs typeface="Arial" charset="0"/>
              </a:defRPr>
            </a:lvl1pPr>
          </a:lstStyle>
          <a:p>
            <a:pPr defTabSz="913271">
              <a:lnSpc>
                <a:spcPct val="90000"/>
              </a:lnSpc>
              <a:spcBef>
                <a:spcPts val="1000"/>
              </a:spcBef>
              <a:buFont typeface="Arial" panose="020B0604020202020204" pitchFamily="34" charset="0"/>
              <a:buNone/>
            </a:pPr>
            <a:r>
              <a:rPr lang="en-GB" sz="750" dirty="0">
                <a:solidFill>
                  <a:schemeClr val="bg1"/>
                </a:solidFill>
                <a:latin typeface="Calibri Light" panose="020F0302020204030204" pitchFamily="34" charset="0"/>
                <a:cs typeface="Calibri Light" panose="020F0302020204030204" pitchFamily="34" charset="0"/>
              </a:rPr>
              <a:t>Page </a:t>
            </a:r>
            <a:fld id="{53E7601D-6FDA-7B44-B5BA-3778DAD9E216}" type="slidenum">
              <a:rPr lang="en-GB" sz="750" smtClean="0">
                <a:solidFill>
                  <a:schemeClr val="bg1"/>
                </a:solidFill>
                <a:latin typeface="Calibri Light" panose="020F0302020204030204" pitchFamily="34" charset="0"/>
                <a:cs typeface="Calibri Light" panose="020F0302020204030204" pitchFamily="34" charset="0"/>
              </a:rPr>
              <a:t>‹#›</a:t>
            </a:fld>
            <a:endParaRPr lang="en-GB" sz="750" dirty="0">
              <a:solidFill>
                <a:schemeClr val="bg1"/>
              </a:solidFill>
              <a:latin typeface="Calibri Light" panose="020F0302020204030204" pitchFamily="34" charset="0"/>
              <a:cs typeface="Calibri Light" panose="020F0302020204030204" pitchFamily="34" charset="0"/>
            </a:endParaRPr>
          </a:p>
        </p:txBody>
      </p:sp>
      <p:sp>
        <p:nvSpPr>
          <p:cNvPr id="101" name="Rectangle 100">
            <a:extLst>
              <a:ext uri="{FF2B5EF4-FFF2-40B4-BE49-F238E27FC236}">
                <a16:creationId xmlns:a16="http://schemas.microsoft.com/office/drawing/2014/main" id="{B73DAD23-E74F-8244-8A4F-165C916EB8F2}"/>
              </a:ext>
            </a:extLst>
          </p:cNvPr>
          <p:cNvSpPr/>
          <p:nvPr userDrawn="1"/>
        </p:nvSpPr>
        <p:spPr>
          <a:xfrm rot="16200000">
            <a:off x="594713" y="-193605"/>
            <a:ext cx="98580" cy="48579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solidFill>
                <a:schemeClr val="bg1"/>
              </a:solidFill>
              <a:latin typeface="Calibri Light" panose="020F0302020204030204" pitchFamily="34" charset="0"/>
              <a:cs typeface="Calibri Light" panose="020F0302020204030204" pitchFamily="34" charset="0"/>
            </a:endParaRPr>
          </a:p>
        </p:txBody>
      </p:sp>
      <p:cxnSp>
        <p:nvCxnSpPr>
          <p:cNvPr id="111" name="Straight Connector 110">
            <a:extLst>
              <a:ext uri="{FF2B5EF4-FFF2-40B4-BE49-F238E27FC236}">
                <a16:creationId xmlns:a16="http://schemas.microsoft.com/office/drawing/2014/main" id="{94EE4ACE-F58C-984D-A7A1-535BBB1EC4BF}"/>
              </a:ext>
            </a:extLst>
          </p:cNvPr>
          <p:cNvCxnSpPr>
            <a:cxnSpLocks/>
          </p:cNvCxnSpPr>
          <p:nvPr userDrawn="1"/>
        </p:nvCxnSpPr>
        <p:spPr>
          <a:xfrm>
            <a:off x="2615984" y="1227909"/>
            <a:ext cx="369702" cy="0"/>
          </a:xfrm>
          <a:prstGeom prst="line">
            <a:avLst/>
          </a:prstGeom>
          <a:ln w="3175">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112" name="Text Placeholder 23">
            <a:extLst>
              <a:ext uri="{FF2B5EF4-FFF2-40B4-BE49-F238E27FC236}">
                <a16:creationId xmlns:a16="http://schemas.microsoft.com/office/drawing/2014/main" id="{4BC2DE7D-4155-504A-AB45-4BD699153157}"/>
              </a:ext>
            </a:extLst>
          </p:cNvPr>
          <p:cNvSpPr>
            <a:spLocks noGrp="1"/>
          </p:cNvSpPr>
          <p:nvPr>
            <p:ph type="body" sz="quarter" idx="10" hasCustomPrompt="1"/>
          </p:nvPr>
        </p:nvSpPr>
        <p:spPr>
          <a:xfrm>
            <a:off x="2605354" y="745683"/>
            <a:ext cx="1585481" cy="346503"/>
          </a:xfrm>
          <a:prstGeom prst="rect">
            <a:avLst/>
          </a:prstGeom>
        </p:spPr>
        <p:txBody>
          <a:bodyPr lIns="0" tIns="0" rIns="0" bIns="0"/>
          <a:lstStyle>
            <a:lvl1pPr marL="3175" indent="-3175">
              <a:buNone/>
              <a:tabLst/>
              <a:defRPr sz="1600" b="0" i="0">
                <a:solidFill>
                  <a:schemeClr val="bg1"/>
                </a:solidFill>
                <a:latin typeface="Calibri Light" panose="020F0302020204030204" pitchFamily="34" charset="0"/>
                <a:cs typeface="Calibri Light" panose="020F0302020204030204" pitchFamily="34" charset="0"/>
              </a:defRPr>
            </a:lvl1pPr>
            <a:lvl2pPr>
              <a:buNone/>
              <a:defRPr sz="1600"/>
            </a:lvl2pPr>
            <a:lvl3pPr>
              <a:buNone/>
              <a:defRPr sz="1600"/>
            </a:lvl3pPr>
            <a:lvl4pPr>
              <a:buNone/>
              <a:defRPr sz="1600"/>
            </a:lvl4pPr>
            <a:lvl5pPr>
              <a:buNone/>
              <a:defRPr sz="1600"/>
            </a:lvl5pPr>
          </a:lstStyle>
          <a:p>
            <a:pPr lvl="0"/>
            <a:r>
              <a:rPr lang="en-GB" dirty="0"/>
              <a:t>Memberships</a:t>
            </a:r>
          </a:p>
        </p:txBody>
      </p:sp>
      <p:sp>
        <p:nvSpPr>
          <p:cNvPr id="113" name="Text Placeholder 23">
            <a:extLst>
              <a:ext uri="{FF2B5EF4-FFF2-40B4-BE49-F238E27FC236}">
                <a16:creationId xmlns:a16="http://schemas.microsoft.com/office/drawing/2014/main" id="{2049A376-9363-4649-B95F-754EB06D2724}"/>
              </a:ext>
            </a:extLst>
          </p:cNvPr>
          <p:cNvSpPr>
            <a:spLocks noGrp="1"/>
          </p:cNvSpPr>
          <p:nvPr>
            <p:ph type="body" sz="quarter" idx="11" hasCustomPrompt="1"/>
          </p:nvPr>
        </p:nvSpPr>
        <p:spPr>
          <a:xfrm>
            <a:off x="2629520" y="2138606"/>
            <a:ext cx="1574850" cy="188148"/>
          </a:xfrm>
          <a:prstGeom prst="rect">
            <a:avLst/>
          </a:prstGeom>
        </p:spPr>
        <p:txBody>
          <a:bodyPr lIns="0" tIns="0" rIns="0" bIns="0"/>
          <a:lstStyle>
            <a:lvl1pPr marL="4763" indent="-4763">
              <a:spcBef>
                <a:spcPts val="0"/>
              </a:spcBef>
              <a:spcAft>
                <a:spcPts val="500"/>
              </a:spcAft>
              <a:buNone/>
              <a:tabLst/>
              <a:defRPr sz="800" b="0" i="0">
                <a:solidFill>
                  <a:schemeClr val="bg1"/>
                </a:solidFill>
                <a:latin typeface="Calibri Light" panose="020F0302020204030204" pitchFamily="34" charset="0"/>
                <a:cs typeface="Calibri Light" panose="020F0302020204030204" pitchFamily="34" charset="0"/>
              </a:defRPr>
            </a:lvl1pPr>
            <a:lvl2pPr>
              <a:buNone/>
              <a:defRPr sz="1600"/>
            </a:lvl2pPr>
            <a:lvl3pPr>
              <a:buNone/>
              <a:defRPr sz="1600"/>
            </a:lvl3pPr>
            <a:lvl4pPr>
              <a:buNone/>
              <a:defRPr sz="1600"/>
            </a:lvl4pPr>
            <a:lvl5pPr>
              <a:buNone/>
              <a:defRPr sz="1600"/>
            </a:lvl5pPr>
          </a:lstStyle>
          <a:p>
            <a:pPr lvl="0"/>
            <a:r>
              <a:rPr lang="en-GB" dirty="0"/>
              <a:t>Insert membership name</a:t>
            </a:r>
          </a:p>
        </p:txBody>
      </p:sp>
      <p:sp>
        <p:nvSpPr>
          <p:cNvPr id="115" name="Text Placeholder 23">
            <a:extLst>
              <a:ext uri="{FF2B5EF4-FFF2-40B4-BE49-F238E27FC236}">
                <a16:creationId xmlns:a16="http://schemas.microsoft.com/office/drawing/2014/main" id="{06DA98F7-1DA2-3346-AC1F-E1F84A5C8113}"/>
              </a:ext>
            </a:extLst>
          </p:cNvPr>
          <p:cNvSpPr>
            <a:spLocks noGrp="1"/>
          </p:cNvSpPr>
          <p:nvPr>
            <p:ph type="body" sz="quarter" idx="18" hasCustomPrompt="1"/>
          </p:nvPr>
        </p:nvSpPr>
        <p:spPr>
          <a:xfrm>
            <a:off x="2629520" y="3313773"/>
            <a:ext cx="1574850" cy="188148"/>
          </a:xfrm>
          <a:prstGeom prst="rect">
            <a:avLst/>
          </a:prstGeom>
        </p:spPr>
        <p:txBody>
          <a:bodyPr lIns="0" tIns="0" rIns="0" bIns="0"/>
          <a:lstStyle>
            <a:lvl1pPr marL="4763" indent="-4763">
              <a:spcBef>
                <a:spcPts val="0"/>
              </a:spcBef>
              <a:spcAft>
                <a:spcPts val="500"/>
              </a:spcAft>
              <a:buNone/>
              <a:tabLst/>
              <a:defRPr sz="800" b="0" i="0">
                <a:solidFill>
                  <a:schemeClr val="bg1"/>
                </a:solidFill>
                <a:latin typeface="Calibri Light" panose="020F0302020204030204" pitchFamily="34" charset="0"/>
                <a:cs typeface="Calibri Light" panose="020F0302020204030204" pitchFamily="34" charset="0"/>
              </a:defRPr>
            </a:lvl1pPr>
            <a:lvl2pPr>
              <a:buNone/>
              <a:defRPr sz="1600"/>
            </a:lvl2pPr>
            <a:lvl3pPr>
              <a:buNone/>
              <a:defRPr sz="1600"/>
            </a:lvl3pPr>
            <a:lvl4pPr>
              <a:buNone/>
              <a:defRPr sz="1600"/>
            </a:lvl4pPr>
            <a:lvl5pPr>
              <a:buNone/>
              <a:defRPr sz="1600"/>
            </a:lvl5pPr>
          </a:lstStyle>
          <a:p>
            <a:pPr lvl="0"/>
            <a:r>
              <a:rPr lang="en-GB" dirty="0"/>
              <a:t>Insert membership name</a:t>
            </a:r>
          </a:p>
        </p:txBody>
      </p:sp>
      <p:sp>
        <p:nvSpPr>
          <p:cNvPr id="117" name="Text Placeholder 23">
            <a:extLst>
              <a:ext uri="{FF2B5EF4-FFF2-40B4-BE49-F238E27FC236}">
                <a16:creationId xmlns:a16="http://schemas.microsoft.com/office/drawing/2014/main" id="{5833CAF0-F9B8-9945-8A92-26D958DD0135}"/>
              </a:ext>
            </a:extLst>
          </p:cNvPr>
          <p:cNvSpPr>
            <a:spLocks noGrp="1"/>
          </p:cNvSpPr>
          <p:nvPr>
            <p:ph type="body" sz="quarter" idx="20" hasCustomPrompt="1"/>
          </p:nvPr>
        </p:nvSpPr>
        <p:spPr>
          <a:xfrm>
            <a:off x="2629520" y="4491725"/>
            <a:ext cx="1574850" cy="188148"/>
          </a:xfrm>
          <a:prstGeom prst="rect">
            <a:avLst/>
          </a:prstGeom>
        </p:spPr>
        <p:txBody>
          <a:bodyPr lIns="0" tIns="0" rIns="0" bIns="0"/>
          <a:lstStyle>
            <a:lvl1pPr marL="4763" indent="-4763">
              <a:spcBef>
                <a:spcPts val="0"/>
              </a:spcBef>
              <a:spcAft>
                <a:spcPts val="500"/>
              </a:spcAft>
              <a:buNone/>
              <a:tabLst/>
              <a:defRPr sz="800" b="0" i="0">
                <a:solidFill>
                  <a:schemeClr val="bg1"/>
                </a:solidFill>
                <a:latin typeface="Calibri Light" panose="020F0302020204030204" pitchFamily="34" charset="0"/>
                <a:cs typeface="Calibri Light" panose="020F0302020204030204" pitchFamily="34" charset="0"/>
              </a:defRPr>
            </a:lvl1pPr>
            <a:lvl2pPr>
              <a:buNone/>
              <a:defRPr sz="1600"/>
            </a:lvl2pPr>
            <a:lvl3pPr>
              <a:buNone/>
              <a:defRPr sz="1600"/>
            </a:lvl3pPr>
            <a:lvl4pPr>
              <a:buNone/>
              <a:defRPr sz="1600"/>
            </a:lvl4pPr>
            <a:lvl5pPr>
              <a:buNone/>
              <a:defRPr sz="1600"/>
            </a:lvl5pPr>
          </a:lstStyle>
          <a:p>
            <a:pPr lvl="0"/>
            <a:r>
              <a:rPr lang="en-GB" dirty="0"/>
              <a:t>Insert membership name</a:t>
            </a:r>
          </a:p>
        </p:txBody>
      </p:sp>
      <p:sp>
        <p:nvSpPr>
          <p:cNvPr id="119" name="Picture Placeholder 5">
            <a:extLst>
              <a:ext uri="{FF2B5EF4-FFF2-40B4-BE49-F238E27FC236}">
                <a16:creationId xmlns:a16="http://schemas.microsoft.com/office/drawing/2014/main" id="{7DEFE85E-145D-B64E-9EDA-1EF3E6534C6E}"/>
              </a:ext>
            </a:extLst>
          </p:cNvPr>
          <p:cNvSpPr>
            <a:spLocks noGrp="1"/>
          </p:cNvSpPr>
          <p:nvPr>
            <p:ph type="pic" sz="quarter" idx="25" hasCustomPrompt="1"/>
          </p:nvPr>
        </p:nvSpPr>
        <p:spPr>
          <a:xfrm>
            <a:off x="4976220" y="2690350"/>
            <a:ext cx="862825" cy="862825"/>
          </a:xfrm>
          <a:prstGeom prst="rect">
            <a:avLst/>
          </a:prstGeom>
          <a:noFill/>
        </p:spPr>
        <p:txBody>
          <a:bodyPr anchor="ctr" anchorCtr="0"/>
          <a:lstStyle>
            <a:lvl1pPr algn="ctr">
              <a:buNone/>
              <a:defRPr sz="800" b="0" i="0">
                <a:solidFill>
                  <a:schemeClr val="tx1">
                    <a:lumMod val="75000"/>
                    <a:lumOff val="25000"/>
                  </a:schemeClr>
                </a:solidFill>
                <a:latin typeface="Calibri Light" panose="020F0302020204030204" pitchFamily="34" charset="0"/>
                <a:cs typeface="Calibri Light" panose="020F0302020204030204" pitchFamily="34" charset="0"/>
              </a:defRPr>
            </a:lvl1pPr>
          </a:lstStyle>
          <a:p>
            <a:r>
              <a:rPr lang="en-GB" dirty="0"/>
              <a:t>Insert Logo</a:t>
            </a:r>
          </a:p>
        </p:txBody>
      </p:sp>
      <p:sp>
        <p:nvSpPr>
          <p:cNvPr id="120" name="Picture Placeholder 5">
            <a:extLst>
              <a:ext uri="{FF2B5EF4-FFF2-40B4-BE49-F238E27FC236}">
                <a16:creationId xmlns:a16="http://schemas.microsoft.com/office/drawing/2014/main" id="{64564E2B-5962-6E4D-883D-1B2D611EB140}"/>
              </a:ext>
            </a:extLst>
          </p:cNvPr>
          <p:cNvSpPr>
            <a:spLocks noGrp="1"/>
          </p:cNvSpPr>
          <p:nvPr>
            <p:ph type="pic" sz="quarter" idx="26" hasCustomPrompt="1"/>
          </p:nvPr>
        </p:nvSpPr>
        <p:spPr>
          <a:xfrm>
            <a:off x="4976220" y="1510450"/>
            <a:ext cx="862825" cy="862825"/>
          </a:xfrm>
          <a:prstGeom prst="rect">
            <a:avLst/>
          </a:prstGeom>
          <a:noFill/>
        </p:spPr>
        <p:txBody>
          <a:bodyPr anchor="ctr" anchorCtr="0"/>
          <a:lstStyle>
            <a:lvl1pPr algn="ctr">
              <a:buNone/>
              <a:defRPr sz="800" b="0" i="0">
                <a:solidFill>
                  <a:schemeClr val="tx1">
                    <a:lumMod val="75000"/>
                    <a:lumOff val="25000"/>
                  </a:schemeClr>
                </a:solidFill>
                <a:latin typeface="Calibri Light" panose="020F0302020204030204" pitchFamily="34" charset="0"/>
                <a:cs typeface="Calibri Light" panose="020F0302020204030204" pitchFamily="34" charset="0"/>
              </a:defRPr>
            </a:lvl1pPr>
          </a:lstStyle>
          <a:p>
            <a:r>
              <a:rPr lang="en-GB" dirty="0"/>
              <a:t>Insert Logo</a:t>
            </a:r>
          </a:p>
        </p:txBody>
      </p:sp>
      <p:sp>
        <p:nvSpPr>
          <p:cNvPr id="121" name="Text Placeholder 23">
            <a:extLst>
              <a:ext uri="{FF2B5EF4-FFF2-40B4-BE49-F238E27FC236}">
                <a16:creationId xmlns:a16="http://schemas.microsoft.com/office/drawing/2014/main" id="{BEE1201B-A4FF-154D-9142-80090102E553}"/>
              </a:ext>
            </a:extLst>
          </p:cNvPr>
          <p:cNvSpPr>
            <a:spLocks noGrp="1"/>
          </p:cNvSpPr>
          <p:nvPr>
            <p:ph type="body" sz="quarter" idx="27" hasCustomPrompt="1"/>
          </p:nvPr>
        </p:nvSpPr>
        <p:spPr>
          <a:xfrm>
            <a:off x="5930045" y="1510044"/>
            <a:ext cx="829819" cy="874698"/>
          </a:xfrm>
          <a:prstGeom prst="rect">
            <a:avLst/>
          </a:prstGeom>
        </p:spPr>
        <p:txBody>
          <a:bodyPr lIns="0" tIns="0" rIns="0" bIns="0"/>
          <a:lstStyle>
            <a:lvl1pPr marL="6350" indent="-6350">
              <a:spcBef>
                <a:spcPts val="0"/>
              </a:spcBef>
              <a:spcAft>
                <a:spcPts val="500"/>
              </a:spcAft>
              <a:buNone/>
              <a:tabLst/>
              <a:defRPr sz="800" b="0" i="0">
                <a:solidFill>
                  <a:schemeClr val="tx1">
                    <a:lumMod val="75000"/>
                    <a:lumOff val="25000"/>
                  </a:schemeClr>
                </a:solidFill>
                <a:latin typeface="Calibri Light" panose="020F0302020204030204" pitchFamily="34" charset="0"/>
                <a:cs typeface="Calibri Light" panose="020F0302020204030204" pitchFamily="34" charset="0"/>
              </a:defRPr>
            </a:lvl1pPr>
            <a:lvl2pPr>
              <a:buNone/>
              <a:defRPr sz="1600"/>
            </a:lvl2pPr>
            <a:lvl3pPr>
              <a:buNone/>
              <a:defRPr sz="1600"/>
            </a:lvl3pPr>
            <a:lvl4pPr>
              <a:buNone/>
              <a:defRPr sz="1600"/>
            </a:lvl4pPr>
            <a:lvl5pPr>
              <a:buNone/>
              <a:defRPr sz="1600"/>
            </a:lvl5pPr>
          </a:lstStyle>
          <a:p>
            <a:pPr lvl="0"/>
            <a:r>
              <a:rPr lang="en-GB" dirty="0"/>
              <a:t>Insert award name and description</a:t>
            </a:r>
          </a:p>
        </p:txBody>
      </p:sp>
      <p:sp>
        <p:nvSpPr>
          <p:cNvPr id="122" name="Text Placeholder 23">
            <a:extLst>
              <a:ext uri="{FF2B5EF4-FFF2-40B4-BE49-F238E27FC236}">
                <a16:creationId xmlns:a16="http://schemas.microsoft.com/office/drawing/2014/main" id="{116509F7-60C3-8A40-822B-B294E55A2D72}"/>
              </a:ext>
            </a:extLst>
          </p:cNvPr>
          <p:cNvSpPr>
            <a:spLocks noGrp="1"/>
          </p:cNvSpPr>
          <p:nvPr>
            <p:ph type="body" sz="quarter" idx="28" hasCustomPrompt="1"/>
          </p:nvPr>
        </p:nvSpPr>
        <p:spPr>
          <a:xfrm>
            <a:off x="5930045" y="2684413"/>
            <a:ext cx="829819" cy="874698"/>
          </a:xfrm>
          <a:prstGeom prst="rect">
            <a:avLst/>
          </a:prstGeom>
        </p:spPr>
        <p:txBody>
          <a:bodyPr lIns="0" tIns="0" rIns="0" bIns="0"/>
          <a:lstStyle>
            <a:lvl1pPr marL="6350" indent="-6350">
              <a:spcBef>
                <a:spcPts val="0"/>
              </a:spcBef>
              <a:spcAft>
                <a:spcPts val="500"/>
              </a:spcAft>
              <a:buNone/>
              <a:tabLst/>
              <a:defRPr sz="800" b="0" i="0">
                <a:solidFill>
                  <a:schemeClr val="tx1">
                    <a:lumMod val="75000"/>
                    <a:lumOff val="25000"/>
                  </a:schemeClr>
                </a:solidFill>
                <a:latin typeface="Calibri Light" panose="020F0302020204030204" pitchFamily="34" charset="0"/>
                <a:cs typeface="Calibri Light" panose="020F0302020204030204" pitchFamily="34" charset="0"/>
              </a:defRPr>
            </a:lvl1pPr>
            <a:lvl2pPr>
              <a:buNone/>
              <a:defRPr sz="1600"/>
            </a:lvl2pPr>
            <a:lvl3pPr>
              <a:buNone/>
              <a:defRPr sz="1600"/>
            </a:lvl3pPr>
            <a:lvl4pPr>
              <a:buNone/>
              <a:defRPr sz="1600"/>
            </a:lvl4pPr>
            <a:lvl5pPr>
              <a:buNone/>
              <a:defRPr sz="1600"/>
            </a:lvl5pPr>
          </a:lstStyle>
          <a:p>
            <a:pPr lvl="0"/>
            <a:r>
              <a:rPr lang="en-GB" dirty="0"/>
              <a:t>Insert award name and description</a:t>
            </a:r>
          </a:p>
        </p:txBody>
      </p:sp>
      <p:sp>
        <p:nvSpPr>
          <p:cNvPr id="123" name="Text Placeholder 23">
            <a:extLst>
              <a:ext uri="{FF2B5EF4-FFF2-40B4-BE49-F238E27FC236}">
                <a16:creationId xmlns:a16="http://schemas.microsoft.com/office/drawing/2014/main" id="{E3110312-7074-E640-B466-D83092D9515F}"/>
              </a:ext>
            </a:extLst>
          </p:cNvPr>
          <p:cNvSpPr>
            <a:spLocks noGrp="1"/>
          </p:cNvSpPr>
          <p:nvPr>
            <p:ph type="body" sz="quarter" idx="29" hasCustomPrompt="1"/>
          </p:nvPr>
        </p:nvSpPr>
        <p:spPr>
          <a:xfrm>
            <a:off x="5930045" y="3863163"/>
            <a:ext cx="829819" cy="874698"/>
          </a:xfrm>
          <a:prstGeom prst="rect">
            <a:avLst/>
          </a:prstGeom>
        </p:spPr>
        <p:txBody>
          <a:bodyPr lIns="0" tIns="0" rIns="0" bIns="0"/>
          <a:lstStyle>
            <a:lvl1pPr marL="6350" indent="-6350">
              <a:spcBef>
                <a:spcPts val="0"/>
              </a:spcBef>
              <a:spcAft>
                <a:spcPts val="500"/>
              </a:spcAft>
              <a:buNone/>
              <a:tabLst/>
              <a:defRPr sz="800" b="0" i="0">
                <a:solidFill>
                  <a:schemeClr val="tx1">
                    <a:lumMod val="75000"/>
                    <a:lumOff val="25000"/>
                  </a:schemeClr>
                </a:solidFill>
                <a:latin typeface="Calibri Light" panose="020F0302020204030204" pitchFamily="34" charset="0"/>
                <a:cs typeface="Calibri Light" panose="020F0302020204030204" pitchFamily="34" charset="0"/>
              </a:defRPr>
            </a:lvl1pPr>
            <a:lvl2pPr>
              <a:buNone/>
              <a:defRPr sz="1600"/>
            </a:lvl2pPr>
            <a:lvl3pPr>
              <a:buNone/>
              <a:defRPr sz="1600"/>
            </a:lvl3pPr>
            <a:lvl4pPr>
              <a:buNone/>
              <a:defRPr sz="1600"/>
            </a:lvl4pPr>
            <a:lvl5pPr>
              <a:buNone/>
              <a:defRPr sz="1600"/>
            </a:lvl5pPr>
          </a:lstStyle>
          <a:p>
            <a:pPr lvl="0"/>
            <a:r>
              <a:rPr lang="en-GB" dirty="0"/>
              <a:t>Insert award name and description</a:t>
            </a:r>
          </a:p>
        </p:txBody>
      </p:sp>
      <p:sp>
        <p:nvSpPr>
          <p:cNvPr id="124" name="Picture Placeholder 5">
            <a:extLst>
              <a:ext uri="{FF2B5EF4-FFF2-40B4-BE49-F238E27FC236}">
                <a16:creationId xmlns:a16="http://schemas.microsoft.com/office/drawing/2014/main" id="{504C4D79-F89C-BC46-ABF1-7F786B469A4F}"/>
              </a:ext>
            </a:extLst>
          </p:cNvPr>
          <p:cNvSpPr>
            <a:spLocks noGrp="1"/>
          </p:cNvSpPr>
          <p:nvPr>
            <p:ph type="pic" sz="quarter" idx="30" hasCustomPrompt="1"/>
          </p:nvPr>
        </p:nvSpPr>
        <p:spPr>
          <a:xfrm>
            <a:off x="6965298" y="3863163"/>
            <a:ext cx="862825" cy="862825"/>
          </a:xfrm>
          <a:prstGeom prst="rect">
            <a:avLst/>
          </a:prstGeom>
          <a:noFill/>
        </p:spPr>
        <p:txBody>
          <a:bodyPr anchor="ctr" anchorCtr="0"/>
          <a:lstStyle>
            <a:lvl1pPr algn="ctr">
              <a:buNone/>
              <a:defRPr sz="800" b="0" i="0">
                <a:solidFill>
                  <a:schemeClr val="tx1">
                    <a:lumMod val="75000"/>
                    <a:lumOff val="25000"/>
                  </a:schemeClr>
                </a:solidFill>
                <a:latin typeface="Calibri Light" panose="020F0302020204030204" pitchFamily="34" charset="0"/>
                <a:cs typeface="Calibri Light" panose="020F0302020204030204" pitchFamily="34" charset="0"/>
              </a:defRPr>
            </a:lvl1pPr>
          </a:lstStyle>
          <a:p>
            <a:r>
              <a:rPr lang="en-GB" dirty="0"/>
              <a:t>Insert Logo</a:t>
            </a:r>
          </a:p>
        </p:txBody>
      </p:sp>
      <p:sp>
        <p:nvSpPr>
          <p:cNvPr id="125" name="Picture Placeholder 5">
            <a:extLst>
              <a:ext uri="{FF2B5EF4-FFF2-40B4-BE49-F238E27FC236}">
                <a16:creationId xmlns:a16="http://schemas.microsoft.com/office/drawing/2014/main" id="{79CCBF12-81D1-764E-8B0F-636D9A569AB0}"/>
              </a:ext>
            </a:extLst>
          </p:cNvPr>
          <p:cNvSpPr>
            <a:spLocks noGrp="1"/>
          </p:cNvSpPr>
          <p:nvPr>
            <p:ph type="pic" sz="quarter" idx="31" hasCustomPrompt="1"/>
          </p:nvPr>
        </p:nvSpPr>
        <p:spPr>
          <a:xfrm>
            <a:off x="6965298" y="2690350"/>
            <a:ext cx="862825" cy="862825"/>
          </a:xfrm>
          <a:prstGeom prst="rect">
            <a:avLst/>
          </a:prstGeom>
          <a:noFill/>
        </p:spPr>
        <p:txBody>
          <a:bodyPr anchor="ctr" anchorCtr="0"/>
          <a:lstStyle>
            <a:lvl1pPr algn="ctr">
              <a:buNone/>
              <a:defRPr sz="800" b="0" i="0">
                <a:solidFill>
                  <a:schemeClr val="tx1">
                    <a:lumMod val="75000"/>
                    <a:lumOff val="25000"/>
                  </a:schemeClr>
                </a:solidFill>
                <a:latin typeface="Calibri Light" panose="020F0302020204030204" pitchFamily="34" charset="0"/>
                <a:cs typeface="Calibri Light" panose="020F0302020204030204" pitchFamily="34" charset="0"/>
              </a:defRPr>
            </a:lvl1pPr>
          </a:lstStyle>
          <a:p>
            <a:r>
              <a:rPr lang="en-GB" dirty="0"/>
              <a:t>Insert Logo</a:t>
            </a:r>
          </a:p>
        </p:txBody>
      </p:sp>
      <p:sp>
        <p:nvSpPr>
          <p:cNvPr id="126" name="Picture Placeholder 5">
            <a:extLst>
              <a:ext uri="{FF2B5EF4-FFF2-40B4-BE49-F238E27FC236}">
                <a16:creationId xmlns:a16="http://schemas.microsoft.com/office/drawing/2014/main" id="{E65651BD-A32D-174E-9D7F-7CC0BCC47252}"/>
              </a:ext>
            </a:extLst>
          </p:cNvPr>
          <p:cNvSpPr>
            <a:spLocks noGrp="1"/>
          </p:cNvSpPr>
          <p:nvPr>
            <p:ph type="pic" sz="quarter" idx="32" hasCustomPrompt="1"/>
          </p:nvPr>
        </p:nvSpPr>
        <p:spPr>
          <a:xfrm>
            <a:off x="6965298" y="1510450"/>
            <a:ext cx="862825" cy="862825"/>
          </a:xfrm>
          <a:prstGeom prst="rect">
            <a:avLst/>
          </a:prstGeom>
          <a:noFill/>
        </p:spPr>
        <p:txBody>
          <a:bodyPr anchor="ctr" anchorCtr="0"/>
          <a:lstStyle>
            <a:lvl1pPr algn="ctr">
              <a:buNone/>
              <a:defRPr sz="800" b="0" i="0">
                <a:solidFill>
                  <a:schemeClr val="tx1">
                    <a:lumMod val="75000"/>
                    <a:lumOff val="25000"/>
                  </a:schemeClr>
                </a:solidFill>
                <a:latin typeface="Calibri Light" panose="020F0302020204030204" pitchFamily="34" charset="0"/>
                <a:cs typeface="Calibri Light" panose="020F0302020204030204" pitchFamily="34" charset="0"/>
              </a:defRPr>
            </a:lvl1pPr>
          </a:lstStyle>
          <a:p>
            <a:r>
              <a:rPr lang="en-GB" dirty="0"/>
              <a:t>Insert Logo</a:t>
            </a:r>
          </a:p>
        </p:txBody>
      </p:sp>
      <p:sp>
        <p:nvSpPr>
          <p:cNvPr id="127" name="Text Placeholder 23">
            <a:extLst>
              <a:ext uri="{FF2B5EF4-FFF2-40B4-BE49-F238E27FC236}">
                <a16:creationId xmlns:a16="http://schemas.microsoft.com/office/drawing/2014/main" id="{D36549D5-A355-3848-ACC5-3B624773D3D1}"/>
              </a:ext>
            </a:extLst>
          </p:cNvPr>
          <p:cNvSpPr>
            <a:spLocks noGrp="1"/>
          </p:cNvSpPr>
          <p:nvPr>
            <p:ph type="body" sz="quarter" idx="33" hasCustomPrompt="1"/>
          </p:nvPr>
        </p:nvSpPr>
        <p:spPr>
          <a:xfrm>
            <a:off x="7912037" y="1510044"/>
            <a:ext cx="829819" cy="874698"/>
          </a:xfrm>
          <a:prstGeom prst="rect">
            <a:avLst/>
          </a:prstGeom>
        </p:spPr>
        <p:txBody>
          <a:bodyPr lIns="0" tIns="0" rIns="0" bIns="0"/>
          <a:lstStyle>
            <a:lvl1pPr marL="6350" indent="-6350">
              <a:spcBef>
                <a:spcPts val="0"/>
              </a:spcBef>
              <a:spcAft>
                <a:spcPts val="500"/>
              </a:spcAft>
              <a:buNone/>
              <a:tabLst/>
              <a:defRPr sz="800" b="0" i="0">
                <a:solidFill>
                  <a:schemeClr val="tx1">
                    <a:lumMod val="75000"/>
                    <a:lumOff val="25000"/>
                  </a:schemeClr>
                </a:solidFill>
                <a:latin typeface="Calibri Light" panose="020F0302020204030204" pitchFamily="34" charset="0"/>
                <a:cs typeface="Calibri Light" panose="020F0302020204030204" pitchFamily="34" charset="0"/>
              </a:defRPr>
            </a:lvl1pPr>
            <a:lvl2pPr>
              <a:buNone/>
              <a:defRPr sz="1600"/>
            </a:lvl2pPr>
            <a:lvl3pPr>
              <a:buNone/>
              <a:defRPr sz="1600"/>
            </a:lvl3pPr>
            <a:lvl4pPr>
              <a:buNone/>
              <a:defRPr sz="1600"/>
            </a:lvl4pPr>
            <a:lvl5pPr>
              <a:buNone/>
              <a:defRPr sz="1600"/>
            </a:lvl5pPr>
          </a:lstStyle>
          <a:p>
            <a:pPr lvl="0"/>
            <a:r>
              <a:rPr lang="en-GB" dirty="0"/>
              <a:t>Insert award name and description</a:t>
            </a:r>
          </a:p>
        </p:txBody>
      </p:sp>
      <p:sp>
        <p:nvSpPr>
          <p:cNvPr id="128" name="Text Placeholder 23">
            <a:extLst>
              <a:ext uri="{FF2B5EF4-FFF2-40B4-BE49-F238E27FC236}">
                <a16:creationId xmlns:a16="http://schemas.microsoft.com/office/drawing/2014/main" id="{B70CFDC8-BA23-AB4B-8D77-3831B189E4DE}"/>
              </a:ext>
            </a:extLst>
          </p:cNvPr>
          <p:cNvSpPr>
            <a:spLocks noGrp="1"/>
          </p:cNvSpPr>
          <p:nvPr>
            <p:ph type="body" sz="quarter" idx="34" hasCustomPrompt="1"/>
          </p:nvPr>
        </p:nvSpPr>
        <p:spPr>
          <a:xfrm>
            <a:off x="7912037" y="2684413"/>
            <a:ext cx="829819" cy="874698"/>
          </a:xfrm>
          <a:prstGeom prst="rect">
            <a:avLst/>
          </a:prstGeom>
        </p:spPr>
        <p:txBody>
          <a:bodyPr lIns="0" tIns="0" rIns="0" bIns="0"/>
          <a:lstStyle>
            <a:lvl1pPr marL="6350" indent="-6350">
              <a:spcBef>
                <a:spcPts val="0"/>
              </a:spcBef>
              <a:spcAft>
                <a:spcPts val="500"/>
              </a:spcAft>
              <a:buNone/>
              <a:tabLst/>
              <a:defRPr sz="800" b="0" i="0">
                <a:solidFill>
                  <a:schemeClr val="tx1">
                    <a:lumMod val="75000"/>
                    <a:lumOff val="25000"/>
                  </a:schemeClr>
                </a:solidFill>
                <a:latin typeface="Calibri Light" panose="020F0302020204030204" pitchFamily="34" charset="0"/>
                <a:cs typeface="Calibri Light" panose="020F0302020204030204" pitchFamily="34" charset="0"/>
              </a:defRPr>
            </a:lvl1pPr>
            <a:lvl2pPr>
              <a:buNone/>
              <a:defRPr sz="1600"/>
            </a:lvl2pPr>
            <a:lvl3pPr>
              <a:buNone/>
              <a:defRPr sz="1600"/>
            </a:lvl3pPr>
            <a:lvl4pPr>
              <a:buNone/>
              <a:defRPr sz="1600"/>
            </a:lvl4pPr>
            <a:lvl5pPr>
              <a:buNone/>
              <a:defRPr sz="1600"/>
            </a:lvl5pPr>
          </a:lstStyle>
          <a:p>
            <a:pPr lvl="0"/>
            <a:r>
              <a:rPr lang="en-GB" dirty="0"/>
              <a:t>Insert award name and description</a:t>
            </a:r>
          </a:p>
        </p:txBody>
      </p:sp>
      <p:sp>
        <p:nvSpPr>
          <p:cNvPr id="129" name="Text Placeholder 23">
            <a:extLst>
              <a:ext uri="{FF2B5EF4-FFF2-40B4-BE49-F238E27FC236}">
                <a16:creationId xmlns:a16="http://schemas.microsoft.com/office/drawing/2014/main" id="{EBA2E386-BD84-3B4E-B29F-C85EF195723A}"/>
              </a:ext>
            </a:extLst>
          </p:cNvPr>
          <p:cNvSpPr>
            <a:spLocks noGrp="1"/>
          </p:cNvSpPr>
          <p:nvPr>
            <p:ph type="body" sz="quarter" idx="35" hasCustomPrompt="1"/>
          </p:nvPr>
        </p:nvSpPr>
        <p:spPr>
          <a:xfrm>
            <a:off x="7912037" y="3863163"/>
            <a:ext cx="829819" cy="874698"/>
          </a:xfrm>
          <a:prstGeom prst="rect">
            <a:avLst/>
          </a:prstGeom>
        </p:spPr>
        <p:txBody>
          <a:bodyPr lIns="0" tIns="0" rIns="0" bIns="0"/>
          <a:lstStyle>
            <a:lvl1pPr marL="6350" indent="-6350">
              <a:spcBef>
                <a:spcPts val="0"/>
              </a:spcBef>
              <a:spcAft>
                <a:spcPts val="500"/>
              </a:spcAft>
              <a:buNone/>
              <a:tabLst/>
              <a:defRPr sz="800" b="0" i="0">
                <a:solidFill>
                  <a:schemeClr val="tx1">
                    <a:lumMod val="75000"/>
                    <a:lumOff val="25000"/>
                  </a:schemeClr>
                </a:solidFill>
                <a:latin typeface="Calibri Light" panose="020F0302020204030204" pitchFamily="34" charset="0"/>
                <a:cs typeface="Calibri Light" panose="020F0302020204030204" pitchFamily="34" charset="0"/>
              </a:defRPr>
            </a:lvl1pPr>
            <a:lvl2pPr>
              <a:buNone/>
              <a:defRPr sz="1600"/>
            </a:lvl2pPr>
            <a:lvl3pPr>
              <a:buNone/>
              <a:defRPr sz="1600"/>
            </a:lvl3pPr>
            <a:lvl4pPr>
              <a:buNone/>
              <a:defRPr sz="1600"/>
            </a:lvl4pPr>
            <a:lvl5pPr>
              <a:buNone/>
              <a:defRPr sz="1600"/>
            </a:lvl5pPr>
          </a:lstStyle>
          <a:p>
            <a:pPr lvl="0"/>
            <a:r>
              <a:rPr lang="en-GB" dirty="0"/>
              <a:t>Insert award name and description</a:t>
            </a:r>
          </a:p>
        </p:txBody>
      </p:sp>
      <p:sp>
        <p:nvSpPr>
          <p:cNvPr id="34" name="Picture Placeholder 5">
            <a:extLst>
              <a:ext uri="{FF2B5EF4-FFF2-40B4-BE49-F238E27FC236}">
                <a16:creationId xmlns:a16="http://schemas.microsoft.com/office/drawing/2014/main" id="{1F0111C2-58D6-6140-A1BF-BC71BAF4897B}"/>
              </a:ext>
            </a:extLst>
          </p:cNvPr>
          <p:cNvSpPr>
            <a:spLocks noGrp="1"/>
          </p:cNvSpPr>
          <p:nvPr>
            <p:ph type="pic" sz="quarter" idx="36" hasCustomPrompt="1"/>
          </p:nvPr>
        </p:nvSpPr>
        <p:spPr>
          <a:xfrm>
            <a:off x="2629520" y="1510043"/>
            <a:ext cx="1574850" cy="567441"/>
          </a:xfrm>
          <a:prstGeom prst="rect">
            <a:avLst/>
          </a:prstGeom>
          <a:noFill/>
        </p:spPr>
        <p:txBody>
          <a:bodyPr anchor="ctr" anchorCtr="0"/>
          <a:lstStyle>
            <a:lvl1pPr algn="ctr">
              <a:buNone/>
              <a:defRPr sz="800" b="0" i="0">
                <a:solidFill>
                  <a:schemeClr val="bg1"/>
                </a:solidFill>
                <a:latin typeface="Calibri Light" panose="020F0302020204030204" pitchFamily="34" charset="0"/>
                <a:cs typeface="Calibri Light" panose="020F0302020204030204" pitchFamily="34" charset="0"/>
              </a:defRPr>
            </a:lvl1pPr>
          </a:lstStyle>
          <a:p>
            <a:r>
              <a:rPr lang="en-GB" dirty="0"/>
              <a:t>Insert Logo</a:t>
            </a:r>
          </a:p>
        </p:txBody>
      </p:sp>
      <p:sp>
        <p:nvSpPr>
          <p:cNvPr id="35" name="Picture Placeholder 5">
            <a:extLst>
              <a:ext uri="{FF2B5EF4-FFF2-40B4-BE49-F238E27FC236}">
                <a16:creationId xmlns:a16="http://schemas.microsoft.com/office/drawing/2014/main" id="{E3D41DEC-D3A8-DB46-9078-4BA6DC87F86C}"/>
              </a:ext>
            </a:extLst>
          </p:cNvPr>
          <p:cNvSpPr>
            <a:spLocks noGrp="1"/>
          </p:cNvSpPr>
          <p:nvPr>
            <p:ph type="pic" sz="quarter" idx="37" hasCustomPrompt="1"/>
          </p:nvPr>
        </p:nvSpPr>
        <p:spPr>
          <a:xfrm>
            <a:off x="2629520" y="2681320"/>
            <a:ext cx="1574850" cy="567441"/>
          </a:xfrm>
          <a:prstGeom prst="rect">
            <a:avLst/>
          </a:prstGeom>
          <a:noFill/>
        </p:spPr>
        <p:txBody>
          <a:bodyPr anchor="ctr" anchorCtr="0"/>
          <a:lstStyle>
            <a:lvl1pPr algn="ctr">
              <a:buNone/>
              <a:defRPr sz="800" b="0" i="0">
                <a:solidFill>
                  <a:schemeClr val="bg1"/>
                </a:solidFill>
                <a:latin typeface="Calibri Light" panose="020F0302020204030204" pitchFamily="34" charset="0"/>
                <a:cs typeface="Calibri Light" panose="020F0302020204030204" pitchFamily="34" charset="0"/>
              </a:defRPr>
            </a:lvl1pPr>
          </a:lstStyle>
          <a:p>
            <a:r>
              <a:rPr lang="en-GB" dirty="0"/>
              <a:t>Insert Logo</a:t>
            </a:r>
          </a:p>
        </p:txBody>
      </p:sp>
      <p:sp>
        <p:nvSpPr>
          <p:cNvPr id="36" name="Picture Placeholder 5">
            <a:extLst>
              <a:ext uri="{FF2B5EF4-FFF2-40B4-BE49-F238E27FC236}">
                <a16:creationId xmlns:a16="http://schemas.microsoft.com/office/drawing/2014/main" id="{9C283333-E080-FF46-9941-681B07C5CA20}"/>
              </a:ext>
            </a:extLst>
          </p:cNvPr>
          <p:cNvSpPr>
            <a:spLocks noGrp="1"/>
          </p:cNvSpPr>
          <p:nvPr>
            <p:ph type="pic" sz="quarter" idx="38" hasCustomPrompt="1"/>
          </p:nvPr>
        </p:nvSpPr>
        <p:spPr>
          <a:xfrm>
            <a:off x="2629520" y="3863161"/>
            <a:ext cx="1574850" cy="567441"/>
          </a:xfrm>
          <a:prstGeom prst="rect">
            <a:avLst/>
          </a:prstGeom>
          <a:noFill/>
        </p:spPr>
        <p:txBody>
          <a:bodyPr anchor="ctr" anchorCtr="0"/>
          <a:lstStyle>
            <a:lvl1pPr algn="ctr">
              <a:buNone/>
              <a:defRPr sz="800" b="0" i="0">
                <a:solidFill>
                  <a:schemeClr val="bg1"/>
                </a:solidFill>
                <a:latin typeface="Calibri Light" panose="020F0302020204030204" pitchFamily="34" charset="0"/>
                <a:cs typeface="Calibri Light" panose="020F0302020204030204" pitchFamily="34" charset="0"/>
              </a:defRPr>
            </a:lvl1pPr>
          </a:lstStyle>
          <a:p>
            <a:r>
              <a:rPr lang="en-GB" dirty="0"/>
              <a:t>Insert Logo</a:t>
            </a:r>
          </a:p>
        </p:txBody>
      </p:sp>
      <p:pic>
        <p:nvPicPr>
          <p:cNvPr id="28" name="Picture 27" descr="Price Bailey logo"/>
          <p:cNvPicPr>
            <a:picLocks noChangeAspect="1"/>
          </p:cNvPicPr>
          <p:nvPr userDrawn="1"/>
        </p:nvPicPr>
        <p:blipFill>
          <a:blip r:embed="rId3" cstate="email">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7963200" y="288000"/>
            <a:ext cx="828000" cy="161062"/>
          </a:xfrm>
          <a:prstGeom prst="rect">
            <a:avLst/>
          </a:prstGeom>
          <a:noFill/>
          <a:ln>
            <a:noFill/>
          </a:ln>
        </p:spPr>
      </p:pic>
    </p:spTree>
    <p:extLst>
      <p:ext uri="{BB962C8B-B14F-4D97-AF65-F5344CB8AC3E}">
        <p14:creationId xmlns:p14="http://schemas.microsoft.com/office/powerpoint/2010/main" val="9366074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1"/>
                                        </p:tgtEl>
                                        <p:attrNameLst>
                                          <p:attrName>style.visibility</p:attrName>
                                        </p:attrNameLst>
                                      </p:cBhvr>
                                      <p:to>
                                        <p:strVal val="visible"/>
                                      </p:to>
                                    </p:set>
                                    <p:animEffect transition="in" filter="wipe(left)">
                                      <p:cBhvr>
                                        <p:cTn id="7" dur="500"/>
                                        <p:tgtEl>
                                          <p:spTgt spid="10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1" grpId="0" animBg="1"/>
    </p:bldLst>
  </p:timing>
  <p:extLst mod="1">
    <p:ext uri="{DCECCB84-F9BA-43D5-87BE-67443E8EF086}">
      <p15:sldGuideLst xmlns:p15="http://schemas.microsoft.com/office/powerpoint/2012/main">
        <p15:guide id="1" orient="horz" pos="1620">
          <p15:clr>
            <a:srgbClr val="FBAE40"/>
          </p15:clr>
        </p15:guide>
        <p15:guide id="2" pos="2880">
          <p15:clr>
            <a:srgbClr val="FBAE40"/>
          </p15:clr>
        </p15:guide>
        <p15:guide id="3" pos="251">
          <p15:clr>
            <a:srgbClr val="FBAE40"/>
          </p15:clr>
        </p15:guide>
        <p15:guide id="4" orient="horz" pos="486">
          <p15:clr>
            <a:srgbClr val="FBAE40"/>
          </p15:clr>
        </p15:guide>
        <p15:guide id="5" pos="5505">
          <p15:clr>
            <a:srgbClr val="FBAE40"/>
          </p15:clr>
        </p15:guide>
        <p15:guide id="6" pos="1646">
          <p15:clr>
            <a:srgbClr val="FBAE40"/>
          </p15:clr>
        </p15:guide>
        <p15:guide id="8" orient="horz" pos="2977">
          <p15:clr>
            <a:srgbClr val="FBAE40"/>
          </p15:clr>
        </p15:guide>
        <p15:guide id="9" pos="3131">
          <p15:clr>
            <a:srgbClr val="FBAE40"/>
          </p15:clr>
        </p15:guide>
      </p15:sldGuideLst>
    </p:ext>
  </p:extLst>
</p:sldLayout>
</file>

<file path=ppt/slideLayouts/slideLayout78.xml><?xml version="1.0" encoding="utf-8"?>
<p:sldLayout xmlns:a="http://schemas.openxmlformats.org/drawingml/2006/main" xmlns:r="http://schemas.openxmlformats.org/officeDocument/2006/relationships" xmlns:p="http://schemas.openxmlformats.org/presentationml/2006/main" preserve="1" userDrawn="1">
  <p:cSld name="Tube Map Layout">
    <p:spTree>
      <p:nvGrpSpPr>
        <p:cNvPr id="1" name=""/>
        <p:cNvGrpSpPr/>
        <p:nvPr/>
      </p:nvGrpSpPr>
      <p:grpSpPr>
        <a:xfrm>
          <a:off x="0" y="0"/>
          <a:ext cx="0" cy="0"/>
          <a:chOff x="0" y="0"/>
          <a:chExt cx="0" cy="0"/>
        </a:xfrm>
      </p:grpSpPr>
      <p:pic>
        <p:nvPicPr>
          <p:cNvPr id="8" name="Graphic 3">
            <a:extLst>
              <a:ext uri="{FF2B5EF4-FFF2-40B4-BE49-F238E27FC236}">
                <a16:creationId xmlns:a16="http://schemas.microsoft.com/office/drawing/2014/main" id="{57189755-8619-4847-8FF0-15754CE8463B}"/>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 xmlns:asvg="http://schemas.microsoft.com/office/drawing/2016/SVG/main" r:embed="rId3"/>
              </a:ext>
            </a:extLst>
          </a:blip>
          <a:stretch>
            <a:fillRect/>
          </a:stretch>
        </p:blipFill>
        <p:spPr>
          <a:xfrm>
            <a:off x="933492" y="0"/>
            <a:ext cx="7277015" cy="5143500"/>
          </a:xfrm>
          <a:prstGeom prst="rect">
            <a:avLst/>
          </a:prstGeom>
        </p:spPr>
      </p:pic>
      <p:sp>
        <p:nvSpPr>
          <p:cNvPr id="30" name="Rectangle 29">
            <a:extLst>
              <a:ext uri="{FF2B5EF4-FFF2-40B4-BE49-F238E27FC236}">
                <a16:creationId xmlns:a16="http://schemas.microsoft.com/office/drawing/2014/main" id="{BBC5455D-5360-884C-8323-6F3351355F20}"/>
              </a:ext>
            </a:extLst>
          </p:cNvPr>
          <p:cNvSpPr/>
          <p:nvPr userDrawn="1"/>
        </p:nvSpPr>
        <p:spPr>
          <a:xfrm rot="16200000">
            <a:off x="594713" y="-193605"/>
            <a:ext cx="98580" cy="48579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solidFill>
                <a:schemeClr val="bg1"/>
              </a:solidFill>
              <a:latin typeface="Calibri Light" panose="020F0302020204030204" pitchFamily="34" charset="0"/>
              <a:cs typeface="Calibri Light" panose="020F0302020204030204" pitchFamily="34" charset="0"/>
            </a:endParaRPr>
          </a:p>
        </p:txBody>
      </p:sp>
      <p:sp>
        <p:nvSpPr>
          <p:cNvPr id="32" name="Rectangle 31">
            <a:extLst>
              <a:ext uri="{FF2B5EF4-FFF2-40B4-BE49-F238E27FC236}">
                <a16:creationId xmlns:a16="http://schemas.microsoft.com/office/drawing/2014/main" id="{7C933DFE-721D-C645-A480-BFC4606311DA}"/>
              </a:ext>
            </a:extLst>
          </p:cNvPr>
          <p:cNvSpPr/>
          <p:nvPr userDrawn="1"/>
        </p:nvSpPr>
        <p:spPr>
          <a:xfrm rot="16200000">
            <a:off x="594713" y="-193605"/>
            <a:ext cx="98580" cy="48579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solidFill>
                <a:schemeClr val="bg1"/>
              </a:solidFill>
              <a:latin typeface="Calibri Light" panose="020F0302020204030204" pitchFamily="34" charset="0"/>
              <a:cs typeface="Calibri Light" panose="020F0302020204030204" pitchFamily="34" charset="0"/>
            </a:endParaRPr>
          </a:p>
        </p:txBody>
      </p:sp>
      <p:sp>
        <p:nvSpPr>
          <p:cNvPr id="33" name="Title 1">
            <a:extLst>
              <a:ext uri="{FF2B5EF4-FFF2-40B4-BE49-F238E27FC236}">
                <a16:creationId xmlns:a16="http://schemas.microsoft.com/office/drawing/2014/main" id="{B5EEB185-D364-4343-A63A-C8644432D49B}"/>
              </a:ext>
            </a:extLst>
          </p:cNvPr>
          <p:cNvSpPr txBox="1">
            <a:spLocks/>
          </p:cNvSpPr>
          <p:nvPr userDrawn="1"/>
        </p:nvSpPr>
        <p:spPr bwMode="gray">
          <a:xfrm>
            <a:off x="401108" y="217970"/>
            <a:ext cx="1826414" cy="111620"/>
          </a:xfrm>
          <a:prstGeom prst="rect">
            <a:avLst/>
          </a:prstGeom>
        </p:spPr>
        <p:txBody>
          <a:bodyPr vert="horz" lIns="0" tIns="0" rIns="0" bIns="0" rtlCol="0" anchor="t" anchorCtr="0">
            <a:normAutofit/>
          </a:bodyPr>
          <a:lstStyle>
            <a:lvl1pPr algn="l" defTabSz="685800" rtl="0" eaLnBrk="1" latinLnBrk="0" hangingPunct="1">
              <a:spcBef>
                <a:spcPct val="0"/>
              </a:spcBef>
              <a:buNone/>
              <a:defRPr lang="en-GB" sz="4000" kern="1200" dirty="0">
                <a:solidFill>
                  <a:srgbClr val="00766B"/>
                </a:solidFill>
                <a:latin typeface="+mn-lt"/>
                <a:ea typeface="Arial" charset="0"/>
                <a:cs typeface="Arial" charset="0"/>
              </a:defRPr>
            </a:lvl1pPr>
          </a:lstStyle>
          <a:p>
            <a:pPr defTabSz="913271">
              <a:lnSpc>
                <a:spcPct val="90000"/>
              </a:lnSpc>
              <a:spcBef>
                <a:spcPts val="1000"/>
              </a:spcBef>
              <a:buFont typeface="Arial" panose="020B0604020202020204" pitchFamily="34" charset="0"/>
              <a:buNone/>
            </a:pPr>
            <a:r>
              <a:rPr lang="en-GB" sz="750" dirty="0">
                <a:solidFill>
                  <a:schemeClr val="tx1">
                    <a:lumMod val="85000"/>
                    <a:lumOff val="15000"/>
                  </a:schemeClr>
                </a:solidFill>
                <a:latin typeface="Calibri Light" panose="020F0302020204030204" pitchFamily="34" charset="0"/>
                <a:cs typeface="Calibri Light" panose="020F0302020204030204" pitchFamily="34" charset="0"/>
              </a:rPr>
              <a:t>Page </a:t>
            </a:r>
            <a:fld id="{53E7601D-6FDA-7B44-B5BA-3778DAD9E216}" type="slidenum">
              <a:rPr lang="en-GB" sz="750" smtClean="0">
                <a:solidFill>
                  <a:schemeClr val="tx1">
                    <a:lumMod val="85000"/>
                    <a:lumOff val="15000"/>
                  </a:schemeClr>
                </a:solidFill>
                <a:latin typeface="Calibri Light" panose="020F0302020204030204" pitchFamily="34" charset="0"/>
                <a:cs typeface="Calibri Light" panose="020F0302020204030204" pitchFamily="34" charset="0"/>
              </a:rPr>
              <a:t>‹#›</a:t>
            </a:fld>
            <a:endParaRPr lang="en-GB" sz="750" dirty="0">
              <a:solidFill>
                <a:schemeClr val="tx1">
                  <a:lumMod val="85000"/>
                  <a:lumOff val="15000"/>
                </a:schemeClr>
              </a:solidFill>
              <a:latin typeface="Calibri Light" panose="020F0302020204030204" pitchFamily="34" charset="0"/>
              <a:cs typeface="Calibri Light" panose="020F0302020204030204" pitchFamily="34" charset="0"/>
            </a:endParaRPr>
          </a:p>
        </p:txBody>
      </p:sp>
      <p:pic>
        <p:nvPicPr>
          <p:cNvPr id="7" name="Picture 6" descr="Price Bailey logo"/>
          <p:cNvPicPr>
            <a:picLocks noChangeAspect="1"/>
          </p:cNvPicPr>
          <p:nvPr userDrawn="1"/>
        </p:nvPicPr>
        <p:blipFill>
          <a:blip r:embed="rId4" cstate="email">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7963200" y="288000"/>
            <a:ext cx="828000" cy="161062"/>
          </a:xfrm>
          <a:prstGeom prst="rect">
            <a:avLst/>
          </a:prstGeom>
          <a:noFill/>
          <a:ln>
            <a:noFill/>
          </a:ln>
        </p:spPr>
      </p:pic>
    </p:spTree>
    <p:extLst>
      <p:ext uri="{BB962C8B-B14F-4D97-AF65-F5344CB8AC3E}">
        <p14:creationId xmlns:p14="http://schemas.microsoft.com/office/powerpoint/2010/main" val="8829243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0"/>
                                        </p:tgtEl>
                                        <p:attrNameLst>
                                          <p:attrName>style.visibility</p:attrName>
                                        </p:attrNameLst>
                                      </p:cBhvr>
                                      <p:to>
                                        <p:strVal val="visible"/>
                                      </p:to>
                                    </p:set>
                                    <p:animEffect transition="in" filter="wipe(left)">
                                      <p:cBhvr>
                                        <p:cTn id="7" dur="500"/>
                                        <p:tgtEl>
                                          <p:spTgt spid="30"/>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32"/>
                                        </p:tgtEl>
                                        <p:attrNameLst>
                                          <p:attrName>style.visibility</p:attrName>
                                        </p:attrNameLst>
                                      </p:cBhvr>
                                      <p:to>
                                        <p:strVal val="visible"/>
                                      </p:to>
                                    </p:set>
                                    <p:animEffect transition="in" filter="wipe(left)">
                                      <p:cBhvr>
                                        <p:cTn id="11" dur="5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P spid="32" grpId="0" animBg="1"/>
    </p:bldLst>
  </p:timing>
  <p:extLst mod="1">
    <p:ext uri="{DCECCB84-F9BA-43D5-87BE-67443E8EF086}">
      <p15:sldGuideLst xmlns:p15="http://schemas.microsoft.com/office/powerpoint/2012/main">
        <p15:guide id="1" orient="horz" pos="1620">
          <p15:clr>
            <a:srgbClr val="FBAE40"/>
          </p15:clr>
        </p15:guide>
        <p15:guide id="2" pos="2880">
          <p15:clr>
            <a:srgbClr val="FBAE40"/>
          </p15:clr>
        </p15:guide>
        <p15:guide id="3" pos="251">
          <p15:clr>
            <a:srgbClr val="FBAE40"/>
          </p15:clr>
        </p15:guide>
        <p15:guide id="4" orient="horz" pos="486">
          <p15:clr>
            <a:srgbClr val="FBAE40"/>
          </p15:clr>
        </p15:guide>
        <p15:guide id="5" pos="5505">
          <p15:clr>
            <a:srgbClr val="FBAE40"/>
          </p15:clr>
        </p15:guide>
        <p15:guide id="6" pos="1646">
          <p15:clr>
            <a:srgbClr val="FBAE40"/>
          </p15:clr>
        </p15:guide>
        <p15:guide id="8" orient="horz" pos="2977">
          <p15:clr>
            <a:srgbClr val="FBAE40"/>
          </p15:clr>
        </p15:guide>
        <p15:guide id="9" pos="3131">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22" name="Rectangle 21">
            <a:extLst>
              <a:ext uri="{FF2B5EF4-FFF2-40B4-BE49-F238E27FC236}">
                <a16:creationId xmlns:a16="http://schemas.microsoft.com/office/drawing/2014/main" id="{F9F91B72-7D62-1843-BF2C-1B0305C98973}"/>
              </a:ext>
            </a:extLst>
          </p:cNvPr>
          <p:cNvSpPr/>
          <p:nvPr userDrawn="1"/>
        </p:nvSpPr>
        <p:spPr>
          <a:xfrm rot="16200000">
            <a:off x="594713" y="-193605"/>
            <a:ext cx="98580" cy="48579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solidFill>
                <a:schemeClr val="bg1"/>
              </a:solidFill>
              <a:latin typeface="Calibri Light" panose="020F0302020204030204" pitchFamily="34" charset="0"/>
              <a:cs typeface="Calibri Light" panose="020F0302020204030204" pitchFamily="34" charset="0"/>
            </a:endParaRPr>
          </a:p>
        </p:txBody>
      </p:sp>
      <p:sp>
        <p:nvSpPr>
          <p:cNvPr id="24" name="Title 1">
            <a:extLst>
              <a:ext uri="{FF2B5EF4-FFF2-40B4-BE49-F238E27FC236}">
                <a16:creationId xmlns:a16="http://schemas.microsoft.com/office/drawing/2014/main" id="{70DA622A-201C-4C4F-9B25-9B5ED401021A}"/>
              </a:ext>
            </a:extLst>
          </p:cNvPr>
          <p:cNvSpPr txBox="1">
            <a:spLocks/>
          </p:cNvSpPr>
          <p:nvPr userDrawn="1"/>
        </p:nvSpPr>
        <p:spPr bwMode="gray">
          <a:xfrm>
            <a:off x="401108" y="217970"/>
            <a:ext cx="1826414" cy="111620"/>
          </a:xfrm>
          <a:prstGeom prst="rect">
            <a:avLst/>
          </a:prstGeom>
        </p:spPr>
        <p:txBody>
          <a:bodyPr vert="horz" lIns="0" tIns="0" rIns="0" bIns="0" rtlCol="0" anchor="t" anchorCtr="0">
            <a:normAutofit/>
          </a:bodyPr>
          <a:lstStyle>
            <a:lvl1pPr algn="l" defTabSz="685800" rtl="0" eaLnBrk="1" latinLnBrk="0" hangingPunct="1">
              <a:spcBef>
                <a:spcPct val="0"/>
              </a:spcBef>
              <a:buNone/>
              <a:defRPr lang="en-GB" sz="4000" kern="1200" dirty="0">
                <a:solidFill>
                  <a:srgbClr val="00766B"/>
                </a:solidFill>
                <a:latin typeface="+mn-lt"/>
                <a:ea typeface="Arial" charset="0"/>
                <a:cs typeface="Arial" charset="0"/>
              </a:defRPr>
            </a:lvl1pPr>
          </a:lstStyle>
          <a:p>
            <a:pPr defTabSz="913271">
              <a:lnSpc>
                <a:spcPct val="90000"/>
              </a:lnSpc>
              <a:spcBef>
                <a:spcPts val="1000"/>
              </a:spcBef>
              <a:buFont typeface="Arial" panose="020B0604020202020204" pitchFamily="34" charset="0"/>
              <a:buNone/>
            </a:pPr>
            <a:r>
              <a:rPr lang="en-GB" sz="750" dirty="0">
                <a:solidFill>
                  <a:schemeClr val="tx1">
                    <a:lumMod val="85000"/>
                    <a:lumOff val="15000"/>
                  </a:schemeClr>
                </a:solidFill>
                <a:latin typeface="Calibri Light" panose="020F0302020204030204" pitchFamily="34" charset="0"/>
                <a:cs typeface="Calibri Light" panose="020F0302020204030204" pitchFamily="34" charset="0"/>
              </a:rPr>
              <a:t>Page </a:t>
            </a:r>
            <a:fld id="{53E7601D-6FDA-7B44-B5BA-3778DAD9E216}" type="slidenum">
              <a:rPr lang="en-GB" sz="750" smtClean="0">
                <a:solidFill>
                  <a:schemeClr val="tx1">
                    <a:lumMod val="85000"/>
                    <a:lumOff val="15000"/>
                  </a:schemeClr>
                </a:solidFill>
                <a:latin typeface="Calibri Light" panose="020F0302020204030204" pitchFamily="34" charset="0"/>
                <a:cs typeface="Calibri Light" panose="020F0302020204030204" pitchFamily="34" charset="0"/>
              </a:rPr>
              <a:t>‹#›</a:t>
            </a:fld>
            <a:endParaRPr lang="en-GB" sz="750" dirty="0">
              <a:solidFill>
                <a:schemeClr val="tx1">
                  <a:lumMod val="85000"/>
                  <a:lumOff val="15000"/>
                </a:schemeClr>
              </a:solidFill>
              <a:latin typeface="Calibri Light" panose="020F0302020204030204" pitchFamily="34" charset="0"/>
              <a:cs typeface="Calibri Light" panose="020F0302020204030204" pitchFamily="34" charset="0"/>
            </a:endParaRPr>
          </a:p>
        </p:txBody>
      </p:sp>
      <p:pic>
        <p:nvPicPr>
          <p:cNvPr id="5" name="Picture 4" descr="Price Bailey logo"/>
          <p:cNvPicPr>
            <a:picLocks noChangeAspect="1"/>
          </p:cNvPicPr>
          <p:nvPr userDrawn="1"/>
        </p:nvPicPr>
        <p:blipFill>
          <a:blip r:embed="rId2" cstate="email">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7963200" y="288000"/>
            <a:ext cx="828000" cy="161062"/>
          </a:xfrm>
          <a:prstGeom prst="rect">
            <a:avLst/>
          </a:prstGeom>
          <a:noFill/>
          <a:ln>
            <a:noFill/>
          </a:ln>
        </p:spPr>
      </p:pic>
    </p:spTree>
    <p:extLst>
      <p:ext uri="{BB962C8B-B14F-4D97-AF65-F5344CB8AC3E}">
        <p14:creationId xmlns:p14="http://schemas.microsoft.com/office/powerpoint/2010/main" val="6060545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wipe(left)">
                                      <p:cBhvr>
                                        <p:cTn id="7"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Lst>
  </p:timing>
  <p:extLst>
    <p:ext uri="{DCECCB84-F9BA-43D5-87BE-67443E8EF086}">
      <p15:sldGuideLst xmlns:p15="http://schemas.microsoft.com/office/powerpoint/2012/main">
        <p15:guide id="1" orient="horz" pos="1620">
          <p15:clr>
            <a:srgbClr val="FBAE40"/>
          </p15:clr>
        </p15:guide>
        <p15:guide id="2" pos="2880">
          <p15:clr>
            <a:srgbClr val="FBAE40"/>
          </p15:clr>
        </p15:guide>
        <p15:guide id="3" pos="251">
          <p15:clr>
            <a:srgbClr val="FBAE40"/>
          </p15:clr>
        </p15:guide>
        <p15:guide id="4" orient="horz" pos="432">
          <p15:clr>
            <a:srgbClr val="FBAE40"/>
          </p15:clr>
        </p15:guide>
        <p15:guide id="5" pos="5505">
          <p15:clr>
            <a:srgbClr val="FBAE40"/>
          </p15:clr>
        </p15:guide>
        <p15:guide id="6" pos="1487">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2" name="Rectangle 21">
            <a:extLst>
              <a:ext uri="{FF2B5EF4-FFF2-40B4-BE49-F238E27FC236}">
                <a16:creationId xmlns:a16="http://schemas.microsoft.com/office/drawing/2014/main" id="{F9F91B72-7D62-1843-BF2C-1B0305C98973}"/>
              </a:ext>
            </a:extLst>
          </p:cNvPr>
          <p:cNvSpPr/>
          <p:nvPr userDrawn="1"/>
        </p:nvSpPr>
        <p:spPr>
          <a:xfrm rot="16200000">
            <a:off x="594713" y="-193605"/>
            <a:ext cx="98580" cy="48579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solidFill>
                <a:schemeClr val="bg1"/>
              </a:solidFill>
              <a:latin typeface="Calibri Light" panose="020F0302020204030204" pitchFamily="34" charset="0"/>
              <a:cs typeface="Calibri Light" panose="020F0302020204030204" pitchFamily="34" charset="0"/>
            </a:endParaRPr>
          </a:p>
        </p:txBody>
      </p:sp>
      <p:sp>
        <p:nvSpPr>
          <p:cNvPr id="24" name="Title 1">
            <a:extLst>
              <a:ext uri="{FF2B5EF4-FFF2-40B4-BE49-F238E27FC236}">
                <a16:creationId xmlns:a16="http://schemas.microsoft.com/office/drawing/2014/main" id="{70DA622A-201C-4C4F-9B25-9B5ED401021A}"/>
              </a:ext>
            </a:extLst>
          </p:cNvPr>
          <p:cNvSpPr txBox="1">
            <a:spLocks/>
          </p:cNvSpPr>
          <p:nvPr userDrawn="1"/>
        </p:nvSpPr>
        <p:spPr bwMode="gray">
          <a:xfrm>
            <a:off x="401108" y="217970"/>
            <a:ext cx="1826414" cy="111620"/>
          </a:xfrm>
          <a:prstGeom prst="rect">
            <a:avLst/>
          </a:prstGeom>
        </p:spPr>
        <p:txBody>
          <a:bodyPr vert="horz" lIns="0" tIns="0" rIns="0" bIns="0" rtlCol="0" anchor="t" anchorCtr="0">
            <a:normAutofit/>
          </a:bodyPr>
          <a:lstStyle>
            <a:lvl1pPr algn="l" defTabSz="685800" rtl="0" eaLnBrk="1" latinLnBrk="0" hangingPunct="1">
              <a:spcBef>
                <a:spcPct val="0"/>
              </a:spcBef>
              <a:buNone/>
              <a:defRPr lang="en-GB" sz="4000" kern="1200" dirty="0">
                <a:solidFill>
                  <a:srgbClr val="00766B"/>
                </a:solidFill>
                <a:latin typeface="+mn-lt"/>
                <a:ea typeface="Arial" charset="0"/>
                <a:cs typeface="Arial" charset="0"/>
              </a:defRPr>
            </a:lvl1pPr>
          </a:lstStyle>
          <a:p>
            <a:pPr defTabSz="913271">
              <a:lnSpc>
                <a:spcPct val="90000"/>
              </a:lnSpc>
              <a:spcBef>
                <a:spcPts val="1000"/>
              </a:spcBef>
              <a:buFont typeface="Arial" panose="020B0604020202020204" pitchFamily="34" charset="0"/>
              <a:buNone/>
            </a:pPr>
            <a:r>
              <a:rPr lang="en-GB" sz="750" dirty="0">
                <a:solidFill>
                  <a:schemeClr val="tx1">
                    <a:lumMod val="85000"/>
                    <a:lumOff val="15000"/>
                  </a:schemeClr>
                </a:solidFill>
                <a:latin typeface="Calibri Light" panose="020F0302020204030204" pitchFamily="34" charset="0"/>
                <a:cs typeface="Calibri Light" panose="020F0302020204030204" pitchFamily="34" charset="0"/>
              </a:rPr>
              <a:t>Page </a:t>
            </a:r>
            <a:fld id="{53E7601D-6FDA-7B44-B5BA-3778DAD9E216}" type="slidenum">
              <a:rPr lang="en-GB" sz="750" smtClean="0">
                <a:solidFill>
                  <a:schemeClr val="tx1">
                    <a:lumMod val="85000"/>
                    <a:lumOff val="15000"/>
                  </a:schemeClr>
                </a:solidFill>
                <a:latin typeface="Calibri Light" panose="020F0302020204030204" pitchFamily="34" charset="0"/>
                <a:cs typeface="Calibri Light" panose="020F0302020204030204" pitchFamily="34" charset="0"/>
              </a:rPr>
              <a:t>‹#›</a:t>
            </a:fld>
            <a:endParaRPr lang="en-GB" sz="750" dirty="0">
              <a:solidFill>
                <a:schemeClr val="tx1">
                  <a:lumMod val="85000"/>
                  <a:lumOff val="15000"/>
                </a:schemeClr>
              </a:solidFill>
              <a:latin typeface="Calibri Light" panose="020F0302020204030204" pitchFamily="34" charset="0"/>
              <a:cs typeface="Calibri Light" panose="020F0302020204030204" pitchFamily="34" charset="0"/>
            </a:endParaRPr>
          </a:p>
        </p:txBody>
      </p:sp>
      <p:sp>
        <p:nvSpPr>
          <p:cNvPr id="30" name="Text Placeholder 23">
            <a:extLst>
              <a:ext uri="{FF2B5EF4-FFF2-40B4-BE49-F238E27FC236}">
                <a16:creationId xmlns:a16="http://schemas.microsoft.com/office/drawing/2014/main" id="{E5204E96-50F6-7846-B57C-47CDDB6B6085}"/>
              </a:ext>
            </a:extLst>
          </p:cNvPr>
          <p:cNvSpPr>
            <a:spLocks noGrp="1"/>
          </p:cNvSpPr>
          <p:nvPr>
            <p:ph type="body" sz="quarter" idx="10" hasCustomPrompt="1"/>
          </p:nvPr>
        </p:nvSpPr>
        <p:spPr>
          <a:xfrm>
            <a:off x="388308" y="653904"/>
            <a:ext cx="8350880" cy="346503"/>
          </a:xfrm>
          <a:prstGeom prst="rect">
            <a:avLst/>
          </a:prstGeom>
        </p:spPr>
        <p:txBody>
          <a:bodyPr lIns="0" tIns="0" rIns="0" bIns="0"/>
          <a:lstStyle>
            <a:lvl1pPr marL="3175" indent="-3175">
              <a:buNone/>
              <a:tabLst/>
              <a:defRPr sz="2000" b="0" i="0">
                <a:solidFill>
                  <a:schemeClr val="tx1">
                    <a:lumMod val="85000"/>
                    <a:lumOff val="15000"/>
                  </a:schemeClr>
                </a:solidFill>
                <a:latin typeface="Calibri Light" panose="020F0302020204030204" pitchFamily="34" charset="0"/>
                <a:cs typeface="Calibri Light" panose="020F0302020204030204" pitchFamily="34" charset="0"/>
              </a:defRPr>
            </a:lvl1pPr>
            <a:lvl2pPr>
              <a:buNone/>
              <a:defRPr sz="1600"/>
            </a:lvl2pPr>
            <a:lvl3pPr>
              <a:buNone/>
              <a:defRPr sz="1600"/>
            </a:lvl3pPr>
            <a:lvl4pPr>
              <a:buNone/>
              <a:defRPr sz="1600"/>
            </a:lvl4pPr>
            <a:lvl5pPr>
              <a:buNone/>
              <a:defRPr sz="1600"/>
            </a:lvl5pPr>
          </a:lstStyle>
          <a:p>
            <a:pPr lvl="0"/>
            <a:r>
              <a:rPr lang="en-GB" dirty="0"/>
              <a:t>Click to add Title</a:t>
            </a:r>
          </a:p>
        </p:txBody>
      </p:sp>
      <p:pic>
        <p:nvPicPr>
          <p:cNvPr id="8" name="Picture 7" descr="Price Bailey logo"/>
          <p:cNvPicPr>
            <a:picLocks noChangeAspect="1"/>
          </p:cNvPicPr>
          <p:nvPr userDrawn="1"/>
        </p:nvPicPr>
        <p:blipFill>
          <a:blip r:embed="rId2" cstate="email">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7963200" y="288000"/>
            <a:ext cx="828000" cy="161062"/>
          </a:xfrm>
          <a:prstGeom prst="rect">
            <a:avLst/>
          </a:prstGeom>
          <a:noFill/>
          <a:ln>
            <a:noFill/>
          </a:ln>
        </p:spPr>
      </p:pic>
    </p:spTree>
    <p:extLst>
      <p:ext uri="{BB962C8B-B14F-4D97-AF65-F5344CB8AC3E}">
        <p14:creationId xmlns:p14="http://schemas.microsoft.com/office/powerpoint/2010/main" val="27986719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wipe(left)">
                                      <p:cBhvr>
                                        <p:cTn id="7"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Lst>
  </p:timing>
  <p:extLst>
    <p:ext uri="{DCECCB84-F9BA-43D5-87BE-67443E8EF086}">
      <p15:sldGuideLst xmlns:p15="http://schemas.microsoft.com/office/powerpoint/2012/main">
        <p15:guide id="1" orient="horz" pos="1620">
          <p15:clr>
            <a:srgbClr val="FBAE40"/>
          </p15:clr>
        </p15:guide>
        <p15:guide id="2" pos="2880">
          <p15:clr>
            <a:srgbClr val="FBAE40"/>
          </p15:clr>
        </p15:guide>
        <p15:guide id="3" pos="251">
          <p15:clr>
            <a:srgbClr val="FBAE40"/>
          </p15:clr>
        </p15:guide>
        <p15:guide id="4" orient="horz" pos="432">
          <p15:clr>
            <a:srgbClr val="FBAE40"/>
          </p15:clr>
        </p15:guide>
        <p15:guide id="5" pos="5505">
          <p15:clr>
            <a:srgbClr val="FBAE40"/>
          </p15:clr>
        </p15:guide>
        <p15:guide id="6" pos="1487">
          <p15:clr>
            <a:srgbClr val="FBAE40"/>
          </p15:clr>
        </p15:guide>
      </p15:sldGuideLst>
    </p:ext>
  </p:extLst>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microsoft.com/office/2007/relationships/hdphoto" Target="../media/hdphoto1.wdp"/><Relationship Id="rId5" Type="http://schemas.openxmlformats.org/officeDocument/2006/relationships/image" Target="../media/image1.png"/><Relationship Id="rId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3" Type="http://schemas.openxmlformats.org/officeDocument/2006/relationships/theme" Target="../theme/theme2.xml"/><Relationship Id="rId2" Type="http://schemas.openxmlformats.org/officeDocument/2006/relationships/slideLayout" Target="../slideLayouts/slideLayout5.xml"/><Relationship Id="rId1" Type="http://schemas.openxmlformats.org/officeDocument/2006/relationships/slideLayout" Target="../slideLayouts/slideLayout4.xml"/><Relationship Id="rId4" Type="http://schemas.openxmlformats.org/officeDocument/2006/relationships/image" Target="../media/image4.pn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13.xml"/><Relationship Id="rId13" Type="http://schemas.openxmlformats.org/officeDocument/2006/relationships/slideLayout" Target="../slideLayouts/slideLayout18.xml"/><Relationship Id="rId18" Type="http://schemas.openxmlformats.org/officeDocument/2006/relationships/slideLayout" Target="../slideLayouts/slideLayout23.xml"/><Relationship Id="rId26" Type="http://schemas.openxmlformats.org/officeDocument/2006/relationships/slideLayout" Target="../slideLayouts/slideLayout31.xml"/><Relationship Id="rId3" Type="http://schemas.openxmlformats.org/officeDocument/2006/relationships/slideLayout" Target="../slideLayouts/slideLayout8.xml"/><Relationship Id="rId21" Type="http://schemas.openxmlformats.org/officeDocument/2006/relationships/slideLayout" Target="../slideLayouts/slideLayout26.xml"/><Relationship Id="rId7" Type="http://schemas.openxmlformats.org/officeDocument/2006/relationships/slideLayout" Target="../slideLayouts/slideLayout12.xml"/><Relationship Id="rId12" Type="http://schemas.openxmlformats.org/officeDocument/2006/relationships/slideLayout" Target="../slideLayouts/slideLayout17.xml"/><Relationship Id="rId17" Type="http://schemas.openxmlformats.org/officeDocument/2006/relationships/slideLayout" Target="../slideLayouts/slideLayout22.xml"/><Relationship Id="rId25" Type="http://schemas.openxmlformats.org/officeDocument/2006/relationships/slideLayout" Target="../slideLayouts/slideLayout30.xml"/><Relationship Id="rId2" Type="http://schemas.openxmlformats.org/officeDocument/2006/relationships/slideLayout" Target="../slideLayouts/slideLayout7.xml"/><Relationship Id="rId16" Type="http://schemas.openxmlformats.org/officeDocument/2006/relationships/slideLayout" Target="../slideLayouts/slideLayout21.xml"/><Relationship Id="rId20" Type="http://schemas.openxmlformats.org/officeDocument/2006/relationships/slideLayout" Target="../slideLayouts/slideLayout25.xml"/><Relationship Id="rId1" Type="http://schemas.openxmlformats.org/officeDocument/2006/relationships/slideLayout" Target="../slideLayouts/slideLayout6.xml"/><Relationship Id="rId6" Type="http://schemas.openxmlformats.org/officeDocument/2006/relationships/slideLayout" Target="../slideLayouts/slideLayout11.xml"/><Relationship Id="rId11" Type="http://schemas.openxmlformats.org/officeDocument/2006/relationships/slideLayout" Target="../slideLayouts/slideLayout16.xml"/><Relationship Id="rId24" Type="http://schemas.openxmlformats.org/officeDocument/2006/relationships/slideLayout" Target="../slideLayouts/slideLayout29.xml"/><Relationship Id="rId5" Type="http://schemas.openxmlformats.org/officeDocument/2006/relationships/slideLayout" Target="../slideLayouts/slideLayout10.xml"/><Relationship Id="rId15" Type="http://schemas.openxmlformats.org/officeDocument/2006/relationships/slideLayout" Target="../slideLayouts/slideLayout20.xml"/><Relationship Id="rId23" Type="http://schemas.openxmlformats.org/officeDocument/2006/relationships/slideLayout" Target="../slideLayouts/slideLayout28.xml"/><Relationship Id="rId10" Type="http://schemas.openxmlformats.org/officeDocument/2006/relationships/slideLayout" Target="../slideLayouts/slideLayout15.xml"/><Relationship Id="rId19" Type="http://schemas.openxmlformats.org/officeDocument/2006/relationships/slideLayout" Target="../slideLayouts/slideLayout24.xml"/><Relationship Id="rId4" Type="http://schemas.openxmlformats.org/officeDocument/2006/relationships/slideLayout" Target="../slideLayouts/slideLayout9.xml"/><Relationship Id="rId9" Type="http://schemas.openxmlformats.org/officeDocument/2006/relationships/slideLayout" Target="../slideLayouts/slideLayout14.xml"/><Relationship Id="rId14" Type="http://schemas.openxmlformats.org/officeDocument/2006/relationships/slideLayout" Target="../slideLayouts/slideLayout19.xml"/><Relationship Id="rId22" Type="http://schemas.openxmlformats.org/officeDocument/2006/relationships/slideLayout" Target="../slideLayouts/slideLayout27.xml"/><Relationship Id="rId27" Type="http://schemas.openxmlformats.org/officeDocument/2006/relationships/theme" Target="../theme/theme3.xml"/></Relationships>
</file>

<file path=ppt/slideMasters/_rels/slideMaster4.xml.rels><?xml version="1.0" encoding="UTF-8" standalone="yes"?>
<Relationships xmlns="http://schemas.openxmlformats.org/package/2006/relationships"><Relationship Id="rId3" Type="http://schemas.openxmlformats.org/officeDocument/2006/relationships/slideLayout" Target="../slideLayouts/slideLayout34.xml"/><Relationship Id="rId7" Type="http://schemas.openxmlformats.org/officeDocument/2006/relationships/theme" Target="../theme/theme4.xml"/><Relationship Id="rId2" Type="http://schemas.openxmlformats.org/officeDocument/2006/relationships/slideLayout" Target="../slideLayouts/slideLayout33.xml"/><Relationship Id="rId1" Type="http://schemas.openxmlformats.org/officeDocument/2006/relationships/slideLayout" Target="../slideLayouts/slideLayout32.xml"/><Relationship Id="rId6" Type="http://schemas.openxmlformats.org/officeDocument/2006/relationships/slideLayout" Target="../slideLayouts/slideLayout37.xml"/><Relationship Id="rId5" Type="http://schemas.openxmlformats.org/officeDocument/2006/relationships/slideLayout" Target="../slideLayouts/slideLayout36.xml"/><Relationship Id="rId4" Type="http://schemas.openxmlformats.org/officeDocument/2006/relationships/slideLayout" Target="../slideLayouts/slideLayout35.xml"/></Relationships>
</file>

<file path=ppt/slideMasters/_rels/slideMaster5.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slideLayout" Target="../slideLayouts/slideLayout40.xml"/><Relationship Id="rId7" Type="http://schemas.microsoft.com/office/2007/relationships/hdphoto" Target="../media/hdphoto3.wdp"/><Relationship Id="rId2" Type="http://schemas.openxmlformats.org/officeDocument/2006/relationships/slideLayout" Target="../slideLayouts/slideLayout39.xml"/><Relationship Id="rId1" Type="http://schemas.openxmlformats.org/officeDocument/2006/relationships/slideLayout" Target="../slideLayouts/slideLayout38.xml"/><Relationship Id="rId6" Type="http://schemas.openxmlformats.org/officeDocument/2006/relationships/image" Target="../media/image20.png"/><Relationship Id="rId5" Type="http://schemas.openxmlformats.org/officeDocument/2006/relationships/theme" Target="../theme/theme5.xml"/><Relationship Id="rId4" Type="http://schemas.openxmlformats.org/officeDocument/2006/relationships/slideLayout" Target="../slideLayouts/slideLayout41.xml"/></Relationships>
</file>

<file path=ppt/slideMasters/_rels/slideMaster6.xml.rels><?xml version="1.0" encoding="UTF-8" standalone="yes"?>
<Relationships xmlns="http://schemas.openxmlformats.org/package/2006/relationships"><Relationship Id="rId3" Type="http://schemas.openxmlformats.org/officeDocument/2006/relationships/slideLayout" Target="../slideLayouts/slideLayout44.xml"/><Relationship Id="rId2" Type="http://schemas.openxmlformats.org/officeDocument/2006/relationships/slideLayout" Target="../slideLayouts/slideLayout43.xml"/><Relationship Id="rId1" Type="http://schemas.openxmlformats.org/officeDocument/2006/relationships/slideLayout" Target="../slideLayouts/slideLayout42.xml"/><Relationship Id="rId6" Type="http://schemas.openxmlformats.org/officeDocument/2006/relationships/image" Target="../media/image4.png"/><Relationship Id="rId5" Type="http://schemas.openxmlformats.org/officeDocument/2006/relationships/theme" Target="../theme/theme6.xml"/><Relationship Id="rId4" Type="http://schemas.openxmlformats.org/officeDocument/2006/relationships/slideLayout" Target="../slideLayouts/slideLayout45.xml"/></Relationships>
</file>

<file path=ppt/slideMasters/_rels/slideMaster7.xml.rels><?xml version="1.0" encoding="UTF-8" standalone="yes"?>
<Relationships xmlns="http://schemas.openxmlformats.org/package/2006/relationships"><Relationship Id="rId3" Type="http://schemas.openxmlformats.org/officeDocument/2006/relationships/slideLayout" Target="../slideLayouts/slideLayout48.xml"/><Relationship Id="rId2" Type="http://schemas.openxmlformats.org/officeDocument/2006/relationships/slideLayout" Target="../slideLayouts/slideLayout47.xml"/><Relationship Id="rId1" Type="http://schemas.openxmlformats.org/officeDocument/2006/relationships/slideLayout" Target="../slideLayouts/slideLayout46.xml"/><Relationship Id="rId5" Type="http://schemas.openxmlformats.org/officeDocument/2006/relationships/theme" Target="../theme/theme7.xml"/><Relationship Id="rId4" Type="http://schemas.openxmlformats.org/officeDocument/2006/relationships/slideLayout" Target="../slideLayouts/slideLayout49.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57.xml"/><Relationship Id="rId13" Type="http://schemas.openxmlformats.org/officeDocument/2006/relationships/slideLayout" Target="../slideLayouts/slideLayout62.xml"/><Relationship Id="rId18" Type="http://schemas.openxmlformats.org/officeDocument/2006/relationships/slideLayout" Target="../slideLayouts/slideLayout67.xml"/><Relationship Id="rId26" Type="http://schemas.openxmlformats.org/officeDocument/2006/relationships/slideLayout" Target="../slideLayouts/slideLayout75.xml"/><Relationship Id="rId3" Type="http://schemas.openxmlformats.org/officeDocument/2006/relationships/slideLayout" Target="../slideLayouts/slideLayout52.xml"/><Relationship Id="rId21" Type="http://schemas.openxmlformats.org/officeDocument/2006/relationships/slideLayout" Target="../slideLayouts/slideLayout70.xml"/><Relationship Id="rId7" Type="http://schemas.openxmlformats.org/officeDocument/2006/relationships/slideLayout" Target="../slideLayouts/slideLayout56.xml"/><Relationship Id="rId12" Type="http://schemas.openxmlformats.org/officeDocument/2006/relationships/slideLayout" Target="../slideLayouts/slideLayout61.xml"/><Relationship Id="rId17" Type="http://schemas.openxmlformats.org/officeDocument/2006/relationships/slideLayout" Target="../slideLayouts/slideLayout66.xml"/><Relationship Id="rId25" Type="http://schemas.openxmlformats.org/officeDocument/2006/relationships/slideLayout" Target="../slideLayouts/slideLayout74.xml"/><Relationship Id="rId2" Type="http://schemas.openxmlformats.org/officeDocument/2006/relationships/slideLayout" Target="../slideLayouts/slideLayout51.xml"/><Relationship Id="rId16" Type="http://schemas.openxmlformats.org/officeDocument/2006/relationships/slideLayout" Target="../slideLayouts/slideLayout65.xml"/><Relationship Id="rId20" Type="http://schemas.openxmlformats.org/officeDocument/2006/relationships/slideLayout" Target="../slideLayouts/slideLayout69.xml"/><Relationship Id="rId29" Type="http://schemas.openxmlformats.org/officeDocument/2006/relationships/slideLayout" Target="../slideLayouts/slideLayout78.xml"/><Relationship Id="rId1" Type="http://schemas.openxmlformats.org/officeDocument/2006/relationships/slideLayout" Target="../slideLayouts/slideLayout50.xml"/><Relationship Id="rId6" Type="http://schemas.openxmlformats.org/officeDocument/2006/relationships/slideLayout" Target="../slideLayouts/slideLayout55.xml"/><Relationship Id="rId11" Type="http://schemas.openxmlformats.org/officeDocument/2006/relationships/slideLayout" Target="../slideLayouts/slideLayout60.xml"/><Relationship Id="rId24" Type="http://schemas.openxmlformats.org/officeDocument/2006/relationships/slideLayout" Target="../slideLayouts/slideLayout73.xml"/><Relationship Id="rId5" Type="http://schemas.openxmlformats.org/officeDocument/2006/relationships/slideLayout" Target="../slideLayouts/slideLayout54.xml"/><Relationship Id="rId15" Type="http://schemas.openxmlformats.org/officeDocument/2006/relationships/slideLayout" Target="../slideLayouts/slideLayout64.xml"/><Relationship Id="rId23" Type="http://schemas.openxmlformats.org/officeDocument/2006/relationships/slideLayout" Target="../slideLayouts/slideLayout72.xml"/><Relationship Id="rId28" Type="http://schemas.openxmlformats.org/officeDocument/2006/relationships/slideLayout" Target="../slideLayouts/slideLayout77.xml"/><Relationship Id="rId10" Type="http://schemas.openxmlformats.org/officeDocument/2006/relationships/slideLayout" Target="../slideLayouts/slideLayout59.xml"/><Relationship Id="rId19" Type="http://schemas.openxmlformats.org/officeDocument/2006/relationships/slideLayout" Target="../slideLayouts/slideLayout68.xml"/><Relationship Id="rId4" Type="http://schemas.openxmlformats.org/officeDocument/2006/relationships/slideLayout" Target="../slideLayouts/slideLayout53.xml"/><Relationship Id="rId9" Type="http://schemas.openxmlformats.org/officeDocument/2006/relationships/slideLayout" Target="../slideLayouts/slideLayout58.xml"/><Relationship Id="rId14" Type="http://schemas.openxmlformats.org/officeDocument/2006/relationships/slideLayout" Target="../slideLayouts/slideLayout63.xml"/><Relationship Id="rId22" Type="http://schemas.openxmlformats.org/officeDocument/2006/relationships/slideLayout" Target="../slideLayouts/slideLayout71.xml"/><Relationship Id="rId27" Type="http://schemas.openxmlformats.org/officeDocument/2006/relationships/slideLayout" Target="../slideLayouts/slideLayout76.xml"/><Relationship Id="rId30" Type="http://schemas.openxmlformats.org/officeDocument/2006/relationships/theme" Target="../theme/theme8.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EC47441D-4296-BE4D-9D65-EBA7847D01B5}"/>
              </a:ext>
            </a:extLst>
          </p:cNvPr>
          <p:cNvPicPr>
            <a:picLocks noChangeAspect="1"/>
          </p:cNvPicPr>
          <p:nvPr userDrawn="1"/>
        </p:nvPicPr>
        <p:blipFill rotWithShape="1">
          <a:blip r:embed="rId5" cstate="email">
            <a:extLst>
              <a:ext uri="{BEBA8EAE-BF5A-486C-A8C5-ECC9F3942E4B}">
                <a14:imgProps xmlns:a14="http://schemas.microsoft.com/office/drawing/2010/main">
                  <a14:imgLayer r:embed="rId6">
                    <a14:imgEffect>
                      <a14:saturation sat="33000"/>
                    </a14:imgEffect>
                  </a14:imgLayer>
                </a14:imgProps>
              </a:ext>
              <a:ext uri="{28A0092B-C50C-407E-A947-70E740481C1C}">
                <a14:useLocalDpi xmlns:a14="http://schemas.microsoft.com/office/drawing/2010/main"/>
              </a:ext>
            </a:extLst>
          </a:blip>
          <a:srcRect/>
          <a:stretch/>
        </p:blipFill>
        <p:spPr>
          <a:xfrm>
            <a:off x="0" y="0"/>
            <a:ext cx="9144000" cy="5143500"/>
          </a:xfrm>
          <a:prstGeom prst="rect">
            <a:avLst/>
          </a:prstGeom>
        </p:spPr>
      </p:pic>
      <p:sp>
        <p:nvSpPr>
          <p:cNvPr id="8" name="Round Single Corner Rectangle 37">
            <a:extLst>
              <a:ext uri="{FF2B5EF4-FFF2-40B4-BE49-F238E27FC236}">
                <a16:creationId xmlns:a16="http://schemas.microsoft.com/office/drawing/2014/main" id="{B3D3F71D-FB3F-6B4F-AF1D-56F1C0190F6F}"/>
              </a:ext>
            </a:extLst>
          </p:cNvPr>
          <p:cNvSpPr/>
          <p:nvPr userDrawn="1"/>
        </p:nvSpPr>
        <p:spPr>
          <a:xfrm>
            <a:off x="0" y="0"/>
            <a:ext cx="9144000" cy="5143500"/>
          </a:xfrm>
          <a:prstGeom prst="round1Rect">
            <a:avLst>
              <a:gd name="adj" fmla="val 0"/>
            </a:avLst>
          </a:prstGeom>
          <a:gradFill>
            <a:gsLst>
              <a:gs pos="0">
                <a:schemeClr val="accent2">
                  <a:alpha val="85000"/>
                </a:schemeClr>
              </a:gs>
              <a:gs pos="99000">
                <a:schemeClr val="accent5">
                  <a:alpha val="80000"/>
                </a:schemeClr>
              </a:gs>
            </a:gsLst>
            <a:lin ang="5400000" scaled="1"/>
          </a:gra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n-US" sz="1350" dirty="0">
              <a:latin typeface="Calibri Light" panose="020F0302020204030204" pitchFamily="34" charset="0"/>
              <a:cs typeface="Calibri Light" panose="020F0302020204030204" pitchFamily="34" charset="0"/>
            </a:endParaRPr>
          </a:p>
        </p:txBody>
      </p:sp>
    </p:spTree>
    <p:extLst>
      <p:ext uri="{BB962C8B-B14F-4D97-AF65-F5344CB8AC3E}">
        <p14:creationId xmlns:p14="http://schemas.microsoft.com/office/powerpoint/2010/main" val="53345281"/>
      </p:ext>
    </p:extLst>
  </p:cSld>
  <p:clrMap bg1="lt1" tx1="dk1" bg2="lt2" tx2="dk2" accent1="accent1" accent2="accent2" accent3="accent3" accent4="accent4" accent5="accent5" accent6="accent6" hlink="hlink" folHlink="folHlink"/>
  <p:sldLayoutIdLst>
    <p:sldLayoutId id="2147483673" r:id="rId1"/>
    <p:sldLayoutId id="2147483750" r:id="rId2"/>
    <p:sldLayoutId id="2147483751" r:id="rId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4" name="Picture 2">
            <a:extLst>
              <a:ext uri="{FF2B5EF4-FFF2-40B4-BE49-F238E27FC236}">
                <a16:creationId xmlns:a16="http://schemas.microsoft.com/office/drawing/2014/main" id="{84126EE3-BC3C-BA4C-A896-7C682BCA946D}"/>
              </a:ext>
            </a:extLst>
          </p:cNvPr>
          <p:cNvPicPr>
            <a:picLocks noChangeArrowheads="1"/>
          </p:cNvPicPr>
          <p:nvPr userDrawn="1"/>
        </p:nvPicPr>
        <p:blipFill rotWithShape="1">
          <a:blip r:embed="rId4" cstate="screen">
            <a:extLst>
              <a:ext uri="{28A0092B-C50C-407E-A947-70E740481C1C}">
                <a14:useLocalDpi xmlns:a14="http://schemas.microsoft.com/office/drawing/2010/main"/>
              </a:ext>
            </a:extLst>
          </a:blip>
          <a:srcRect/>
          <a:stretch/>
        </p:blipFill>
        <p:spPr bwMode="auto">
          <a:xfrm>
            <a:off x="0" y="398"/>
            <a:ext cx="9144000" cy="514531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Round Single Corner Rectangle 37">
            <a:extLst>
              <a:ext uri="{FF2B5EF4-FFF2-40B4-BE49-F238E27FC236}">
                <a16:creationId xmlns:a16="http://schemas.microsoft.com/office/drawing/2014/main" id="{B3D3F71D-FB3F-6B4F-AF1D-56F1C0190F6F}"/>
              </a:ext>
            </a:extLst>
          </p:cNvPr>
          <p:cNvSpPr/>
          <p:nvPr userDrawn="1"/>
        </p:nvSpPr>
        <p:spPr>
          <a:xfrm>
            <a:off x="0" y="0"/>
            <a:ext cx="9144000" cy="5143500"/>
          </a:xfrm>
          <a:prstGeom prst="round1Rect">
            <a:avLst>
              <a:gd name="adj" fmla="val 0"/>
            </a:avLst>
          </a:prstGeom>
          <a:gradFill>
            <a:gsLst>
              <a:gs pos="0">
                <a:schemeClr val="accent2">
                  <a:alpha val="85000"/>
                </a:schemeClr>
              </a:gs>
              <a:gs pos="99000">
                <a:schemeClr val="accent5">
                  <a:alpha val="80000"/>
                </a:schemeClr>
              </a:gs>
            </a:gsLst>
            <a:lin ang="5400000" scaled="1"/>
          </a:gra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n-US" sz="1350" dirty="0">
              <a:latin typeface="Calibri Light" panose="020F0302020204030204" pitchFamily="34" charset="0"/>
              <a:cs typeface="Calibri Light" panose="020F0302020204030204" pitchFamily="34" charset="0"/>
            </a:endParaRPr>
          </a:p>
        </p:txBody>
      </p:sp>
    </p:spTree>
    <p:extLst>
      <p:ext uri="{BB962C8B-B14F-4D97-AF65-F5344CB8AC3E}">
        <p14:creationId xmlns:p14="http://schemas.microsoft.com/office/powerpoint/2010/main" val="596106813"/>
      </p:ext>
    </p:extLst>
  </p:cSld>
  <p:clrMap bg1="lt1" tx1="dk1" bg2="lt2" tx2="dk2" accent1="accent1" accent2="accent2" accent3="accent3" accent4="accent4" accent5="accent5" accent6="accent6" hlink="hlink" folHlink="folHlink"/>
  <p:sldLayoutIdLst>
    <p:sldLayoutId id="2147483707" r:id="rId1"/>
    <p:sldLayoutId id="2147483705" r:id="rId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909431057"/>
      </p:ext>
    </p:extLst>
  </p:cSld>
  <p:clrMap bg1="lt1" tx1="dk1" bg2="lt2" tx2="dk2" accent1="accent1" accent2="accent2" accent3="accent3" accent4="accent4" accent5="accent5" accent6="accent6" hlink="hlink" folHlink="folHlink"/>
  <p:sldLayoutIdLst>
    <p:sldLayoutId id="2147483675" r:id="rId1"/>
    <p:sldLayoutId id="2147483725" r:id="rId2"/>
    <p:sldLayoutId id="2147483678" r:id="rId3"/>
    <p:sldLayoutId id="2147483679" r:id="rId4"/>
    <p:sldLayoutId id="2147483681" r:id="rId5"/>
    <p:sldLayoutId id="2147483680" r:id="rId6"/>
    <p:sldLayoutId id="2147483683" r:id="rId7"/>
    <p:sldLayoutId id="2147483726" r:id="rId8"/>
    <p:sldLayoutId id="2147483727" r:id="rId9"/>
    <p:sldLayoutId id="2147483728" r:id="rId10"/>
    <p:sldLayoutId id="2147483684" r:id="rId11"/>
    <p:sldLayoutId id="2147483713" r:id="rId12"/>
    <p:sldLayoutId id="2147483686" r:id="rId13"/>
    <p:sldLayoutId id="2147483687" r:id="rId14"/>
    <p:sldLayoutId id="2147483732" r:id="rId15"/>
    <p:sldLayoutId id="2147483731" r:id="rId16"/>
    <p:sldLayoutId id="2147483716" r:id="rId17"/>
    <p:sldLayoutId id="2147483724" r:id="rId18"/>
    <p:sldLayoutId id="2147483688" r:id="rId19"/>
    <p:sldLayoutId id="2147483685" r:id="rId20"/>
    <p:sldLayoutId id="2147483708" r:id="rId21"/>
    <p:sldLayoutId id="2147483689" r:id="rId22"/>
    <p:sldLayoutId id="2147483698" r:id="rId23"/>
    <p:sldLayoutId id="2147483714" r:id="rId24"/>
    <p:sldLayoutId id="2147483730" r:id="rId25"/>
    <p:sldLayoutId id="2147483702" r:id="rId26"/>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622565737"/>
      </p:ext>
    </p:extLst>
  </p:cSld>
  <p:clrMap bg1="lt1" tx1="dk1" bg2="lt2" tx2="dk2" accent1="accent1" accent2="accent2" accent3="accent3" accent4="accent4" accent5="accent5" accent6="accent6" hlink="hlink" folHlink="folHlink"/>
  <p:sldLayoutIdLst>
    <p:sldLayoutId id="2147483739" r:id="rId1"/>
    <p:sldLayoutId id="2147483740" r:id="rId2"/>
    <p:sldLayoutId id="2147483741" r:id="rId3"/>
    <p:sldLayoutId id="2147483743" r:id="rId4"/>
    <p:sldLayoutId id="2147483744" r:id="rId5"/>
    <p:sldLayoutId id="2147483742" r:id="rId6"/>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4" name="Picture 2" descr="people sitting on chairs near tables during daytime">
            <a:extLst>
              <a:ext uri="{FF2B5EF4-FFF2-40B4-BE49-F238E27FC236}">
                <a16:creationId xmlns:a16="http://schemas.microsoft.com/office/drawing/2014/main" id="{6FE80F21-B120-7C43-A7CA-413D3FDB1B11}"/>
              </a:ext>
            </a:extLst>
          </p:cNvPr>
          <p:cNvPicPr>
            <a:picLocks noChangeAspect="1" noChangeArrowheads="1"/>
          </p:cNvPicPr>
          <p:nvPr userDrawn="1"/>
        </p:nvPicPr>
        <p:blipFill rotWithShape="1">
          <a:blip r:embed="rId6" cstate="email">
            <a:extLst>
              <a:ext uri="{BEBA8EAE-BF5A-486C-A8C5-ECC9F3942E4B}">
                <a14:imgProps xmlns:a14="http://schemas.microsoft.com/office/drawing/2010/main">
                  <a14:imgLayer r:embed="rId7">
                    <a14:imgEffect>
                      <a14:saturation sat="0"/>
                    </a14:imgEffect>
                  </a14:imgLayer>
                </a14:imgProps>
              </a:ext>
              <a:ext uri="{28A0092B-C50C-407E-A947-70E740481C1C}">
                <a14:useLocalDpi xmlns:a14="http://schemas.microsoft.com/office/drawing/2010/main"/>
              </a:ext>
            </a:extLst>
          </a:blip>
          <a:srcRect/>
          <a:stretch/>
        </p:blipFill>
        <p:spPr bwMode="auto">
          <a:xfrm>
            <a:off x="0" y="2571750"/>
            <a:ext cx="9144000" cy="2571749"/>
          </a:xfrm>
          <a:prstGeom prst="rect">
            <a:avLst/>
          </a:prstGeom>
          <a:noFill/>
          <a:extLst>
            <a:ext uri="{909E8E84-426E-40DD-AFC4-6F175D3DCCD1}">
              <a14:hiddenFill xmlns:a14="http://schemas.microsoft.com/office/drawing/2010/main">
                <a:solidFill>
                  <a:srgbClr val="FFFFFF"/>
                </a:solidFill>
              </a14:hiddenFill>
            </a:ext>
          </a:extLst>
        </p:spPr>
      </p:pic>
      <p:sp>
        <p:nvSpPr>
          <p:cNvPr id="5" name="Shape 24">
            <a:extLst>
              <a:ext uri="{FF2B5EF4-FFF2-40B4-BE49-F238E27FC236}">
                <a16:creationId xmlns:a16="http://schemas.microsoft.com/office/drawing/2014/main" id="{24C96DEE-FA26-274E-9B28-291A4B2726D2}"/>
              </a:ext>
            </a:extLst>
          </p:cNvPr>
          <p:cNvSpPr/>
          <p:nvPr userDrawn="1"/>
        </p:nvSpPr>
        <p:spPr>
          <a:xfrm>
            <a:off x="0" y="2571750"/>
            <a:ext cx="9144000" cy="2571750"/>
          </a:xfrm>
          <a:prstGeom prst="rect">
            <a:avLst/>
          </a:prstGeom>
          <a:gradFill>
            <a:gsLst>
              <a:gs pos="0">
                <a:srgbClr val="53585F">
                  <a:alpha val="75000"/>
                </a:srgbClr>
              </a:gs>
              <a:gs pos="99000">
                <a:srgbClr val="232327">
                  <a:alpha val="75000"/>
                </a:srgbClr>
              </a:gs>
            </a:gsLst>
            <a:lin ang="16200000"/>
          </a:gradFill>
          <a:ln w="12700">
            <a:miter lim="400000"/>
          </a:ln>
        </p:spPr>
        <p:txBody>
          <a:bodyPr lIns="0" tIns="0" rIns="0" bIns="0" anchor="ctr"/>
          <a:lstStyle/>
          <a:p>
            <a:pPr lvl="0">
              <a:lnSpc>
                <a:spcPct val="80000"/>
              </a:lnSpc>
              <a:defRPr sz="2700" b="1">
                <a:solidFill>
                  <a:srgbClr val="FFFFFF"/>
                </a:solidFill>
              </a:defRPr>
            </a:pPr>
            <a:endParaRPr sz="1097">
              <a:latin typeface="Calibri Light" panose="020F0302020204030204" pitchFamily="34" charset="0"/>
              <a:cs typeface="Calibri Light" panose="020F0302020204030204" pitchFamily="34" charset="0"/>
            </a:endParaRPr>
          </a:p>
        </p:txBody>
      </p:sp>
      <p:pic>
        <p:nvPicPr>
          <p:cNvPr id="6" name="Picture 5" descr="Price Bailey logo"/>
          <p:cNvPicPr>
            <a:picLocks noChangeAspect="1"/>
          </p:cNvPicPr>
          <p:nvPr userDrawn="1"/>
        </p:nvPicPr>
        <p:blipFill>
          <a:blip r:embed="rId8" cstate="email">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7963200" y="288000"/>
            <a:ext cx="828000" cy="161062"/>
          </a:xfrm>
          <a:prstGeom prst="rect">
            <a:avLst/>
          </a:prstGeom>
          <a:noFill/>
          <a:ln>
            <a:noFill/>
          </a:ln>
        </p:spPr>
      </p:pic>
    </p:spTree>
    <p:extLst>
      <p:ext uri="{BB962C8B-B14F-4D97-AF65-F5344CB8AC3E}">
        <p14:creationId xmlns:p14="http://schemas.microsoft.com/office/powerpoint/2010/main" val="1151026415"/>
      </p:ext>
    </p:extLst>
  </p:cSld>
  <p:clrMap bg1="lt1" tx1="dk1" bg2="lt2" tx2="dk2" accent1="accent1" accent2="accent2" accent3="accent3" accent4="accent4" accent5="accent5" accent6="accent6" hlink="hlink" folHlink="folHlink"/>
  <p:sldLayoutIdLst>
    <p:sldLayoutId id="2147483700" r:id="rId1"/>
    <p:sldLayoutId id="2147483729" r:id="rId2"/>
    <p:sldLayoutId id="2147483715" r:id="rId3"/>
    <p:sldLayoutId id="2147483701" r:id="rId4"/>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4" name="Picture 2">
            <a:extLst>
              <a:ext uri="{FF2B5EF4-FFF2-40B4-BE49-F238E27FC236}">
                <a16:creationId xmlns:a16="http://schemas.microsoft.com/office/drawing/2014/main" id="{84126EE3-BC3C-BA4C-A896-7C682BCA946D}"/>
              </a:ext>
            </a:extLst>
          </p:cNvPr>
          <p:cNvPicPr>
            <a:picLocks noChangeArrowheads="1"/>
          </p:cNvPicPr>
          <p:nvPr userDrawn="1"/>
        </p:nvPicPr>
        <p:blipFill rotWithShape="1">
          <a:blip r:embed="rId6" cstate="screen">
            <a:extLst>
              <a:ext uri="{28A0092B-C50C-407E-A947-70E740481C1C}">
                <a14:useLocalDpi xmlns:a14="http://schemas.microsoft.com/office/drawing/2010/main"/>
              </a:ext>
            </a:extLst>
          </a:blip>
          <a:srcRect/>
          <a:stretch/>
        </p:blipFill>
        <p:spPr bwMode="auto">
          <a:xfrm>
            <a:off x="0" y="398"/>
            <a:ext cx="9144000" cy="514531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Round Single Corner Rectangle 37">
            <a:extLst>
              <a:ext uri="{FF2B5EF4-FFF2-40B4-BE49-F238E27FC236}">
                <a16:creationId xmlns:a16="http://schemas.microsoft.com/office/drawing/2014/main" id="{B3D3F71D-FB3F-6B4F-AF1D-56F1C0190F6F}"/>
              </a:ext>
            </a:extLst>
          </p:cNvPr>
          <p:cNvSpPr/>
          <p:nvPr userDrawn="1"/>
        </p:nvSpPr>
        <p:spPr>
          <a:xfrm>
            <a:off x="0" y="0"/>
            <a:ext cx="9144000" cy="5143500"/>
          </a:xfrm>
          <a:prstGeom prst="round1Rect">
            <a:avLst>
              <a:gd name="adj" fmla="val 0"/>
            </a:avLst>
          </a:prstGeom>
          <a:gradFill>
            <a:gsLst>
              <a:gs pos="0">
                <a:schemeClr val="accent2">
                  <a:alpha val="85000"/>
                </a:schemeClr>
              </a:gs>
              <a:gs pos="99000">
                <a:schemeClr val="accent5">
                  <a:alpha val="80000"/>
                </a:schemeClr>
              </a:gs>
            </a:gsLst>
            <a:lin ang="5400000" scaled="1"/>
          </a:gra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n-US" sz="1350" dirty="0">
              <a:latin typeface="Calibri Light" panose="020F0302020204030204" pitchFamily="34" charset="0"/>
              <a:cs typeface="Calibri Light" panose="020F0302020204030204" pitchFamily="34" charset="0"/>
            </a:endParaRPr>
          </a:p>
        </p:txBody>
      </p:sp>
    </p:spTree>
    <p:extLst>
      <p:ext uri="{BB962C8B-B14F-4D97-AF65-F5344CB8AC3E}">
        <p14:creationId xmlns:p14="http://schemas.microsoft.com/office/powerpoint/2010/main" val="2762981563"/>
      </p:ext>
    </p:extLst>
  </p:cSld>
  <p:clrMap bg1="lt1" tx1="dk1" bg2="lt2" tx2="dk2" accent1="accent1" accent2="accent2" accent3="accent3" accent4="accent4" accent5="accent5" accent6="accent6" hlink="hlink" folHlink="folHlink"/>
  <p:sldLayoutIdLst>
    <p:sldLayoutId id="2147483734" r:id="rId1"/>
    <p:sldLayoutId id="2147483735" r:id="rId2"/>
    <p:sldLayoutId id="2147483736" r:id="rId3"/>
    <p:sldLayoutId id="2147483737" r:id="rId4"/>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282497088"/>
      </p:ext>
    </p:extLst>
  </p:cSld>
  <p:clrMap bg1="lt1" tx1="dk1" bg2="lt2" tx2="dk2" accent1="accent1" accent2="accent2" accent3="accent3" accent4="accent4" accent5="accent5" accent6="accent6" hlink="hlink" folHlink="folHlink"/>
  <p:sldLayoutIdLst>
    <p:sldLayoutId id="2147483746" r:id="rId1"/>
    <p:sldLayoutId id="2147483747" r:id="rId2"/>
    <p:sldLayoutId id="2147483748" r:id="rId3"/>
    <p:sldLayoutId id="2147483749" r:id="rId4"/>
  </p:sldLayoutIdLst>
  <p:hf hdr="0" dt="0"/>
  <p:txStyles>
    <p:titleStyle>
      <a:lvl1pPr algn="l" defTabSz="685800" rtl="0" eaLnBrk="1" latinLnBrk="0" hangingPunct="1">
        <a:spcBef>
          <a:spcPct val="0"/>
        </a:spcBef>
        <a:buNone/>
        <a:defRPr sz="1350" kern="1200">
          <a:solidFill>
            <a:srgbClr val="561F67"/>
          </a:solidFill>
          <a:latin typeface="Arial" panose="020B0604020202020204" pitchFamily="34" charset="0"/>
          <a:ea typeface="+mj-ea"/>
          <a:cs typeface="Arial" panose="020B0604020202020204" pitchFamily="34" charset="0"/>
        </a:defRPr>
      </a:lvl1pPr>
    </p:titleStyle>
    <p:bodyStyle>
      <a:lvl1pPr marL="0" indent="0" algn="l" defTabSz="685800" rtl="0" eaLnBrk="1" latinLnBrk="0" hangingPunct="1">
        <a:spcBef>
          <a:spcPts val="900"/>
        </a:spcBef>
        <a:spcAft>
          <a:spcPts val="750"/>
        </a:spcAft>
        <a:buFont typeface="Arial" panose="020B0604020202020204" pitchFamily="34" charset="0"/>
        <a:buNone/>
        <a:defRPr sz="1050" kern="1200">
          <a:solidFill>
            <a:srgbClr val="561F67"/>
          </a:solidFill>
          <a:latin typeface="Arial" panose="020B0604020202020204" pitchFamily="34" charset="0"/>
          <a:ea typeface="+mn-ea"/>
          <a:cs typeface="Arial" panose="020B0604020202020204" pitchFamily="34" charset="0"/>
        </a:defRPr>
      </a:lvl1pPr>
      <a:lvl2pPr marL="135731" indent="-135731" algn="l" defTabSz="685800" rtl="0" eaLnBrk="1" latinLnBrk="0" hangingPunct="1">
        <a:spcBef>
          <a:spcPts val="0"/>
        </a:spcBef>
        <a:spcAft>
          <a:spcPts val="225"/>
        </a:spcAft>
        <a:buFont typeface="Arial" panose="020B0604020202020204" pitchFamily="34" charset="0"/>
        <a:buChar char="•"/>
        <a:defRPr sz="1050" kern="1200">
          <a:solidFill>
            <a:srgbClr val="272727"/>
          </a:solidFill>
          <a:latin typeface="Arial" panose="020B0604020202020204" pitchFamily="34" charset="0"/>
          <a:ea typeface="+mn-ea"/>
          <a:cs typeface="Arial" panose="020B0604020202020204" pitchFamily="34" charset="0"/>
        </a:defRPr>
      </a:lvl2pPr>
      <a:lvl3pPr marL="271463" indent="-135731" algn="l" defTabSz="685800" rtl="0" eaLnBrk="1" latinLnBrk="0" hangingPunct="1">
        <a:spcBef>
          <a:spcPts val="0"/>
        </a:spcBef>
        <a:spcAft>
          <a:spcPts val="225"/>
        </a:spcAft>
        <a:buFont typeface="Symbol" panose="05050102010706020507" pitchFamily="18" charset="2"/>
        <a:buChar char="-"/>
        <a:defRPr sz="1050" kern="1200">
          <a:solidFill>
            <a:srgbClr val="272727"/>
          </a:solidFill>
          <a:latin typeface="Arial" panose="020B0604020202020204" pitchFamily="34" charset="0"/>
          <a:ea typeface="+mn-ea"/>
          <a:cs typeface="Arial" panose="020B0604020202020204" pitchFamily="34" charset="0"/>
        </a:defRPr>
      </a:lvl3pPr>
      <a:lvl4pPr marL="407194" indent="-135731" algn="l" defTabSz="685800" rtl="0" eaLnBrk="1" latinLnBrk="0" hangingPunct="1">
        <a:spcBef>
          <a:spcPts val="0"/>
        </a:spcBef>
        <a:spcAft>
          <a:spcPts val="225"/>
        </a:spcAft>
        <a:buFont typeface="Symbol" panose="05050102010706020507" pitchFamily="18" charset="2"/>
        <a:buChar char=""/>
        <a:defRPr sz="1050" kern="1200">
          <a:solidFill>
            <a:srgbClr val="272727"/>
          </a:solidFill>
          <a:latin typeface="Arial" panose="020B0604020202020204" pitchFamily="34" charset="0"/>
          <a:ea typeface="+mn-ea"/>
          <a:cs typeface="Arial" panose="020B0604020202020204" pitchFamily="34" charset="0"/>
        </a:defRPr>
      </a:lvl4pPr>
      <a:lvl5pPr marL="407194" indent="-135731" algn="l" defTabSz="685800" rtl="0" eaLnBrk="1" latinLnBrk="0" hangingPunct="1">
        <a:spcBef>
          <a:spcPts val="0"/>
        </a:spcBef>
        <a:spcAft>
          <a:spcPts val="225"/>
        </a:spcAft>
        <a:buFont typeface="Symbol" panose="05050102010706020507" pitchFamily="18" charset="2"/>
        <a:buChar char=""/>
        <a:defRPr sz="1050" kern="1200">
          <a:solidFill>
            <a:srgbClr val="272727"/>
          </a:solidFill>
          <a:latin typeface="Arial" panose="020B0604020202020204" pitchFamily="34" charset="0"/>
          <a:ea typeface="+mn-ea"/>
          <a:cs typeface="Arial" panose="020B0604020202020204" pitchFamily="34" charset="0"/>
        </a:defRPr>
      </a:lvl5pPr>
      <a:lvl6pPr marL="407194" indent="-135731" algn="l" defTabSz="685800" rtl="0" eaLnBrk="1" latinLnBrk="0" hangingPunct="1">
        <a:spcBef>
          <a:spcPts val="0"/>
        </a:spcBef>
        <a:spcAft>
          <a:spcPts val="225"/>
        </a:spcAft>
        <a:buFont typeface="Symbol" panose="05050102010706020507" pitchFamily="18" charset="2"/>
        <a:buChar char=""/>
        <a:defRPr sz="1050" kern="1200">
          <a:solidFill>
            <a:schemeClr val="tx1"/>
          </a:solidFill>
          <a:latin typeface="+mn-lt"/>
          <a:ea typeface="+mn-ea"/>
          <a:cs typeface="+mn-cs"/>
        </a:defRPr>
      </a:lvl6pPr>
      <a:lvl7pPr marL="407194" indent="-135731" algn="l" defTabSz="685800" rtl="0" eaLnBrk="1" latinLnBrk="0" hangingPunct="1">
        <a:spcBef>
          <a:spcPts val="0"/>
        </a:spcBef>
        <a:spcAft>
          <a:spcPts val="225"/>
        </a:spcAft>
        <a:buFont typeface="Symbol" panose="05050102010706020507" pitchFamily="18" charset="2"/>
        <a:buChar char=""/>
        <a:defRPr sz="1050" kern="1200">
          <a:solidFill>
            <a:schemeClr val="tx1"/>
          </a:solidFill>
          <a:latin typeface="+mn-lt"/>
          <a:ea typeface="+mn-ea"/>
          <a:cs typeface="+mn-cs"/>
        </a:defRPr>
      </a:lvl7pPr>
      <a:lvl8pPr marL="407194" indent="-135731" algn="l" defTabSz="685800" rtl="0" eaLnBrk="1" latinLnBrk="0" hangingPunct="1">
        <a:spcBef>
          <a:spcPts val="0"/>
        </a:spcBef>
        <a:spcAft>
          <a:spcPts val="225"/>
        </a:spcAft>
        <a:buFont typeface="Symbol" panose="05050102010706020507" pitchFamily="18" charset="2"/>
        <a:buChar char=""/>
        <a:defRPr sz="1050" kern="1200">
          <a:solidFill>
            <a:schemeClr val="tx1"/>
          </a:solidFill>
          <a:latin typeface="+mn-lt"/>
          <a:ea typeface="+mn-ea"/>
          <a:cs typeface="+mn-cs"/>
        </a:defRPr>
      </a:lvl8pPr>
      <a:lvl9pPr marL="407194" indent="-135731" algn="l" defTabSz="685800" rtl="0" eaLnBrk="1" latinLnBrk="0" hangingPunct="1">
        <a:spcBef>
          <a:spcPts val="0"/>
        </a:spcBef>
        <a:spcAft>
          <a:spcPts val="225"/>
        </a:spcAft>
        <a:buFont typeface="Symbol" panose="05050102010706020507" pitchFamily="18" charset="2"/>
        <a:buChar char=""/>
        <a:defRPr sz="10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652638923"/>
      </p:ext>
    </p:extLst>
  </p:cSld>
  <p:clrMap bg1="lt1" tx1="dk1" bg2="lt2" tx2="dk2" accent1="accent1" accent2="accent2" accent3="accent3" accent4="accent4" accent5="accent5" accent6="accent6" hlink="hlink" folHlink="folHlink"/>
  <p:sldLayoutIdLst>
    <p:sldLayoutId id="2147483753" r:id="rId1"/>
    <p:sldLayoutId id="2147483754" r:id="rId2"/>
    <p:sldLayoutId id="2147483755" r:id="rId3"/>
    <p:sldLayoutId id="2147483756" r:id="rId4"/>
    <p:sldLayoutId id="2147483757" r:id="rId5"/>
    <p:sldLayoutId id="2147483758" r:id="rId6"/>
    <p:sldLayoutId id="2147483759" r:id="rId7"/>
    <p:sldLayoutId id="2147483760" r:id="rId8"/>
    <p:sldLayoutId id="2147483761" r:id="rId9"/>
    <p:sldLayoutId id="2147483762" r:id="rId10"/>
    <p:sldLayoutId id="2147483763" r:id="rId11"/>
    <p:sldLayoutId id="2147483764" r:id="rId12"/>
    <p:sldLayoutId id="2147483765" r:id="rId13"/>
    <p:sldLayoutId id="2147483766" r:id="rId14"/>
    <p:sldLayoutId id="2147483767" r:id="rId15"/>
    <p:sldLayoutId id="2147483768" r:id="rId16"/>
    <p:sldLayoutId id="2147483769" r:id="rId17"/>
    <p:sldLayoutId id="2147483770" r:id="rId18"/>
    <p:sldLayoutId id="2147483771" r:id="rId19"/>
    <p:sldLayoutId id="2147483772" r:id="rId20"/>
    <p:sldLayoutId id="2147483773" r:id="rId21"/>
    <p:sldLayoutId id="2147483774" r:id="rId22"/>
    <p:sldLayoutId id="2147483775" r:id="rId23"/>
    <p:sldLayoutId id="2147483776" r:id="rId24"/>
    <p:sldLayoutId id="2147483777" r:id="rId25"/>
    <p:sldLayoutId id="2147483778" r:id="rId26"/>
    <p:sldLayoutId id="2147483779" r:id="rId27"/>
    <p:sldLayoutId id="2147483780" r:id="rId28"/>
    <p:sldLayoutId id="2147483781" r:id="rId29"/>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48.xml"/></Relationships>
</file>

<file path=ppt/slides/_rels/slide10.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2.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15.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9.xml"/></Relationships>
</file>

<file path=ppt/slides/_rels/slide16.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26.xml"/></Relationships>
</file>

<file path=ppt/slides/_rels/slide17.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26.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4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49.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2" Type="http://schemas.openxmlformats.org/officeDocument/2006/relationships/image" Target="../media/image38.jpeg"/><Relationship Id="rId1" Type="http://schemas.openxmlformats.org/officeDocument/2006/relationships/slideLayout" Target="../slideLayouts/slideLayout25.xml"/></Relationships>
</file>

<file path=ppt/slides/_rels/slide25.xml.rels><?xml version="1.0" encoding="UTF-8" standalone="yes"?>
<Relationships xmlns="http://schemas.openxmlformats.org/package/2006/relationships"><Relationship Id="rId2" Type="http://schemas.openxmlformats.org/officeDocument/2006/relationships/image" Target="../media/image38.jpeg"/><Relationship Id="rId1" Type="http://schemas.openxmlformats.org/officeDocument/2006/relationships/slideLayout" Target="../slideLayouts/slideLayout25.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9.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1.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image" Target="../media/image39.png"/><Relationship Id="rId1" Type="http://schemas.openxmlformats.org/officeDocument/2006/relationships/slideLayout" Target="../slideLayouts/slideLayout70.xml"/><Relationship Id="rId4" Type="http://schemas.openxmlformats.org/officeDocument/2006/relationships/image" Target="../media/image41.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6.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3.xml"/></Relationships>
</file>

<file path=ppt/slides/_rels/slide9.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1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8F19C30D-4CDF-DD44-8797-9A6EE0EB76C0}"/>
              </a:ext>
            </a:extLst>
          </p:cNvPr>
          <p:cNvSpPr>
            <a:spLocks noGrp="1"/>
          </p:cNvSpPr>
          <p:nvPr>
            <p:ph type="body" sz="quarter" idx="10"/>
          </p:nvPr>
        </p:nvSpPr>
        <p:spPr/>
        <p:txBody>
          <a:bodyPr/>
          <a:lstStyle/>
          <a:p>
            <a:r>
              <a:rPr lang="en-GB" dirty="0" smtClean="0"/>
              <a:t>Update on Tax, VAT and Employment issues </a:t>
            </a:r>
            <a:br>
              <a:rPr lang="en-GB" dirty="0" smtClean="0"/>
            </a:br>
            <a:r>
              <a:rPr lang="en-GB" dirty="0" smtClean="0"/>
              <a:t/>
            </a:r>
            <a:br>
              <a:rPr lang="en-GB" dirty="0" smtClean="0"/>
            </a:br>
            <a:r>
              <a:rPr lang="en-GB" dirty="0" smtClean="0"/>
              <a:t>Winter 2022</a:t>
            </a:r>
            <a:endParaRPr lang="en-GB" dirty="0"/>
          </a:p>
        </p:txBody>
      </p:sp>
    </p:spTree>
    <p:extLst>
      <p:ext uri="{BB962C8B-B14F-4D97-AF65-F5344CB8AC3E}">
        <p14:creationId xmlns:p14="http://schemas.microsoft.com/office/powerpoint/2010/main" val="377027842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 Placeholder 7"/>
          <p:cNvSpPr>
            <a:spLocks noGrp="1"/>
          </p:cNvSpPr>
          <p:nvPr>
            <p:ph type="body" sz="quarter" idx="10"/>
          </p:nvPr>
        </p:nvSpPr>
        <p:spPr/>
        <p:txBody>
          <a:bodyPr/>
          <a:lstStyle/>
          <a:p>
            <a:r>
              <a:rPr lang="en-GB" sz="1800" dirty="0">
                <a:solidFill>
                  <a:schemeClr val="accent3"/>
                </a:solidFill>
                <a:ea typeface="Calibri" panose="020F0502020204030204" pitchFamily="34" charset="0"/>
              </a:rPr>
              <a:t>Facts of the case (</a:t>
            </a:r>
            <a:r>
              <a:rPr lang="en-GB" sz="1800" dirty="0" err="1">
                <a:solidFill>
                  <a:schemeClr val="accent3"/>
                </a:solidFill>
                <a:ea typeface="Calibri" panose="020F0502020204030204" pitchFamily="34" charset="0"/>
              </a:rPr>
              <a:t>Harpur</a:t>
            </a:r>
            <a:r>
              <a:rPr lang="en-GB" sz="1800" dirty="0">
                <a:solidFill>
                  <a:schemeClr val="accent3"/>
                </a:solidFill>
                <a:ea typeface="Calibri" panose="020F0502020204030204" pitchFamily="34" charset="0"/>
              </a:rPr>
              <a:t> Trust v </a:t>
            </a:r>
            <a:r>
              <a:rPr lang="en-GB" sz="1800" dirty="0" err="1" smtClean="0">
                <a:solidFill>
                  <a:schemeClr val="accent3"/>
                </a:solidFill>
                <a:ea typeface="Calibri" panose="020F0502020204030204" pitchFamily="34" charset="0"/>
              </a:rPr>
              <a:t>Brazel</a:t>
            </a:r>
            <a:r>
              <a:rPr lang="en-GB" sz="1800" dirty="0" smtClean="0">
                <a:solidFill>
                  <a:schemeClr val="accent3"/>
                </a:solidFill>
                <a:ea typeface="Calibri" panose="020F0502020204030204" pitchFamily="34" charset="0"/>
              </a:rPr>
              <a:t>)</a:t>
            </a:r>
            <a:endParaRPr lang="en-GB" sz="1800" dirty="0">
              <a:solidFill>
                <a:schemeClr val="accent3"/>
              </a:solidFill>
              <a:ea typeface="Calibri" panose="020F0502020204030204" pitchFamily="34" charset="0"/>
            </a:endParaRPr>
          </a:p>
        </p:txBody>
      </p:sp>
      <p:sp>
        <p:nvSpPr>
          <p:cNvPr id="9" name="Text Placeholder 8"/>
          <p:cNvSpPr>
            <a:spLocks noGrp="1"/>
          </p:cNvSpPr>
          <p:nvPr>
            <p:ph type="body" sz="quarter" idx="16"/>
          </p:nvPr>
        </p:nvSpPr>
        <p:spPr>
          <a:xfrm>
            <a:off x="388307" y="1065704"/>
            <a:ext cx="6965804" cy="3677942"/>
          </a:xfrm>
        </p:spPr>
        <p:txBody>
          <a:bodyPr/>
          <a:lstStyle/>
          <a:p>
            <a:pPr>
              <a:lnSpc>
                <a:spcPct val="107000"/>
              </a:lnSpc>
            </a:pPr>
            <a:r>
              <a:rPr lang="en-GB" sz="1400" dirty="0">
                <a:latin typeface="Calibri Light" panose="020F0302020204030204" pitchFamily="34" charset="0"/>
                <a:ea typeface="Calibri" panose="020F0502020204030204" pitchFamily="34" charset="0"/>
                <a:cs typeface="Calibri Light" panose="020F0302020204030204" pitchFamily="34" charset="0"/>
              </a:rPr>
              <a:t>Mrs </a:t>
            </a:r>
            <a:r>
              <a:rPr lang="en-GB" sz="1400" dirty="0" err="1">
                <a:latin typeface="Calibri Light" panose="020F0302020204030204" pitchFamily="34" charset="0"/>
                <a:ea typeface="Calibri" panose="020F0502020204030204" pitchFamily="34" charset="0"/>
                <a:cs typeface="Calibri Light" panose="020F0302020204030204" pitchFamily="34" charset="0"/>
              </a:rPr>
              <a:t>Brazel</a:t>
            </a:r>
            <a:r>
              <a:rPr lang="en-GB" sz="1400" dirty="0">
                <a:latin typeface="Calibri Light" panose="020F0302020204030204" pitchFamily="34" charset="0"/>
                <a:ea typeface="Calibri" panose="020F0502020204030204" pitchFamily="34" charset="0"/>
                <a:cs typeface="Calibri Light" panose="020F0302020204030204" pitchFamily="34" charset="0"/>
              </a:rPr>
              <a:t> was a visiting music teacher who worked at a school under a zero hours term-time contract. Her hours varied and she was paid in arrears at the end of each month for hours worked.</a:t>
            </a:r>
          </a:p>
          <a:p>
            <a:pPr>
              <a:lnSpc>
                <a:spcPct val="107000"/>
              </a:lnSpc>
              <a:spcAft>
                <a:spcPts val="800"/>
              </a:spcAft>
            </a:pPr>
            <a:r>
              <a:rPr lang="en-GB" sz="1400" dirty="0">
                <a:latin typeface="Calibri Light" panose="020F0302020204030204" pitchFamily="34" charset="0"/>
                <a:ea typeface="Calibri" panose="020F0502020204030204" pitchFamily="34" charset="0"/>
                <a:cs typeface="Calibri Light" panose="020F0302020204030204" pitchFamily="34" charset="0"/>
              </a:rPr>
              <a:t>Mrs </a:t>
            </a:r>
            <a:r>
              <a:rPr lang="en-GB" sz="1400" dirty="0" err="1">
                <a:latin typeface="Calibri Light" panose="020F0302020204030204" pitchFamily="34" charset="0"/>
                <a:ea typeface="Calibri" panose="020F0502020204030204" pitchFamily="34" charset="0"/>
                <a:cs typeface="Calibri Light" panose="020F0302020204030204" pitchFamily="34" charset="0"/>
              </a:rPr>
              <a:t>Brazel</a:t>
            </a:r>
            <a:r>
              <a:rPr lang="en-GB" sz="1400" dirty="0">
                <a:latin typeface="Calibri Light" panose="020F0302020204030204" pitchFamily="34" charset="0"/>
                <a:ea typeface="Calibri" panose="020F0502020204030204" pitchFamily="34" charset="0"/>
                <a:cs typeface="Calibri Light" panose="020F0302020204030204" pitchFamily="34" charset="0"/>
              </a:rPr>
              <a:t> was entitled to 5.6 weeks paid holiday a year, which she took during normal school holidays. A payment for accrued holiday was paid three times a year, and calculated at 12.07% of her hourly rate for the hours she had worked that term.</a:t>
            </a:r>
          </a:p>
          <a:p>
            <a:pPr>
              <a:lnSpc>
                <a:spcPct val="107000"/>
              </a:lnSpc>
              <a:spcAft>
                <a:spcPts val="800"/>
              </a:spcAft>
            </a:pPr>
            <a:r>
              <a:rPr lang="en-GB" sz="1400" dirty="0">
                <a:latin typeface="Calibri Light" panose="020F0302020204030204" pitchFamily="34" charset="0"/>
                <a:ea typeface="Calibri" panose="020F0502020204030204" pitchFamily="34" charset="0"/>
                <a:cs typeface="Calibri Light" panose="020F0302020204030204" pitchFamily="34" charset="0"/>
              </a:rPr>
              <a:t>Mrs </a:t>
            </a:r>
            <a:r>
              <a:rPr lang="en-GB" sz="1400" dirty="0" err="1">
                <a:latin typeface="Calibri Light" panose="020F0302020204030204" pitchFamily="34" charset="0"/>
                <a:ea typeface="Calibri" panose="020F0502020204030204" pitchFamily="34" charset="0"/>
                <a:cs typeface="Calibri Light" panose="020F0302020204030204" pitchFamily="34" charset="0"/>
              </a:rPr>
              <a:t>Brazel</a:t>
            </a:r>
            <a:r>
              <a:rPr lang="en-GB" sz="1400" dirty="0">
                <a:latin typeface="Calibri Light" panose="020F0302020204030204" pitchFamily="34" charset="0"/>
                <a:ea typeface="Calibri" panose="020F0502020204030204" pitchFamily="34" charset="0"/>
                <a:cs typeface="Calibri Light" panose="020F0302020204030204" pitchFamily="34" charset="0"/>
              </a:rPr>
              <a:t> argued that her holiday should be calculated on her average weekly pay for the last 12 weeks of each term (the reference period at that time), and that this should have been the amount received for each week of paid holiday. On this basis she had been underpaid by £1,360.72 between 2011 and 2016.</a:t>
            </a:r>
          </a:p>
          <a:p>
            <a:pPr>
              <a:lnSpc>
                <a:spcPct val="107000"/>
              </a:lnSpc>
              <a:spcAft>
                <a:spcPts val="800"/>
              </a:spcAft>
            </a:pPr>
            <a:r>
              <a:rPr lang="en-GB" sz="1400" dirty="0">
                <a:latin typeface="Calibri Light" panose="020F0302020204030204" pitchFamily="34" charset="0"/>
                <a:ea typeface="Calibri" panose="020F0502020204030204" pitchFamily="34" charset="0"/>
                <a:cs typeface="Calibri Light" panose="020F0302020204030204" pitchFamily="34" charset="0"/>
              </a:rPr>
              <a:t>The first instance Tribunal case went against Mrs </a:t>
            </a:r>
            <a:r>
              <a:rPr lang="en-GB" sz="1400" dirty="0" err="1">
                <a:latin typeface="Calibri Light" panose="020F0302020204030204" pitchFamily="34" charset="0"/>
                <a:ea typeface="Calibri" panose="020F0502020204030204" pitchFamily="34" charset="0"/>
                <a:cs typeface="Calibri Light" panose="020F0302020204030204" pitchFamily="34" charset="0"/>
              </a:rPr>
              <a:t>Brazel</a:t>
            </a:r>
            <a:r>
              <a:rPr lang="en-GB" sz="1400" dirty="0">
                <a:latin typeface="Calibri Light" panose="020F0302020204030204" pitchFamily="34" charset="0"/>
                <a:ea typeface="Calibri" panose="020F0502020204030204" pitchFamily="34" charset="0"/>
                <a:cs typeface="Calibri Light" panose="020F0302020204030204" pitchFamily="34" charset="0"/>
              </a:rPr>
              <a:t>, but this ruling as overturned by the EAT. The Trust appealed unsuccessfully to the Court of Appeal, and then to the Supreme Court.</a:t>
            </a:r>
          </a:p>
        </p:txBody>
      </p:sp>
      <p:pic>
        <p:nvPicPr>
          <p:cNvPr id="2" name="Picture 1"/>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flipH="1">
            <a:off x="6861153" y="2144110"/>
            <a:ext cx="2692751" cy="2692751"/>
          </a:xfrm>
          <a:prstGeom prst="rect">
            <a:avLst/>
          </a:prstGeom>
        </p:spPr>
      </p:pic>
    </p:spTree>
    <p:extLst>
      <p:ext uri="{BB962C8B-B14F-4D97-AF65-F5344CB8AC3E}">
        <p14:creationId xmlns:p14="http://schemas.microsoft.com/office/powerpoint/2010/main" val="202314759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r>
              <a:rPr lang="en-GB" dirty="0">
                <a:solidFill>
                  <a:schemeClr val="accent3"/>
                </a:solidFill>
                <a:latin typeface="+mj-lt"/>
                <a:cs typeface="+mn-cs"/>
              </a:rPr>
              <a:t>12.07% method</a:t>
            </a:r>
          </a:p>
        </p:txBody>
      </p:sp>
      <p:sp>
        <p:nvSpPr>
          <p:cNvPr id="3" name="Text Placeholder 2"/>
          <p:cNvSpPr>
            <a:spLocks noGrp="1"/>
          </p:cNvSpPr>
          <p:nvPr>
            <p:ph type="body" sz="quarter" idx="13"/>
          </p:nvPr>
        </p:nvSpPr>
        <p:spPr/>
        <p:txBody>
          <a:bodyPr/>
          <a:lstStyle/>
          <a:p>
            <a:r>
              <a:rPr lang="en-GB" dirty="0">
                <a:solidFill>
                  <a:schemeClr val="accent3"/>
                </a:solidFill>
                <a:latin typeface="+mj-lt"/>
                <a:cs typeface="+mn-cs"/>
              </a:rPr>
              <a:t>Mrs </a:t>
            </a:r>
            <a:r>
              <a:rPr lang="en-GB" dirty="0" err="1">
                <a:solidFill>
                  <a:schemeClr val="accent3"/>
                </a:solidFill>
                <a:latin typeface="+mj-lt"/>
                <a:cs typeface="+mn-cs"/>
              </a:rPr>
              <a:t>Brazel’s</a:t>
            </a:r>
            <a:r>
              <a:rPr lang="en-GB" dirty="0">
                <a:solidFill>
                  <a:schemeClr val="accent3"/>
                </a:solidFill>
                <a:latin typeface="+mj-lt"/>
                <a:cs typeface="+mn-cs"/>
              </a:rPr>
              <a:t> </a:t>
            </a:r>
            <a:r>
              <a:rPr lang="en-GB" dirty="0" smtClean="0">
                <a:solidFill>
                  <a:schemeClr val="accent3"/>
                </a:solidFill>
                <a:latin typeface="+mj-lt"/>
                <a:cs typeface="+mn-cs"/>
              </a:rPr>
              <a:t>method</a:t>
            </a:r>
            <a:endParaRPr lang="en-GB" dirty="0">
              <a:solidFill>
                <a:schemeClr val="accent3"/>
              </a:solidFill>
              <a:latin typeface="+mj-lt"/>
              <a:cs typeface="+mn-cs"/>
            </a:endParaRPr>
          </a:p>
        </p:txBody>
      </p:sp>
      <p:sp>
        <p:nvSpPr>
          <p:cNvPr id="4" name="Text Placeholder 3"/>
          <p:cNvSpPr>
            <a:spLocks noGrp="1"/>
          </p:cNvSpPr>
          <p:nvPr>
            <p:ph type="body" sz="quarter" idx="16"/>
          </p:nvPr>
        </p:nvSpPr>
        <p:spPr/>
        <p:txBody>
          <a:bodyPr/>
          <a:lstStyle/>
          <a:p>
            <a:r>
              <a:rPr lang="en-GB" sz="1400" dirty="0" smtClean="0"/>
              <a:t>Holiday pay is calculated as a percentage of total hours worked.</a:t>
            </a:r>
          </a:p>
          <a:p>
            <a:pPr marL="0" indent="0">
              <a:buNone/>
            </a:pPr>
            <a:endParaRPr lang="en-GB" sz="1400" dirty="0" smtClean="0"/>
          </a:p>
          <a:p>
            <a:r>
              <a:rPr lang="en-GB" sz="1400" dirty="0" smtClean="0"/>
              <a:t>This method assumes that the worker does not accrue holiday during non-working time.</a:t>
            </a:r>
            <a:endParaRPr lang="en-GB" sz="1400" dirty="0"/>
          </a:p>
        </p:txBody>
      </p:sp>
      <p:sp>
        <p:nvSpPr>
          <p:cNvPr id="5" name="Text Placeholder 4"/>
          <p:cNvSpPr>
            <a:spLocks noGrp="1"/>
          </p:cNvSpPr>
          <p:nvPr>
            <p:ph type="body" sz="quarter" idx="17"/>
          </p:nvPr>
        </p:nvSpPr>
        <p:spPr/>
        <p:txBody>
          <a:bodyPr/>
          <a:lstStyle/>
          <a:p>
            <a:r>
              <a:rPr lang="en-GB" sz="1400" dirty="0" smtClean="0"/>
              <a:t>Statutory holiday entitlement for workers is 5.6 weeks per year.</a:t>
            </a:r>
          </a:p>
          <a:p>
            <a:pPr marL="0" indent="0">
              <a:buNone/>
            </a:pPr>
            <a:endParaRPr lang="en-GB" sz="1400" dirty="0" smtClean="0"/>
          </a:p>
          <a:p>
            <a:r>
              <a:rPr lang="en-GB" sz="1400" dirty="0" smtClean="0"/>
              <a:t>For each week of holiday, a worker is entitled to a week’s pay.</a:t>
            </a:r>
          </a:p>
          <a:p>
            <a:pPr marL="0" indent="0">
              <a:buNone/>
            </a:pPr>
            <a:endParaRPr lang="en-GB" sz="1400" dirty="0" smtClean="0"/>
          </a:p>
          <a:p>
            <a:r>
              <a:rPr lang="en-GB" sz="1400" dirty="0" smtClean="0"/>
              <a:t>For workers who have variable hours, there is a specific way to calculate a week’s pay (under the ERA).</a:t>
            </a:r>
            <a:endParaRPr lang="en-GB" sz="1400" dirty="0"/>
          </a:p>
        </p:txBody>
      </p:sp>
    </p:spTree>
    <p:extLst>
      <p:ext uri="{BB962C8B-B14F-4D97-AF65-F5344CB8AC3E}">
        <p14:creationId xmlns:p14="http://schemas.microsoft.com/office/powerpoint/2010/main" val="49371926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6"/>
          <p:cNvSpPr>
            <a:spLocks noGrp="1"/>
          </p:cNvSpPr>
          <p:nvPr>
            <p:ph type="body" sz="quarter" idx="15"/>
          </p:nvPr>
        </p:nvSpPr>
        <p:spPr/>
        <p:txBody>
          <a:bodyPr/>
          <a:lstStyle/>
          <a:p>
            <a:r>
              <a:rPr lang="en-GB" sz="1800" b="1" dirty="0"/>
              <a:t>Example calculations</a:t>
            </a:r>
          </a:p>
        </p:txBody>
      </p:sp>
      <p:sp>
        <p:nvSpPr>
          <p:cNvPr id="10" name="Text Placeholder 9"/>
          <p:cNvSpPr>
            <a:spLocks noGrp="1"/>
          </p:cNvSpPr>
          <p:nvPr>
            <p:ph type="body" sz="quarter" idx="18"/>
          </p:nvPr>
        </p:nvSpPr>
        <p:spPr/>
        <p:txBody>
          <a:bodyPr/>
          <a:lstStyle/>
          <a:p>
            <a:pPr marL="0" indent="0">
              <a:buNone/>
            </a:pPr>
            <a:r>
              <a:rPr lang="en-GB" sz="1800" dirty="0" smtClean="0">
                <a:solidFill>
                  <a:schemeClr val="accent3"/>
                </a:solidFill>
              </a:rPr>
              <a:t>Worked calculation based on 12.07% method</a:t>
            </a:r>
            <a:endParaRPr lang="en-GB" sz="1200" dirty="0" smtClean="0"/>
          </a:p>
          <a:p>
            <a:pPr marL="0" indent="0">
              <a:buNone/>
            </a:pPr>
            <a:r>
              <a:rPr lang="en-GB" sz="1400" dirty="0" smtClean="0"/>
              <a:t>Jane is paid £10 an hour, on a zero hours contract, and is entitled to the statutory minimum of 5.6 weeks’ holiday. </a:t>
            </a:r>
          </a:p>
          <a:p>
            <a:pPr marL="0" indent="0">
              <a:buNone/>
            </a:pPr>
            <a:r>
              <a:rPr lang="en-GB" sz="1400" dirty="0" smtClean="0"/>
              <a:t>She started work on 1 January, the start of the holiday year. During that first year she got work during 30 weeks, but did no work at all in the other 22 weeks. </a:t>
            </a:r>
          </a:p>
          <a:p>
            <a:pPr marL="0" indent="0">
              <a:buNone/>
            </a:pPr>
            <a:r>
              <a:rPr lang="en-GB" sz="1400" dirty="0" smtClean="0"/>
              <a:t>The total number of hours Jane worked in those 30 weeks was 300 hours, and so her total pay for that year was £3,000. She is given 12.07% of £3,000, which totals </a:t>
            </a:r>
            <a:r>
              <a:rPr lang="en-GB" sz="1400" b="1" dirty="0" smtClean="0"/>
              <a:t>£362.10.</a:t>
            </a:r>
          </a:p>
          <a:p>
            <a:pPr marL="0" indent="0">
              <a:spcBef>
                <a:spcPts val="0"/>
              </a:spcBef>
              <a:buNone/>
            </a:pPr>
            <a:endParaRPr lang="en-GB" sz="1400" dirty="0" smtClean="0"/>
          </a:p>
          <a:p>
            <a:pPr marL="0" indent="0">
              <a:spcBef>
                <a:spcPts val="0"/>
              </a:spcBef>
              <a:buNone/>
            </a:pPr>
            <a:endParaRPr lang="en-GB" sz="1400" dirty="0" smtClean="0"/>
          </a:p>
          <a:p>
            <a:pPr marL="0" indent="0">
              <a:buNone/>
            </a:pPr>
            <a:r>
              <a:rPr lang="en-GB" sz="1800" dirty="0" smtClean="0">
                <a:solidFill>
                  <a:schemeClr val="accent3"/>
                </a:solidFill>
              </a:rPr>
              <a:t>Worked </a:t>
            </a:r>
            <a:r>
              <a:rPr lang="en-GB" sz="1800" dirty="0">
                <a:solidFill>
                  <a:schemeClr val="accent3"/>
                </a:solidFill>
              </a:rPr>
              <a:t>calculation based on </a:t>
            </a:r>
            <a:r>
              <a:rPr lang="en-GB" sz="1800" dirty="0" err="1">
                <a:solidFill>
                  <a:schemeClr val="accent3"/>
                </a:solidFill>
              </a:rPr>
              <a:t>Brazel</a:t>
            </a:r>
            <a:r>
              <a:rPr lang="en-GB" sz="1800" dirty="0">
                <a:solidFill>
                  <a:schemeClr val="accent3"/>
                </a:solidFill>
              </a:rPr>
              <a:t> </a:t>
            </a:r>
            <a:r>
              <a:rPr lang="en-GB" sz="1800" dirty="0" smtClean="0">
                <a:solidFill>
                  <a:schemeClr val="accent3"/>
                </a:solidFill>
              </a:rPr>
              <a:t>decision</a:t>
            </a:r>
            <a:endParaRPr lang="en-GB" sz="1800" dirty="0"/>
          </a:p>
          <a:p>
            <a:pPr marL="0" indent="0">
              <a:buNone/>
            </a:pPr>
            <a:r>
              <a:rPr lang="en-GB" sz="1400" dirty="0" smtClean="0"/>
              <a:t>Jane’s average weekly pay is worked out on the basis of a 52 week reference period, discounting weeks when no work is done. </a:t>
            </a:r>
          </a:p>
          <a:p>
            <a:pPr marL="0" indent="0">
              <a:buNone/>
            </a:pPr>
            <a:r>
              <a:rPr lang="en-GB" sz="1400" dirty="0" smtClean="0"/>
              <a:t>Her average weekly pay during her first year is therefore £100. Her holiday entitlement is therefore £100 x 5.6 weeks = </a:t>
            </a:r>
            <a:r>
              <a:rPr lang="en-GB" sz="1400" b="1" dirty="0" smtClean="0"/>
              <a:t>£560.</a:t>
            </a:r>
            <a:endParaRPr lang="en-GB" sz="1400" b="1" dirty="0"/>
          </a:p>
          <a:p>
            <a:pPr marL="0" indent="0">
              <a:buNone/>
            </a:pPr>
            <a:endParaRPr lang="en-GB" dirty="0"/>
          </a:p>
        </p:txBody>
      </p:sp>
      <p:pic>
        <p:nvPicPr>
          <p:cNvPr id="4" name="Picture 3"/>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939467" y="3210269"/>
            <a:ext cx="1014414" cy="1203850"/>
          </a:xfrm>
          <a:prstGeom prst="rect">
            <a:avLst/>
          </a:prstGeom>
        </p:spPr>
      </p:pic>
    </p:spTree>
    <p:extLst>
      <p:ext uri="{BB962C8B-B14F-4D97-AF65-F5344CB8AC3E}">
        <p14:creationId xmlns:p14="http://schemas.microsoft.com/office/powerpoint/2010/main" val="55071535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06DFE77F-EB20-4630-8DC2-1E95A3857B32}"/>
              </a:ext>
            </a:extLst>
          </p:cNvPr>
          <p:cNvSpPr>
            <a:spLocks noGrp="1"/>
          </p:cNvSpPr>
          <p:nvPr>
            <p:ph type="body" sz="quarter" idx="10"/>
          </p:nvPr>
        </p:nvSpPr>
        <p:spPr>
          <a:prstGeom prst="rect">
            <a:avLst/>
          </a:prstGeom>
        </p:spPr>
        <p:txBody>
          <a:bodyPr/>
          <a:lstStyle/>
          <a:p>
            <a:endParaRPr lang="en-GB" dirty="0"/>
          </a:p>
          <a:p>
            <a:endParaRPr lang="en-GB" dirty="0"/>
          </a:p>
          <a:p>
            <a:endParaRPr lang="en-GB" dirty="0"/>
          </a:p>
          <a:p>
            <a:endParaRPr lang="en-GB" dirty="0"/>
          </a:p>
          <a:p>
            <a:endParaRPr lang="en-GB" dirty="0"/>
          </a:p>
          <a:p>
            <a:endParaRPr lang="en-GB" dirty="0"/>
          </a:p>
          <a:p>
            <a:endParaRPr lang="en-GB" dirty="0"/>
          </a:p>
          <a:p>
            <a:endParaRPr lang="en-GB" dirty="0"/>
          </a:p>
        </p:txBody>
      </p:sp>
      <p:sp>
        <p:nvSpPr>
          <p:cNvPr id="4" name="TextBox 3">
            <a:extLst>
              <a:ext uri="{FF2B5EF4-FFF2-40B4-BE49-F238E27FC236}">
                <a16:creationId xmlns:a16="http://schemas.microsoft.com/office/drawing/2014/main" id="{9828AC31-37DF-46EC-A953-36696833F249}"/>
              </a:ext>
            </a:extLst>
          </p:cNvPr>
          <p:cNvSpPr txBox="1"/>
          <p:nvPr/>
        </p:nvSpPr>
        <p:spPr>
          <a:xfrm>
            <a:off x="414248" y="1112640"/>
            <a:ext cx="8152010" cy="3487943"/>
          </a:xfrm>
          <a:prstGeom prst="rect">
            <a:avLst/>
          </a:prstGeom>
          <a:noFill/>
        </p:spPr>
        <p:txBody>
          <a:bodyPr wrap="square">
            <a:spAutoFit/>
          </a:bodyPr>
          <a:lstStyle/>
          <a:p>
            <a:pPr>
              <a:lnSpc>
                <a:spcPct val="107000"/>
              </a:lnSpc>
              <a:spcAft>
                <a:spcPts val="800"/>
              </a:spcAft>
            </a:pPr>
            <a:r>
              <a:rPr lang="en-GB" dirty="0" smtClean="0">
                <a:solidFill>
                  <a:schemeClr val="bg1"/>
                </a:solidFill>
                <a:effectLst/>
                <a:latin typeface="+mj-lt"/>
                <a:ea typeface="Calibri" panose="020F0502020204030204" pitchFamily="34" charset="0"/>
                <a:cs typeface="Times New Roman" panose="02020603050405020304" pitchFamily="18" charset="0"/>
              </a:rPr>
              <a:t>What did the Supreme Court decide?</a:t>
            </a:r>
          </a:p>
          <a:p>
            <a:pPr marL="342900" lvl="0" indent="-342900" algn="just">
              <a:lnSpc>
                <a:spcPct val="107000"/>
              </a:lnSpc>
              <a:buFont typeface="Calibri" panose="020F0502020204030204" pitchFamily="34" charset="0"/>
              <a:buChar char="-"/>
            </a:pPr>
            <a:endParaRPr lang="en-GB" sz="1400" dirty="0" smtClean="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p>
            <a:pPr marL="171450" lvl="0" indent="-171450" algn="just">
              <a:lnSpc>
                <a:spcPct val="107000"/>
              </a:lnSpc>
              <a:buFont typeface="Wingdings" panose="05000000000000000000" pitchFamily="2" charset="2"/>
              <a:buChar char="§"/>
            </a:pPr>
            <a:r>
              <a:rPr lang="en-GB" sz="1400" dirty="0" smtClean="0">
                <a:solidFill>
                  <a:schemeClr val="bg1"/>
                </a:solidFill>
                <a:effectLst/>
                <a:latin typeface="+mj-lt"/>
                <a:ea typeface="Calibri" panose="020F0502020204030204" pitchFamily="34" charset="0"/>
                <a:cs typeface="Calibri" panose="020F0502020204030204" pitchFamily="34" charset="0"/>
              </a:rPr>
              <a:t>The WTR were clear: a worker on a permanent contract, engaged for the whole year, has an entitlement to 5.6 weeks holiday and to be paid a week’s pay for each week of holiday, calculated under the formula in the ERA (now a 52 week reference period, disregarding weeks when no work is done). </a:t>
            </a:r>
            <a:endParaRPr lang="en-GB" sz="1400" dirty="0" smtClean="0">
              <a:solidFill>
                <a:schemeClr val="bg1"/>
              </a:solidFill>
              <a:effectLst/>
              <a:latin typeface="+mj-lt"/>
              <a:ea typeface="Calibri" panose="020F0502020204030204" pitchFamily="34" charset="0"/>
              <a:cs typeface="Times New Roman" panose="02020603050405020304" pitchFamily="18" charset="0"/>
            </a:endParaRPr>
          </a:p>
          <a:p>
            <a:pPr lvl="0" algn="just">
              <a:lnSpc>
                <a:spcPct val="107000"/>
              </a:lnSpc>
            </a:pPr>
            <a:endParaRPr lang="en-GB" sz="1400" dirty="0" smtClean="0">
              <a:solidFill>
                <a:schemeClr val="bg1"/>
              </a:solidFill>
              <a:effectLst/>
              <a:latin typeface="+mj-lt"/>
              <a:ea typeface="Calibri" panose="020F0502020204030204" pitchFamily="34" charset="0"/>
              <a:cs typeface="Calibri" panose="020F0502020204030204" pitchFamily="34" charset="0"/>
            </a:endParaRPr>
          </a:p>
          <a:p>
            <a:pPr marL="171450" lvl="0" indent="-171450" algn="just">
              <a:lnSpc>
                <a:spcPct val="107000"/>
              </a:lnSpc>
              <a:buFont typeface="Wingdings" panose="05000000000000000000" pitchFamily="2" charset="2"/>
              <a:buChar char="§"/>
            </a:pPr>
            <a:r>
              <a:rPr lang="en-GB" sz="1400" dirty="0" smtClean="0">
                <a:solidFill>
                  <a:schemeClr val="bg1"/>
                </a:solidFill>
                <a:effectLst/>
                <a:latin typeface="+mj-lt"/>
                <a:ea typeface="Calibri" panose="020F0502020204030204" pitchFamily="34" charset="0"/>
                <a:cs typeface="Calibri" panose="020F0502020204030204" pitchFamily="34" charset="0"/>
              </a:rPr>
              <a:t>The fact that this meant that Ms </a:t>
            </a:r>
            <a:r>
              <a:rPr lang="en-GB" sz="1400" dirty="0" err="1" smtClean="0">
                <a:solidFill>
                  <a:schemeClr val="bg1"/>
                </a:solidFill>
                <a:effectLst/>
                <a:latin typeface="+mj-lt"/>
                <a:ea typeface="Calibri" panose="020F0502020204030204" pitchFamily="34" charset="0"/>
                <a:cs typeface="Calibri" panose="020F0502020204030204" pitchFamily="34" charset="0"/>
              </a:rPr>
              <a:t>Brazel’s</a:t>
            </a:r>
            <a:r>
              <a:rPr lang="en-GB" sz="1400" dirty="0" smtClean="0">
                <a:solidFill>
                  <a:schemeClr val="bg1"/>
                </a:solidFill>
                <a:effectLst/>
                <a:latin typeface="+mj-lt"/>
                <a:ea typeface="Calibri" panose="020F0502020204030204" pitchFamily="34" charset="0"/>
                <a:cs typeface="Calibri" panose="020F0502020204030204" pitchFamily="34" charset="0"/>
              </a:rPr>
              <a:t> holiday pay worked out as 17.5% of her working pay, rather than 12.07%, was unfortunate for the school but this was the result of applying the wording of the legislation. There was no reason under the WTR not to allow a part-time worker to be treated more generously. </a:t>
            </a:r>
            <a:endParaRPr lang="en-GB" sz="1400" dirty="0">
              <a:solidFill>
                <a:schemeClr val="bg1"/>
              </a:solidFill>
              <a:latin typeface="+mj-lt"/>
              <a:ea typeface="Calibri" panose="020F0502020204030204" pitchFamily="34" charset="0"/>
              <a:cs typeface="Times New Roman" panose="02020603050405020304" pitchFamily="18" charset="0"/>
            </a:endParaRPr>
          </a:p>
          <a:p>
            <a:pPr marL="171450" lvl="0" indent="-171450" algn="just">
              <a:lnSpc>
                <a:spcPct val="107000"/>
              </a:lnSpc>
              <a:buFont typeface="Wingdings" panose="05000000000000000000" pitchFamily="2" charset="2"/>
              <a:buChar char="§"/>
            </a:pPr>
            <a:endParaRPr lang="en-GB" sz="1400" dirty="0" smtClean="0">
              <a:solidFill>
                <a:schemeClr val="bg1"/>
              </a:solidFill>
              <a:effectLst/>
              <a:latin typeface="+mj-lt"/>
              <a:ea typeface="Calibri" panose="020F0502020204030204" pitchFamily="34" charset="0"/>
              <a:cs typeface="Times New Roman" panose="02020603050405020304" pitchFamily="18" charset="0"/>
            </a:endParaRPr>
          </a:p>
          <a:p>
            <a:pPr marL="171450" lvl="0" indent="-171450" algn="just">
              <a:lnSpc>
                <a:spcPct val="107000"/>
              </a:lnSpc>
              <a:spcAft>
                <a:spcPts val="800"/>
              </a:spcAft>
              <a:buFont typeface="Wingdings" panose="05000000000000000000" pitchFamily="2" charset="2"/>
              <a:buChar char="§"/>
            </a:pPr>
            <a:r>
              <a:rPr lang="en-GB" sz="1400" dirty="0" smtClean="0">
                <a:solidFill>
                  <a:schemeClr val="bg1"/>
                </a:solidFill>
                <a:effectLst/>
                <a:latin typeface="+mj-lt"/>
                <a:ea typeface="Calibri" panose="020F0502020204030204" pitchFamily="34" charset="0"/>
                <a:cs typeface="Calibri" panose="020F0502020204030204" pitchFamily="34" charset="0"/>
              </a:rPr>
              <a:t>For every week a worker remains under contract, they accrue </a:t>
            </a:r>
            <a:r>
              <a:rPr lang="en-GB" sz="1400" dirty="0" smtClean="0">
                <a:solidFill>
                  <a:schemeClr val="bg1"/>
                </a:solidFill>
                <a:latin typeface="+mj-lt"/>
                <a:ea typeface="Calibri" panose="020F0502020204030204" pitchFamily="34" charset="0"/>
                <a:cs typeface="Calibri" panose="020F0502020204030204" pitchFamily="34" charset="0"/>
              </a:rPr>
              <a:t>0.11 (</a:t>
            </a:r>
            <a:r>
              <a:rPr lang="en-GB" sz="1400" dirty="0" err="1" smtClean="0">
                <a:solidFill>
                  <a:schemeClr val="bg1"/>
                </a:solidFill>
                <a:latin typeface="+mj-lt"/>
                <a:ea typeface="Calibri" panose="020F0502020204030204" pitchFamily="34" charset="0"/>
                <a:cs typeface="Calibri" panose="020F0502020204030204" pitchFamily="34" charset="0"/>
              </a:rPr>
              <a:t>ie</a:t>
            </a:r>
            <a:r>
              <a:rPr lang="en-GB" sz="1400" dirty="0" smtClean="0">
                <a:solidFill>
                  <a:schemeClr val="bg1"/>
                </a:solidFill>
                <a:latin typeface="+mj-lt"/>
                <a:ea typeface="Calibri" panose="020F0502020204030204" pitchFamily="34" charset="0"/>
                <a:cs typeface="Calibri" panose="020F0502020204030204" pitchFamily="34" charset="0"/>
              </a:rPr>
              <a:t> 5.6/52) </a:t>
            </a:r>
            <a:r>
              <a:rPr lang="en-GB" sz="1400" dirty="0" smtClean="0">
                <a:solidFill>
                  <a:schemeClr val="bg1"/>
                </a:solidFill>
                <a:effectLst/>
                <a:latin typeface="+mj-lt"/>
                <a:ea typeface="Calibri" panose="020F0502020204030204" pitchFamily="34" charset="0"/>
                <a:cs typeface="Calibri" panose="020F0502020204030204" pitchFamily="34" charset="0"/>
              </a:rPr>
              <a:t>of a week’s leave under the WTR, even if no work is done. However, according to the 12.07% rule they would accrue no leave if no work had been done. That means that for workers who have long periods of not working, but they remain under contract during this time, the less accurate the 12.07% method becomes. </a:t>
            </a:r>
            <a:endParaRPr lang="en-GB" sz="14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91525508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 Placeholder 11"/>
          <p:cNvSpPr>
            <a:spLocks noGrp="1"/>
          </p:cNvSpPr>
          <p:nvPr>
            <p:ph type="body" sz="quarter" idx="18"/>
          </p:nvPr>
        </p:nvSpPr>
        <p:spPr>
          <a:xfrm>
            <a:off x="6932579" y="771968"/>
            <a:ext cx="1461215" cy="584775"/>
          </a:xfrm>
        </p:spPr>
        <p:txBody>
          <a:bodyPr/>
          <a:lstStyle/>
          <a:p>
            <a:r>
              <a:rPr lang="en-GB" sz="1800" b="1" dirty="0">
                <a:latin typeface="+mj-lt"/>
                <a:ea typeface="Calibri" panose="020F0502020204030204" pitchFamily="34" charset="0"/>
                <a:cs typeface="Calibri" panose="020F0502020204030204" pitchFamily="34" charset="0"/>
              </a:rPr>
              <a:t>Key points to take away from this case</a:t>
            </a:r>
            <a:endParaRPr lang="en-GB" sz="1800" dirty="0">
              <a:latin typeface="+mj-lt"/>
              <a:ea typeface="Calibri" panose="020F0502020204030204" pitchFamily="34" charset="0"/>
              <a:cs typeface="Times New Roman" panose="02020603050405020304" pitchFamily="18" charset="0"/>
            </a:endParaRPr>
          </a:p>
        </p:txBody>
      </p:sp>
      <p:sp>
        <p:nvSpPr>
          <p:cNvPr id="11" name="Text Placeholder 10"/>
          <p:cNvSpPr>
            <a:spLocks noGrp="1"/>
          </p:cNvSpPr>
          <p:nvPr>
            <p:ph type="body" sz="quarter" idx="17"/>
          </p:nvPr>
        </p:nvSpPr>
        <p:spPr>
          <a:xfrm>
            <a:off x="241199" y="487008"/>
            <a:ext cx="5583657" cy="4225442"/>
          </a:xfrm>
        </p:spPr>
        <p:txBody>
          <a:bodyPr/>
          <a:lstStyle/>
          <a:p>
            <a:pPr marL="0" indent="0" algn="just">
              <a:lnSpc>
                <a:spcPct val="107000"/>
              </a:lnSpc>
              <a:buNone/>
            </a:pPr>
            <a:endParaRPr lang="en-GB" sz="1800" dirty="0">
              <a:solidFill>
                <a:schemeClr val="accent3"/>
              </a:solidFill>
            </a:endParaRPr>
          </a:p>
          <a:p>
            <a:pPr algn="just">
              <a:lnSpc>
                <a:spcPct val="107000"/>
              </a:lnSpc>
            </a:pPr>
            <a:r>
              <a:rPr lang="en-GB" sz="1400" dirty="0">
                <a:solidFill>
                  <a:srgbClr val="000000"/>
                </a:solidFill>
                <a:latin typeface="Calibri Light" panose="020F0302020204030204" pitchFamily="34" charset="0"/>
                <a:ea typeface="Calibri" panose="020F0502020204030204" pitchFamily="34" charset="0"/>
                <a:cs typeface="Calibri Light" panose="020F0302020204030204" pitchFamily="34" charset="0"/>
              </a:rPr>
              <a:t>I</a:t>
            </a:r>
            <a:r>
              <a:rPr lang="en-GB" sz="1400" dirty="0" smtClean="0">
                <a:solidFill>
                  <a:srgbClr val="000000"/>
                </a:solidFill>
                <a:latin typeface="Calibri Light" panose="020F0302020204030204" pitchFamily="34" charset="0"/>
                <a:ea typeface="Calibri" panose="020F0502020204030204" pitchFamily="34" charset="0"/>
                <a:cs typeface="Calibri Light" panose="020F0302020204030204" pitchFamily="34" charset="0"/>
              </a:rPr>
              <a:t>mpact </a:t>
            </a:r>
            <a:r>
              <a:rPr lang="en-GB" sz="1400" dirty="0">
                <a:solidFill>
                  <a:srgbClr val="000000"/>
                </a:solidFill>
                <a:latin typeface="Calibri Light" panose="020F0302020204030204" pitchFamily="34" charset="0"/>
                <a:ea typeface="Calibri" panose="020F0502020204030204" pitchFamily="34" charset="0"/>
                <a:cs typeface="Calibri Light" panose="020F0302020204030204" pitchFamily="34" charset="0"/>
              </a:rPr>
              <a:t>of this case is on workers who do not have predictable </a:t>
            </a:r>
            <a:r>
              <a:rPr lang="en-GB" sz="1400" dirty="0" smtClean="0">
                <a:solidFill>
                  <a:srgbClr val="000000"/>
                </a:solidFill>
                <a:latin typeface="Calibri Light" panose="020F0302020204030204" pitchFamily="34" charset="0"/>
                <a:ea typeface="Calibri" panose="020F0502020204030204" pitchFamily="34" charset="0"/>
                <a:cs typeface="Calibri Light" panose="020F0302020204030204" pitchFamily="34" charset="0"/>
              </a:rPr>
              <a:t>hours. Even though holiday accrues at 5.6 weeks per year for everyone, </a:t>
            </a:r>
            <a:r>
              <a:rPr lang="en-GB" sz="1400" dirty="0">
                <a:solidFill>
                  <a:srgbClr val="000000"/>
                </a:solidFill>
                <a:latin typeface="Calibri Light" panose="020F0302020204030204" pitchFamily="34" charset="0"/>
                <a:ea typeface="Calibri" panose="020F0502020204030204" pitchFamily="34" charset="0"/>
                <a:cs typeface="Calibri Light" panose="020F0302020204030204" pitchFamily="34" charset="0"/>
              </a:rPr>
              <a:t>a part-year worker </a:t>
            </a:r>
            <a:r>
              <a:rPr lang="en-GB" sz="1400" dirty="0" smtClean="0">
                <a:solidFill>
                  <a:srgbClr val="000000"/>
                </a:solidFill>
                <a:latin typeface="Calibri Light" panose="020F0302020204030204" pitchFamily="34" charset="0"/>
                <a:ea typeface="Calibri" panose="020F0502020204030204" pitchFamily="34" charset="0"/>
                <a:cs typeface="Calibri Light" panose="020F0302020204030204" pitchFamily="34" charset="0"/>
              </a:rPr>
              <a:t>with fixed/predictable </a:t>
            </a:r>
            <a:r>
              <a:rPr lang="en-GB" sz="1400" dirty="0">
                <a:solidFill>
                  <a:srgbClr val="000000"/>
                </a:solidFill>
                <a:latin typeface="Calibri Light" panose="020F0302020204030204" pitchFamily="34" charset="0"/>
                <a:ea typeface="Calibri" panose="020F0502020204030204" pitchFamily="34" charset="0"/>
                <a:cs typeface="Calibri Light" panose="020F0302020204030204" pitchFamily="34" charset="0"/>
              </a:rPr>
              <a:t>hours </a:t>
            </a:r>
            <a:r>
              <a:rPr lang="en-GB" sz="1400" dirty="0" smtClean="0">
                <a:solidFill>
                  <a:srgbClr val="000000"/>
                </a:solidFill>
                <a:latin typeface="Calibri Light" panose="020F0302020204030204" pitchFamily="34" charset="0"/>
                <a:ea typeface="Calibri" panose="020F0502020204030204" pitchFamily="34" charset="0"/>
                <a:cs typeface="Calibri Light" panose="020F0302020204030204" pitchFamily="34" charset="0"/>
              </a:rPr>
              <a:t>normally has annualised pay and </a:t>
            </a:r>
            <a:r>
              <a:rPr lang="en-GB" sz="1400" dirty="0">
                <a:solidFill>
                  <a:srgbClr val="000000"/>
                </a:solidFill>
                <a:latin typeface="Calibri Light" panose="020F0302020204030204" pitchFamily="34" charset="0"/>
                <a:ea typeface="Calibri" panose="020F0502020204030204" pitchFamily="34" charset="0"/>
                <a:cs typeface="Calibri Light" panose="020F0302020204030204" pitchFamily="34" charset="0"/>
              </a:rPr>
              <a:t>so holiday pay </a:t>
            </a:r>
            <a:r>
              <a:rPr lang="en-GB" sz="1400" dirty="0" smtClean="0">
                <a:solidFill>
                  <a:srgbClr val="000000"/>
                </a:solidFill>
                <a:latin typeface="Calibri Light" panose="020F0302020204030204" pitchFamily="34" charset="0"/>
                <a:ea typeface="Calibri" panose="020F0502020204030204" pitchFamily="34" charset="0"/>
                <a:cs typeface="Calibri Light" panose="020F0302020204030204" pitchFamily="34" charset="0"/>
              </a:rPr>
              <a:t>for each week is easy to calculate</a:t>
            </a:r>
          </a:p>
          <a:p>
            <a:pPr algn="just">
              <a:lnSpc>
                <a:spcPct val="107000"/>
              </a:lnSpc>
            </a:pPr>
            <a:r>
              <a:rPr lang="en-GB" sz="1400" dirty="0">
                <a:solidFill>
                  <a:srgbClr val="000000"/>
                </a:solidFill>
                <a:latin typeface="Calibri Light" panose="020F0302020204030204" pitchFamily="34" charset="0"/>
                <a:ea typeface="Calibri" panose="020F0502020204030204" pitchFamily="34" charset="0"/>
                <a:cs typeface="Calibri Light" panose="020F0302020204030204" pitchFamily="34" charset="0"/>
              </a:rPr>
              <a:t>T</a:t>
            </a:r>
            <a:r>
              <a:rPr lang="en-GB" sz="1400" dirty="0" smtClean="0">
                <a:solidFill>
                  <a:srgbClr val="000000"/>
                </a:solidFill>
                <a:latin typeface="Calibri Light" panose="020F0302020204030204" pitchFamily="34" charset="0"/>
                <a:ea typeface="Calibri" panose="020F0502020204030204" pitchFamily="34" charset="0"/>
                <a:cs typeface="Calibri Light" panose="020F0302020204030204" pitchFamily="34" charset="0"/>
              </a:rPr>
              <a:t>ypes of workers impacted are likely to be those working in sectors with seasonal variations, like hospitality</a:t>
            </a:r>
            <a:r>
              <a:rPr lang="en-GB" sz="1400" dirty="0">
                <a:solidFill>
                  <a:srgbClr val="000000"/>
                </a:solidFill>
                <a:latin typeface="Calibri Light" panose="020F0302020204030204" pitchFamily="34" charset="0"/>
                <a:ea typeface="Calibri" panose="020F0502020204030204" pitchFamily="34" charset="0"/>
                <a:cs typeface="Calibri Light" panose="020F0302020204030204" pitchFamily="34" charset="0"/>
              </a:rPr>
              <a:t>;</a:t>
            </a:r>
            <a:r>
              <a:rPr lang="en-GB" sz="1400" dirty="0" smtClean="0">
                <a:solidFill>
                  <a:srgbClr val="000000"/>
                </a:solidFill>
                <a:latin typeface="Calibri Light" panose="020F0302020204030204" pitchFamily="34" charset="0"/>
                <a:ea typeface="Calibri" panose="020F0502020204030204" pitchFamily="34" charset="0"/>
                <a:cs typeface="Calibri Light" panose="020F0302020204030204" pitchFamily="34" charset="0"/>
              </a:rPr>
              <a:t> or in schools, colleges and academies where someone’s hours vary according to demand</a:t>
            </a:r>
          </a:p>
          <a:p>
            <a:pPr algn="just">
              <a:lnSpc>
                <a:spcPct val="107000"/>
              </a:lnSpc>
            </a:pPr>
            <a:r>
              <a:rPr lang="en-GB" sz="1400" dirty="0" smtClean="0">
                <a:solidFill>
                  <a:srgbClr val="000000"/>
                </a:solidFill>
                <a:ea typeface="Calibri" panose="020F0502020204030204" pitchFamily="34" charset="0"/>
                <a:cs typeface="Calibri" panose="020F0502020204030204" pitchFamily="34" charset="0"/>
              </a:rPr>
              <a:t>If </a:t>
            </a:r>
            <a:r>
              <a:rPr lang="en-GB" sz="1400" dirty="0">
                <a:solidFill>
                  <a:srgbClr val="000000"/>
                </a:solidFill>
                <a:ea typeface="Calibri" panose="020F0502020204030204" pitchFamily="34" charset="0"/>
                <a:cs typeface="Calibri" panose="020F0502020204030204" pitchFamily="34" charset="0"/>
              </a:rPr>
              <a:t>you have used </a:t>
            </a:r>
            <a:r>
              <a:rPr lang="en-GB" sz="1400" dirty="0" smtClean="0">
                <a:solidFill>
                  <a:srgbClr val="000000"/>
                </a:solidFill>
                <a:ea typeface="Calibri" panose="020F0502020204030204" pitchFamily="34" charset="0"/>
                <a:cs typeface="Calibri" panose="020F0502020204030204" pitchFamily="34" charset="0"/>
              </a:rPr>
              <a:t>12.07</a:t>
            </a:r>
            <a:r>
              <a:rPr lang="en-GB" sz="1400" dirty="0">
                <a:solidFill>
                  <a:srgbClr val="000000"/>
                </a:solidFill>
                <a:ea typeface="Calibri" panose="020F0502020204030204" pitchFamily="34" charset="0"/>
                <a:cs typeface="Calibri" panose="020F0502020204030204" pitchFamily="34" charset="0"/>
              </a:rPr>
              <a:t>% method for </a:t>
            </a:r>
            <a:r>
              <a:rPr lang="en-GB" sz="1400" dirty="0" smtClean="0">
                <a:solidFill>
                  <a:srgbClr val="000000"/>
                </a:solidFill>
                <a:ea typeface="Calibri" panose="020F0502020204030204" pitchFamily="34" charset="0"/>
                <a:cs typeface="Calibri" panose="020F0502020204030204" pitchFamily="34" charset="0"/>
              </a:rPr>
              <a:t>part year workers</a:t>
            </a:r>
            <a:r>
              <a:rPr lang="en-GB" sz="1400" dirty="0">
                <a:solidFill>
                  <a:srgbClr val="000000"/>
                </a:solidFill>
                <a:ea typeface="Calibri" panose="020F0502020204030204" pitchFamily="34" charset="0"/>
                <a:cs typeface="Calibri" panose="020F0502020204030204" pitchFamily="34" charset="0"/>
              </a:rPr>
              <a:t>, our advice is to conduct an internal audit to assess potential </a:t>
            </a:r>
            <a:r>
              <a:rPr lang="en-GB" sz="1400" dirty="0" smtClean="0">
                <a:solidFill>
                  <a:srgbClr val="000000"/>
                </a:solidFill>
                <a:ea typeface="Calibri" panose="020F0502020204030204" pitchFamily="34" charset="0"/>
                <a:cs typeface="Calibri" panose="020F0502020204030204" pitchFamily="34" charset="0"/>
              </a:rPr>
              <a:t>liability</a:t>
            </a:r>
          </a:p>
          <a:p>
            <a:pPr algn="just">
              <a:lnSpc>
                <a:spcPct val="107000"/>
              </a:lnSpc>
            </a:pPr>
            <a:r>
              <a:rPr lang="en-GB" sz="1400" dirty="0" smtClean="0">
                <a:solidFill>
                  <a:srgbClr val="000000"/>
                </a:solidFill>
                <a:ea typeface="Calibri" panose="020F0502020204030204" pitchFamily="34" charset="0"/>
                <a:cs typeface="Calibri" panose="020F0502020204030204" pitchFamily="34" charset="0"/>
              </a:rPr>
              <a:t>Provided </a:t>
            </a:r>
            <a:r>
              <a:rPr lang="en-GB" sz="1400" dirty="0">
                <a:solidFill>
                  <a:srgbClr val="000000"/>
                </a:solidFill>
                <a:ea typeface="Calibri" panose="020F0502020204030204" pitchFamily="34" charset="0"/>
                <a:cs typeface="Calibri" panose="020F0502020204030204" pitchFamily="34" charset="0"/>
              </a:rPr>
              <a:t>that under-payment of holiday is rectified going forward, then after the limitation period has passed, employees will be time-barred from making claims for historic underpayment of holiday </a:t>
            </a:r>
            <a:r>
              <a:rPr lang="en-GB" sz="1400" dirty="0" smtClean="0">
                <a:solidFill>
                  <a:srgbClr val="000000"/>
                </a:solidFill>
                <a:ea typeface="Calibri" panose="020F0502020204030204" pitchFamily="34" charset="0"/>
                <a:cs typeface="Calibri" panose="020F0502020204030204" pitchFamily="34" charset="0"/>
              </a:rPr>
              <a:t>pay – 2 years</a:t>
            </a:r>
          </a:p>
          <a:p>
            <a:pPr algn="just">
              <a:lnSpc>
                <a:spcPct val="107000"/>
              </a:lnSpc>
            </a:pPr>
            <a:r>
              <a:rPr lang="en-GB" sz="1400" dirty="0" smtClean="0">
                <a:solidFill>
                  <a:srgbClr val="000000"/>
                </a:solidFill>
                <a:cs typeface="Calibri" panose="020F0502020204030204" pitchFamily="34" charset="0"/>
              </a:rPr>
              <a:t>Consider fixed term contracts? Implications?</a:t>
            </a:r>
            <a:endParaRPr lang="en-GB" sz="1400" dirty="0">
              <a:cs typeface="Calibri" panose="020F0502020204030204" pitchFamily="34" charset="0"/>
            </a:endParaRPr>
          </a:p>
        </p:txBody>
      </p:sp>
      <p:sp>
        <p:nvSpPr>
          <p:cNvPr id="2" name="Rectangle 1"/>
          <p:cNvSpPr/>
          <p:nvPr/>
        </p:nvSpPr>
        <p:spPr>
          <a:xfrm>
            <a:off x="241200" y="402636"/>
            <a:ext cx="5583657" cy="369332"/>
          </a:xfrm>
          <a:prstGeom prst="rect">
            <a:avLst/>
          </a:prstGeom>
        </p:spPr>
        <p:txBody>
          <a:bodyPr wrap="square">
            <a:spAutoFit/>
          </a:bodyPr>
          <a:lstStyle/>
          <a:p>
            <a:r>
              <a:rPr lang="en-GB" dirty="0">
                <a:solidFill>
                  <a:schemeClr val="accent3"/>
                </a:solidFill>
                <a:latin typeface="+mj-lt"/>
              </a:rPr>
              <a:t>Impact</a:t>
            </a:r>
            <a:endParaRPr lang="en-GB" dirty="0">
              <a:latin typeface="+mj-lt"/>
            </a:endParaRPr>
          </a:p>
        </p:txBody>
      </p:sp>
      <p:pic>
        <p:nvPicPr>
          <p:cNvPr id="7" name="Picture 6"/>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6473497" y="2986601"/>
            <a:ext cx="2440258" cy="1725849"/>
          </a:xfrm>
          <a:prstGeom prst="rect">
            <a:avLst/>
          </a:prstGeom>
        </p:spPr>
      </p:pic>
    </p:spTree>
    <p:extLst>
      <p:ext uri="{BB962C8B-B14F-4D97-AF65-F5344CB8AC3E}">
        <p14:creationId xmlns:p14="http://schemas.microsoft.com/office/powerpoint/2010/main" val="93284355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8F19C30D-4CDF-DD44-8797-9A6EE0EB76C0}"/>
              </a:ext>
            </a:extLst>
          </p:cNvPr>
          <p:cNvSpPr>
            <a:spLocks noGrp="1"/>
          </p:cNvSpPr>
          <p:nvPr>
            <p:ph type="body" sz="quarter" idx="10"/>
          </p:nvPr>
        </p:nvSpPr>
        <p:spPr/>
        <p:txBody>
          <a:bodyPr/>
          <a:lstStyle/>
          <a:p>
            <a:r>
              <a:rPr lang="en-GB" dirty="0" smtClean="0"/>
              <a:t>Working from home issues</a:t>
            </a:r>
            <a:endParaRPr lang="en-GB" dirty="0"/>
          </a:p>
        </p:txBody>
      </p:sp>
    </p:spTree>
    <p:extLst>
      <p:ext uri="{BB962C8B-B14F-4D97-AF65-F5344CB8AC3E}">
        <p14:creationId xmlns:p14="http://schemas.microsoft.com/office/powerpoint/2010/main" val="230072388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4"/>
          </p:nvPr>
        </p:nvSpPr>
        <p:spPr/>
        <p:txBody>
          <a:bodyPr/>
          <a:lstStyle/>
          <a:p>
            <a:r>
              <a:rPr lang="en-GB" dirty="0" smtClean="0"/>
              <a:t>Homeworking</a:t>
            </a:r>
          </a:p>
          <a:p>
            <a:r>
              <a:rPr lang="en-GB" dirty="0" smtClean="0"/>
              <a:t>Home as office</a:t>
            </a:r>
          </a:p>
          <a:p>
            <a:r>
              <a:rPr lang="en-GB" dirty="0" smtClean="0"/>
              <a:t>Working aboard</a:t>
            </a:r>
            <a:endParaRPr lang="en-GB" dirty="0"/>
          </a:p>
        </p:txBody>
      </p:sp>
      <p:sp>
        <p:nvSpPr>
          <p:cNvPr id="7" name="Text Placeholder 6"/>
          <p:cNvSpPr>
            <a:spLocks noGrp="1"/>
          </p:cNvSpPr>
          <p:nvPr>
            <p:ph type="body" sz="quarter" idx="15"/>
          </p:nvPr>
        </p:nvSpPr>
        <p:spPr/>
        <p:txBody>
          <a:bodyPr/>
          <a:lstStyle/>
          <a:p>
            <a:r>
              <a:rPr lang="en-GB" sz="1800" b="1" dirty="0" smtClean="0"/>
              <a:t>Working from home</a:t>
            </a:r>
            <a:endParaRPr lang="en-GB" sz="1800" b="1" dirty="0"/>
          </a:p>
        </p:txBody>
      </p:sp>
      <p:sp>
        <p:nvSpPr>
          <p:cNvPr id="3" name="Text Placeholder 2"/>
          <p:cNvSpPr>
            <a:spLocks noGrp="1"/>
          </p:cNvSpPr>
          <p:nvPr>
            <p:ph type="body" sz="quarter" idx="19"/>
          </p:nvPr>
        </p:nvSpPr>
        <p:spPr>
          <a:xfrm>
            <a:off x="3732235" y="220463"/>
            <a:ext cx="1471294" cy="1916299"/>
          </a:xfrm>
        </p:spPr>
        <p:txBody>
          <a:bodyPr/>
          <a:lstStyle/>
          <a:p>
            <a:pPr algn="l"/>
            <a:r>
              <a:rPr lang="en-GB" dirty="0" smtClean="0"/>
              <a:t>Homeworking</a:t>
            </a:r>
          </a:p>
          <a:p>
            <a:pPr marL="171450" indent="-171450" algn="l">
              <a:buFont typeface="Arial" panose="020B0604020202020204" pitchFamily="34" charset="0"/>
              <a:buChar char="•"/>
            </a:pPr>
            <a:r>
              <a:rPr lang="en-GB" dirty="0" smtClean="0"/>
              <a:t>Agreed with employer as arrangement</a:t>
            </a:r>
          </a:p>
          <a:p>
            <a:pPr marL="171450" indent="-171450" algn="l">
              <a:buFont typeface="Arial" panose="020B0604020202020204" pitchFamily="34" charset="0"/>
              <a:buChar char="•"/>
            </a:pPr>
            <a:r>
              <a:rPr lang="en-GB" dirty="0" smtClean="0"/>
              <a:t>Working from home regularly</a:t>
            </a:r>
          </a:p>
          <a:p>
            <a:pPr marL="171450" indent="-171450" algn="l">
              <a:buFont typeface="Arial" panose="020B0604020202020204" pitchFamily="34" charset="0"/>
              <a:buChar char="•"/>
            </a:pPr>
            <a:r>
              <a:rPr lang="en-GB" dirty="0" smtClean="0"/>
              <a:t>Employer can pay employee to cover costs of working from home (income tax and NI free)</a:t>
            </a:r>
          </a:p>
          <a:p>
            <a:pPr marL="171450" indent="-171450" algn="l">
              <a:buFont typeface="Arial" panose="020B0604020202020204" pitchFamily="34" charset="0"/>
              <a:buChar char="•"/>
            </a:pPr>
            <a:r>
              <a:rPr lang="en-GB" dirty="0" smtClean="0"/>
              <a:t>£6 </a:t>
            </a:r>
            <a:r>
              <a:rPr lang="en-GB" dirty="0" err="1" smtClean="0"/>
              <a:t>pw</a:t>
            </a:r>
            <a:r>
              <a:rPr lang="en-GB" dirty="0" smtClean="0"/>
              <a:t> or £26 pm</a:t>
            </a:r>
          </a:p>
          <a:p>
            <a:pPr marL="171450" indent="-171450" algn="l">
              <a:buFont typeface="Arial" panose="020B0604020202020204" pitchFamily="34" charset="0"/>
              <a:buChar char="•"/>
            </a:pPr>
            <a:endParaRPr lang="en-GB" dirty="0"/>
          </a:p>
        </p:txBody>
      </p:sp>
      <p:pic>
        <p:nvPicPr>
          <p:cNvPr id="11" name="Picture Placeholder 10"/>
          <p:cNvPicPr>
            <a:picLocks noGrp="1" noChangeAspect="1"/>
          </p:cNvPicPr>
          <p:nvPr>
            <p:ph type="pic" sz="quarter" idx="21"/>
          </p:nvPr>
        </p:nvPicPr>
        <p:blipFill>
          <a:blip r:embed="rId2" cstate="hqprint">
            <a:extLst>
              <a:ext uri="{28A0092B-C50C-407E-A947-70E740481C1C}">
                <a14:useLocalDpi xmlns:a14="http://schemas.microsoft.com/office/drawing/2010/main" val="0"/>
              </a:ext>
            </a:extLst>
          </a:blip>
          <a:srcRect l="24133" r="24133"/>
          <a:stretch>
            <a:fillRect/>
          </a:stretch>
        </p:blipFill>
        <p:spPr/>
      </p:pic>
      <p:sp>
        <p:nvSpPr>
          <p:cNvPr id="6" name="Text Placeholder 5"/>
          <p:cNvSpPr>
            <a:spLocks noGrp="1"/>
          </p:cNvSpPr>
          <p:nvPr>
            <p:ph type="body" sz="quarter" idx="22"/>
          </p:nvPr>
        </p:nvSpPr>
        <p:spPr>
          <a:xfrm>
            <a:off x="5519292" y="208502"/>
            <a:ext cx="1585399" cy="2218934"/>
          </a:xfrm>
        </p:spPr>
        <p:txBody>
          <a:bodyPr/>
          <a:lstStyle/>
          <a:p>
            <a:pPr>
              <a:spcAft>
                <a:spcPts val="0"/>
              </a:spcAft>
            </a:pPr>
            <a:r>
              <a:rPr lang="en-GB" dirty="0" smtClean="0"/>
              <a:t>Home as office</a:t>
            </a:r>
          </a:p>
          <a:p>
            <a:pPr marL="171450" indent="-171450">
              <a:spcAft>
                <a:spcPts val="0"/>
              </a:spcAft>
              <a:buFont typeface="Arial" panose="020B0604020202020204" pitchFamily="34" charset="0"/>
              <a:buChar char="•"/>
            </a:pPr>
            <a:r>
              <a:rPr lang="en-GB" dirty="0" smtClean="0"/>
              <a:t>Employee can claim </a:t>
            </a:r>
            <a:r>
              <a:rPr lang="en-GB" dirty="0" err="1" smtClean="0"/>
              <a:t>exps</a:t>
            </a:r>
            <a:r>
              <a:rPr lang="en-GB" dirty="0" smtClean="0"/>
              <a:t> on tax return or Employer can pay additional costs </a:t>
            </a:r>
          </a:p>
          <a:p>
            <a:pPr marL="171450" indent="-171450">
              <a:spcAft>
                <a:spcPts val="0"/>
              </a:spcAft>
              <a:buFont typeface="Arial" panose="020B0604020202020204" pitchFamily="34" charset="0"/>
              <a:buChar char="•"/>
            </a:pPr>
            <a:r>
              <a:rPr lang="en-GB" dirty="0" smtClean="0"/>
              <a:t>Must carry out substantive duties at home and there is no facilities for employee at employers office</a:t>
            </a:r>
          </a:p>
          <a:p>
            <a:pPr marL="171450" indent="-171450">
              <a:spcAft>
                <a:spcPts val="0"/>
              </a:spcAft>
              <a:buFont typeface="Arial" panose="020B0604020202020204" pitchFamily="34" charset="0"/>
              <a:buChar char="•"/>
            </a:pPr>
            <a:r>
              <a:rPr lang="en-GB" dirty="0" smtClean="0"/>
              <a:t>Employee cannot choose between office or home before contract signed</a:t>
            </a:r>
            <a:endParaRPr lang="en-GB" dirty="0"/>
          </a:p>
        </p:txBody>
      </p:sp>
      <p:sp>
        <p:nvSpPr>
          <p:cNvPr id="8" name="Text Placeholder 7"/>
          <p:cNvSpPr>
            <a:spLocks noGrp="1"/>
          </p:cNvSpPr>
          <p:nvPr>
            <p:ph type="body" sz="quarter" idx="23"/>
          </p:nvPr>
        </p:nvSpPr>
        <p:spPr/>
        <p:txBody>
          <a:bodyPr/>
          <a:lstStyle/>
          <a:p>
            <a:pPr algn="l"/>
            <a:r>
              <a:rPr lang="en-GB" dirty="0" smtClean="0"/>
              <a:t>Ensure your contracts are up to date and reflect reality of arrangements</a:t>
            </a:r>
            <a:endParaRPr lang="en-GB" dirty="0"/>
          </a:p>
        </p:txBody>
      </p:sp>
      <p:sp>
        <p:nvSpPr>
          <p:cNvPr id="9" name="Text Placeholder 8"/>
          <p:cNvSpPr>
            <a:spLocks noGrp="1"/>
          </p:cNvSpPr>
          <p:nvPr>
            <p:ph type="body" sz="quarter" idx="25"/>
          </p:nvPr>
        </p:nvSpPr>
        <p:spPr>
          <a:xfrm>
            <a:off x="296936" y="2760512"/>
            <a:ext cx="5013705" cy="1928260"/>
          </a:xfrm>
        </p:spPr>
        <p:txBody>
          <a:bodyPr/>
          <a:lstStyle/>
          <a:p>
            <a:r>
              <a:rPr lang="en-GB" dirty="0" smtClean="0"/>
              <a:t>Working abroad</a:t>
            </a:r>
          </a:p>
          <a:p>
            <a:pPr marL="285750" indent="-285750">
              <a:buFont typeface="Arial" panose="020B0604020202020204" pitchFamily="34" charset="0"/>
              <a:buChar char="•"/>
            </a:pPr>
            <a:r>
              <a:rPr lang="en-GB" dirty="0" smtClean="0"/>
              <a:t>Risk permanent establishment created and corporation tax obligations (or equivalent)</a:t>
            </a:r>
          </a:p>
          <a:p>
            <a:pPr marL="285750" indent="-285750">
              <a:buFont typeface="Arial" panose="020B0604020202020204" pitchFamily="34" charset="0"/>
              <a:buChar char="•"/>
            </a:pPr>
            <a:r>
              <a:rPr lang="en-GB" dirty="0" smtClean="0"/>
              <a:t>Status  - employed/self employed rules in country</a:t>
            </a:r>
          </a:p>
          <a:p>
            <a:pPr marL="285750" indent="-285750">
              <a:buFont typeface="Arial" panose="020B0604020202020204" pitchFamily="34" charset="0"/>
              <a:buChar char="•"/>
            </a:pPr>
            <a:r>
              <a:rPr lang="en-GB" dirty="0" smtClean="0"/>
              <a:t>Payroll taxes –requirement to pay taxes abroad or UK?</a:t>
            </a:r>
          </a:p>
          <a:p>
            <a:pPr marL="285750" indent="-285750">
              <a:buFont typeface="Arial" panose="020B0604020202020204" pitchFamily="34" charset="0"/>
              <a:buChar char="•"/>
            </a:pPr>
            <a:r>
              <a:rPr lang="en-GB" dirty="0" smtClean="0"/>
              <a:t>Social security requirements may be UK and overseas</a:t>
            </a:r>
          </a:p>
          <a:p>
            <a:pPr marL="285750" indent="-285750">
              <a:buFont typeface="Arial" panose="020B0604020202020204" pitchFamily="34" charset="0"/>
              <a:buChar char="•"/>
            </a:pPr>
            <a:r>
              <a:rPr lang="en-GB" dirty="0" smtClean="0"/>
              <a:t>Withholding tax and double taxation arrangements</a:t>
            </a:r>
          </a:p>
          <a:p>
            <a:pPr marL="285750" indent="-285750">
              <a:buFont typeface="Arial" panose="020B0604020202020204" pitchFamily="34" charset="0"/>
              <a:buChar char="•"/>
            </a:pPr>
            <a:r>
              <a:rPr lang="en-GB" dirty="0" smtClean="0"/>
              <a:t>Tax residence?</a:t>
            </a:r>
          </a:p>
          <a:p>
            <a:pPr marL="285750" indent="-285750">
              <a:buFont typeface="Arial" panose="020B0604020202020204" pitchFamily="34" charset="0"/>
              <a:buChar char="•"/>
            </a:pPr>
            <a:endParaRPr lang="en-GB" dirty="0"/>
          </a:p>
        </p:txBody>
      </p:sp>
    </p:spTree>
    <p:extLst>
      <p:ext uri="{BB962C8B-B14F-4D97-AF65-F5344CB8AC3E}">
        <p14:creationId xmlns:p14="http://schemas.microsoft.com/office/powerpoint/2010/main" val="253501763"/>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4"/>
          </p:nvPr>
        </p:nvSpPr>
        <p:spPr>
          <a:xfrm>
            <a:off x="283610" y="2721874"/>
            <a:ext cx="4664309" cy="956836"/>
          </a:xfrm>
        </p:spPr>
        <p:txBody>
          <a:bodyPr/>
          <a:lstStyle/>
          <a:p>
            <a:r>
              <a:rPr lang="en-GB" sz="1400" b="1" dirty="0" smtClean="0"/>
              <a:t>Right to work checks</a:t>
            </a:r>
            <a:endParaRPr lang="en-GB" sz="1400" b="1" dirty="0"/>
          </a:p>
          <a:p>
            <a:r>
              <a:rPr lang="en-GB" sz="1400" dirty="0"/>
              <a:t>Changed on 1 </a:t>
            </a:r>
            <a:r>
              <a:rPr lang="en-GB" sz="1400" dirty="0" smtClean="0"/>
              <a:t>Oct 22 -depends </a:t>
            </a:r>
            <a:r>
              <a:rPr lang="en-GB" sz="1400" dirty="0"/>
              <a:t>on the immigration status of individual and their documents:</a:t>
            </a:r>
          </a:p>
          <a:p>
            <a:r>
              <a:rPr lang="en-GB" sz="1400" b="1" dirty="0"/>
              <a:t>Online check</a:t>
            </a:r>
            <a:r>
              <a:rPr lang="en-GB" sz="1400" dirty="0"/>
              <a:t>: Biometric residence permit, biometric card and frontier worker permit holders, EU settled status, EU Pre-settled status</a:t>
            </a:r>
          </a:p>
          <a:p>
            <a:r>
              <a:rPr lang="en-GB" sz="1400" b="1" dirty="0"/>
              <a:t>Manual or using an identity service provider</a:t>
            </a:r>
            <a:r>
              <a:rPr lang="en-GB" sz="1400" dirty="0"/>
              <a:t>: those not eligible for online checks (for example valid British and Irish passport holders)</a:t>
            </a:r>
          </a:p>
          <a:p>
            <a:endParaRPr lang="en-GB" sz="1200" dirty="0"/>
          </a:p>
        </p:txBody>
      </p:sp>
      <p:sp>
        <p:nvSpPr>
          <p:cNvPr id="3" name="Text Placeholder 2"/>
          <p:cNvSpPr>
            <a:spLocks noGrp="1"/>
          </p:cNvSpPr>
          <p:nvPr>
            <p:ph type="body" sz="quarter" idx="15"/>
          </p:nvPr>
        </p:nvSpPr>
        <p:spPr>
          <a:xfrm>
            <a:off x="283611" y="432167"/>
            <a:ext cx="2967589" cy="346503"/>
          </a:xfrm>
        </p:spPr>
        <p:txBody>
          <a:bodyPr/>
          <a:lstStyle/>
          <a:p>
            <a:r>
              <a:rPr lang="en-GB" dirty="0" smtClean="0"/>
              <a:t>Recent and future changes?</a:t>
            </a:r>
            <a:endParaRPr lang="en-GB" dirty="0"/>
          </a:p>
        </p:txBody>
      </p:sp>
      <p:sp>
        <p:nvSpPr>
          <p:cNvPr id="4" name="Text Placeholder 3"/>
          <p:cNvSpPr>
            <a:spLocks noGrp="1"/>
          </p:cNvSpPr>
          <p:nvPr>
            <p:ph type="body" sz="quarter" idx="19"/>
          </p:nvPr>
        </p:nvSpPr>
        <p:spPr>
          <a:xfrm>
            <a:off x="3657599" y="254001"/>
            <a:ext cx="1574801" cy="2106428"/>
          </a:xfrm>
        </p:spPr>
        <p:txBody>
          <a:bodyPr/>
          <a:lstStyle/>
          <a:p>
            <a:pPr algn="l"/>
            <a:r>
              <a:rPr lang="en-GB" dirty="0"/>
              <a:t>Neonatal care </a:t>
            </a:r>
            <a:r>
              <a:rPr lang="en-GB" dirty="0" smtClean="0"/>
              <a:t> bill</a:t>
            </a:r>
          </a:p>
          <a:p>
            <a:pPr algn="l"/>
            <a:endParaRPr lang="en-GB" dirty="0"/>
          </a:p>
          <a:p>
            <a:pPr algn="l"/>
            <a:r>
              <a:rPr lang="en-GB" dirty="0" smtClean="0"/>
              <a:t>Government </a:t>
            </a:r>
            <a:r>
              <a:rPr lang="en-GB" dirty="0"/>
              <a:t>backing in July. </a:t>
            </a:r>
            <a:r>
              <a:rPr lang="en-GB" dirty="0" smtClean="0"/>
              <a:t>This will from day one of </a:t>
            </a:r>
            <a:r>
              <a:rPr lang="en-GB" dirty="0" err="1" smtClean="0"/>
              <a:t>employement</a:t>
            </a:r>
            <a:endParaRPr lang="en-GB" dirty="0" smtClean="0"/>
          </a:p>
          <a:p>
            <a:pPr algn="l"/>
            <a:endParaRPr lang="en-GB" dirty="0"/>
          </a:p>
          <a:p>
            <a:pPr algn="l"/>
            <a:r>
              <a:rPr lang="en-GB" dirty="0"/>
              <a:t>Allow parents whose babies need hospital neonatal care to take 12 weeks paid leave in addition to their statutory maternity or paternity </a:t>
            </a:r>
            <a:r>
              <a:rPr lang="en-GB" dirty="0" smtClean="0"/>
              <a:t>leave</a:t>
            </a:r>
            <a:endParaRPr lang="en-GB" dirty="0"/>
          </a:p>
        </p:txBody>
      </p:sp>
      <p:pic>
        <p:nvPicPr>
          <p:cNvPr id="9" name="Picture Placeholder 8"/>
          <p:cNvPicPr>
            <a:picLocks noGrp="1" noChangeAspect="1"/>
          </p:cNvPicPr>
          <p:nvPr>
            <p:ph type="pic" sz="quarter" idx="21"/>
          </p:nvPr>
        </p:nvPicPr>
        <p:blipFill>
          <a:blip r:embed="rId2" cstate="hqprint">
            <a:extLst>
              <a:ext uri="{28A0092B-C50C-407E-A947-70E740481C1C}">
                <a14:useLocalDpi xmlns:a14="http://schemas.microsoft.com/office/drawing/2010/main" val="0"/>
              </a:ext>
            </a:extLst>
          </a:blip>
          <a:srcRect l="24133" r="24133"/>
          <a:stretch>
            <a:fillRect/>
          </a:stretch>
        </p:blipFill>
        <p:spPr/>
      </p:pic>
      <p:sp>
        <p:nvSpPr>
          <p:cNvPr id="6" name="Text Placeholder 5"/>
          <p:cNvSpPr>
            <a:spLocks noGrp="1"/>
          </p:cNvSpPr>
          <p:nvPr>
            <p:ph type="body" sz="quarter" idx="22"/>
          </p:nvPr>
        </p:nvSpPr>
        <p:spPr>
          <a:xfrm>
            <a:off x="5542718" y="432167"/>
            <a:ext cx="1593395" cy="2139579"/>
          </a:xfrm>
        </p:spPr>
        <p:txBody>
          <a:bodyPr/>
          <a:lstStyle/>
          <a:p>
            <a:pPr marL="0" lvl="0" indent="0">
              <a:lnSpc>
                <a:spcPct val="107000"/>
              </a:lnSpc>
              <a:spcBef>
                <a:spcPts val="1000"/>
              </a:spcBef>
              <a:spcAft>
                <a:spcPts val="0"/>
              </a:spcAft>
              <a:buClr>
                <a:srgbClr val="059592"/>
              </a:buClr>
            </a:pPr>
            <a:r>
              <a:rPr lang="en-GB" b="1" dirty="0">
                <a:solidFill>
                  <a:srgbClr val="059592"/>
                </a:solidFill>
                <a:latin typeface="Calibri Light" panose="020F0302020204030204"/>
                <a:cs typeface="+mn-cs"/>
              </a:rPr>
              <a:t>Gender Pay Gap Reporting</a:t>
            </a:r>
          </a:p>
          <a:p>
            <a:r>
              <a:rPr lang="en-GB" dirty="0" smtClean="0"/>
              <a:t>Intention to change  </a:t>
            </a:r>
            <a:r>
              <a:rPr lang="en-GB" dirty="0"/>
              <a:t>reporting obligations from those with 250 employees to </a:t>
            </a:r>
            <a:r>
              <a:rPr lang="en-GB" dirty="0" smtClean="0"/>
              <a:t>500 employees; and even perhaps as </a:t>
            </a:r>
            <a:r>
              <a:rPr lang="en-GB" dirty="0"/>
              <a:t>1,000 employees. </a:t>
            </a:r>
          </a:p>
        </p:txBody>
      </p:sp>
      <p:sp>
        <p:nvSpPr>
          <p:cNvPr id="7" name="Text Placeholder 6"/>
          <p:cNvSpPr>
            <a:spLocks noGrp="1"/>
          </p:cNvSpPr>
          <p:nvPr>
            <p:ph type="body" sz="quarter" idx="23"/>
          </p:nvPr>
        </p:nvSpPr>
        <p:spPr>
          <a:xfrm>
            <a:off x="5667711" y="3003914"/>
            <a:ext cx="1468401" cy="1928260"/>
          </a:xfrm>
        </p:spPr>
        <p:txBody>
          <a:bodyPr/>
          <a:lstStyle/>
          <a:p>
            <a:pPr algn="l"/>
            <a:r>
              <a:rPr lang="en-GB" b="1" dirty="0"/>
              <a:t>Ethnicity pay gap </a:t>
            </a:r>
            <a:r>
              <a:rPr lang="en-GB" b="1" dirty="0" smtClean="0"/>
              <a:t>reporting</a:t>
            </a:r>
          </a:p>
          <a:p>
            <a:pPr algn="l"/>
            <a:endParaRPr lang="en-GB" b="1" dirty="0"/>
          </a:p>
          <a:p>
            <a:pPr algn="l"/>
            <a:r>
              <a:rPr lang="en-GB" dirty="0"/>
              <a:t>Voluntary reporting is encouraged by the Government. The Government is due to publish guidance for employers on voluntary ethnicity pay reporting. </a:t>
            </a:r>
          </a:p>
          <a:p>
            <a:pPr algn="l"/>
            <a:endParaRPr lang="en-GB" b="1" dirty="0"/>
          </a:p>
        </p:txBody>
      </p:sp>
      <p:sp>
        <p:nvSpPr>
          <p:cNvPr id="8" name="Text Placeholder 7"/>
          <p:cNvSpPr>
            <a:spLocks noGrp="1"/>
          </p:cNvSpPr>
          <p:nvPr>
            <p:ph type="body" sz="quarter" idx="25"/>
          </p:nvPr>
        </p:nvSpPr>
        <p:spPr>
          <a:xfrm>
            <a:off x="283611" y="793614"/>
            <a:ext cx="3069189" cy="1928260"/>
          </a:xfrm>
        </p:spPr>
        <p:txBody>
          <a:bodyPr/>
          <a:lstStyle/>
          <a:p>
            <a:r>
              <a:rPr lang="en-GB" sz="1200" b="1" dirty="0"/>
              <a:t>GDPR and digital information bill</a:t>
            </a:r>
          </a:p>
          <a:p>
            <a:r>
              <a:rPr lang="en-GB" sz="1200" dirty="0"/>
              <a:t>In July the government introduced a bill intended to make the UK’s current GDPR regime less of a burden on businesses while retaining a global gold standard for data protection. </a:t>
            </a:r>
            <a:endParaRPr lang="en-GB" sz="1200" dirty="0" smtClean="0"/>
          </a:p>
          <a:p>
            <a:r>
              <a:rPr lang="en-GB" sz="1200" dirty="0" smtClean="0"/>
              <a:t>However </a:t>
            </a:r>
            <a:r>
              <a:rPr lang="en-GB" sz="1200" dirty="0"/>
              <a:t>at the recent Conservative Party Conference it was said that GDPR would be replaced by a business and consumer-friendly data protection regime. </a:t>
            </a:r>
          </a:p>
          <a:p>
            <a:endParaRPr lang="en-GB" sz="1200" b="1" dirty="0"/>
          </a:p>
        </p:txBody>
      </p:sp>
    </p:spTree>
    <p:extLst>
      <p:ext uri="{BB962C8B-B14F-4D97-AF65-F5344CB8AC3E}">
        <p14:creationId xmlns:p14="http://schemas.microsoft.com/office/powerpoint/2010/main" val="211919235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31285840-05F3-4B76-BCA2-27C6DE775EA6}"/>
              </a:ext>
            </a:extLst>
          </p:cNvPr>
          <p:cNvSpPr>
            <a:spLocks noGrp="1"/>
          </p:cNvSpPr>
          <p:nvPr>
            <p:ph type="body" sz="quarter" idx="18"/>
          </p:nvPr>
        </p:nvSpPr>
        <p:spPr>
          <a:xfrm>
            <a:off x="3284970" y="616675"/>
            <a:ext cx="5455205" cy="3987393"/>
          </a:xfrm>
        </p:spPr>
        <p:txBody>
          <a:bodyPr/>
          <a:lstStyle/>
          <a:p>
            <a:pPr marL="0" lvl="0" indent="0">
              <a:lnSpc>
                <a:spcPct val="107000"/>
              </a:lnSpc>
              <a:buNone/>
            </a:pPr>
            <a:r>
              <a:rPr lang="en-GB" sz="1400" b="1" dirty="0">
                <a:solidFill>
                  <a:schemeClr val="accent3"/>
                </a:solidFill>
              </a:rPr>
              <a:t>Employment law </a:t>
            </a:r>
            <a:r>
              <a:rPr lang="en-GB" sz="1400" b="1" dirty="0" smtClean="0">
                <a:solidFill>
                  <a:schemeClr val="accent3"/>
                </a:solidFill>
              </a:rPr>
              <a:t>bill</a:t>
            </a:r>
          </a:p>
          <a:p>
            <a:pPr marL="0" lvl="0" indent="0">
              <a:lnSpc>
                <a:spcPct val="107000"/>
              </a:lnSpc>
              <a:spcBef>
                <a:spcPts val="0"/>
              </a:spcBef>
              <a:buNone/>
            </a:pPr>
            <a:endParaRPr lang="en-GB" sz="1400" b="1" dirty="0">
              <a:solidFill>
                <a:schemeClr val="accent3"/>
              </a:solidFill>
            </a:endParaRPr>
          </a:p>
          <a:p>
            <a:pPr marL="538163" lvl="1" indent="-357188">
              <a:lnSpc>
                <a:spcPct val="107000"/>
              </a:lnSpc>
            </a:pPr>
            <a:r>
              <a:rPr lang="en-GB" dirty="0">
                <a:ea typeface="Calibri" panose="020F0502020204030204" pitchFamily="34" charset="0"/>
                <a:cs typeface="Times New Roman" panose="02020603050405020304" pitchFamily="18" charset="0"/>
              </a:rPr>
              <a:t>Right to request flexible working from day one</a:t>
            </a:r>
          </a:p>
          <a:p>
            <a:pPr marL="538163" lvl="1" indent="-357188">
              <a:lnSpc>
                <a:spcPct val="107000"/>
              </a:lnSpc>
            </a:pPr>
            <a:r>
              <a:rPr lang="en-GB" dirty="0">
                <a:ea typeface="Calibri" panose="020F0502020204030204" pitchFamily="34" charset="0"/>
                <a:cs typeface="Times New Roman" panose="02020603050405020304" pitchFamily="18" charset="0"/>
              </a:rPr>
              <a:t>Extending redundancy protection</a:t>
            </a:r>
          </a:p>
          <a:p>
            <a:pPr marL="538163" lvl="1" indent="-357188">
              <a:lnSpc>
                <a:spcPct val="107000"/>
              </a:lnSpc>
            </a:pPr>
            <a:r>
              <a:rPr lang="en-GB" dirty="0" smtClean="0">
                <a:ea typeface="Calibri" panose="020F0502020204030204" pitchFamily="34" charset="0"/>
                <a:cs typeface="Times New Roman" panose="02020603050405020304" pitchFamily="18" charset="0"/>
              </a:rPr>
              <a:t>A </a:t>
            </a:r>
            <a:r>
              <a:rPr lang="en-GB" dirty="0">
                <a:ea typeface="Calibri" panose="020F0502020204030204" pitchFamily="34" charset="0"/>
                <a:cs typeface="Times New Roman" panose="02020603050405020304" pitchFamily="18" charset="0"/>
              </a:rPr>
              <a:t>new right for carers to take one week of unpaid statutory leave each year</a:t>
            </a:r>
          </a:p>
          <a:p>
            <a:pPr marL="538163" lvl="1" indent="-357188">
              <a:lnSpc>
                <a:spcPct val="107000"/>
              </a:lnSpc>
            </a:pPr>
            <a:r>
              <a:rPr lang="en-GB" dirty="0">
                <a:ea typeface="Calibri" panose="020F0502020204030204" pitchFamily="34" charset="0"/>
                <a:cs typeface="Times New Roman" panose="02020603050405020304" pitchFamily="18" charset="0"/>
              </a:rPr>
              <a:t>The right for all workers with variable hours to request a more predictable and stable contract after 26 weeks’ service </a:t>
            </a:r>
            <a:endParaRPr lang="en-GB" dirty="0" smtClean="0">
              <a:ea typeface="Calibri" panose="020F0502020204030204" pitchFamily="34" charset="0"/>
              <a:cs typeface="Times New Roman" panose="02020603050405020304" pitchFamily="18" charset="0"/>
            </a:endParaRPr>
          </a:p>
          <a:p>
            <a:pPr marL="538163" lvl="1" indent="-357188">
              <a:lnSpc>
                <a:spcPct val="107000"/>
              </a:lnSpc>
            </a:pPr>
            <a:r>
              <a:rPr lang="en-GB" dirty="0" smtClean="0"/>
              <a:t>New </a:t>
            </a:r>
            <a:r>
              <a:rPr lang="en-GB" dirty="0"/>
              <a:t>duty for employers to prevent workplace sexual harassment and to bring back laws making employers responsible if employees are harassed by customers or third parties </a:t>
            </a:r>
            <a:endParaRPr lang="en-GB" dirty="0" smtClean="0"/>
          </a:p>
          <a:p>
            <a:pPr marL="538163" lvl="1" indent="-357188">
              <a:lnSpc>
                <a:spcPct val="107000"/>
              </a:lnSpc>
            </a:pPr>
            <a:r>
              <a:rPr lang="en-GB" dirty="0" smtClean="0"/>
              <a:t>Curb </a:t>
            </a:r>
            <a:r>
              <a:rPr lang="en-GB" dirty="0"/>
              <a:t>the used of confidentiality clauses and non-disclosure agreements in employment contracts and settlement </a:t>
            </a:r>
            <a:r>
              <a:rPr lang="en-GB" dirty="0" smtClean="0"/>
              <a:t>agreements</a:t>
            </a:r>
          </a:p>
          <a:p>
            <a:pPr marL="538163" lvl="1" indent="-357188">
              <a:lnSpc>
                <a:spcPct val="107000"/>
              </a:lnSpc>
            </a:pPr>
            <a:r>
              <a:rPr lang="en-GB" dirty="0" smtClean="0"/>
              <a:t>Requirement </a:t>
            </a:r>
            <a:r>
              <a:rPr lang="en-GB" dirty="0"/>
              <a:t>for employers to pass on all types </a:t>
            </a:r>
            <a:r>
              <a:rPr lang="en-GB" dirty="0" smtClean="0"/>
              <a:t>of </a:t>
            </a:r>
            <a:r>
              <a:rPr lang="en-GB" dirty="0"/>
              <a:t>service charges to their </a:t>
            </a:r>
            <a:r>
              <a:rPr lang="en-GB" dirty="0" smtClean="0"/>
              <a:t>workers.</a:t>
            </a:r>
            <a:endParaRPr lang="en-GB" dirty="0"/>
          </a:p>
          <a:p>
            <a:pPr marL="0" indent="0">
              <a:buNone/>
            </a:pPr>
            <a:endParaRPr lang="en-GB" dirty="0"/>
          </a:p>
        </p:txBody>
      </p:sp>
      <p:sp>
        <p:nvSpPr>
          <p:cNvPr id="4" name="Text Placeholder 3"/>
          <p:cNvSpPr>
            <a:spLocks noGrp="1"/>
          </p:cNvSpPr>
          <p:nvPr>
            <p:ph type="body" sz="quarter" idx="15"/>
          </p:nvPr>
        </p:nvSpPr>
        <p:spPr/>
        <p:txBody>
          <a:bodyPr/>
          <a:lstStyle/>
          <a:p>
            <a:r>
              <a:rPr lang="en-GB" sz="1800" b="1" dirty="0"/>
              <a:t>What’s on the horizon for 2022/2023</a:t>
            </a:r>
            <a:r>
              <a:rPr lang="en-GB" sz="1800" b="1" dirty="0" smtClean="0"/>
              <a:t>?</a:t>
            </a:r>
            <a:endParaRPr lang="en-GB" sz="1800" b="1" dirty="0"/>
          </a:p>
        </p:txBody>
      </p:sp>
    </p:spTree>
    <p:extLst>
      <p:ext uri="{BB962C8B-B14F-4D97-AF65-F5344CB8AC3E}">
        <p14:creationId xmlns:p14="http://schemas.microsoft.com/office/powerpoint/2010/main" val="3611251715"/>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8F19C30D-4CDF-DD44-8797-9A6EE0EB76C0}"/>
              </a:ext>
            </a:extLst>
          </p:cNvPr>
          <p:cNvSpPr>
            <a:spLocks noGrp="1"/>
          </p:cNvSpPr>
          <p:nvPr>
            <p:ph type="body" sz="quarter" idx="10"/>
          </p:nvPr>
        </p:nvSpPr>
        <p:spPr/>
        <p:txBody>
          <a:bodyPr/>
          <a:lstStyle/>
          <a:p>
            <a:r>
              <a:rPr lang="en-GB" dirty="0" smtClean="0"/>
              <a:t>Gift Aid – updates</a:t>
            </a:r>
            <a:endParaRPr lang="en-GB" dirty="0"/>
          </a:p>
        </p:txBody>
      </p:sp>
    </p:spTree>
    <p:extLst>
      <p:ext uri="{BB962C8B-B14F-4D97-AF65-F5344CB8AC3E}">
        <p14:creationId xmlns:p14="http://schemas.microsoft.com/office/powerpoint/2010/main" val="278607674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786340" y="1576968"/>
            <a:ext cx="4959668" cy="2321469"/>
          </a:xfrm>
          <a:prstGeom prst="rect">
            <a:avLst/>
          </a:prstGeom>
        </p:spPr>
        <p:txBody>
          <a:bodyPr wrap="square">
            <a:spAutoFit/>
          </a:bodyPr>
          <a:lstStyle/>
          <a:p>
            <a:pPr>
              <a:lnSpc>
                <a:spcPct val="107000"/>
              </a:lnSpc>
              <a:spcAft>
                <a:spcPts val="800"/>
              </a:spcAft>
            </a:pPr>
            <a:r>
              <a:rPr lang="en-GB" sz="1400" dirty="0" smtClean="0">
                <a:solidFill>
                  <a:schemeClr val="bg1"/>
                </a:solidFill>
                <a:latin typeface="Calibri Light" panose="020F0302020204030204" pitchFamily="34" charset="0"/>
                <a:ea typeface="Calibri" panose="020F0502020204030204" pitchFamily="34" charset="0"/>
                <a:cs typeface="Calibri Light" panose="020F0302020204030204" pitchFamily="34" charset="0"/>
              </a:rPr>
              <a:t>Budget - highlights</a:t>
            </a:r>
            <a:endParaRPr lang="en-GB" sz="1400" dirty="0" smtClean="0">
              <a:solidFill>
                <a:schemeClr val="bg1"/>
              </a:solidFill>
              <a:latin typeface="Calibri Light" panose="020F0302020204030204" pitchFamily="34" charset="0"/>
              <a:ea typeface="Calibri" panose="020F0502020204030204" pitchFamily="34" charset="0"/>
              <a:cs typeface="Calibri Light" panose="020F0302020204030204" pitchFamily="34" charset="0"/>
            </a:endParaRPr>
          </a:p>
          <a:p>
            <a:pPr>
              <a:lnSpc>
                <a:spcPct val="107000"/>
              </a:lnSpc>
              <a:spcAft>
                <a:spcPts val="800"/>
              </a:spcAft>
            </a:pPr>
            <a:r>
              <a:rPr lang="en-GB" sz="1400" dirty="0" smtClean="0">
                <a:solidFill>
                  <a:schemeClr val="bg1"/>
                </a:solidFill>
                <a:latin typeface="Calibri Light" panose="020F0302020204030204" pitchFamily="34" charset="0"/>
                <a:ea typeface="Calibri" panose="020F0502020204030204" pitchFamily="34" charset="0"/>
                <a:cs typeface="Calibri Light" panose="020F0302020204030204" pitchFamily="34" charset="0"/>
              </a:rPr>
              <a:t>IR35</a:t>
            </a:r>
          </a:p>
          <a:p>
            <a:pPr>
              <a:lnSpc>
                <a:spcPct val="107000"/>
              </a:lnSpc>
              <a:spcAft>
                <a:spcPts val="800"/>
              </a:spcAft>
            </a:pPr>
            <a:r>
              <a:rPr lang="en-GB" sz="1400" dirty="0" smtClean="0">
                <a:solidFill>
                  <a:schemeClr val="bg1"/>
                </a:solidFill>
                <a:latin typeface="Calibri Light" panose="020F0302020204030204" pitchFamily="34" charset="0"/>
                <a:ea typeface="Calibri" panose="020F0502020204030204" pitchFamily="34" charset="0"/>
                <a:cs typeface="Calibri Light" panose="020F0302020204030204" pitchFamily="34" charset="0"/>
              </a:rPr>
              <a:t>Holiday pay</a:t>
            </a:r>
          </a:p>
          <a:p>
            <a:pPr>
              <a:lnSpc>
                <a:spcPct val="107000"/>
              </a:lnSpc>
              <a:spcAft>
                <a:spcPts val="800"/>
              </a:spcAft>
            </a:pPr>
            <a:r>
              <a:rPr lang="en-GB" sz="1400" dirty="0" smtClean="0">
                <a:solidFill>
                  <a:schemeClr val="bg1"/>
                </a:solidFill>
                <a:latin typeface="Calibri Light" panose="020F0302020204030204" pitchFamily="34" charset="0"/>
                <a:ea typeface="Calibri" panose="020F0502020204030204" pitchFamily="34" charset="0"/>
                <a:cs typeface="Calibri Light" panose="020F0302020204030204" pitchFamily="34" charset="0"/>
              </a:rPr>
              <a:t>Working from home </a:t>
            </a:r>
            <a:r>
              <a:rPr lang="en-GB" sz="1400" dirty="0" smtClean="0">
                <a:solidFill>
                  <a:schemeClr val="bg1"/>
                </a:solidFill>
                <a:latin typeface="Calibri Light" panose="020F0302020204030204" pitchFamily="34" charset="0"/>
                <a:ea typeface="Calibri" panose="020F0502020204030204" pitchFamily="34" charset="0"/>
                <a:cs typeface="Calibri Light" panose="020F0302020204030204" pitchFamily="34" charset="0"/>
              </a:rPr>
              <a:t>issues</a:t>
            </a:r>
          </a:p>
          <a:p>
            <a:pPr>
              <a:lnSpc>
                <a:spcPct val="107000"/>
              </a:lnSpc>
              <a:spcAft>
                <a:spcPts val="800"/>
              </a:spcAft>
            </a:pPr>
            <a:r>
              <a:rPr lang="en-GB" sz="1400" dirty="0" smtClean="0">
                <a:solidFill>
                  <a:schemeClr val="bg1"/>
                </a:solidFill>
                <a:latin typeface="Calibri Light" panose="020F0302020204030204" pitchFamily="34" charset="0"/>
                <a:ea typeface="Calibri" panose="020F0502020204030204" pitchFamily="34" charset="0"/>
                <a:cs typeface="Calibri Light" panose="020F0302020204030204" pitchFamily="34" charset="0"/>
              </a:rPr>
              <a:t>Gift Aid – updates</a:t>
            </a:r>
          </a:p>
          <a:p>
            <a:pPr>
              <a:lnSpc>
                <a:spcPct val="107000"/>
              </a:lnSpc>
              <a:spcAft>
                <a:spcPts val="800"/>
              </a:spcAft>
            </a:pPr>
            <a:r>
              <a:rPr lang="en-GB" sz="1400" dirty="0" smtClean="0">
                <a:solidFill>
                  <a:schemeClr val="bg1"/>
                </a:solidFill>
                <a:latin typeface="Calibri Light" panose="020F0302020204030204" pitchFamily="34" charset="0"/>
                <a:ea typeface="Calibri" panose="020F0502020204030204" pitchFamily="34" charset="0"/>
                <a:cs typeface="Calibri Light" panose="020F0302020204030204" pitchFamily="34" charset="0"/>
              </a:rPr>
              <a:t>VAT - updates</a:t>
            </a:r>
            <a:endParaRPr lang="en-GB" sz="1400" dirty="0" smtClean="0">
              <a:solidFill>
                <a:schemeClr val="bg1"/>
              </a:solidFill>
              <a:latin typeface="Calibri Light" panose="020F0302020204030204" pitchFamily="34" charset="0"/>
              <a:ea typeface="Calibri" panose="020F0502020204030204" pitchFamily="34" charset="0"/>
              <a:cs typeface="Calibri Light" panose="020F0302020204030204" pitchFamily="34" charset="0"/>
            </a:endParaRPr>
          </a:p>
          <a:p>
            <a:pPr>
              <a:lnSpc>
                <a:spcPct val="107000"/>
              </a:lnSpc>
              <a:spcAft>
                <a:spcPts val="800"/>
              </a:spcAft>
            </a:pPr>
            <a:endParaRPr lang="en-GB" sz="1400" dirty="0">
              <a:solidFill>
                <a:schemeClr val="bg1"/>
              </a:solidFill>
              <a:latin typeface="Calibri Light" panose="020F0302020204030204" pitchFamily="34" charset="0"/>
              <a:ea typeface="Calibri" panose="020F0502020204030204" pitchFamily="34" charset="0"/>
              <a:cs typeface="Calibri Light" panose="020F0302020204030204" pitchFamily="34" charset="0"/>
            </a:endParaRPr>
          </a:p>
        </p:txBody>
      </p:sp>
    </p:spTree>
    <p:extLst>
      <p:ext uri="{BB962C8B-B14F-4D97-AF65-F5344CB8AC3E}">
        <p14:creationId xmlns:p14="http://schemas.microsoft.com/office/powerpoint/2010/main" val="206584297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0"/>
          </p:nvPr>
        </p:nvSpPr>
        <p:spPr/>
        <p:txBody>
          <a:bodyPr/>
          <a:lstStyle/>
          <a:p>
            <a:r>
              <a:rPr lang="en-GB" dirty="0" smtClean="0"/>
              <a:t>Loan waivers and claiming gift aid</a:t>
            </a:r>
            <a:endParaRPr lang="en-GB" dirty="0"/>
          </a:p>
        </p:txBody>
      </p:sp>
      <p:sp>
        <p:nvSpPr>
          <p:cNvPr id="4" name="Text Placeholder 3"/>
          <p:cNvSpPr>
            <a:spLocks noGrp="1"/>
          </p:cNvSpPr>
          <p:nvPr>
            <p:ph type="body" sz="quarter" idx="11"/>
          </p:nvPr>
        </p:nvSpPr>
        <p:spPr>
          <a:xfrm>
            <a:off x="785763" y="1838963"/>
            <a:ext cx="2444240" cy="346503"/>
          </a:xfrm>
        </p:spPr>
        <p:txBody>
          <a:bodyPr/>
          <a:lstStyle/>
          <a:p>
            <a:r>
              <a:rPr lang="en-GB" dirty="0" smtClean="0"/>
              <a:t>Text in paras 3.13 and 3.45 is updated and much clearer</a:t>
            </a:r>
          </a:p>
          <a:p>
            <a:endParaRPr lang="en-GB" dirty="0" smtClean="0"/>
          </a:p>
          <a:p>
            <a:r>
              <a:rPr lang="en-GB" dirty="0"/>
              <a:t>https://www.gov.uk/government/publications/charities-detailed-guidance-notes/chapter-3-gift-aid</a:t>
            </a:r>
          </a:p>
          <a:p>
            <a:endParaRPr lang="en-GB" dirty="0"/>
          </a:p>
        </p:txBody>
      </p:sp>
      <p:sp>
        <p:nvSpPr>
          <p:cNvPr id="5" name="Text Placeholder 4"/>
          <p:cNvSpPr>
            <a:spLocks noGrp="1"/>
          </p:cNvSpPr>
          <p:nvPr>
            <p:ph type="body" sz="quarter" idx="17"/>
          </p:nvPr>
        </p:nvSpPr>
        <p:spPr>
          <a:xfrm>
            <a:off x="4727159" y="587291"/>
            <a:ext cx="4013016" cy="3987393"/>
          </a:xfrm>
        </p:spPr>
        <p:txBody>
          <a:bodyPr/>
          <a:lstStyle/>
          <a:p>
            <a:r>
              <a:rPr lang="en-GB" dirty="0" smtClean="0"/>
              <a:t>Loan repayment waiver  - </a:t>
            </a:r>
            <a:r>
              <a:rPr lang="en-GB" dirty="0"/>
              <a:t>HMRC would expect there to be a legally enforceable document in </a:t>
            </a:r>
            <a:r>
              <a:rPr lang="en-GB" dirty="0" smtClean="0"/>
              <a:t>place – i.e. a deed</a:t>
            </a:r>
            <a:endParaRPr lang="en-GB" dirty="0"/>
          </a:p>
          <a:p>
            <a:r>
              <a:rPr lang="en-GB" dirty="0" smtClean="0"/>
              <a:t>HMRC </a:t>
            </a:r>
            <a:r>
              <a:rPr lang="en-GB" dirty="0"/>
              <a:t>published guidance in May </a:t>
            </a:r>
            <a:r>
              <a:rPr lang="en-GB" dirty="0" smtClean="0"/>
              <a:t>2021 </a:t>
            </a:r>
            <a:r>
              <a:rPr lang="en-GB" dirty="0"/>
              <a:t>confirming that Gift Aid can be claimed on Waived Refunds and Loan </a:t>
            </a:r>
            <a:r>
              <a:rPr lang="en-GB" dirty="0" smtClean="0"/>
              <a:t>Repayments</a:t>
            </a:r>
          </a:p>
          <a:p>
            <a:r>
              <a:rPr lang="en-GB" dirty="0" smtClean="0"/>
              <a:t>Gift aid claimable provided agreement </a:t>
            </a:r>
            <a:r>
              <a:rPr lang="en-GB" dirty="0"/>
              <a:t>to waive the loan/right to a refund is clear and </a:t>
            </a:r>
            <a:r>
              <a:rPr lang="en-GB" dirty="0" smtClean="0"/>
              <a:t>irrevocable</a:t>
            </a:r>
          </a:p>
          <a:p>
            <a:r>
              <a:rPr lang="en-GB" dirty="0" smtClean="0"/>
              <a:t>Hence reason for needing a </a:t>
            </a:r>
            <a:r>
              <a:rPr lang="en-GB" dirty="0"/>
              <a:t>paperwork </a:t>
            </a:r>
            <a:r>
              <a:rPr lang="en-GB" dirty="0" smtClean="0"/>
              <a:t>trail. Examples </a:t>
            </a:r>
            <a:r>
              <a:rPr lang="en-GB" dirty="0"/>
              <a:t>of this </a:t>
            </a:r>
            <a:r>
              <a:rPr lang="en-GB" dirty="0" smtClean="0"/>
              <a:t>for waived refunds could </a:t>
            </a:r>
            <a:r>
              <a:rPr lang="en-GB" dirty="0"/>
              <a:t>include</a:t>
            </a:r>
            <a:r>
              <a:rPr lang="en-GB" dirty="0" smtClean="0"/>
              <a:t>:</a:t>
            </a:r>
            <a:endParaRPr lang="en-GB" dirty="0"/>
          </a:p>
          <a:p>
            <a:pPr lvl="1"/>
            <a:r>
              <a:rPr lang="en-GB" dirty="0" smtClean="0"/>
              <a:t>email </a:t>
            </a:r>
            <a:r>
              <a:rPr lang="en-GB" dirty="0"/>
              <a:t>exchange</a:t>
            </a:r>
          </a:p>
          <a:p>
            <a:pPr lvl="1"/>
            <a:r>
              <a:rPr lang="en-GB" dirty="0" smtClean="0"/>
              <a:t>letter </a:t>
            </a:r>
            <a:r>
              <a:rPr lang="en-GB" dirty="0"/>
              <a:t>out to the taxpayer and their response</a:t>
            </a:r>
          </a:p>
          <a:p>
            <a:pPr lvl="1"/>
            <a:r>
              <a:rPr lang="en-GB" dirty="0" smtClean="0"/>
              <a:t>recorded </a:t>
            </a:r>
            <a:r>
              <a:rPr lang="en-GB" dirty="0"/>
              <a:t>telephone call</a:t>
            </a:r>
          </a:p>
        </p:txBody>
      </p:sp>
    </p:spTree>
    <p:extLst>
      <p:ext uri="{BB962C8B-B14F-4D97-AF65-F5344CB8AC3E}">
        <p14:creationId xmlns:p14="http://schemas.microsoft.com/office/powerpoint/2010/main" val="190060638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0"/>
          </p:nvPr>
        </p:nvSpPr>
        <p:spPr/>
        <p:txBody>
          <a:bodyPr/>
          <a:lstStyle/>
          <a:p>
            <a:r>
              <a:rPr lang="en-GB" dirty="0" smtClean="0"/>
              <a:t>Major donors and buildings</a:t>
            </a:r>
            <a:endParaRPr lang="en-GB" dirty="0"/>
          </a:p>
        </p:txBody>
      </p:sp>
      <p:sp>
        <p:nvSpPr>
          <p:cNvPr id="4" name="Text Placeholder 3"/>
          <p:cNvSpPr>
            <a:spLocks noGrp="1"/>
          </p:cNvSpPr>
          <p:nvPr>
            <p:ph type="body" sz="quarter" idx="11"/>
          </p:nvPr>
        </p:nvSpPr>
        <p:spPr>
          <a:xfrm>
            <a:off x="807930" y="1779757"/>
            <a:ext cx="2444240" cy="346503"/>
          </a:xfrm>
        </p:spPr>
        <p:txBody>
          <a:bodyPr/>
          <a:lstStyle/>
          <a:p>
            <a:r>
              <a:rPr lang="en-GB" dirty="0" smtClean="0"/>
              <a:t>3.19.8</a:t>
            </a:r>
          </a:p>
          <a:p>
            <a:endParaRPr lang="en-GB" dirty="0" smtClean="0"/>
          </a:p>
          <a:p>
            <a:r>
              <a:rPr lang="en-GB" dirty="0"/>
              <a:t>https://www.gov.uk/government/publications/charities-detailed-guidance-notes/chapter-3-gift-aid</a:t>
            </a:r>
          </a:p>
          <a:p>
            <a:endParaRPr lang="en-GB" dirty="0"/>
          </a:p>
        </p:txBody>
      </p:sp>
      <p:sp>
        <p:nvSpPr>
          <p:cNvPr id="5" name="Text Placeholder 4"/>
          <p:cNvSpPr>
            <a:spLocks noGrp="1"/>
          </p:cNvSpPr>
          <p:nvPr>
            <p:ph type="body" sz="quarter" idx="17"/>
          </p:nvPr>
        </p:nvSpPr>
        <p:spPr>
          <a:xfrm>
            <a:off x="4727159" y="587291"/>
            <a:ext cx="4013016" cy="3987393"/>
          </a:xfrm>
        </p:spPr>
        <p:txBody>
          <a:bodyPr/>
          <a:lstStyle/>
          <a:p>
            <a:r>
              <a:rPr lang="en-GB" dirty="0" smtClean="0"/>
              <a:t>Policy </a:t>
            </a:r>
            <a:r>
              <a:rPr lang="en-GB" dirty="0"/>
              <a:t>updated </a:t>
            </a:r>
            <a:endParaRPr lang="en-GB" dirty="0" smtClean="0"/>
          </a:p>
          <a:p>
            <a:r>
              <a:rPr lang="en-GB" dirty="0" smtClean="0"/>
              <a:t>Sometimes </a:t>
            </a:r>
            <a:r>
              <a:rPr lang="en-GB" b="1" dirty="0"/>
              <a:t>charities may want to </a:t>
            </a:r>
            <a:r>
              <a:rPr lang="en-GB" dirty="0"/>
              <a:t>name a building or part </a:t>
            </a:r>
            <a:r>
              <a:rPr lang="en-GB" dirty="0" smtClean="0"/>
              <a:t>thereof after </a:t>
            </a:r>
            <a:r>
              <a:rPr lang="en-GB" dirty="0"/>
              <a:t>an individual donor who’s provided a substantial donation to the </a:t>
            </a:r>
            <a:r>
              <a:rPr lang="en-GB" dirty="0" smtClean="0"/>
              <a:t>charity</a:t>
            </a:r>
          </a:p>
          <a:p>
            <a:r>
              <a:rPr lang="en-GB" dirty="0" smtClean="0"/>
              <a:t>Therefore avoid ‘naming rights’ contracts</a:t>
            </a:r>
          </a:p>
          <a:p>
            <a:r>
              <a:rPr lang="en-GB" dirty="0" smtClean="0"/>
              <a:t>Allow charity to acknowledge donation</a:t>
            </a:r>
          </a:p>
          <a:p>
            <a:r>
              <a:rPr lang="en-GB" dirty="0" smtClean="0"/>
              <a:t>……. </a:t>
            </a:r>
            <a:r>
              <a:rPr lang="en-GB" dirty="0"/>
              <a:t>as long as the naming does not act as an advertisement or sponsorship for a business, then </a:t>
            </a:r>
            <a:r>
              <a:rPr lang="en-GB" dirty="0" smtClean="0"/>
              <a:t>naming </a:t>
            </a:r>
            <a:r>
              <a:rPr lang="en-GB" dirty="0"/>
              <a:t>of </a:t>
            </a:r>
            <a:r>
              <a:rPr lang="en-GB" dirty="0" smtClean="0"/>
              <a:t>building </a:t>
            </a:r>
            <a:r>
              <a:rPr lang="en-GB" dirty="0"/>
              <a:t>or part </a:t>
            </a:r>
            <a:r>
              <a:rPr lang="en-GB" dirty="0" smtClean="0"/>
              <a:t>after individual </a:t>
            </a:r>
            <a:r>
              <a:rPr lang="en-GB" dirty="0"/>
              <a:t>donor would not be considered a </a:t>
            </a:r>
            <a:r>
              <a:rPr lang="en-GB" dirty="0" smtClean="0"/>
              <a:t>benefit </a:t>
            </a:r>
          </a:p>
        </p:txBody>
      </p:sp>
    </p:spTree>
    <p:extLst>
      <p:ext uri="{BB962C8B-B14F-4D97-AF65-F5344CB8AC3E}">
        <p14:creationId xmlns:p14="http://schemas.microsoft.com/office/powerpoint/2010/main" val="399934649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8F19C30D-4CDF-DD44-8797-9A6EE0EB76C0}"/>
              </a:ext>
            </a:extLst>
          </p:cNvPr>
          <p:cNvSpPr>
            <a:spLocks noGrp="1"/>
          </p:cNvSpPr>
          <p:nvPr>
            <p:ph type="body" sz="quarter" idx="10"/>
          </p:nvPr>
        </p:nvSpPr>
        <p:spPr/>
        <p:txBody>
          <a:bodyPr/>
          <a:lstStyle/>
          <a:p>
            <a:r>
              <a:rPr lang="en-GB" dirty="0" smtClean="0"/>
              <a:t>VAT– updates</a:t>
            </a:r>
            <a:endParaRPr lang="en-GB" dirty="0"/>
          </a:p>
        </p:txBody>
      </p:sp>
    </p:spTree>
    <p:extLst>
      <p:ext uri="{BB962C8B-B14F-4D97-AF65-F5344CB8AC3E}">
        <p14:creationId xmlns:p14="http://schemas.microsoft.com/office/powerpoint/2010/main" val="2567400859"/>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0"/>
          </p:nvPr>
        </p:nvSpPr>
        <p:spPr>
          <a:xfrm>
            <a:off x="5301732" y="205743"/>
            <a:ext cx="1559972" cy="346503"/>
          </a:xfrm>
        </p:spPr>
        <p:txBody>
          <a:bodyPr/>
          <a:lstStyle/>
          <a:p>
            <a:r>
              <a:rPr lang="en-GB" dirty="0"/>
              <a:t>Revenue and Customs Brief 10 (2022): VAT — business and non-business activities</a:t>
            </a:r>
          </a:p>
        </p:txBody>
      </p:sp>
      <p:sp>
        <p:nvSpPr>
          <p:cNvPr id="4" name="Text Placeholder 3"/>
          <p:cNvSpPr>
            <a:spLocks noGrp="1"/>
          </p:cNvSpPr>
          <p:nvPr>
            <p:ph type="body" sz="quarter" idx="11"/>
          </p:nvPr>
        </p:nvSpPr>
        <p:spPr/>
        <p:txBody>
          <a:bodyPr/>
          <a:lstStyle/>
          <a:p>
            <a:r>
              <a:rPr lang="en-GB" dirty="0" smtClean="0"/>
              <a:t>Issued in Jun 22</a:t>
            </a:r>
          </a:p>
          <a:p>
            <a:endParaRPr lang="en-GB" dirty="0" smtClean="0"/>
          </a:p>
          <a:p>
            <a:r>
              <a:rPr lang="en-GB" dirty="0" smtClean="0"/>
              <a:t>https</a:t>
            </a:r>
            <a:r>
              <a:rPr lang="en-GB" dirty="0"/>
              <a:t>://www.gov.uk/government/publications/revenue-and-customs-brief-10-2022-vat-business-and-non-business-activities</a:t>
            </a:r>
          </a:p>
        </p:txBody>
      </p:sp>
      <p:sp>
        <p:nvSpPr>
          <p:cNvPr id="5" name="Text Placeholder 4"/>
          <p:cNvSpPr>
            <a:spLocks noGrp="1"/>
          </p:cNvSpPr>
          <p:nvPr>
            <p:ph type="body" sz="quarter" idx="17"/>
          </p:nvPr>
        </p:nvSpPr>
        <p:spPr>
          <a:xfrm>
            <a:off x="247799" y="488615"/>
            <a:ext cx="4146583" cy="3987393"/>
          </a:xfrm>
        </p:spPr>
        <p:txBody>
          <a:bodyPr/>
          <a:lstStyle/>
          <a:p>
            <a:r>
              <a:rPr lang="en-GB" dirty="0"/>
              <a:t>Recent court cases have provided further clarification on how to determine whether or not an activity is a business </a:t>
            </a:r>
            <a:r>
              <a:rPr lang="en-GB" dirty="0" smtClean="0"/>
              <a:t>activity</a:t>
            </a:r>
          </a:p>
          <a:p>
            <a:r>
              <a:rPr lang="en-GB" dirty="0" smtClean="0"/>
              <a:t>In </a:t>
            </a:r>
            <a:r>
              <a:rPr lang="en-GB" dirty="0"/>
              <a:t>determining this, there should be no reliance on an organisation’s overall </a:t>
            </a:r>
            <a:r>
              <a:rPr lang="en-GB" b="1" dirty="0"/>
              <a:t>objective or profit </a:t>
            </a:r>
            <a:r>
              <a:rPr lang="en-GB" b="1" dirty="0" smtClean="0"/>
              <a:t>motive</a:t>
            </a:r>
          </a:p>
          <a:p>
            <a:r>
              <a:rPr lang="en-GB" b="1" dirty="0" smtClean="0"/>
              <a:t>Now Two stage test</a:t>
            </a:r>
          </a:p>
          <a:p>
            <a:r>
              <a:rPr lang="en-GB" dirty="0"/>
              <a:t>Test 1: The activity results in a supply of goods or services for consideration </a:t>
            </a:r>
            <a:endParaRPr lang="en-GB" dirty="0" smtClean="0"/>
          </a:p>
          <a:p>
            <a:pPr marL="0" indent="0">
              <a:buNone/>
            </a:pPr>
            <a:r>
              <a:rPr lang="en-GB" dirty="0" smtClean="0"/>
              <a:t>     (</a:t>
            </a:r>
            <a:r>
              <a:rPr lang="en-GB" dirty="0"/>
              <a:t>If not, then not a business activity) </a:t>
            </a:r>
            <a:endParaRPr lang="en-GB" dirty="0" smtClean="0"/>
          </a:p>
          <a:p>
            <a:r>
              <a:rPr lang="en-GB" dirty="0" smtClean="0"/>
              <a:t>Test </a:t>
            </a:r>
            <a:r>
              <a:rPr lang="en-GB" dirty="0"/>
              <a:t>2: The supply is made for the purpose of obtaining income therefrom (remuneration</a:t>
            </a:r>
            <a:r>
              <a:rPr lang="en-GB" dirty="0" smtClean="0"/>
              <a:t>)</a:t>
            </a:r>
          </a:p>
          <a:p>
            <a:pPr marL="0" indent="0">
              <a:buNone/>
            </a:pPr>
            <a:r>
              <a:rPr lang="en-GB" dirty="0" smtClean="0"/>
              <a:t>     </a:t>
            </a:r>
            <a:r>
              <a:rPr lang="en-GB" dirty="0"/>
              <a:t>(If not, then not a business activity</a:t>
            </a:r>
            <a:r>
              <a:rPr lang="en-GB" dirty="0" smtClean="0"/>
              <a:t>)</a:t>
            </a:r>
            <a:endParaRPr lang="en-GB" dirty="0"/>
          </a:p>
        </p:txBody>
      </p:sp>
    </p:spTree>
    <p:extLst>
      <p:ext uri="{BB962C8B-B14F-4D97-AF65-F5344CB8AC3E}">
        <p14:creationId xmlns:p14="http://schemas.microsoft.com/office/powerpoint/2010/main" val="261296886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sz="quarter" idx="14"/>
          </p:nvPr>
        </p:nvSpPr>
        <p:spPr>
          <a:xfrm>
            <a:off x="385581" y="958708"/>
            <a:ext cx="2754034" cy="956836"/>
          </a:xfrm>
        </p:spPr>
        <p:txBody>
          <a:bodyPr/>
          <a:lstStyle/>
          <a:p>
            <a:r>
              <a:rPr lang="en-GB" dirty="0" smtClean="0"/>
              <a:t>Concept </a:t>
            </a:r>
            <a:r>
              <a:rPr lang="en-GB" dirty="0"/>
              <a:t>of business is central to the operation </a:t>
            </a:r>
            <a:r>
              <a:rPr lang="en-GB" dirty="0" smtClean="0"/>
              <a:t>of </a:t>
            </a:r>
            <a:r>
              <a:rPr lang="en-GB" dirty="0"/>
              <a:t>UK VAT </a:t>
            </a:r>
            <a:r>
              <a:rPr lang="en-GB" dirty="0" smtClean="0"/>
              <a:t>system</a:t>
            </a:r>
            <a:endParaRPr lang="en-GB" dirty="0"/>
          </a:p>
        </p:txBody>
      </p:sp>
      <p:sp>
        <p:nvSpPr>
          <p:cNvPr id="6" name="Text Placeholder 5"/>
          <p:cNvSpPr>
            <a:spLocks noGrp="1"/>
          </p:cNvSpPr>
          <p:nvPr>
            <p:ph type="body" sz="quarter" idx="15"/>
          </p:nvPr>
        </p:nvSpPr>
        <p:spPr>
          <a:xfrm>
            <a:off x="390476" y="440635"/>
            <a:ext cx="2749139" cy="346503"/>
          </a:xfrm>
        </p:spPr>
        <p:txBody>
          <a:bodyPr/>
          <a:lstStyle/>
          <a:p>
            <a:r>
              <a:rPr lang="en-GB" dirty="0" smtClean="0"/>
              <a:t>Consideration – Test 1</a:t>
            </a:r>
            <a:endParaRPr lang="en-GB" dirty="0"/>
          </a:p>
        </p:txBody>
      </p:sp>
      <p:sp>
        <p:nvSpPr>
          <p:cNvPr id="8" name="Text Placeholder 7"/>
          <p:cNvSpPr>
            <a:spLocks noGrp="1"/>
          </p:cNvSpPr>
          <p:nvPr>
            <p:ph type="body" sz="quarter" idx="19"/>
          </p:nvPr>
        </p:nvSpPr>
        <p:spPr>
          <a:xfrm>
            <a:off x="3673995" y="268149"/>
            <a:ext cx="1549267" cy="1928260"/>
          </a:xfrm>
        </p:spPr>
        <p:txBody>
          <a:bodyPr/>
          <a:lstStyle/>
          <a:p>
            <a:pPr algn="l"/>
            <a:r>
              <a:rPr lang="en-GB" dirty="0"/>
              <a:t>Case law </a:t>
            </a:r>
            <a:r>
              <a:rPr lang="en-GB" dirty="0" smtClean="0"/>
              <a:t> -  </a:t>
            </a:r>
            <a:r>
              <a:rPr lang="en-GB" dirty="0"/>
              <a:t>business test must be applied to each activity </a:t>
            </a:r>
            <a:r>
              <a:rPr lang="en-GB" dirty="0" smtClean="0"/>
              <a:t>separately. </a:t>
            </a:r>
            <a:r>
              <a:rPr lang="en-GB" dirty="0"/>
              <a:t>While </a:t>
            </a:r>
            <a:r>
              <a:rPr lang="en-GB" dirty="0" smtClean="0"/>
              <a:t> </a:t>
            </a:r>
            <a:r>
              <a:rPr lang="en-GB" dirty="0"/>
              <a:t>intention of generating income is a component of the test, that is not the same as the intention to generate a profit. A supply can still be a business activity if it is intended that the income will be lower than the </a:t>
            </a:r>
            <a:r>
              <a:rPr lang="en-GB" dirty="0" smtClean="0"/>
              <a:t>cost</a:t>
            </a:r>
            <a:endParaRPr lang="en-GB" dirty="0"/>
          </a:p>
          <a:p>
            <a:endParaRPr lang="en-GB" dirty="0"/>
          </a:p>
          <a:p>
            <a:r>
              <a:rPr lang="en-GB" dirty="0"/>
              <a:t> Previous page</a:t>
            </a:r>
          </a:p>
          <a:p>
            <a:r>
              <a:rPr lang="en-GB" dirty="0"/>
              <a:t> Next page</a:t>
            </a:r>
          </a:p>
        </p:txBody>
      </p:sp>
      <p:pic>
        <p:nvPicPr>
          <p:cNvPr id="15" name="Picture Placeholder 14"/>
          <p:cNvPicPr>
            <a:picLocks noGrp="1" noChangeAspect="1"/>
          </p:cNvPicPr>
          <p:nvPr>
            <p:ph type="pic" sz="quarter" idx="21"/>
          </p:nvPr>
        </p:nvPicPr>
        <p:blipFill>
          <a:blip r:embed="rId2" cstate="hqprint">
            <a:extLst>
              <a:ext uri="{28A0092B-C50C-407E-A947-70E740481C1C}">
                <a14:useLocalDpi xmlns:a14="http://schemas.microsoft.com/office/drawing/2010/main" val="0"/>
              </a:ext>
            </a:extLst>
          </a:blip>
          <a:srcRect l="250" r="250"/>
          <a:stretch>
            <a:fillRect/>
          </a:stretch>
        </p:blipFill>
        <p:spPr/>
      </p:pic>
      <p:sp>
        <p:nvSpPr>
          <p:cNvPr id="10" name="Text Placeholder 9"/>
          <p:cNvSpPr>
            <a:spLocks noGrp="1"/>
          </p:cNvSpPr>
          <p:nvPr>
            <p:ph type="body" sz="quarter" idx="22"/>
          </p:nvPr>
        </p:nvSpPr>
        <p:spPr>
          <a:xfrm>
            <a:off x="5461015" y="238184"/>
            <a:ext cx="1756801" cy="1928260"/>
          </a:xfrm>
        </p:spPr>
        <p:txBody>
          <a:bodyPr/>
          <a:lstStyle/>
          <a:p>
            <a:r>
              <a:rPr lang="en-GB" dirty="0" smtClean="0"/>
              <a:t>Goods </a:t>
            </a:r>
            <a:r>
              <a:rPr lang="en-GB" dirty="0"/>
              <a:t>or services are not provided for </a:t>
            </a:r>
            <a:r>
              <a:rPr lang="en-GB" dirty="0" smtClean="0"/>
              <a:t>consideration: </a:t>
            </a:r>
          </a:p>
          <a:p>
            <a:pPr marL="171450" indent="-171450">
              <a:buFont typeface="Arial" panose="020B0604020202020204" pitchFamily="34" charset="0"/>
              <a:buChar char="•"/>
            </a:pPr>
            <a:r>
              <a:rPr lang="en-GB" dirty="0" smtClean="0"/>
              <a:t>provided for free</a:t>
            </a:r>
            <a:endParaRPr lang="en-GB" dirty="0"/>
          </a:p>
          <a:p>
            <a:pPr marL="171450" indent="-171450">
              <a:buFont typeface="Arial" panose="020B0604020202020204" pitchFamily="34" charset="0"/>
              <a:buChar char="•"/>
            </a:pPr>
            <a:r>
              <a:rPr lang="en-GB" dirty="0"/>
              <a:t>payment is </a:t>
            </a:r>
            <a:r>
              <a:rPr lang="en-GB" dirty="0" smtClean="0"/>
              <a:t>made but not consideration – </a:t>
            </a:r>
            <a:r>
              <a:rPr lang="en-GB" dirty="0" err="1" smtClean="0"/>
              <a:t>eg</a:t>
            </a:r>
            <a:r>
              <a:rPr lang="en-GB" dirty="0" smtClean="0"/>
              <a:t> parking </a:t>
            </a:r>
            <a:r>
              <a:rPr lang="en-GB" dirty="0"/>
              <a:t>fine </a:t>
            </a:r>
          </a:p>
          <a:p>
            <a:pPr marL="171450" indent="-171450">
              <a:buFont typeface="Arial" panose="020B0604020202020204" pitchFamily="34" charset="0"/>
              <a:buChar char="•"/>
            </a:pPr>
            <a:r>
              <a:rPr lang="en-GB" dirty="0" smtClean="0"/>
              <a:t>there </a:t>
            </a:r>
            <a:r>
              <a:rPr lang="en-GB" dirty="0"/>
              <a:t>is no link between </a:t>
            </a:r>
            <a:r>
              <a:rPr lang="en-GB" dirty="0" smtClean="0"/>
              <a:t>supply and </a:t>
            </a:r>
            <a:r>
              <a:rPr lang="en-GB" dirty="0"/>
              <a:t>payment received (see VATSC05100</a:t>
            </a:r>
            <a:r>
              <a:rPr lang="en-GB" dirty="0" smtClean="0"/>
              <a:t>)</a:t>
            </a:r>
            <a:endParaRPr lang="en-GB" dirty="0"/>
          </a:p>
          <a:p>
            <a:pPr marL="171450" indent="-171450">
              <a:buFont typeface="Arial" panose="020B0604020202020204" pitchFamily="34" charset="0"/>
              <a:buChar char="•"/>
            </a:pPr>
            <a:r>
              <a:rPr lang="en-GB" dirty="0"/>
              <a:t>Money is freely given as </a:t>
            </a:r>
            <a:r>
              <a:rPr lang="en-GB" dirty="0" smtClean="0"/>
              <a:t>donation</a:t>
            </a:r>
            <a:endParaRPr lang="en-GB" dirty="0"/>
          </a:p>
        </p:txBody>
      </p:sp>
      <p:sp>
        <p:nvSpPr>
          <p:cNvPr id="11" name="Text Placeholder 10"/>
          <p:cNvSpPr>
            <a:spLocks noGrp="1"/>
          </p:cNvSpPr>
          <p:nvPr>
            <p:ph type="body" sz="quarter" idx="23"/>
          </p:nvPr>
        </p:nvSpPr>
        <p:spPr>
          <a:xfrm>
            <a:off x="7461954" y="563324"/>
            <a:ext cx="1483028" cy="1928258"/>
          </a:xfrm>
        </p:spPr>
        <p:txBody>
          <a:bodyPr/>
          <a:lstStyle/>
          <a:p>
            <a:pPr algn="l"/>
            <a:r>
              <a:rPr lang="en-GB" dirty="0" smtClean="0"/>
              <a:t>Other Non business activity:</a:t>
            </a:r>
          </a:p>
          <a:p>
            <a:pPr algn="l"/>
            <a:endParaRPr lang="en-GB" dirty="0" smtClean="0"/>
          </a:p>
          <a:p>
            <a:pPr algn="l"/>
            <a:r>
              <a:rPr lang="en-GB" dirty="0" smtClean="0"/>
              <a:t>The </a:t>
            </a:r>
            <a:r>
              <a:rPr lang="en-GB" dirty="0"/>
              <a:t>activity is otherwise outside the scope of VAT, for example many statutory functions undertaken by public </a:t>
            </a:r>
            <a:r>
              <a:rPr lang="en-GB" dirty="0" smtClean="0"/>
              <a:t>bodies</a:t>
            </a:r>
            <a:endParaRPr lang="en-GB" dirty="0"/>
          </a:p>
          <a:p>
            <a:pPr algn="l"/>
            <a:endParaRPr lang="en-GB" dirty="0"/>
          </a:p>
        </p:txBody>
      </p:sp>
      <p:sp>
        <p:nvSpPr>
          <p:cNvPr id="12" name="Text Placeholder 4"/>
          <p:cNvSpPr txBox="1">
            <a:spLocks/>
          </p:cNvSpPr>
          <p:nvPr/>
        </p:nvSpPr>
        <p:spPr>
          <a:xfrm>
            <a:off x="390476" y="1818197"/>
            <a:ext cx="3039381" cy="956836"/>
          </a:xfrm>
          <a:prstGeom prst="rect">
            <a:avLst/>
          </a:prstGeom>
        </p:spPr>
        <p:txBody>
          <a:bodyPr lIns="0" tIns="0" rIns="0" bIns="0" numCol="1" spcCol="360000"/>
          <a:lstStyle>
            <a:lvl1pPr marL="3175" indent="-3175" algn="l" defTabSz="914400" rtl="0" eaLnBrk="1" latinLnBrk="0" hangingPunct="1">
              <a:lnSpc>
                <a:spcPct val="90000"/>
              </a:lnSpc>
              <a:spcBef>
                <a:spcPts val="0"/>
              </a:spcBef>
              <a:spcAft>
                <a:spcPts val="500"/>
              </a:spcAft>
              <a:buFont typeface="Arial" panose="020B0604020202020204" pitchFamily="34" charset="0"/>
              <a:buNone/>
              <a:tabLst/>
              <a:defRPr sz="1600" b="0" i="0" kern="1200">
                <a:solidFill>
                  <a:schemeClr val="tx1">
                    <a:lumMod val="95000"/>
                    <a:lumOff val="5000"/>
                  </a:schemeClr>
                </a:solidFill>
                <a:latin typeface="Calibri Light" panose="020F0302020204030204" pitchFamily="34" charset="0"/>
                <a:ea typeface="+mn-ea"/>
                <a:cs typeface="Calibri Light" panose="020F0302020204030204" pitchFamily="34" charset="0"/>
              </a:defRPr>
            </a:lvl1pPr>
            <a:lvl2pPr marL="685800" indent="-22860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dirty="0" smtClean="0"/>
              <a:t>An activity will fall within the scope of VAT when all the conditions listed in sections 4(1) and 5(2) of VAT Act 1994 are met:</a:t>
            </a:r>
          </a:p>
          <a:p>
            <a:pPr marL="285750" indent="-285750">
              <a:buFont typeface="Arial" panose="020B0604020202020204" pitchFamily="34" charset="0"/>
              <a:buChar char="•"/>
            </a:pPr>
            <a:r>
              <a:rPr lang="en-GB" dirty="0" smtClean="0"/>
              <a:t>it is done for consideration</a:t>
            </a:r>
          </a:p>
          <a:p>
            <a:pPr marL="285750" indent="-285750">
              <a:buFont typeface="Arial" panose="020B0604020202020204" pitchFamily="34" charset="0"/>
              <a:buChar char="•"/>
            </a:pPr>
            <a:r>
              <a:rPr lang="en-GB" dirty="0" smtClean="0"/>
              <a:t>it is a supply of goods or services</a:t>
            </a:r>
          </a:p>
          <a:p>
            <a:pPr marL="285750" indent="-285750">
              <a:buFont typeface="Arial" panose="020B0604020202020204" pitchFamily="34" charset="0"/>
              <a:buChar char="•"/>
            </a:pPr>
            <a:r>
              <a:rPr lang="en-GB" dirty="0" smtClean="0"/>
              <a:t>supply is made in the UK</a:t>
            </a:r>
          </a:p>
          <a:p>
            <a:pPr marL="285750" indent="-285750">
              <a:buFont typeface="Arial" panose="020B0604020202020204" pitchFamily="34" charset="0"/>
              <a:buChar char="•"/>
            </a:pPr>
            <a:r>
              <a:rPr lang="en-GB" dirty="0" smtClean="0"/>
              <a:t>it is made by a taxable person</a:t>
            </a:r>
          </a:p>
          <a:p>
            <a:pPr marL="285750" indent="-285750">
              <a:buFont typeface="Arial" panose="020B0604020202020204" pitchFamily="34" charset="0"/>
              <a:buChar char="•"/>
            </a:pPr>
            <a:r>
              <a:rPr lang="en-GB" dirty="0" smtClean="0"/>
              <a:t>it is made in the course or furtherance of any business carried on or to be carried on by that person</a:t>
            </a:r>
            <a:endParaRPr lang="en-GB" dirty="0"/>
          </a:p>
        </p:txBody>
      </p:sp>
      <p:sp>
        <p:nvSpPr>
          <p:cNvPr id="13" name="Rectangle 12"/>
          <p:cNvSpPr/>
          <p:nvPr/>
        </p:nvSpPr>
        <p:spPr>
          <a:xfrm>
            <a:off x="5398883" y="2577266"/>
            <a:ext cx="1881064" cy="2492990"/>
          </a:xfrm>
          <a:prstGeom prst="rect">
            <a:avLst/>
          </a:prstGeom>
        </p:spPr>
        <p:txBody>
          <a:bodyPr wrap="square">
            <a:spAutoFit/>
          </a:bodyPr>
          <a:lstStyle/>
          <a:p>
            <a:r>
              <a:rPr lang="en-GB" sz="1200" dirty="0" smtClean="0">
                <a:solidFill>
                  <a:schemeClr val="bg1"/>
                </a:solidFill>
              </a:rPr>
              <a:t>If </a:t>
            </a:r>
            <a:r>
              <a:rPr lang="en-GB" sz="1200" dirty="0">
                <a:solidFill>
                  <a:schemeClr val="bg1"/>
                </a:solidFill>
              </a:rPr>
              <a:t>a grant is given for a particular purpose and </a:t>
            </a:r>
            <a:r>
              <a:rPr lang="en-GB" sz="1200" dirty="0" smtClean="0">
                <a:solidFill>
                  <a:schemeClr val="bg1"/>
                </a:solidFill>
              </a:rPr>
              <a:t> </a:t>
            </a:r>
            <a:r>
              <a:rPr lang="en-GB" sz="1200" dirty="0">
                <a:solidFill>
                  <a:schemeClr val="bg1"/>
                </a:solidFill>
              </a:rPr>
              <a:t>person providing it, or other persons specified by them, receive the benefit, then </a:t>
            </a:r>
            <a:r>
              <a:rPr lang="en-GB" sz="1200" dirty="0" smtClean="0">
                <a:solidFill>
                  <a:schemeClr val="bg1"/>
                </a:solidFill>
              </a:rPr>
              <a:t>the grant </a:t>
            </a:r>
            <a:r>
              <a:rPr lang="en-GB" sz="1200" dirty="0">
                <a:solidFill>
                  <a:schemeClr val="bg1"/>
                </a:solidFill>
              </a:rPr>
              <a:t>may be consideration. </a:t>
            </a:r>
            <a:r>
              <a:rPr lang="en-GB" sz="1200" dirty="0" smtClean="0">
                <a:solidFill>
                  <a:schemeClr val="bg1"/>
                </a:solidFill>
              </a:rPr>
              <a:t>E.g. research grant - </a:t>
            </a:r>
            <a:r>
              <a:rPr lang="en-GB" sz="1200" dirty="0">
                <a:solidFill>
                  <a:schemeClr val="bg1"/>
                </a:solidFill>
              </a:rPr>
              <a:t>beneficial results will become </a:t>
            </a:r>
            <a:r>
              <a:rPr lang="en-GB" sz="1200" dirty="0" smtClean="0">
                <a:solidFill>
                  <a:schemeClr val="bg1"/>
                </a:solidFill>
              </a:rPr>
              <a:t>property </a:t>
            </a:r>
            <a:r>
              <a:rPr lang="en-GB" sz="1200" dirty="0">
                <a:solidFill>
                  <a:schemeClr val="bg1"/>
                </a:solidFill>
              </a:rPr>
              <a:t>of </a:t>
            </a:r>
            <a:r>
              <a:rPr lang="en-GB" sz="1200" dirty="0" smtClean="0">
                <a:solidFill>
                  <a:schemeClr val="bg1"/>
                </a:solidFill>
              </a:rPr>
              <a:t> </a:t>
            </a:r>
            <a:r>
              <a:rPr lang="en-GB" sz="1200" dirty="0">
                <a:solidFill>
                  <a:schemeClr val="bg1"/>
                </a:solidFill>
              </a:rPr>
              <a:t>person providing </a:t>
            </a:r>
            <a:r>
              <a:rPr lang="en-GB" sz="1200" dirty="0" smtClean="0">
                <a:solidFill>
                  <a:schemeClr val="bg1"/>
                </a:solidFill>
              </a:rPr>
              <a:t>grant - grant </a:t>
            </a:r>
            <a:r>
              <a:rPr lang="en-GB" sz="1200" dirty="0">
                <a:solidFill>
                  <a:schemeClr val="bg1"/>
                </a:solidFill>
              </a:rPr>
              <a:t>is consideration for </a:t>
            </a:r>
            <a:r>
              <a:rPr lang="en-GB" sz="1200" dirty="0" smtClean="0">
                <a:solidFill>
                  <a:schemeClr val="bg1"/>
                </a:solidFill>
              </a:rPr>
              <a:t>provision </a:t>
            </a:r>
            <a:r>
              <a:rPr lang="en-GB" sz="1200" dirty="0">
                <a:solidFill>
                  <a:schemeClr val="bg1"/>
                </a:solidFill>
              </a:rPr>
              <a:t>of </a:t>
            </a:r>
            <a:r>
              <a:rPr lang="en-GB" sz="1200" dirty="0" smtClean="0">
                <a:solidFill>
                  <a:schemeClr val="bg1"/>
                </a:solidFill>
              </a:rPr>
              <a:t>research services</a:t>
            </a:r>
            <a:endParaRPr lang="en-GB" sz="1200" dirty="0">
              <a:solidFill>
                <a:schemeClr val="bg1"/>
              </a:solidFill>
            </a:endParaRPr>
          </a:p>
        </p:txBody>
      </p:sp>
    </p:spTree>
    <p:extLst>
      <p:ext uri="{BB962C8B-B14F-4D97-AF65-F5344CB8AC3E}">
        <p14:creationId xmlns:p14="http://schemas.microsoft.com/office/powerpoint/2010/main" val="405833015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sz="quarter" idx="14"/>
          </p:nvPr>
        </p:nvSpPr>
        <p:spPr>
          <a:xfrm>
            <a:off x="217961" y="798047"/>
            <a:ext cx="2936520" cy="956836"/>
          </a:xfrm>
        </p:spPr>
        <p:txBody>
          <a:bodyPr/>
          <a:lstStyle/>
          <a:p>
            <a:r>
              <a:rPr lang="en-GB" dirty="0"/>
              <a:t>“carried out for the purpose of obtaining income” </a:t>
            </a:r>
            <a:endParaRPr lang="en-GB" dirty="0" smtClean="0"/>
          </a:p>
          <a:p>
            <a:r>
              <a:rPr lang="en-GB" dirty="0" smtClean="0"/>
              <a:t>It </a:t>
            </a:r>
            <a:r>
              <a:rPr lang="en-GB" dirty="0"/>
              <a:t>is also </a:t>
            </a:r>
            <a:r>
              <a:rPr lang="en-GB" dirty="0" smtClean="0"/>
              <a:t>objective </a:t>
            </a:r>
            <a:r>
              <a:rPr lang="en-GB" dirty="0"/>
              <a:t>test, i.e. it must be determined from the outside </a:t>
            </a:r>
            <a:r>
              <a:rPr lang="en-GB" dirty="0" smtClean="0"/>
              <a:t>observer’s standpoint</a:t>
            </a:r>
            <a:r>
              <a:rPr lang="en-GB" dirty="0"/>
              <a:t>, and not based on subjective views of </a:t>
            </a:r>
            <a:r>
              <a:rPr lang="en-GB" dirty="0" smtClean="0"/>
              <a:t>charity</a:t>
            </a:r>
            <a:endParaRPr lang="en-GB" dirty="0"/>
          </a:p>
        </p:txBody>
      </p:sp>
      <p:sp>
        <p:nvSpPr>
          <p:cNvPr id="6" name="Text Placeholder 5"/>
          <p:cNvSpPr>
            <a:spLocks noGrp="1"/>
          </p:cNvSpPr>
          <p:nvPr>
            <p:ph type="body" sz="quarter" idx="15"/>
          </p:nvPr>
        </p:nvSpPr>
        <p:spPr>
          <a:xfrm>
            <a:off x="217961" y="427359"/>
            <a:ext cx="2749139" cy="346503"/>
          </a:xfrm>
        </p:spPr>
        <p:txBody>
          <a:bodyPr/>
          <a:lstStyle/>
          <a:p>
            <a:r>
              <a:rPr lang="en-GB" dirty="0" smtClean="0"/>
              <a:t>Remuneration – Test 2</a:t>
            </a:r>
            <a:endParaRPr lang="en-GB" dirty="0"/>
          </a:p>
        </p:txBody>
      </p:sp>
      <p:sp>
        <p:nvSpPr>
          <p:cNvPr id="8" name="Text Placeholder 7"/>
          <p:cNvSpPr>
            <a:spLocks noGrp="1"/>
          </p:cNvSpPr>
          <p:nvPr>
            <p:ph type="body" sz="quarter" idx="19"/>
          </p:nvPr>
        </p:nvSpPr>
        <p:spPr>
          <a:xfrm>
            <a:off x="3774881" y="268149"/>
            <a:ext cx="1448381" cy="1928260"/>
          </a:xfrm>
        </p:spPr>
        <p:txBody>
          <a:bodyPr/>
          <a:lstStyle/>
          <a:p>
            <a:pPr algn="l"/>
            <a:r>
              <a:rPr lang="en-GB" dirty="0" smtClean="0"/>
              <a:t>Is </a:t>
            </a:r>
            <a:r>
              <a:rPr lang="en-GB" dirty="0"/>
              <a:t>a purpose of the consideration to create income?</a:t>
            </a:r>
          </a:p>
          <a:p>
            <a:r>
              <a:rPr lang="en-GB" dirty="0"/>
              <a:t> </a:t>
            </a:r>
          </a:p>
        </p:txBody>
      </p:sp>
      <p:pic>
        <p:nvPicPr>
          <p:cNvPr id="15" name="Picture Placeholder 14"/>
          <p:cNvPicPr>
            <a:picLocks noGrp="1" noChangeAspect="1"/>
          </p:cNvPicPr>
          <p:nvPr>
            <p:ph type="pic" sz="quarter" idx="21"/>
          </p:nvPr>
        </p:nvPicPr>
        <p:blipFill>
          <a:blip r:embed="rId2" cstate="hqprint">
            <a:extLst>
              <a:ext uri="{28A0092B-C50C-407E-A947-70E740481C1C}">
                <a14:useLocalDpi xmlns:a14="http://schemas.microsoft.com/office/drawing/2010/main" val="0"/>
              </a:ext>
            </a:extLst>
          </a:blip>
          <a:srcRect l="250" r="250"/>
          <a:stretch>
            <a:fillRect/>
          </a:stretch>
        </p:blipFill>
        <p:spPr/>
      </p:pic>
      <p:sp>
        <p:nvSpPr>
          <p:cNvPr id="10" name="Text Placeholder 9"/>
          <p:cNvSpPr>
            <a:spLocks noGrp="1"/>
          </p:cNvSpPr>
          <p:nvPr>
            <p:ph type="body" sz="quarter" idx="22"/>
          </p:nvPr>
        </p:nvSpPr>
        <p:spPr>
          <a:xfrm>
            <a:off x="5552184" y="238184"/>
            <a:ext cx="1289370" cy="1928260"/>
          </a:xfrm>
        </p:spPr>
        <p:txBody>
          <a:bodyPr/>
          <a:lstStyle/>
          <a:p>
            <a:r>
              <a:rPr lang="en-GB" dirty="0">
                <a:solidFill>
                  <a:srgbClr val="0B0C0C"/>
                </a:solidFill>
                <a:latin typeface="GDS Transport"/>
              </a:rPr>
              <a:t>Is there an intention to make a </a:t>
            </a:r>
            <a:r>
              <a:rPr lang="en-GB" dirty="0" smtClean="0">
                <a:solidFill>
                  <a:srgbClr val="0B0C0C"/>
                </a:solidFill>
                <a:latin typeface="GDS Transport"/>
              </a:rPr>
              <a:t>profit?</a:t>
            </a:r>
            <a:endParaRPr lang="en-GB" dirty="0"/>
          </a:p>
        </p:txBody>
      </p:sp>
      <p:sp>
        <p:nvSpPr>
          <p:cNvPr id="11" name="Text Placeholder 10"/>
          <p:cNvSpPr>
            <a:spLocks noGrp="1"/>
          </p:cNvSpPr>
          <p:nvPr>
            <p:ph type="body" sz="quarter" idx="23"/>
          </p:nvPr>
        </p:nvSpPr>
        <p:spPr>
          <a:xfrm>
            <a:off x="7461954" y="563324"/>
            <a:ext cx="1483028" cy="1928258"/>
          </a:xfrm>
        </p:spPr>
        <p:txBody>
          <a:bodyPr/>
          <a:lstStyle/>
          <a:p>
            <a:pPr algn="l"/>
            <a:r>
              <a:rPr lang="en-GB" dirty="0" smtClean="0"/>
              <a:t>Is </a:t>
            </a:r>
            <a:r>
              <a:rPr lang="en-GB" dirty="0"/>
              <a:t>the payment so low as to be a concession?</a:t>
            </a:r>
            <a:endParaRPr lang="en-GB" dirty="0"/>
          </a:p>
        </p:txBody>
      </p:sp>
      <p:sp>
        <p:nvSpPr>
          <p:cNvPr id="12" name="Text Placeholder 4"/>
          <p:cNvSpPr txBox="1">
            <a:spLocks/>
          </p:cNvSpPr>
          <p:nvPr/>
        </p:nvSpPr>
        <p:spPr>
          <a:xfrm>
            <a:off x="217961" y="2571747"/>
            <a:ext cx="5243054" cy="956836"/>
          </a:xfrm>
          <a:prstGeom prst="rect">
            <a:avLst/>
          </a:prstGeom>
        </p:spPr>
        <p:txBody>
          <a:bodyPr lIns="0" tIns="0" rIns="0" bIns="0" numCol="1" spcCol="360000"/>
          <a:lstStyle>
            <a:lvl1pPr marL="3175" indent="-3175" algn="l" defTabSz="914400" rtl="0" eaLnBrk="1" latinLnBrk="0" hangingPunct="1">
              <a:lnSpc>
                <a:spcPct val="90000"/>
              </a:lnSpc>
              <a:spcBef>
                <a:spcPts val="0"/>
              </a:spcBef>
              <a:spcAft>
                <a:spcPts val="500"/>
              </a:spcAft>
              <a:buFont typeface="Arial" panose="020B0604020202020204" pitchFamily="34" charset="0"/>
              <a:buNone/>
              <a:tabLst/>
              <a:defRPr sz="1600" b="0" i="0" kern="1200">
                <a:solidFill>
                  <a:schemeClr val="tx1">
                    <a:lumMod val="95000"/>
                    <a:lumOff val="5000"/>
                  </a:schemeClr>
                </a:solidFill>
                <a:latin typeface="Calibri Light" panose="020F0302020204030204" pitchFamily="34" charset="0"/>
                <a:ea typeface="+mn-ea"/>
                <a:cs typeface="Calibri Light" panose="020F0302020204030204" pitchFamily="34" charset="0"/>
              </a:defRPr>
            </a:lvl1pPr>
            <a:lvl2pPr marL="685800" indent="-22860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0"/>
            <a:r>
              <a:rPr lang="en-GB" dirty="0" smtClean="0">
                <a:solidFill>
                  <a:srgbClr val="000000">
                    <a:lumMod val="95000"/>
                    <a:lumOff val="5000"/>
                  </a:srgbClr>
                </a:solidFill>
              </a:rPr>
              <a:t>Consider whether activity </a:t>
            </a:r>
            <a:r>
              <a:rPr lang="en-GB" dirty="0">
                <a:solidFill>
                  <a:srgbClr val="000000">
                    <a:lumMod val="95000"/>
                    <a:lumOff val="5000"/>
                  </a:srgbClr>
                </a:solidFill>
              </a:rPr>
              <a:t>is pursued with recognisable continuity </a:t>
            </a:r>
            <a:r>
              <a:rPr lang="en-GB" dirty="0" smtClean="0">
                <a:solidFill>
                  <a:srgbClr val="000000">
                    <a:lumMod val="95000"/>
                    <a:lumOff val="5000"/>
                  </a:srgbClr>
                </a:solidFill>
              </a:rPr>
              <a:t>and </a:t>
            </a:r>
            <a:r>
              <a:rPr lang="en-GB" dirty="0">
                <a:solidFill>
                  <a:srgbClr val="000000">
                    <a:lumMod val="95000"/>
                    <a:lumOff val="5000"/>
                  </a:srgbClr>
                </a:solidFill>
              </a:rPr>
              <a:t>level of seriousness, preparations and investment made to promote the activity. </a:t>
            </a:r>
            <a:r>
              <a:rPr lang="en-GB" dirty="0" smtClean="0">
                <a:solidFill>
                  <a:srgbClr val="000000">
                    <a:lumMod val="95000"/>
                    <a:lumOff val="5000"/>
                  </a:srgbClr>
                </a:solidFill>
              </a:rPr>
              <a:t>So </a:t>
            </a:r>
            <a:r>
              <a:rPr lang="en-GB" dirty="0">
                <a:solidFill>
                  <a:srgbClr val="000000">
                    <a:lumMod val="95000"/>
                    <a:lumOff val="5000"/>
                  </a:srgbClr>
                </a:solidFill>
              </a:rPr>
              <a:t>a business activity:</a:t>
            </a:r>
          </a:p>
          <a:p>
            <a:pPr marL="285750" lvl="0" indent="-285750">
              <a:buFont typeface="Arial" panose="020B0604020202020204" pitchFamily="34" charset="0"/>
              <a:buChar char="•"/>
            </a:pPr>
            <a:r>
              <a:rPr lang="en-GB" dirty="0" smtClean="0">
                <a:solidFill>
                  <a:srgbClr val="000000">
                    <a:lumMod val="95000"/>
                    <a:lumOff val="5000"/>
                  </a:srgbClr>
                </a:solidFill>
              </a:rPr>
              <a:t>will </a:t>
            </a:r>
            <a:r>
              <a:rPr lang="en-GB" dirty="0">
                <a:solidFill>
                  <a:srgbClr val="000000">
                    <a:lumMod val="95000"/>
                    <a:lumOff val="5000"/>
                  </a:srgbClr>
                </a:solidFill>
              </a:rPr>
              <a:t>normally involve book and record keeping plus annual accounting and audit </a:t>
            </a:r>
            <a:r>
              <a:rPr lang="en-GB" dirty="0" smtClean="0">
                <a:solidFill>
                  <a:srgbClr val="000000">
                    <a:lumMod val="95000"/>
                    <a:lumOff val="5000"/>
                  </a:srgbClr>
                </a:solidFill>
              </a:rPr>
              <a:t>reports</a:t>
            </a:r>
            <a:endParaRPr lang="en-GB" dirty="0">
              <a:solidFill>
                <a:srgbClr val="000000">
                  <a:lumMod val="95000"/>
                  <a:lumOff val="5000"/>
                </a:srgbClr>
              </a:solidFill>
            </a:endParaRPr>
          </a:p>
          <a:p>
            <a:pPr marL="285750" lvl="0" indent="-285750">
              <a:buFont typeface="Arial" panose="020B0604020202020204" pitchFamily="34" charset="0"/>
              <a:buChar char="•"/>
            </a:pPr>
            <a:r>
              <a:rPr lang="en-GB" dirty="0">
                <a:solidFill>
                  <a:srgbClr val="000000">
                    <a:lumMod val="95000"/>
                    <a:lumOff val="5000"/>
                  </a:srgbClr>
                </a:solidFill>
              </a:rPr>
              <a:t>is likely to be advertised or publicised to attract </a:t>
            </a:r>
            <a:r>
              <a:rPr lang="en-GB" dirty="0" smtClean="0">
                <a:solidFill>
                  <a:srgbClr val="000000">
                    <a:lumMod val="95000"/>
                    <a:lumOff val="5000"/>
                  </a:srgbClr>
                </a:solidFill>
              </a:rPr>
              <a:t>customers</a:t>
            </a:r>
            <a:endParaRPr lang="en-GB" dirty="0">
              <a:solidFill>
                <a:srgbClr val="000000">
                  <a:lumMod val="95000"/>
                  <a:lumOff val="5000"/>
                </a:srgbClr>
              </a:solidFill>
            </a:endParaRPr>
          </a:p>
          <a:p>
            <a:pPr marL="285750" lvl="0" indent="-285750">
              <a:buFont typeface="Arial" panose="020B0604020202020204" pitchFamily="34" charset="0"/>
              <a:buChar char="•"/>
            </a:pPr>
            <a:r>
              <a:rPr lang="en-GB" dirty="0">
                <a:solidFill>
                  <a:srgbClr val="000000">
                    <a:lumMod val="95000"/>
                    <a:lumOff val="5000"/>
                  </a:srgbClr>
                </a:solidFill>
              </a:rPr>
              <a:t>is less likely to be done for pleasure as would a hobby or </a:t>
            </a:r>
            <a:r>
              <a:rPr lang="en-GB" dirty="0" smtClean="0">
                <a:solidFill>
                  <a:srgbClr val="000000">
                    <a:lumMod val="95000"/>
                    <a:lumOff val="5000"/>
                  </a:srgbClr>
                </a:solidFill>
              </a:rPr>
              <a:t>pastime</a:t>
            </a:r>
            <a:endParaRPr lang="en-GB" dirty="0">
              <a:solidFill>
                <a:srgbClr val="000000">
                  <a:lumMod val="95000"/>
                  <a:lumOff val="5000"/>
                </a:srgbClr>
              </a:solidFill>
            </a:endParaRPr>
          </a:p>
          <a:p>
            <a:pPr marL="285750" lvl="0" indent="-285750">
              <a:buFont typeface="Arial" panose="020B0604020202020204" pitchFamily="34" charset="0"/>
              <a:buChar char="•"/>
            </a:pPr>
            <a:r>
              <a:rPr lang="en-GB" dirty="0">
                <a:solidFill>
                  <a:srgbClr val="000000">
                    <a:lumMod val="95000"/>
                    <a:lumOff val="5000"/>
                  </a:srgbClr>
                </a:solidFill>
              </a:rPr>
              <a:t>is less likely to be an isolated transaction or a one </a:t>
            </a:r>
            <a:r>
              <a:rPr lang="en-GB" dirty="0" smtClean="0">
                <a:solidFill>
                  <a:srgbClr val="000000">
                    <a:lumMod val="95000"/>
                    <a:lumOff val="5000"/>
                  </a:srgbClr>
                </a:solidFill>
              </a:rPr>
              <a:t>off</a:t>
            </a:r>
            <a:endParaRPr lang="en-GB" dirty="0">
              <a:solidFill>
                <a:srgbClr val="000000">
                  <a:lumMod val="95000"/>
                  <a:lumOff val="5000"/>
                </a:srgbClr>
              </a:solidFill>
            </a:endParaRPr>
          </a:p>
        </p:txBody>
      </p:sp>
      <p:sp>
        <p:nvSpPr>
          <p:cNvPr id="13" name="Rectangle 12"/>
          <p:cNvSpPr/>
          <p:nvPr/>
        </p:nvSpPr>
        <p:spPr>
          <a:xfrm>
            <a:off x="5604811" y="2577266"/>
            <a:ext cx="1493301" cy="1384995"/>
          </a:xfrm>
          <a:prstGeom prst="rect">
            <a:avLst/>
          </a:prstGeom>
        </p:spPr>
        <p:txBody>
          <a:bodyPr wrap="square">
            <a:spAutoFit/>
          </a:bodyPr>
          <a:lstStyle/>
          <a:p>
            <a:pPr lvl="0"/>
            <a:r>
              <a:rPr lang="en-GB" sz="1200" dirty="0" smtClean="0">
                <a:solidFill>
                  <a:srgbClr val="FFFFFF"/>
                </a:solidFill>
              </a:rPr>
              <a:t>Is </a:t>
            </a:r>
            <a:r>
              <a:rPr lang="en-GB" sz="1200" dirty="0">
                <a:solidFill>
                  <a:srgbClr val="FFFFFF"/>
                </a:solidFill>
              </a:rPr>
              <a:t>the activity conducted based on sound business </a:t>
            </a:r>
            <a:r>
              <a:rPr lang="en-GB" sz="1200" dirty="0" smtClean="0">
                <a:solidFill>
                  <a:srgbClr val="FFFFFF"/>
                </a:solidFill>
              </a:rPr>
              <a:t>principles?</a:t>
            </a:r>
          </a:p>
          <a:p>
            <a:pPr lvl="0"/>
            <a:endParaRPr kumimoji="0" lang="en-GB" sz="1200" b="0" i="0" u="none" strike="noStrike" kern="1200" cap="none" spc="0" normalizeH="0" baseline="0" noProof="0" dirty="0">
              <a:ln>
                <a:noFill/>
              </a:ln>
              <a:solidFill>
                <a:srgbClr val="FFFFFF"/>
              </a:solidFill>
              <a:effectLst/>
              <a:uLnTx/>
              <a:uFillTx/>
              <a:latin typeface="Calibri" panose="020F0502020204030204"/>
              <a:ea typeface="+mn-ea"/>
              <a:cs typeface="+mn-cs"/>
            </a:endParaRPr>
          </a:p>
          <a:p>
            <a:pPr lvl="0"/>
            <a:r>
              <a:rPr lang="en-GB" sz="1200" dirty="0">
                <a:solidFill>
                  <a:srgbClr val="FFFFFF"/>
                </a:solidFill>
              </a:rPr>
              <a:t>What is the scale of the activity?</a:t>
            </a:r>
            <a:endParaRPr kumimoji="0" lang="en-GB" sz="1200" b="0" i="0" u="none" strike="noStrike" kern="1200" cap="none" spc="0" normalizeH="0" baseline="0" noProof="0" dirty="0">
              <a:ln>
                <a:noFill/>
              </a:ln>
              <a:solidFill>
                <a:srgbClr val="FFFFFF"/>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55436274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 Placeholder 8"/>
          <p:cNvSpPr>
            <a:spLocks noGrp="1"/>
          </p:cNvSpPr>
          <p:nvPr>
            <p:ph type="body" sz="quarter" idx="15"/>
          </p:nvPr>
        </p:nvSpPr>
        <p:spPr/>
        <p:txBody>
          <a:bodyPr/>
          <a:lstStyle/>
          <a:p>
            <a:r>
              <a:rPr lang="en-GB" dirty="0" smtClean="0"/>
              <a:t>HMRC Notices updated </a:t>
            </a:r>
            <a:endParaRPr lang="en-GB" dirty="0"/>
          </a:p>
        </p:txBody>
      </p:sp>
      <p:sp>
        <p:nvSpPr>
          <p:cNvPr id="10" name="Text Placeholder 9"/>
          <p:cNvSpPr>
            <a:spLocks noGrp="1"/>
          </p:cNvSpPr>
          <p:nvPr>
            <p:ph type="body" sz="quarter" idx="16"/>
          </p:nvPr>
        </p:nvSpPr>
        <p:spPr/>
        <p:txBody>
          <a:bodyPr/>
          <a:lstStyle/>
          <a:p>
            <a:r>
              <a:rPr lang="en-GB" dirty="0" smtClean="0"/>
              <a:t>VAT Notice 701/1</a:t>
            </a:r>
            <a:endParaRPr lang="en-GB" dirty="0"/>
          </a:p>
        </p:txBody>
      </p:sp>
      <p:sp>
        <p:nvSpPr>
          <p:cNvPr id="11" name="Text Placeholder 10"/>
          <p:cNvSpPr>
            <a:spLocks noGrp="1"/>
          </p:cNvSpPr>
          <p:nvPr>
            <p:ph type="body" sz="quarter" idx="17"/>
          </p:nvPr>
        </p:nvSpPr>
        <p:spPr/>
        <p:txBody>
          <a:bodyPr/>
          <a:lstStyle/>
          <a:p>
            <a:r>
              <a:rPr lang="en-GB" dirty="0" smtClean="0"/>
              <a:t>VAT Notice 701/58</a:t>
            </a:r>
            <a:endParaRPr lang="en-GB" dirty="0"/>
          </a:p>
        </p:txBody>
      </p:sp>
      <p:sp>
        <p:nvSpPr>
          <p:cNvPr id="12" name="Text Placeholder 11"/>
          <p:cNvSpPr>
            <a:spLocks noGrp="1"/>
          </p:cNvSpPr>
          <p:nvPr>
            <p:ph type="body" sz="quarter" idx="18"/>
          </p:nvPr>
        </p:nvSpPr>
        <p:spPr>
          <a:xfrm>
            <a:off x="3284970" y="636995"/>
            <a:ext cx="5455205" cy="3987393"/>
          </a:xfrm>
        </p:spPr>
        <p:txBody>
          <a:bodyPr/>
          <a:lstStyle/>
          <a:p>
            <a:r>
              <a:rPr lang="en-GB" dirty="0" smtClean="0"/>
              <a:t>701/1: Business </a:t>
            </a:r>
            <a:r>
              <a:rPr lang="en-GB" dirty="0"/>
              <a:t>test section (Section 4) </a:t>
            </a:r>
            <a:r>
              <a:rPr lang="en-GB" dirty="0" smtClean="0"/>
              <a:t>changed to </a:t>
            </a:r>
            <a:r>
              <a:rPr lang="en-GB" dirty="0"/>
              <a:t>two stage test </a:t>
            </a:r>
            <a:r>
              <a:rPr lang="en-GB" dirty="0" smtClean="0"/>
              <a:t>policy with above</a:t>
            </a:r>
          </a:p>
          <a:p>
            <a:endParaRPr lang="en-GB" dirty="0"/>
          </a:p>
          <a:p>
            <a:r>
              <a:rPr lang="en-GB" dirty="0"/>
              <a:t>701/58. Sections “Media where charities can advertise VAT free”, “What the term ‘the public’ covers”, “Information on the internet” and “Relief on the design or production of an advertisement” have been </a:t>
            </a:r>
            <a:r>
              <a:rPr lang="en-GB" dirty="0" smtClean="0"/>
              <a:t>updated</a:t>
            </a:r>
          </a:p>
          <a:p>
            <a:r>
              <a:rPr lang="en-GB" dirty="0" smtClean="0"/>
              <a:t>Placing </a:t>
            </a:r>
            <a:r>
              <a:rPr lang="en-GB" dirty="0"/>
              <a:t>of </a:t>
            </a:r>
            <a:r>
              <a:rPr lang="en-GB" dirty="0" smtClean="0"/>
              <a:t>advertisement </a:t>
            </a:r>
            <a:r>
              <a:rPr lang="en-GB" dirty="0"/>
              <a:t>by a charity in someone else’s media can usually qualify for zero rating. </a:t>
            </a:r>
            <a:r>
              <a:rPr lang="en-GB" dirty="0" smtClean="0"/>
              <a:t>Different </a:t>
            </a:r>
            <a:r>
              <a:rPr lang="en-GB" dirty="0"/>
              <a:t>rules apply for digital and social media </a:t>
            </a:r>
            <a:r>
              <a:rPr lang="en-GB" dirty="0" smtClean="0"/>
              <a:t>advertising</a:t>
            </a:r>
            <a:endParaRPr lang="en-GB" dirty="0"/>
          </a:p>
          <a:p>
            <a:r>
              <a:rPr lang="en-GB" dirty="0"/>
              <a:t>Advertising covering any subject, including staff recruitment, in a third-party medium can qualify for zero rating, including advertisements on television, cinema, billboards, buses, in newspapers, programmes, annuals, leaflets and other publications, and on Internet </a:t>
            </a:r>
            <a:r>
              <a:rPr lang="en-GB" dirty="0" smtClean="0"/>
              <a:t>sites. Marketing </a:t>
            </a:r>
            <a:r>
              <a:rPr lang="en-GB" dirty="0"/>
              <a:t>and advertising of items to targeted individuals or groups are excluded from zero rate relief. </a:t>
            </a:r>
          </a:p>
        </p:txBody>
      </p:sp>
    </p:spTree>
    <p:extLst>
      <p:ext uri="{BB962C8B-B14F-4D97-AF65-F5344CB8AC3E}">
        <p14:creationId xmlns:p14="http://schemas.microsoft.com/office/powerpoint/2010/main" val="380773308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 Placeholder 8"/>
          <p:cNvSpPr>
            <a:spLocks noGrp="1"/>
          </p:cNvSpPr>
          <p:nvPr>
            <p:ph type="body" sz="quarter" idx="10"/>
          </p:nvPr>
        </p:nvSpPr>
        <p:spPr>
          <a:xfrm>
            <a:off x="775130" y="738595"/>
            <a:ext cx="2625911" cy="346503"/>
          </a:xfrm>
        </p:spPr>
        <p:txBody>
          <a:bodyPr/>
          <a:lstStyle/>
          <a:p>
            <a:r>
              <a:rPr lang="en-GB" dirty="0" smtClean="0"/>
              <a:t>Towards Zero Foundation</a:t>
            </a:r>
            <a:endParaRPr lang="en-GB" dirty="0"/>
          </a:p>
        </p:txBody>
      </p:sp>
      <p:sp>
        <p:nvSpPr>
          <p:cNvPr id="10" name="Text Placeholder 9"/>
          <p:cNvSpPr>
            <a:spLocks noGrp="1"/>
          </p:cNvSpPr>
          <p:nvPr>
            <p:ph type="body" sz="quarter" idx="11"/>
          </p:nvPr>
        </p:nvSpPr>
        <p:spPr>
          <a:xfrm>
            <a:off x="785762" y="1838963"/>
            <a:ext cx="2556073" cy="346503"/>
          </a:xfrm>
        </p:spPr>
        <p:txBody>
          <a:bodyPr/>
          <a:lstStyle/>
          <a:p>
            <a:r>
              <a:rPr lang="en-GB" dirty="0"/>
              <a:t>https://www.bailii.org/uk/cases/UKFTT/TC/2022/TC08547.pdf</a:t>
            </a:r>
          </a:p>
        </p:txBody>
      </p:sp>
      <p:sp>
        <p:nvSpPr>
          <p:cNvPr id="11" name="Text Placeholder 10"/>
          <p:cNvSpPr>
            <a:spLocks noGrp="1"/>
          </p:cNvSpPr>
          <p:nvPr>
            <p:ph type="body" sz="quarter" idx="17"/>
          </p:nvPr>
        </p:nvSpPr>
        <p:spPr>
          <a:xfrm>
            <a:off x="4109132" y="732720"/>
            <a:ext cx="4631996" cy="2883328"/>
          </a:xfrm>
        </p:spPr>
        <p:txBody>
          <a:bodyPr/>
          <a:lstStyle/>
          <a:p>
            <a:r>
              <a:rPr lang="en-GB" dirty="0"/>
              <a:t>TZF carried out uncharged </a:t>
            </a:r>
            <a:r>
              <a:rPr lang="en-GB" dirty="0" smtClean="0"/>
              <a:t>activities </a:t>
            </a:r>
            <a:r>
              <a:rPr lang="en-GB" dirty="0"/>
              <a:t>but these were intended to lead to fee earning </a:t>
            </a:r>
            <a:r>
              <a:rPr lang="en-GB" dirty="0" smtClean="0"/>
              <a:t>work</a:t>
            </a:r>
          </a:p>
          <a:p>
            <a:r>
              <a:rPr lang="en-GB" dirty="0" smtClean="0"/>
              <a:t>Tribunal </a:t>
            </a:r>
            <a:r>
              <a:rPr lang="en-GB" dirty="0"/>
              <a:t>agreed </a:t>
            </a:r>
            <a:r>
              <a:rPr lang="en-GB" dirty="0" smtClean="0"/>
              <a:t>tests </a:t>
            </a:r>
            <a:r>
              <a:rPr lang="en-GB" dirty="0"/>
              <a:t>for which charges were made would never have </a:t>
            </a:r>
            <a:r>
              <a:rPr lang="en-GB" dirty="0" smtClean="0"/>
              <a:t>happened if not for the initial </a:t>
            </a:r>
            <a:r>
              <a:rPr lang="en-GB" dirty="0"/>
              <a:t>tests </a:t>
            </a:r>
            <a:r>
              <a:rPr lang="en-GB" dirty="0" smtClean="0"/>
              <a:t>provided for free. </a:t>
            </a:r>
            <a:r>
              <a:rPr lang="en-GB" dirty="0"/>
              <a:t>Those initial tests therefore </a:t>
            </a:r>
            <a:r>
              <a:rPr lang="en-GB" dirty="0" smtClean="0"/>
              <a:t>part of the </a:t>
            </a:r>
            <a:r>
              <a:rPr lang="en-GB" dirty="0"/>
              <a:t>business model </a:t>
            </a:r>
            <a:r>
              <a:rPr lang="en-GB" dirty="0" smtClean="0"/>
              <a:t>to </a:t>
            </a:r>
            <a:r>
              <a:rPr lang="en-GB" dirty="0"/>
              <a:t>generates taxable </a:t>
            </a:r>
            <a:r>
              <a:rPr lang="en-GB" dirty="0" smtClean="0"/>
              <a:t>income</a:t>
            </a:r>
            <a:endParaRPr lang="en-GB" dirty="0"/>
          </a:p>
          <a:p>
            <a:r>
              <a:rPr lang="en-GB" dirty="0" smtClean="0"/>
              <a:t>HMRC </a:t>
            </a:r>
            <a:r>
              <a:rPr lang="en-GB" dirty="0"/>
              <a:t>tried to disallow the input tax </a:t>
            </a:r>
            <a:r>
              <a:rPr lang="en-GB" dirty="0" smtClean="0"/>
              <a:t>on </a:t>
            </a:r>
            <a:r>
              <a:rPr lang="en-GB" dirty="0"/>
              <a:t>‘free’ activity, but T</a:t>
            </a:r>
            <a:r>
              <a:rPr lang="en-GB" dirty="0" smtClean="0"/>
              <a:t>ribunal </a:t>
            </a:r>
            <a:r>
              <a:rPr lang="en-GB" dirty="0"/>
              <a:t>allowed </a:t>
            </a:r>
            <a:r>
              <a:rPr lang="en-GB" dirty="0" smtClean="0"/>
              <a:t>on appeal</a:t>
            </a:r>
            <a:endParaRPr lang="en-GB" dirty="0"/>
          </a:p>
        </p:txBody>
      </p:sp>
    </p:spTree>
    <p:extLst>
      <p:ext uri="{BB962C8B-B14F-4D97-AF65-F5344CB8AC3E}">
        <p14:creationId xmlns:p14="http://schemas.microsoft.com/office/powerpoint/2010/main" val="23793926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775131" y="537132"/>
            <a:ext cx="2509838" cy="346503"/>
          </a:xfrm>
        </p:spPr>
        <p:txBody>
          <a:bodyPr/>
          <a:lstStyle/>
          <a:p>
            <a:r>
              <a:rPr lang="en-GB" dirty="0" smtClean="0"/>
              <a:t>Museums and Galleries  - VAT refund scheme And Tax Relief Scheme</a:t>
            </a:r>
            <a:endParaRPr lang="en-GB" dirty="0"/>
          </a:p>
        </p:txBody>
      </p:sp>
      <p:sp>
        <p:nvSpPr>
          <p:cNvPr id="3" name="Text Placeholder 2"/>
          <p:cNvSpPr>
            <a:spLocks noGrp="1"/>
          </p:cNvSpPr>
          <p:nvPr>
            <p:ph type="body" sz="quarter" idx="11"/>
          </p:nvPr>
        </p:nvSpPr>
        <p:spPr/>
        <p:txBody>
          <a:bodyPr/>
          <a:lstStyle/>
          <a:p>
            <a:r>
              <a:rPr lang="en-GB" dirty="0"/>
              <a:t>https://</a:t>
            </a:r>
            <a:r>
              <a:rPr lang="en-GB" dirty="0" smtClean="0"/>
              <a:t>www.gov.uk/government/news/museums-and-galleries-urged-to-sign-up-for-vat-refund-to-support-free-entry-for-the-public</a:t>
            </a:r>
            <a:endParaRPr lang="en-GB" dirty="0"/>
          </a:p>
        </p:txBody>
      </p:sp>
      <p:sp>
        <p:nvSpPr>
          <p:cNvPr id="7" name="Text Placeholder 2"/>
          <p:cNvSpPr txBox="1">
            <a:spLocks/>
          </p:cNvSpPr>
          <p:nvPr/>
        </p:nvSpPr>
        <p:spPr>
          <a:xfrm>
            <a:off x="4122117" y="710384"/>
            <a:ext cx="4725854" cy="3795832"/>
          </a:xfrm>
          <a:prstGeom prst="rect">
            <a:avLst/>
          </a:prstGeom>
        </p:spPr>
        <p:txBody>
          <a:bodyPr lIns="0" tIns="0" rIns="0" bIns="0"/>
          <a:lstStyle>
            <a:lvl1pPr marL="3175" indent="-3175" algn="l" defTabSz="914400" rtl="0" eaLnBrk="1" latinLnBrk="0" hangingPunct="1">
              <a:lnSpc>
                <a:spcPct val="90000"/>
              </a:lnSpc>
              <a:spcBef>
                <a:spcPts val="0"/>
              </a:spcBef>
              <a:spcAft>
                <a:spcPts val="500"/>
              </a:spcAft>
              <a:buFont typeface="Arial" panose="020B0604020202020204" pitchFamily="34" charset="0"/>
              <a:buNone/>
              <a:tabLst/>
              <a:defRPr sz="1600" b="0" i="0" kern="1200">
                <a:solidFill>
                  <a:schemeClr val="bg1"/>
                </a:solidFill>
                <a:latin typeface="Calibri Light" panose="020F0302020204030204" pitchFamily="34" charset="0"/>
                <a:ea typeface="+mn-ea"/>
                <a:cs typeface="Calibri Light" panose="020F0302020204030204" pitchFamily="34" charset="0"/>
              </a:defRPr>
            </a:lvl1pPr>
            <a:lvl2pPr marL="685800" indent="-22860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dirty="0" smtClean="0"/>
              <a:t>Encourages museums and galleries to provide free entry and open up access to works in collections</a:t>
            </a:r>
          </a:p>
          <a:p>
            <a:r>
              <a:rPr lang="en-GB" dirty="0"/>
              <a:t>Any museum and gallery open to the public free of charge for 30 hours a week can </a:t>
            </a:r>
            <a:r>
              <a:rPr lang="en-GB" dirty="0" smtClean="0"/>
              <a:t>apply</a:t>
            </a:r>
          </a:p>
          <a:p>
            <a:r>
              <a:rPr lang="en-GB" dirty="0" smtClean="0"/>
              <a:t>It </a:t>
            </a:r>
            <a:r>
              <a:rPr lang="en-GB" dirty="0"/>
              <a:t>will help organisations boost their finances and open up their collections more </a:t>
            </a:r>
            <a:r>
              <a:rPr lang="en-GB" dirty="0" smtClean="0"/>
              <a:t>regularly. The </a:t>
            </a:r>
            <a:r>
              <a:rPr lang="en-GB" dirty="0"/>
              <a:t>VAT Refund Scheme, which has been running since 2001, was last open to new applicants in 2018/19 </a:t>
            </a:r>
            <a:endParaRPr lang="en-GB" dirty="0" smtClean="0"/>
          </a:p>
          <a:p>
            <a:endParaRPr lang="en-GB" dirty="0" smtClean="0"/>
          </a:p>
          <a:p>
            <a:r>
              <a:rPr lang="en-GB" dirty="0" smtClean="0"/>
              <a:t>Museums </a:t>
            </a:r>
            <a:r>
              <a:rPr lang="en-GB" dirty="0"/>
              <a:t>and Galleries Exhibitions Tax Relief </a:t>
            </a:r>
            <a:r>
              <a:rPr lang="en-GB" dirty="0" smtClean="0"/>
              <a:t>scheme is to encourage </a:t>
            </a:r>
            <a:r>
              <a:rPr lang="en-GB" dirty="0"/>
              <a:t>cultural venues to develop new exhibitions through financial incentives. </a:t>
            </a:r>
            <a:r>
              <a:rPr lang="en-GB" dirty="0" smtClean="0"/>
              <a:t>Temporary </a:t>
            </a:r>
            <a:r>
              <a:rPr lang="en-GB" dirty="0"/>
              <a:t>uplift, meaning </a:t>
            </a:r>
            <a:r>
              <a:rPr lang="en-GB" dirty="0" smtClean="0"/>
              <a:t>45 % </a:t>
            </a:r>
            <a:r>
              <a:rPr lang="en-GB" dirty="0"/>
              <a:t>tax relief for permanent and temporary exhibitions and 50 </a:t>
            </a:r>
            <a:r>
              <a:rPr lang="en-GB" dirty="0" smtClean="0"/>
              <a:t>% tax </a:t>
            </a:r>
            <a:r>
              <a:rPr lang="en-GB" dirty="0"/>
              <a:t>relief on touring exhibitions respectively up to a maximum of £100,000. From 1 April </a:t>
            </a:r>
            <a:r>
              <a:rPr lang="en-GB" dirty="0" smtClean="0"/>
              <a:t>23</a:t>
            </a:r>
            <a:r>
              <a:rPr lang="en-GB" dirty="0"/>
              <a:t>, these </a:t>
            </a:r>
            <a:r>
              <a:rPr lang="en-GB" dirty="0" smtClean="0"/>
              <a:t>rates reduce </a:t>
            </a:r>
            <a:r>
              <a:rPr lang="en-GB" dirty="0"/>
              <a:t>to 30 </a:t>
            </a:r>
            <a:r>
              <a:rPr lang="en-GB" dirty="0" smtClean="0"/>
              <a:t>% and </a:t>
            </a:r>
            <a:r>
              <a:rPr lang="en-GB" dirty="0"/>
              <a:t>35 </a:t>
            </a:r>
            <a:r>
              <a:rPr lang="en-GB" dirty="0" smtClean="0"/>
              <a:t>%respectively</a:t>
            </a:r>
            <a:r>
              <a:rPr lang="en-GB" dirty="0"/>
              <a:t>, before returning to their usual rates of 20 </a:t>
            </a:r>
            <a:r>
              <a:rPr lang="en-GB" dirty="0" smtClean="0"/>
              <a:t>% and </a:t>
            </a:r>
            <a:r>
              <a:rPr lang="en-GB" dirty="0"/>
              <a:t>25 </a:t>
            </a:r>
            <a:r>
              <a:rPr lang="en-GB" dirty="0" smtClean="0"/>
              <a:t>% on </a:t>
            </a:r>
            <a:r>
              <a:rPr lang="en-GB" dirty="0"/>
              <a:t>1 April </a:t>
            </a:r>
            <a:r>
              <a:rPr lang="en-GB" dirty="0" smtClean="0"/>
              <a:t>24</a:t>
            </a:r>
            <a:endParaRPr lang="en-GB" dirty="0"/>
          </a:p>
          <a:p>
            <a:endParaRPr lang="en-GB" dirty="0"/>
          </a:p>
        </p:txBody>
      </p:sp>
    </p:spTree>
    <p:extLst>
      <p:ext uri="{BB962C8B-B14F-4D97-AF65-F5344CB8AC3E}">
        <p14:creationId xmlns:p14="http://schemas.microsoft.com/office/powerpoint/2010/main" val="381455354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sz="quarter" idx="10"/>
          </p:nvPr>
        </p:nvSpPr>
        <p:spPr/>
        <p:txBody>
          <a:bodyPr/>
          <a:lstStyle/>
          <a:p>
            <a:r>
              <a:rPr lang="en-GB" dirty="0"/>
              <a:t>Listed Places of Worship Grant Scheme funding</a:t>
            </a:r>
          </a:p>
        </p:txBody>
      </p:sp>
      <p:sp>
        <p:nvSpPr>
          <p:cNvPr id="6" name="Text Placeholder 5"/>
          <p:cNvSpPr>
            <a:spLocks noGrp="1"/>
          </p:cNvSpPr>
          <p:nvPr>
            <p:ph type="body" sz="quarter" idx="11"/>
          </p:nvPr>
        </p:nvSpPr>
        <p:spPr/>
        <p:txBody>
          <a:bodyPr/>
          <a:lstStyle/>
          <a:p>
            <a:r>
              <a:rPr lang="en-GB" dirty="0" smtClean="0"/>
              <a:t>Protected until March 2025</a:t>
            </a:r>
            <a:endParaRPr lang="en-GB" dirty="0"/>
          </a:p>
        </p:txBody>
      </p:sp>
      <p:sp>
        <p:nvSpPr>
          <p:cNvPr id="7" name="Text Placeholder 6"/>
          <p:cNvSpPr>
            <a:spLocks noGrp="1"/>
          </p:cNvSpPr>
          <p:nvPr>
            <p:ph type="body" sz="quarter" idx="17"/>
          </p:nvPr>
        </p:nvSpPr>
        <p:spPr/>
        <p:txBody>
          <a:bodyPr/>
          <a:lstStyle/>
          <a:p>
            <a:r>
              <a:rPr lang="en-GB" dirty="0"/>
              <a:t>Government funded Listed Place of Worship Grant Scheme aims to support the works by giving grants that cover the VAT incurred in making repairs to listed buildings in use as places of worship. </a:t>
            </a:r>
            <a:endParaRPr lang="en-GB" dirty="0" smtClean="0"/>
          </a:p>
          <a:p>
            <a:r>
              <a:rPr lang="en-GB" dirty="0" smtClean="0"/>
              <a:t>This </a:t>
            </a:r>
            <a:r>
              <a:rPr lang="en-GB" dirty="0"/>
              <a:t>supports the effective conservation of these </a:t>
            </a:r>
            <a:r>
              <a:rPr lang="en-GB" dirty="0" smtClean="0"/>
              <a:t>sites</a:t>
            </a:r>
            <a:endParaRPr lang="en-GB" dirty="0"/>
          </a:p>
        </p:txBody>
      </p:sp>
    </p:spTree>
    <p:extLst>
      <p:ext uri="{BB962C8B-B14F-4D97-AF65-F5344CB8AC3E}">
        <p14:creationId xmlns:p14="http://schemas.microsoft.com/office/powerpoint/2010/main" val="125106507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8F19C30D-4CDF-DD44-8797-9A6EE0EB76C0}"/>
              </a:ext>
            </a:extLst>
          </p:cNvPr>
          <p:cNvSpPr>
            <a:spLocks noGrp="1"/>
          </p:cNvSpPr>
          <p:nvPr>
            <p:ph type="body" sz="quarter" idx="10"/>
          </p:nvPr>
        </p:nvSpPr>
        <p:spPr/>
        <p:txBody>
          <a:bodyPr/>
          <a:lstStyle/>
          <a:p>
            <a:r>
              <a:rPr lang="en-GB" dirty="0" smtClean="0"/>
              <a:t>Budget </a:t>
            </a:r>
          </a:p>
          <a:p>
            <a:r>
              <a:rPr lang="en-GB" dirty="0" smtClean="0"/>
              <a:t>November 2022</a:t>
            </a:r>
            <a:endParaRPr lang="en-GB" dirty="0"/>
          </a:p>
        </p:txBody>
      </p:sp>
    </p:spTree>
    <p:extLst>
      <p:ext uri="{BB962C8B-B14F-4D97-AF65-F5344CB8AC3E}">
        <p14:creationId xmlns:p14="http://schemas.microsoft.com/office/powerpoint/2010/main" val="1252144535"/>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r>
              <a:rPr lang="en-GB" dirty="0" smtClean="0"/>
              <a:t>Energy Bill Relief Scheme</a:t>
            </a:r>
            <a:endParaRPr lang="en-GB" dirty="0"/>
          </a:p>
        </p:txBody>
      </p:sp>
      <p:sp>
        <p:nvSpPr>
          <p:cNvPr id="3" name="Text Placeholder 2"/>
          <p:cNvSpPr>
            <a:spLocks noGrp="1"/>
          </p:cNvSpPr>
          <p:nvPr>
            <p:ph type="body" sz="quarter" idx="11"/>
          </p:nvPr>
        </p:nvSpPr>
        <p:spPr/>
        <p:txBody>
          <a:bodyPr/>
          <a:lstStyle/>
          <a:p>
            <a:r>
              <a:rPr lang="en-GB" dirty="0"/>
              <a:t>S</a:t>
            </a:r>
            <a:r>
              <a:rPr lang="en-GB" dirty="0" smtClean="0"/>
              <a:t>upport </a:t>
            </a:r>
            <a:r>
              <a:rPr lang="en-GB" dirty="0"/>
              <a:t>for households, businesses and public sector organisations facing rising energy bills in Great Britain and Northern Ireland has been unveiled by the </a:t>
            </a:r>
            <a:r>
              <a:rPr lang="en-GB" dirty="0" smtClean="0"/>
              <a:t>Government in Sept 2022</a:t>
            </a:r>
            <a:endParaRPr lang="en-GB" dirty="0"/>
          </a:p>
        </p:txBody>
      </p:sp>
      <p:sp>
        <p:nvSpPr>
          <p:cNvPr id="4" name="Text Placeholder 3"/>
          <p:cNvSpPr>
            <a:spLocks noGrp="1"/>
          </p:cNvSpPr>
          <p:nvPr>
            <p:ph type="body" sz="quarter" idx="17"/>
          </p:nvPr>
        </p:nvSpPr>
        <p:spPr>
          <a:xfrm>
            <a:off x="247800" y="565875"/>
            <a:ext cx="4013016" cy="3987393"/>
          </a:xfrm>
        </p:spPr>
        <p:txBody>
          <a:bodyPr/>
          <a:lstStyle/>
          <a:p>
            <a:r>
              <a:rPr lang="en-GB" dirty="0" smtClean="0"/>
              <a:t>Energy Bill </a:t>
            </a:r>
            <a:r>
              <a:rPr lang="en-GB" dirty="0"/>
              <a:t>Relief </a:t>
            </a:r>
            <a:r>
              <a:rPr lang="en-GB" dirty="0" smtClean="0"/>
              <a:t>Scheme provides discount </a:t>
            </a:r>
            <a:r>
              <a:rPr lang="en-GB" dirty="0"/>
              <a:t>on wholesale gas and electricity prices for all non-domestic customers </a:t>
            </a:r>
            <a:r>
              <a:rPr lang="en-GB" dirty="0" smtClean="0"/>
              <a:t>whose </a:t>
            </a:r>
            <a:r>
              <a:rPr lang="en-GB" dirty="0"/>
              <a:t>current gas and electricity prices have been significantly inflated in light of global energy </a:t>
            </a:r>
            <a:r>
              <a:rPr lang="en-GB" dirty="0" smtClean="0"/>
              <a:t>prices</a:t>
            </a:r>
          </a:p>
          <a:p>
            <a:r>
              <a:rPr lang="en-GB" dirty="0" smtClean="0"/>
              <a:t>Level </a:t>
            </a:r>
            <a:r>
              <a:rPr lang="en-GB" dirty="0"/>
              <a:t>of price reduction </a:t>
            </a:r>
            <a:r>
              <a:rPr lang="en-GB" dirty="0" smtClean="0"/>
              <a:t>will </a:t>
            </a:r>
            <a:r>
              <a:rPr lang="en-GB" dirty="0"/>
              <a:t>vary </a:t>
            </a:r>
          </a:p>
        </p:txBody>
      </p:sp>
    </p:spTree>
    <p:extLst>
      <p:ext uri="{BB962C8B-B14F-4D97-AF65-F5344CB8AC3E}">
        <p14:creationId xmlns:p14="http://schemas.microsoft.com/office/powerpoint/2010/main" val="380413739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9110BEC4-9A88-104F-A5D1-833FFFCBA260}"/>
              </a:ext>
            </a:extLst>
          </p:cNvPr>
          <p:cNvSpPr>
            <a:spLocks noGrp="1"/>
          </p:cNvSpPr>
          <p:nvPr>
            <p:ph type="body" sz="quarter" idx="13"/>
          </p:nvPr>
        </p:nvSpPr>
        <p:spPr/>
        <p:txBody>
          <a:bodyPr/>
          <a:lstStyle/>
          <a:p>
            <a:r>
              <a:rPr lang="en-GB" sz="2800" dirty="0" smtClean="0"/>
              <a:t>Contact us</a:t>
            </a:r>
            <a:endParaRPr lang="en-GB" sz="2800" dirty="0"/>
          </a:p>
        </p:txBody>
      </p:sp>
      <p:sp>
        <p:nvSpPr>
          <p:cNvPr id="44" name="Text Placeholder 43"/>
          <p:cNvSpPr>
            <a:spLocks noGrp="1"/>
          </p:cNvSpPr>
          <p:nvPr>
            <p:ph type="body" sz="quarter" idx="14"/>
          </p:nvPr>
        </p:nvSpPr>
        <p:spPr>
          <a:xfrm>
            <a:off x="7108462" y="703647"/>
            <a:ext cx="1709453" cy="117650"/>
          </a:xfrm>
        </p:spPr>
        <p:txBody>
          <a:bodyPr/>
          <a:lstStyle/>
          <a:p>
            <a:r>
              <a:rPr lang="en-GB" dirty="0" smtClean="0"/>
              <a:t>Helena Wilkinson</a:t>
            </a:r>
            <a:endParaRPr lang="en-GB" dirty="0"/>
          </a:p>
        </p:txBody>
      </p:sp>
      <p:sp>
        <p:nvSpPr>
          <p:cNvPr id="46" name="Text Placeholder 45"/>
          <p:cNvSpPr>
            <a:spLocks noGrp="1"/>
          </p:cNvSpPr>
          <p:nvPr>
            <p:ph type="body" sz="quarter" idx="22"/>
          </p:nvPr>
        </p:nvSpPr>
        <p:spPr>
          <a:xfrm>
            <a:off x="7108461" y="931813"/>
            <a:ext cx="1709453" cy="132948"/>
          </a:xfrm>
        </p:spPr>
        <p:txBody>
          <a:bodyPr/>
          <a:lstStyle/>
          <a:p>
            <a:r>
              <a:rPr lang="en-GB" dirty="0" smtClean="0"/>
              <a:t>Charities partner</a:t>
            </a:r>
            <a:endParaRPr lang="en-GB" dirty="0"/>
          </a:p>
        </p:txBody>
      </p:sp>
      <p:sp>
        <p:nvSpPr>
          <p:cNvPr id="48" name="Text Placeholder 47"/>
          <p:cNvSpPr>
            <a:spLocks noGrp="1"/>
          </p:cNvSpPr>
          <p:nvPr>
            <p:ph type="body" sz="quarter" idx="27"/>
          </p:nvPr>
        </p:nvSpPr>
        <p:spPr>
          <a:xfrm>
            <a:off x="7108473" y="1152843"/>
            <a:ext cx="1709453" cy="132948"/>
          </a:xfrm>
        </p:spPr>
        <p:txBody>
          <a:bodyPr/>
          <a:lstStyle/>
          <a:p>
            <a:r>
              <a:rPr lang="en-GB" dirty="0" smtClean="0"/>
              <a:t>07921 353540</a:t>
            </a:r>
            <a:endParaRPr lang="en-GB" dirty="0"/>
          </a:p>
        </p:txBody>
      </p:sp>
      <p:sp>
        <p:nvSpPr>
          <p:cNvPr id="49" name="Text Placeholder 48"/>
          <p:cNvSpPr>
            <a:spLocks noGrp="1"/>
          </p:cNvSpPr>
          <p:nvPr>
            <p:ph type="body" sz="quarter" idx="28"/>
          </p:nvPr>
        </p:nvSpPr>
        <p:spPr>
          <a:xfrm>
            <a:off x="7108460" y="1334307"/>
            <a:ext cx="1709453" cy="132948"/>
          </a:xfrm>
        </p:spPr>
        <p:txBody>
          <a:bodyPr/>
          <a:lstStyle/>
          <a:p>
            <a:r>
              <a:rPr lang="en-GB" dirty="0" smtClean="0"/>
              <a:t>Helena.wilkinsson@pricebailey.co.uk</a:t>
            </a:r>
            <a:endParaRPr lang="en-GB" dirty="0"/>
          </a:p>
        </p:txBody>
      </p:sp>
      <p:pic>
        <p:nvPicPr>
          <p:cNvPr id="2" name="Picture 1"/>
          <p:cNvPicPr>
            <a:picLocks noChangeAspect="1"/>
          </p:cNvPicPr>
          <p:nvPr/>
        </p:nvPicPr>
        <p:blipFill rotWithShape="1">
          <a:blip r:embed="rId2" cstate="print">
            <a:extLst>
              <a:ext uri="{28A0092B-C50C-407E-A947-70E740481C1C}">
                <a14:useLocalDpi xmlns:a14="http://schemas.microsoft.com/office/drawing/2010/main" val="0"/>
              </a:ext>
            </a:extLst>
          </a:blip>
          <a:srcRect l="-793" t="-2887" r="-3080" b="-829"/>
          <a:stretch/>
        </p:blipFill>
        <p:spPr>
          <a:xfrm>
            <a:off x="5635961" y="2272775"/>
            <a:ext cx="1104799" cy="1053132"/>
          </a:xfrm>
          <a:prstGeom prst="rect">
            <a:avLst/>
          </a:prstGeom>
          <a:ln>
            <a:noFill/>
          </a:ln>
          <a:effectLst>
            <a:outerShdw blurRad="190500" algn="tl" rotWithShape="0">
              <a:srgbClr val="000000">
                <a:alpha val="70000"/>
              </a:srgbClr>
            </a:outerShdw>
          </a:effectLst>
        </p:spPr>
      </p:pic>
      <p:sp>
        <p:nvSpPr>
          <p:cNvPr id="10" name="Text Placeholder 43"/>
          <p:cNvSpPr>
            <a:spLocks noGrp="1"/>
          </p:cNvSpPr>
          <p:nvPr>
            <p:ph type="body" sz="quarter" idx="14"/>
          </p:nvPr>
        </p:nvSpPr>
        <p:spPr>
          <a:xfrm>
            <a:off x="7108465" y="2283320"/>
            <a:ext cx="1709453" cy="117650"/>
          </a:xfrm>
        </p:spPr>
        <p:txBody>
          <a:bodyPr/>
          <a:lstStyle/>
          <a:p>
            <a:r>
              <a:rPr lang="en-GB" dirty="0" smtClean="0"/>
              <a:t>Michael Cooper-Davis</a:t>
            </a:r>
            <a:endParaRPr lang="en-GB" dirty="0"/>
          </a:p>
        </p:txBody>
      </p:sp>
      <p:sp>
        <p:nvSpPr>
          <p:cNvPr id="11" name="Text Placeholder 45"/>
          <p:cNvSpPr>
            <a:spLocks noGrp="1"/>
          </p:cNvSpPr>
          <p:nvPr>
            <p:ph type="body" sz="quarter" idx="22"/>
          </p:nvPr>
        </p:nvSpPr>
        <p:spPr>
          <a:xfrm>
            <a:off x="7108464" y="2499054"/>
            <a:ext cx="1709453" cy="132948"/>
          </a:xfrm>
        </p:spPr>
        <p:txBody>
          <a:bodyPr/>
          <a:lstStyle/>
          <a:p>
            <a:r>
              <a:rPr lang="en-GB" dirty="0" smtClean="0"/>
              <a:t>Charities partner</a:t>
            </a:r>
            <a:endParaRPr lang="en-GB" dirty="0"/>
          </a:p>
        </p:txBody>
      </p:sp>
      <p:sp>
        <p:nvSpPr>
          <p:cNvPr id="12" name="Text Placeholder 48"/>
          <p:cNvSpPr>
            <a:spLocks noGrp="1"/>
          </p:cNvSpPr>
          <p:nvPr>
            <p:ph type="body" sz="quarter" idx="28"/>
          </p:nvPr>
        </p:nvSpPr>
        <p:spPr>
          <a:xfrm>
            <a:off x="7108473" y="2887898"/>
            <a:ext cx="1709453" cy="132948"/>
          </a:xfrm>
        </p:spPr>
        <p:txBody>
          <a:bodyPr/>
          <a:lstStyle/>
          <a:p>
            <a:r>
              <a:rPr lang="en-GB" dirty="0" smtClean="0"/>
              <a:t>Michael.cooper-davis@pricebailey.co.uk</a:t>
            </a:r>
            <a:endParaRPr lang="en-GB" dirty="0"/>
          </a:p>
        </p:txBody>
      </p:sp>
      <p:sp>
        <p:nvSpPr>
          <p:cNvPr id="13" name="Text Placeholder 47"/>
          <p:cNvSpPr>
            <a:spLocks noGrp="1"/>
          </p:cNvSpPr>
          <p:nvPr>
            <p:ph type="body" sz="quarter" idx="27"/>
          </p:nvPr>
        </p:nvSpPr>
        <p:spPr>
          <a:xfrm>
            <a:off x="7108463" y="2713082"/>
            <a:ext cx="1709453" cy="132948"/>
          </a:xfrm>
        </p:spPr>
        <p:txBody>
          <a:bodyPr/>
          <a:lstStyle/>
          <a:p>
            <a:r>
              <a:rPr lang="en-GB" dirty="0"/>
              <a:t>07557 758634</a:t>
            </a:r>
          </a:p>
        </p:txBody>
      </p:sp>
      <p:pic>
        <p:nvPicPr>
          <p:cNvPr id="14" name="Picture Placeholder 5"/>
          <p:cNvPicPr>
            <a:picLocks noGrp="1" noChangeAspect="1"/>
          </p:cNvPicPr>
          <p:nvPr>
            <p:ph type="pic" sz="quarter" idx="18"/>
          </p:nvPr>
        </p:nvPicPr>
        <p:blipFill rotWithShape="1">
          <a:blip r:embed="rId3" cstate="print">
            <a:extLst>
              <a:ext uri="{28A0092B-C50C-407E-A947-70E740481C1C}">
                <a14:useLocalDpi xmlns:a14="http://schemas.microsoft.com/office/drawing/2010/main" val="0"/>
              </a:ext>
            </a:extLst>
          </a:blip>
          <a:srcRect l="-5075" t="-5439" r="1399"/>
          <a:stretch/>
        </p:blipFill>
        <p:spPr>
          <a:xfrm>
            <a:off x="5552893" y="738966"/>
            <a:ext cx="1129530" cy="1116608"/>
          </a:xfrm>
          <a:prstGeom prst="rect">
            <a:avLst/>
          </a:prstGeom>
          <a:ln>
            <a:noFill/>
          </a:ln>
          <a:effectLst>
            <a:outerShdw blurRad="190500" algn="tl" rotWithShape="0">
              <a:srgbClr val="000000">
                <a:alpha val="70000"/>
              </a:srgbClr>
            </a:outerShdw>
          </a:effectLst>
        </p:spPr>
      </p:pic>
      <p:pic>
        <p:nvPicPr>
          <p:cNvPr id="4" name="Picture 3"/>
          <p:cNvPicPr>
            <a:picLocks noChangeAspect="1"/>
          </p:cNvPicPr>
          <p:nvPr/>
        </p:nvPicPr>
        <p:blipFill>
          <a:blip r:embed="rId4" cstate="hqprint">
            <a:extLst>
              <a:ext uri="{28A0092B-C50C-407E-A947-70E740481C1C}">
                <a14:useLocalDpi xmlns:a14="http://schemas.microsoft.com/office/drawing/2010/main" val="0"/>
              </a:ext>
            </a:extLst>
          </a:blip>
          <a:stretch>
            <a:fillRect/>
          </a:stretch>
        </p:blipFill>
        <p:spPr>
          <a:xfrm>
            <a:off x="5635806" y="3703620"/>
            <a:ext cx="1104954" cy="1055231"/>
          </a:xfrm>
          <a:prstGeom prst="rect">
            <a:avLst/>
          </a:prstGeom>
        </p:spPr>
      </p:pic>
      <p:sp>
        <p:nvSpPr>
          <p:cNvPr id="15" name="Text Placeholder 43"/>
          <p:cNvSpPr>
            <a:spLocks noGrp="1"/>
          </p:cNvSpPr>
          <p:nvPr>
            <p:ph type="body" sz="quarter" idx="14"/>
          </p:nvPr>
        </p:nvSpPr>
        <p:spPr>
          <a:xfrm>
            <a:off x="7108470" y="3713435"/>
            <a:ext cx="1709453" cy="117650"/>
          </a:xfrm>
        </p:spPr>
        <p:txBody>
          <a:bodyPr/>
          <a:lstStyle/>
          <a:p>
            <a:r>
              <a:rPr lang="en-GB" dirty="0" smtClean="0"/>
              <a:t>Suzanne Goldsmith</a:t>
            </a:r>
            <a:endParaRPr lang="en-GB" dirty="0"/>
          </a:p>
        </p:txBody>
      </p:sp>
      <p:sp>
        <p:nvSpPr>
          <p:cNvPr id="16" name="Text Placeholder 45"/>
          <p:cNvSpPr>
            <a:spLocks noGrp="1"/>
          </p:cNvSpPr>
          <p:nvPr>
            <p:ph type="body" sz="quarter" idx="22"/>
          </p:nvPr>
        </p:nvSpPr>
        <p:spPr>
          <a:xfrm>
            <a:off x="7108473" y="3918482"/>
            <a:ext cx="1709453" cy="132948"/>
          </a:xfrm>
        </p:spPr>
        <p:txBody>
          <a:bodyPr/>
          <a:lstStyle/>
          <a:p>
            <a:r>
              <a:rPr lang="en-GB" dirty="0" smtClean="0"/>
              <a:t>Charities director</a:t>
            </a:r>
            <a:endParaRPr lang="en-GB" dirty="0"/>
          </a:p>
        </p:txBody>
      </p:sp>
      <p:sp>
        <p:nvSpPr>
          <p:cNvPr id="17" name="Text Placeholder 47"/>
          <p:cNvSpPr>
            <a:spLocks noGrp="1"/>
          </p:cNvSpPr>
          <p:nvPr>
            <p:ph type="body" sz="quarter" idx="27"/>
          </p:nvPr>
        </p:nvSpPr>
        <p:spPr>
          <a:xfrm>
            <a:off x="7108473" y="4137947"/>
            <a:ext cx="1709453" cy="132948"/>
          </a:xfrm>
        </p:spPr>
        <p:txBody>
          <a:bodyPr/>
          <a:lstStyle/>
          <a:p>
            <a:r>
              <a:rPr lang="en-GB" dirty="0"/>
              <a:t>07557 758634</a:t>
            </a:r>
          </a:p>
        </p:txBody>
      </p:sp>
      <p:sp>
        <p:nvSpPr>
          <p:cNvPr id="18" name="Text Placeholder 48"/>
          <p:cNvSpPr>
            <a:spLocks noGrp="1"/>
          </p:cNvSpPr>
          <p:nvPr>
            <p:ph type="body" sz="quarter" idx="28"/>
          </p:nvPr>
        </p:nvSpPr>
        <p:spPr>
          <a:xfrm>
            <a:off x="7108466" y="4306276"/>
            <a:ext cx="1709453" cy="132948"/>
          </a:xfrm>
        </p:spPr>
        <p:txBody>
          <a:bodyPr/>
          <a:lstStyle/>
          <a:p>
            <a:r>
              <a:rPr lang="en-GB" dirty="0" smtClean="0"/>
              <a:t>Suzanne.goldsmith@pricebailey.co.uk</a:t>
            </a:r>
            <a:endParaRPr lang="en-GB" dirty="0"/>
          </a:p>
        </p:txBody>
      </p:sp>
    </p:spTree>
    <p:extLst>
      <p:ext uri="{BB962C8B-B14F-4D97-AF65-F5344CB8AC3E}">
        <p14:creationId xmlns:p14="http://schemas.microsoft.com/office/powerpoint/2010/main" val="61125179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1"/>
          </p:nvPr>
        </p:nvSpPr>
        <p:spPr/>
        <p:txBody>
          <a:bodyPr/>
          <a:lstStyle/>
          <a:p>
            <a:pPr>
              <a:spcAft>
                <a:spcPts val="1200"/>
              </a:spcAft>
            </a:pPr>
            <a:r>
              <a:rPr lang="en-GB" dirty="0" smtClean="0">
                <a:solidFill>
                  <a:schemeClr val="bg1"/>
                </a:solidFill>
              </a:rPr>
              <a:t>From April 2023 applies based on Size criteria -2 out of 3:</a:t>
            </a:r>
          </a:p>
          <a:p>
            <a:pPr marL="285750" indent="-285750">
              <a:spcAft>
                <a:spcPts val="1200"/>
              </a:spcAft>
              <a:buFont typeface="Arial" panose="020B0604020202020204" pitchFamily="34" charset="0"/>
              <a:buChar char="•"/>
            </a:pPr>
            <a:r>
              <a:rPr lang="en-GB" dirty="0" smtClean="0">
                <a:solidFill>
                  <a:schemeClr val="bg1"/>
                </a:solidFill>
              </a:rPr>
              <a:t>£10.2M income (excludes donations)</a:t>
            </a:r>
          </a:p>
          <a:p>
            <a:pPr marL="285750" indent="-285750">
              <a:spcAft>
                <a:spcPts val="1200"/>
              </a:spcAft>
              <a:buFont typeface="Arial" panose="020B0604020202020204" pitchFamily="34" charset="0"/>
              <a:buChar char="•"/>
            </a:pPr>
            <a:r>
              <a:rPr lang="en-GB" dirty="0" smtClean="0">
                <a:solidFill>
                  <a:schemeClr val="bg1"/>
                </a:solidFill>
              </a:rPr>
              <a:t>£5.1M balance sheet</a:t>
            </a:r>
          </a:p>
          <a:p>
            <a:pPr marL="285750" indent="-285750">
              <a:spcAft>
                <a:spcPts val="1200"/>
              </a:spcAft>
              <a:buFont typeface="Arial" panose="020B0604020202020204" pitchFamily="34" charset="0"/>
              <a:buChar char="•"/>
            </a:pPr>
            <a:r>
              <a:rPr lang="en-GB" dirty="0" smtClean="0">
                <a:solidFill>
                  <a:schemeClr val="bg1"/>
                </a:solidFill>
              </a:rPr>
              <a:t>50 staff on average in year</a:t>
            </a:r>
          </a:p>
          <a:p>
            <a:pPr marL="0" indent="0">
              <a:spcAft>
                <a:spcPts val="1200"/>
              </a:spcAft>
            </a:pPr>
            <a:r>
              <a:rPr lang="en-GB" dirty="0" smtClean="0">
                <a:solidFill>
                  <a:schemeClr val="bg1"/>
                </a:solidFill>
              </a:rPr>
              <a:t>Always check sole traders regardless of size</a:t>
            </a:r>
            <a:endParaRPr lang="en-GB" dirty="0">
              <a:solidFill>
                <a:schemeClr val="bg1"/>
              </a:solidFill>
            </a:endParaRPr>
          </a:p>
          <a:p>
            <a:pPr marL="0" indent="0">
              <a:spcAft>
                <a:spcPts val="1200"/>
              </a:spcAft>
            </a:pPr>
            <a:r>
              <a:rPr lang="en-GB" dirty="0" smtClean="0">
                <a:solidFill>
                  <a:schemeClr val="bg1"/>
                </a:solidFill>
              </a:rPr>
              <a:t>Ensure evidence decision using HMRC or other employment tests</a:t>
            </a:r>
            <a:endParaRPr lang="en-GB" dirty="0">
              <a:solidFill>
                <a:schemeClr val="bg1"/>
              </a:solidFill>
            </a:endParaRPr>
          </a:p>
        </p:txBody>
      </p:sp>
      <p:sp>
        <p:nvSpPr>
          <p:cNvPr id="11" name="Text Placeholder 10"/>
          <p:cNvSpPr>
            <a:spLocks noGrp="1"/>
          </p:cNvSpPr>
          <p:nvPr>
            <p:ph type="body" sz="quarter" idx="13"/>
          </p:nvPr>
        </p:nvSpPr>
        <p:spPr>
          <a:xfrm>
            <a:off x="4680815" y="393534"/>
            <a:ext cx="4325037" cy="4007368"/>
          </a:xfrm>
          <a:prstGeom prst="rect">
            <a:avLst/>
          </a:prstGeom>
        </p:spPr>
        <p:txBody>
          <a:bodyPr/>
          <a:lstStyle/>
          <a:p>
            <a:pPr algn="just">
              <a:lnSpc>
                <a:spcPct val="107000"/>
              </a:lnSpc>
            </a:pPr>
            <a:r>
              <a:rPr lang="en-GB" sz="1400" dirty="0" smtClean="0">
                <a:solidFill>
                  <a:schemeClr val="tx1"/>
                </a:solidFill>
                <a:ea typeface="Calibri" panose="020F0502020204030204" pitchFamily="34" charset="0"/>
              </a:rPr>
              <a:t>C</a:t>
            </a:r>
            <a:r>
              <a:rPr lang="en-GB" sz="1400" b="1" dirty="0" smtClean="0">
                <a:solidFill>
                  <a:schemeClr val="tx1"/>
                </a:solidFill>
                <a:ea typeface="Calibri" panose="020F0502020204030204" pitchFamily="34" charset="0"/>
              </a:rPr>
              <a:t>orporation tax</a:t>
            </a:r>
            <a:r>
              <a:rPr lang="en-GB" sz="1400" dirty="0" smtClean="0">
                <a:solidFill>
                  <a:schemeClr val="tx1"/>
                </a:solidFill>
                <a:ea typeface="Calibri" panose="020F0502020204030204" pitchFamily="34" charset="0"/>
              </a:rPr>
              <a:t>:</a:t>
            </a:r>
          </a:p>
          <a:p>
            <a:pPr algn="just">
              <a:lnSpc>
                <a:spcPct val="107000"/>
              </a:lnSpc>
            </a:pPr>
            <a:r>
              <a:rPr lang="en-GB" sz="1400" dirty="0" smtClean="0">
                <a:solidFill>
                  <a:schemeClr val="tx1"/>
                </a:solidFill>
                <a:ea typeface="Calibri" panose="020F0502020204030204" pitchFamily="34" charset="0"/>
              </a:rPr>
              <a:t>Rate - 25% for profits </a:t>
            </a:r>
            <a:r>
              <a:rPr lang="en-GB" sz="1400" dirty="0">
                <a:solidFill>
                  <a:schemeClr val="tx1"/>
                </a:solidFill>
                <a:ea typeface="Calibri" panose="020F0502020204030204" pitchFamily="34" charset="0"/>
              </a:rPr>
              <a:t>over £</a:t>
            </a:r>
            <a:r>
              <a:rPr lang="en-GB" sz="1400" dirty="0" smtClean="0">
                <a:solidFill>
                  <a:schemeClr val="tx1"/>
                </a:solidFill>
                <a:ea typeface="Calibri" panose="020F0502020204030204" pitchFamily="34" charset="0"/>
              </a:rPr>
              <a:t>250,000 from Apr 23 and 19</a:t>
            </a:r>
            <a:r>
              <a:rPr lang="en-GB" sz="1400" dirty="0">
                <a:solidFill>
                  <a:schemeClr val="tx1"/>
                </a:solidFill>
                <a:ea typeface="Calibri" panose="020F0502020204030204" pitchFamily="34" charset="0"/>
              </a:rPr>
              <a:t>% </a:t>
            </a:r>
            <a:r>
              <a:rPr lang="en-GB" sz="1400" dirty="0" smtClean="0">
                <a:solidFill>
                  <a:schemeClr val="tx1"/>
                </a:solidFill>
                <a:ea typeface="Calibri" panose="020F0502020204030204" pitchFamily="34" charset="0"/>
              </a:rPr>
              <a:t>is then </a:t>
            </a:r>
            <a:r>
              <a:rPr lang="en-GB" sz="1400" dirty="0">
                <a:solidFill>
                  <a:schemeClr val="tx1"/>
                </a:solidFill>
                <a:ea typeface="Calibri" panose="020F0502020204030204" pitchFamily="34" charset="0"/>
              </a:rPr>
              <a:t>a small profits rate </a:t>
            </a:r>
            <a:r>
              <a:rPr lang="en-GB" sz="1400" dirty="0" smtClean="0">
                <a:solidFill>
                  <a:schemeClr val="tx1"/>
                </a:solidFill>
                <a:ea typeface="Calibri" panose="020F0502020204030204" pitchFamily="34" charset="0"/>
              </a:rPr>
              <a:t>for profits of </a:t>
            </a:r>
            <a:r>
              <a:rPr lang="en-GB" sz="1400" dirty="0">
                <a:solidFill>
                  <a:schemeClr val="tx1"/>
                </a:solidFill>
                <a:ea typeface="Calibri" panose="020F0502020204030204" pitchFamily="34" charset="0"/>
              </a:rPr>
              <a:t>£</a:t>
            </a:r>
            <a:r>
              <a:rPr lang="en-GB" sz="1400" dirty="0" smtClean="0">
                <a:solidFill>
                  <a:schemeClr val="tx1"/>
                </a:solidFill>
                <a:ea typeface="Calibri" panose="020F0502020204030204" pitchFamily="34" charset="0"/>
              </a:rPr>
              <a:t>50,000 or less</a:t>
            </a:r>
          </a:p>
          <a:p>
            <a:pPr algn="just">
              <a:lnSpc>
                <a:spcPct val="107000"/>
              </a:lnSpc>
            </a:pPr>
            <a:endParaRPr lang="en-GB" sz="1400" dirty="0">
              <a:solidFill>
                <a:schemeClr val="tx1"/>
              </a:solidFill>
              <a:latin typeface="Calibri Light" panose="020F0302020204030204" pitchFamily="34" charset="0"/>
              <a:ea typeface="Calibri" panose="020F0502020204030204" pitchFamily="34" charset="0"/>
              <a:cs typeface="Calibri Light" panose="020F0302020204030204" pitchFamily="34" charset="0"/>
            </a:endParaRPr>
          </a:p>
          <a:p>
            <a:pPr algn="just">
              <a:lnSpc>
                <a:spcPct val="107000"/>
              </a:lnSpc>
            </a:pPr>
            <a:r>
              <a:rPr lang="en-GB" sz="1400" b="1" dirty="0" smtClean="0">
                <a:solidFill>
                  <a:schemeClr val="tx1"/>
                </a:solidFill>
                <a:ea typeface="Calibri" panose="020F0502020204030204" pitchFamily="34" charset="0"/>
              </a:rPr>
              <a:t>Capital allowances </a:t>
            </a:r>
            <a:r>
              <a:rPr lang="en-GB" sz="1400" dirty="0" smtClean="0">
                <a:solidFill>
                  <a:schemeClr val="tx1"/>
                </a:solidFill>
                <a:ea typeface="Calibri" panose="020F0502020204030204" pitchFamily="34" charset="0"/>
              </a:rPr>
              <a:t>- AIA down from £1M to £200K in Apr 23</a:t>
            </a:r>
          </a:p>
          <a:p>
            <a:pPr algn="just">
              <a:lnSpc>
                <a:spcPct val="107000"/>
              </a:lnSpc>
            </a:pPr>
            <a:endParaRPr lang="en-GB" sz="1400" dirty="0" smtClean="0">
              <a:solidFill>
                <a:schemeClr val="tx1"/>
              </a:solidFill>
              <a:ea typeface="Calibri" panose="020F0502020204030204" pitchFamily="34" charset="0"/>
            </a:endParaRPr>
          </a:p>
          <a:p>
            <a:pPr algn="just">
              <a:lnSpc>
                <a:spcPct val="107000"/>
              </a:lnSpc>
            </a:pPr>
            <a:r>
              <a:rPr lang="en-GB" sz="1400" b="1" dirty="0" smtClean="0"/>
              <a:t>R&amp;D </a:t>
            </a:r>
            <a:r>
              <a:rPr lang="en-GB" sz="1400" dirty="0" smtClean="0"/>
              <a:t>- after </a:t>
            </a:r>
            <a:r>
              <a:rPr lang="en-GB" sz="1400" dirty="0"/>
              <a:t>1 April </a:t>
            </a:r>
            <a:r>
              <a:rPr lang="en-GB" sz="1400" dirty="0" smtClean="0"/>
              <a:t>2023 RDEC </a:t>
            </a:r>
            <a:r>
              <a:rPr lang="en-GB" sz="1400" dirty="0"/>
              <a:t>rate </a:t>
            </a:r>
            <a:r>
              <a:rPr lang="en-GB" sz="1400" dirty="0" smtClean="0"/>
              <a:t>up from </a:t>
            </a:r>
            <a:r>
              <a:rPr lang="en-GB" sz="1400" dirty="0"/>
              <a:t>13% to 20% but </a:t>
            </a:r>
            <a:r>
              <a:rPr lang="en-GB" sz="1400" dirty="0" smtClean="0"/>
              <a:t>SME </a:t>
            </a:r>
            <a:r>
              <a:rPr lang="en-GB" sz="1400" dirty="0"/>
              <a:t>additional deduction will decrease from 130% to 86% and the SME credit rate will decrease from 14.5% to 10</a:t>
            </a:r>
            <a:r>
              <a:rPr lang="en-GB" sz="1400" dirty="0" smtClean="0"/>
              <a:t>%</a:t>
            </a:r>
          </a:p>
          <a:p>
            <a:pPr algn="just">
              <a:lnSpc>
                <a:spcPct val="107000"/>
              </a:lnSpc>
            </a:pPr>
            <a:r>
              <a:rPr lang="en-GB" sz="1400" dirty="0">
                <a:solidFill>
                  <a:schemeClr val="bg1"/>
                </a:solidFill>
                <a:ea typeface="Calibri" panose="020F0502020204030204" pitchFamily="34" charset="0"/>
              </a:rPr>
              <a:t>VAT</a:t>
            </a:r>
            <a:endParaRPr lang="en-GB" sz="1400" dirty="0">
              <a:solidFill>
                <a:schemeClr val="tx1"/>
              </a:solidFill>
              <a:ea typeface="Calibri" panose="020F0502020204030204" pitchFamily="34" charset="0"/>
            </a:endParaRPr>
          </a:p>
          <a:p>
            <a:pPr algn="just">
              <a:lnSpc>
                <a:spcPct val="107000"/>
              </a:lnSpc>
            </a:pPr>
            <a:r>
              <a:rPr lang="en-GB" sz="1400" b="1" dirty="0" smtClean="0">
                <a:solidFill>
                  <a:schemeClr val="tx1"/>
                </a:solidFill>
                <a:ea typeface="Calibri" panose="020F0502020204030204" pitchFamily="34" charset="0"/>
              </a:rPr>
              <a:t>VAT</a:t>
            </a:r>
            <a:r>
              <a:rPr lang="en-GB" sz="1400" dirty="0" smtClean="0">
                <a:solidFill>
                  <a:schemeClr val="tx1"/>
                </a:solidFill>
                <a:ea typeface="Calibri" panose="020F0502020204030204" pitchFamily="34" charset="0"/>
              </a:rPr>
              <a:t>  - registration </a:t>
            </a:r>
            <a:r>
              <a:rPr lang="en-GB" sz="1400" dirty="0">
                <a:solidFill>
                  <a:schemeClr val="tx1"/>
                </a:solidFill>
                <a:ea typeface="Calibri" panose="020F0502020204030204" pitchFamily="34" charset="0"/>
              </a:rPr>
              <a:t>and deregistration thresholds </a:t>
            </a:r>
            <a:r>
              <a:rPr lang="en-GB" sz="1400" dirty="0" smtClean="0">
                <a:solidFill>
                  <a:schemeClr val="tx1"/>
                </a:solidFill>
                <a:ea typeface="Calibri" panose="020F0502020204030204" pitchFamily="34" charset="0"/>
              </a:rPr>
              <a:t>frozen for  further two </a:t>
            </a:r>
            <a:r>
              <a:rPr lang="en-GB" sz="1400" dirty="0">
                <a:solidFill>
                  <a:schemeClr val="tx1"/>
                </a:solidFill>
                <a:ea typeface="Calibri" panose="020F0502020204030204" pitchFamily="34" charset="0"/>
              </a:rPr>
              <a:t>years from 1 </a:t>
            </a:r>
            <a:r>
              <a:rPr lang="en-GB" sz="1400" dirty="0" smtClean="0">
                <a:solidFill>
                  <a:schemeClr val="tx1"/>
                </a:solidFill>
                <a:ea typeface="Calibri" panose="020F0502020204030204" pitchFamily="34" charset="0"/>
              </a:rPr>
              <a:t>Apr 24, </a:t>
            </a:r>
            <a:r>
              <a:rPr lang="en-GB" sz="1400" dirty="0">
                <a:solidFill>
                  <a:schemeClr val="tx1"/>
                </a:solidFill>
                <a:ea typeface="Calibri" panose="020F0502020204030204" pitchFamily="34" charset="0"/>
              </a:rPr>
              <a:t>at £</a:t>
            </a:r>
            <a:r>
              <a:rPr lang="en-GB" sz="1400" dirty="0" smtClean="0">
                <a:solidFill>
                  <a:schemeClr val="tx1"/>
                </a:solidFill>
                <a:ea typeface="Calibri" panose="020F0502020204030204" pitchFamily="34" charset="0"/>
              </a:rPr>
              <a:t>85,000 </a:t>
            </a:r>
            <a:r>
              <a:rPr lang="en-GB" sz="1400" dirty="0">
                <a:solidFill>
                  <a:schemeClr val="tx1"/>
                </a:solidFill>
                <a:ea typeface="Calibri" panose="020F0502020204030204" pitchFamily="34" charset="0"/>
              </a:rPr>
              <a:t>and £</a:t>
            </a:r>
            <a:r>
              <a:rPr lang="en-GB" sz="1400" dirty="0" smtClean="0">
                <a:solidFill>
                  <a:schemeClr val="tx1"/>
                </a:solidFill>
                <a:ea typeface="Calibri" panose="020F0502020204030204" pitchFamily="34" charset="0"/>
              </a:rPr>
              <a:t>83,000 </a:t>
            </a:r>
          </a:p>
          <a:p>
            <a:pPr algn="just">
              <a:lnSpc>
                <a:spcPct val="107000"/>
              </a:lnSpc>
            </a:pPr>
            <a:endParaRPr lang="en-GB" sz="1400" dirty="0">
              <a:solidFill>
                <a:schemeClr val="tx1"/>
              </a:solidFill>
              <a:ea typeface="Calibri" panose="020F0502020204030204" pitchFamily="34" charset="0"/>
            </a:endParaRPr>
          </a:p>
          <a:p>
            <a:pPr algn="just">
              <a:lnSpc>
                <a:spcPct val="107000"/>
              </a:lnSpc>
            </a:pPr>
            <a:r>
              <a:rPr lang="en-GB" sz="1400" b="1" dirty="0" smtClean="0">
                <a:solidFill>
                  <a:schemeClr val="tx1"/>
                </a:solidFill>
                <a:ea typeface="Calibri" panose="020F0502020204030204" pitchFamily="34" charset="0"/>
              </a:rPr>
              <a:t>National </a:t>
            </a:r>
            <a:r>
              <a:rPr lang="en-GB" sz="1400" b="1" dirty="0">
                <a:solidFill>
                  <a:schemeClr val="tx1"/>
                </a:solidFill>
                <a:ea typeface="Calibri" panose="020F0502020204030204" pitchFamily="34" charset="0"/>
              </a:rPr>
              <a:t>Minimum </a:t>
            </a:r>
            <a:r>
              <a:rPr lang="en-GB" sz="1400" b="1" dirty="0" smtClean="0">
                <a:solidFill>
                  <a:schemeClr val="tx1"/>
                </a:solidFill>
                <a:ea typeface="Calibri" panose="020F0502020204030204" pitchFamily="34" charset="0"/>
              </a:rPr>
              <a:t>Wage  - </a:t>
            </a:r>
            <a:r>
              <a:rPr lang="en-GB" sz="1400" dirty="0" smtClean="0">
                <a:solidFill>
                  <a:schemeClr val="tx1"/>
                </a:solidFill>
                <a:ea typeface="Calibri" panose="020F0502020204030204" pitchFamily="34" charset="0"/>
              </a:rPr>
              <a:t>increase from </a:t>
            </a:r>
            <a:r>
              <a:rPr lang="en-GB" sz="1400" dirty="0">
                <a:solidFill>
                  <a:schemeClr val="tx1"/>
                </a:solidFill>
                <a:ea typeface="Calibri" panose="020F0502020204030204" pitchFamily="34" charset="0"/>
              </a:rPr>
              <a:t>1 </a:t>
            </a:r>
            <a:r>
              <a:rPr lang="en-GB" sz="1400" dirty="0" smtClean="0">
                <a:solidFill>
                  <a:schemeClr val="tx1"/>
                </a:solidFill>
                <a:ea typeface="Calibri" panose="020F0502020204030204" pitchFamily="34" charset="0"/>
              </a:rPr>
              <a:t>Apr 23 to </a:t>
            </a:r>
            <a:r>
              <a:rPr lang="en-GB" sz="1400" dirty="0">
                <a:solidFill>
                  <a:schemeClr val="tx1"/>
                </a:solidFill>
                <a:ea typeface="Calibri" panose="020F0502020204030204" pitchFamily="34" charset="0"/>
              </a:rPr>
              <a:t>£10.42 an </a:t>
            </a:r>
            <a:r>
              <a:rPr lang="en-GB" sz="1400" dirty="0" smtClean="0">
                <a:solidFill>
                  <a:schemeClr val="tx1"/>
                </a:solidFill>
                <a:ea typeface="Calibri" panose="020F0502020204030204" pitchFamily="34" charset="0"/>
              </a:rPr>
              <a:t>hour for 23 years+. Other age groups also increased</a:t>
            </a:r>
            <a:endParaRPr lang="en-GB" sz="1400" dirty="0">
              <a:solidFill>
                <a:schemeClr val="tx1"/>
              </a:solidFill>
              <a:ea typeface="Calibri" panose="020F0502020204030204" pitchFamily="34" charset="0"/>
            </a:endParaRPr>
          </a:p>
          <a:p>
            <a:pPr algn="just">
              <a:lnSpc>
                <a:spcPct val="107000"/>
              </a:lnSpc>
            </a:pPr>
            <a:endParaRPr lang="en-GB" sz="1400" dirty="0">
              <a:solidFill>
                <a:schemeClr val="tx1"/>
              </a:solidFill>
              <a:ea typeface="Calibri" panose="020F0502020204030204" pitchFamily="34" charset="0"/>
            </a:endParaRPr>
          </a:p>
          <a:p>
            <a:pPr algn="just">
              <a:lnSpc>
                <a:spcPct val="107000"/>
              </a:lnSpc>
            </a:pPr>
            <a:r>
              <a:rPr lang="en-GB" sz="1400" b="1" dirty="0" smtClean="0">
                <a:solidFill>
                  <a:schemeClr val="tx1"/>
                </a:solidFill>
                <a:ea typeface="Calibri" panose="020F0502020204030204" pitchFamily="34" charset="0"/>
              </a:rPr>
              <a:t>Energy </a:t>
            </a:r>
            <a:r>
              <a:rPr lang="en-GB" sz="1400" b="1" dirty="0">
                <a:solidFill>
                  <a:schemeClr val="tx1"/>
                </a:solidFill>
                <a:ea typeface="Calibri" panose="020F0502020204030204" pitchFamily="34" charset="0"/>
              </a:rPr>
              <a:t>Price Guarantee (EPG) </a:t>
            </a:r>
            <a:r>
              <a:rPr lang="en-GB" sz="1400" dirty="0">
                <a:solidFill>
                  <a:schemeClr val="tx1"/>
                </a:solidFill>
                <a:ea typeface="Calibri" panose="020F0502020204030204" pitchFamily="34" charset="0"/>
              </a:rPr>
              <a:t>will be maintained through</a:t>
            </a:r>
          </a:p>
          <a:p>
            <a:pPr algn="just">
              <a:lnSpc>
                <a:spcPct val="107000"/>
              </a:lnSpc>
            </a:pPr>
            <a:r>
              <a:rPr lang="en-GB" sz="1400" dirty="0">
                <a:solidFill>
                  <a:schemeClr val="tx1"/>
                </a:solidFill>
                <a:ea typeface="Calibri" panose="020F0502020204030204" pitchFamily="34" charset="0"/>
              </a:rPr>
              <a:t>the winter, limiting typical energy bills to £2,500 per year. </a:t>
            </a:r>
            <a:r>
              <a:rPr lang="en-GB" sz="1400" dirty="0" smtClean="0">
                <a:solidFill>
                  <a:schemeClr val="tx1"/>
                </a:solidFill>
                <a:ea typeface="Calibri" panose="020F0502020204030204" pitchFamily="34" charset="0"/>
              </a:rPr>
              <a:t>From Apr 23 </a:t>
            </a:r>
            <a:r>
              <a:rPr lang="en-GB" sz="1400" dirty="0">
                <a:solidFill>
                  <a:schemeClr val="tx1"/>
                </a:solidFill>
                <a:ea typeface="Calibri" panose="020F0502020204030204" pitchFamily="34" charset="0"/>
              </a:rPr>
              <a:t>the EPG will rise to £</a:t>
            </a:r>
            <a:r>
              <a:rPr lang="en-GB" sz="1400" dirty="0" smtClean="0">
                <a:solidFill>
                  <a:schemeClr val="tx1"/>
                </a:solidFill>
                <a:ea typeface="Calibri" panose="020F0502020204030204" pitchFamily="34" charset="0"/>
              </a:rPr>
              <a:t>3,000</a:t>
            </a:r>
            <a:endParaRPr lang="en-GB" sz="1400" dirty="0">
              <a:solidFill>
                <a:schemeClr val="tx1"/>
              </a:solidFill>
              <a:ea typeface="Calibri" panose="020F0502020204030204" pitchFamily="34" charset="0"/>
            </a:endParaRPr>
          </a:p>
        </p:txBody>
      </p:sp>
      <p:sp>
        <p:nvSpPr>
          <p:cNvPr id="5" name="Text Placeholder 4"/>
          <p:cNvSpPr>
            <a:spLocks noGrp="1"/>
          </p:cNvSpPr>
          <p:nvPr>
            <p:ph type="body" sz="quarter" idx="15"/>
          </p:nvPr>
        </p:nvSpPr>
        <p:spPr>
          <a:xfrm>
            <a:off x="2601936" y="1050805"/>
            <a:ext cx="1606537" cy="584775"/>
          </a:xfrm>
        </p:spPr>
        <p:txBody>
          <a:bodyPr/>
          <a:lstStyle/>
          <a:p>
            <a:r>
              <a:rPr lang="en-GB" sz="1200" dirty="0" smtClean="0"/>
              <a:t>Dividend annual allowance reduced from £2,000 to £1,000 from Apr 2023 and £500 from Apr 2024 </a:t>
            </a:r>
            <a:endParaRPr lang="en-GB" sz="1200" dirty="0"/>
          </a:p>
        </p:txBody>
      </p:sp>
      <p:sp>
        <p:nvSpPr>
          <p:cNvPr id="6" name="Text Placeholder 5"/>
          <p:cNvSpPr>
            <a:spLocks noGrp="1"/>
          </p:cNvSpPr>
          <p:nvPr>
            <p:ph type="body" sz="quarter" idx="16"/>
          </p:nvPr>
        </p:nvSpPr>
        <p:spPr>
          <a:xfrm>
            <a:off x="2601936" y="3844624"/>
            <a:ext cx="1699492" cy="584775"/>
          </a:xfrm>
        </p:spPr>
        <p:txBody>
          <a:bodyPr/>
          <a:lstStyle/>
          <a:p>
            <a:r>
              <a:rPr lang="en-GB" sz="1200" dirty="0" smtClean="0"/>
              <a:t>Capital gains annual </a:t>
            </a:r>
            <a:r>
              <a:rPr lang="en-GB" sz="1200" dirty="0"/>
              <a:t>exempt amount will be reduced from £12,300 to £</a:t>
            </a:r>
            <a:r>
              <a:rPr lang="en-GB" sz="1200" dirty="0" smtClean="0"/>
              <a:t>6,000 from Apr </a:t>
            </a:r>
            <a:r>
              <a:rPr lang="en-GB" sz="1200" dirty="0"/>
              <a:t>2023 and to £3,000 from </a:t>
            </a:r>
            <a:r>
              <a:rPr lang="en-GB" sz="1200" dirty="0" smtClean="0"/>
              <a:t>Apr </a:t>
            </a:r>
            <a:r>
              <a:rPr lang="en-GB" sz="1200" dirty="0"/>
              <a:t>2024</a:t>
            </a:r>
          </a:p>
        </p:txBody>
      </p:sp>
      <p:sp>
        <p:nvSpPr>
          <p:cNvPr id="7" name="Text Placeholder 6"/>
          <p:cNvSpPr>
            <a:spLocks noGrp="1"/>
          </p:cNvSpPr>
          <p:nvPr>
            <p:ph type="body" sz="quarter" idx="17"/>
          </p:nvPr>
        </p:nvSpPr>
        <p:spPr>
          <a:xfrm>
            <a:off x="2607606" y="2232705"/>
            <a:ext cx="1699492" cy="584775"/>
          </a:xfrm>
        </p:spPr>
        <p:txBody>
          <a:bodyPr/>
          <a:lstStyle/>
          <a:p>
            <a:r>
              <a:rPr lang="en-GB" sz="1200" dirty="0"/>
              <a:t>G</a:t>
            </a:r>
            <a:r>
              <a:rPr lang="en-GB" sz="1200" dirty="0" smtClean="0"/>
              <a:t>overnment </a:t>
            </a:r>
            <a:r>
              <a:rPr lang="en-GB" sz="1200" dirty="0"/>
              <a:t>has: </a:t>
            </a:r>
            <a:endParaRPr lang="en-GB" sz="1200" dirty="0" smtClean="0"/>
          </a:p>
          <a:p>
            <a:pPr marL="171450" indent="-171450">
              <a:buFont typeface="Arial" panose="020B0604020202020204" pitchFamily="34" charset="0"/>
              <a:buChar char="•"/>
            </a:pPr>
            <a:r>
              <a:rPr lang="en-GB" sz="1200" dirty="0" smtClean="0"/>
              <a:t>reversed temporary </a:t>
            </a:r>
            <a:r>
              <a:rPr lang="en-GB" sz="1200" dirty="0"/>
              <a:t>increase in </a:t>
            </a:r>
            <a:r>
              <a:rPr lang="en-GB" sz="1200" dirty="0" smtClean="0"/>
              <a:t>NICs from 6 Nov 2022</a:t>
            </a:r>
          </a:p>
          <a:p>
            <a:pPr marL="171450" indent="-171450">
              <a:buFont typeface="Arial" panose="020B0604020202020204" pitchFamily="34" charset="0"/>
              <a:buChar char="•"/>
            </a:pPr>
            <a:r>
              <a:rPr lang="en-GB" sz="1200" dirty="0" smtClean="0"/>
              <a:t>cancelled </a:t>
            </a:r>
            <a:r>
              <a:rPr lang="en-GB" sz="1200" dirty="0"/>
              <a:t>the Health and Social Care Levy </a:t>
            </a:r>
            <a:r>
              <a:rPr lang="en-GB" sz="1200" dirty="0" smtClean="0"/>
              <a:t>completely from Apr 23 </a:t>
            </a:r>
            <a:endParaRPr lang="en-GB" sz="1200" dirty="0"/>
          </a:p>
        </p:txBody>
      </p:sp>
      <p:sp>
        <p:nvSpPr>
          <p:cNvPr id="2" name="Rectangle 1"/>
          <p:cNvSpPr/>
          <p:nvPr/>
        </p:nvSpPr>
        <p:spPr>
          <a:xfrm>
            <a:off x="2490103" y="393534"/>
            <a:ext cx="5583657" cy="369332"/>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smtClean="0">
                <a:ln>
                  <a:noFill/>
                </a:ln>
                <a:solidFill>
                  <a:schemeClr val="bg1"/>
                </a:solidFill>
                <a:effectLst/>
                <a:uLnTx/>
                <a:uFillTx/>
                <a:latin typeface="Calibri Light" panose="020F0302020204030204"/>
                <a:ea typeface="+mn-ea"/>
                <a:cs typeface="+mn-cs"/>
              </a:rPr>
              <a:t>Budget - highlights</a:t>
            </a:r>
            <a:endParaRPr kumimoji="0" lang="en-GB" sz="1800" b="0" i="0" u="none" strike="noStrike" kern="1200" cap="none" spc="0" normalizeH="0" baseline="0" noProof="0" dirty="0">
              <a:ln>
                <a:noFill/>
              </a:ln>
              <a:solidFill>
                <a:schemeClr val="bg1"/>
              </a:solidFill>
              <a:effectLst/>
              <a:uLnTx/>
              <a:uFillTx/>
              <a:latin typeface="Calibri Light" panose="020F0302020204030204"/>
              <a:ea typeface="+mn-ea"/>
              <a:cs typeface="+mn-cs"/>
            </a:endParaRPr>
          </a:p>
        </p:txBody>
      </p:sp>
    </p:spTree>
    <p:extLst>
      <p:ext uri="{BB962C8B-B14F-4D97-AF65-F5344CB8AC3E}">
        <p14:creationId xmlns:p14="http://schemas.microsoft.com/office/powerpoint/2010/main" val="113981397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8F19C30D-4CDF-DD44-8797-9A6EE0EB76C0}"/>
              </a:ext>
            </a:extLst>
          </p:cNvPr>
          <p:cNvSpPr>
            <a:spLocks noGrp="1"/>
          </p:cNvSpPr>
          <p:nvPr>
            <p:ph type="body" sz="quarter" idx="10"/>
          </p:nvPr>
        </p:nvSpPr>
        <p:spPr/>
        <p:txBody>
          <a:bodyPr/>
          <a:lstStyle/>
          <a:p>
            <a:r>
              <a:rPr lang="en-GB" dirty="0" smtClean="0"/>
              <a:t>IR35 – off payroll working</a:t>
            </a:r>
            <a:endParaRPr lang="en-GB" dirty="0"/>
          </a:p>
        </p:txBody>
      </p:sp>
    </p:spTree>
    <p:extLst>
      <p:ext uri="{BB962C8B-B14F-4D97-AF65-F5344CB8AC3E}">
        <p14:creationId xmlns:p14="http://schemas.microsoft.com/office/powerpoint/2010/main" val="150186417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0"/>
          </p:nvPr>
        </p:nvSpPr>
        <p:spPr/>
        <p:txBody>
          <a:bodyPr/>
          <a:lstStyle/>
          <a:p>
            <a:r>
              <a:rPr lang="en-GB" dirty="0" smtClean="0"/>
              <a:t>IR35</a:t>
            </a:r>
            <a:endParaRPr lang="en-GB" dirty="0"/>
          </a:p>
        </p:txBody>
      </p:sp>
      <p:sp>
        <p:nvSpPr>
          <p:cNvPr id="4" name="Text Placeholder 3"/>
          <p:cNvSpPr>
            <a:spLocks noGrp="1"/>
          </p:cNvSpPr>
          <p:nvPr>
            <p:ph type="body" sz="quarter" idx="11"/>
          </p:nvPr>
        </p:nvSpPr>
        <p:spPr>
          <a:xfrm>
            <a:off x="775131" y="1556091"/>
            <a:ext cx="2803528" cy="2114666"/>
          </a:xfrm>
        </p:spPr>
        <p:txBody>
          <a:bodyPr/>
          <a:lstStyle/>
          <a:p>
            <a:pPr>
              <a:spcAft>
                <a:spcPts val="1200"/>
              </a:spcAft>
            </a:pPr>
            <a:r>
              <a:rPr lang="en-GB" dirty="0" smtClean="0"/>
              <a:t>From April 2023 applies based on Size criteria -2 out of 3:</a:t>
            </a:r>
          </a:p>
          <a:p>
            <a:pPr marL="285750" indent="-285750">
              <a:spcAft>
                <a:spcPts val="1200"/>
              </a:spcAft>
              <a:buFont typeface="Arial" panose="020B0604020202020204" pitchFamily="34" charset="0"/>
              <a:buChar char="•"/>
            </a:pPr>
            <a:r>
              <a:rPr lang="en-GB" dirty="0" smtClean="0"/>
              <a:t>£10.2M income (excludes donations)</a:t>
            </a:r>
          </a:p>
          <a:p>
            <a:pPr marL="285750" indent="-285750">
              <a:spcAft>
                <a:spcPts val="1200"/>
              </a:spcAft>
              <a:buFont typeface="Arial" panose="020B0604020202020204" pitchFamily="34" charset="0"/>
              <a:buChar char="•"/>
            </a:pPr>
            <a:r>
              <a:rPr lang="en-GB" dirty="0" smtClean="0"/>
              <a:t>£5.1M balance sheet</a:t>
            </a:r>
          </a:p>
          <a:p>
            <a:pPr marL="285750" indent="-285750">
              <a:spcAft>
                <a:spcPts val="1200"/>
              </a:spcAft>
              <a:buFont typeface="Arial" panose="020B0604020202020204" pitchFamily="34" charset="0"/>
              <a:buChar char="•"/>
            </a:pPr>
            <a:r>
              <a:rPr lang="en-GB" dirty="0" smtClean="0"/>
              <a:t>50 staff on average in year</a:t>
            </a:r>
          </a:p>
          <a:p>
            <a:pPr marL="0" indent="0">
              <a:spcAft>
                <a:spcPts val="1200"/>
              </a:spcAft>
            </a:pPr>
            <a:r>
              <a:rPr lang="en-GB" dirty="0" smtClean="0"/>
              <a:t>Always check sole traders regardless of size</a:t>
            </a:r>
            <a:endParaRPr lang="en-GB" dirty="0"/>
          </a:p>
          <a:p>
            <a:pPr marL="0" indent="0">
              <a:spcAft>
                <a:spcPts val="1200"/>
              </a:spcAft>
            </a:pPr>
            <a:r>
              <a:rPr lang="en-GB" dirty="0" smtClean="0"/>
              <a:t>Ensure evidence decision using HMRC or other employment tests</a:t>
            </a:r>
            <a:endParaRPr lang="en-GB" dirty="0"/>
          </a:p>
        </p:txBody>
      </p:sp>
      <p:sp>
        <p:nvSpPr>
          <p:cNvPr id="11" name="Text Placeholder 10"/>
          <p:cNvSpPr>
            <a:spLocks noGrp="1"/>
          </p:cNvSpPr>
          <p:nvPr>
            <p:ph type="body" sz="quarter" idx="4294967295"/>
          </p:nvPr>
        </p:nvSpPr>
        <p:spPr>
          <a:xfrm>
            <a:off x="3818900" y="402636"/>
            <a:ext cx="4989601" cy="4224337"/>
          </a:xfrm>
          <a:prstGeom prst="rect">
            <a:avLst/>
          </a:prstGeom>
        </p:spPr>
        <p:txBody>
          <a:bodyPr/>
          <a:lstStyle/>
          <a:p>
            <a:pPr algn="just">
              <a:lnSpc>
                <a:spcPct val="107000"/>
              </a:lnSpc>
            </a:pPr>
            <a:r>
              <a:rPr lang="en-GB" sz="1400" dirty="0">
                <a:solidFill>
                  <a:schemeClr val="bg1"/>
                </a:solidFill>
                <a:latin typeface="Calibri Light" panose="020F0302020204030204" pitchFamily="34" charset="0"/>
                <a:ea typeface="Calibri" panose="020F0502020204030204" pitchFamily="34" charset="0"/>
                <a:cs typeface="Calibri Light" panose="020F0302020204030204" pitchFamily="34" charset="0"/>
              </a:rPr>
              <a:t>O</a:t>
            </a:r>
            <a:r>
              <a:rPr lang="en-GB" sz="1400" dirty="0" smtClean="0">
                <a:solidFill>
                  <a:schemeClr val="bg1"/>
                </a:solidFill>
                <a:latin typeface="Calibri Light" panose="020F0302020204030204" pitchFamily="34" charset="0"/>
                <a:ea typeface="Calibri" panose="020F0502020204030204" pitchFamily="34" charset="0"/>
                <a:cs typeface="Calibri Light" panose="020F0302020204030204" pitchFamily="34" charset="0"/>
              </a:rPr>
              <a:t>ff-payroll </a:t>
            </a:r>
            <a:r>
              <a:rPr lang="en-GB" sz="1400" dirty="0">
                <a:solidFill>
                  <a:schemeClr val="bg1"/>
                </a:solidFill>
                <a:latin typeface="Calibri Light" panose="020F0302020204030204" pitchFamily="34" charset="0"/>
                <a:ea typeface="Calibri" panose="020F0502020204030204" pitchFamily="34" charset="0"/>
                <a:cs typeface="Calibri Light" panose="020F0302020204030204" pitchFamily="34" charset="0"/>
              </a:rPr>
              <a:t>working rules can apply if a </a:t>
            </a:r>
            <a:r>
              <a:rPr lang="en-GB" sz="1400" dirty="0" smtClean="0">
                <a:solidFill>
                  <a:schemeClr val="bg1"/>
                </a:solidFill>
                <a:latin typeface="Calibri Light" panose="020F0302020204030204" pitchFamily="34" charset="0"/>
                <a:ea typeface="Calibri" panose="020F0502020204030204" pitchFamily="34" charset="0"/>
                <a:cs typeface="Calibri Light" panose="020F0302020204030204" pitchFamily="34" charset="0"/>
              </a:rPr>
              <a:t>worker or contractor </a:t>
            </a:r>
            <a:r>
              <a:rPr lang="en-GB" sz="1400" dirty="0">
                <a:solidFill>
                  <a:schemeClr val="bg1"/>
                </a:solidFill>
                <a:latin typeface="Calibri Light" panose="020F0302020204030204" pitchFamily="34" charset="0"/>
                <a:ea typeface="Calibri" panose="020F0502020204030204" pitchFamily="34" charset="0"/>
                <a:cs typeface="Calibri Light" panose="020F0302020204030204" pitchFamily="34" charset="0"/>
              </a:rPr>
              <a:t>provides their services through their own limited company or another type of intermediary </a:t>
            </a:r>
          </a:p>
          <a:p>
            <a:pPr algn="just">
              <a:lnSpc>
                <a:spcPct val="107000"/>
              </a:lnSpc>
            </a:pPr>
            <a:r>
              <a:rPr lang="en-GB" sz="1400" dirty="0">
                <a:solidFill>
                  <a:schemeClr val="bg1"/>
                </a:solidFill>
                <a:latin typeface="Calibri Light" panose="020F0302020204030204" pitchFamily="34" charset="0"/>
                <a:ea typeface="Calibri" panose="020F0502020204030204" pitchFamily="34" charset="0"/>
                <a:cs typeface="Calibri Light" panose="020F0302020204030204" pitchFamily="34" charset="0"/>
              </a:rPr>
              <a:t>I</a:t>
            </a:r>
            <a:r>
              <a:rPr lang="en-GB" sz="1400" dirty="0" smtClean="0">
                <a:solidFill>
                  <a:schemeClr val="bg1"/>
                </a:solidFill>
                <a:latin typeface="Calibri Light" panose="020F0302020204030204" pitchFamily="34" charset="0"/>
                <a:ea typeface="Calibri" panose="020F0502020204030204" pitchFamily="34" charset="0"/>
                <a:cs typeface="Calibri Light" panose="020F0302020204030204" pitchFamily="34" charset="0"/>
              </a:rPr>
              <a:t>ntermediary </a:t>
            </a:r>
            <a:r>
              <a:rPr lang="en-GB" sz="1400" dirty="0">
                <a:solidFill>
                  <a:schemeClr val="bg1"/>
                </a:solidFill>
                <a:latin typeface="Calibri Light" panose="020F0302020204030204" pitchFamily="34" charset="0"/>
                <a:ea typeface="Calibri" panose="020F0502020204030204" pitchFamily="34" charset="0"/>
                <a:cs typeface="Calibri Light" panose="020F0302020204030204" pitchFamily="34" charset="0"/>
              </a:rPr>
              <a:t>will usually be </a:t>
            </a:r>
            <a:r>
              <a:rPr lang="en-GB" sz="1400" dirty="0" smtClean="0">
                <a:solidFill>
                  <a:schemeClr val="bg1"/>
                </a:solidFill>
                <a:latin typeface="Calibri Light" panose="020F0302020204030204" pitchFamily="34" charset="0"/>
                <a:ea typeface="Calibri" panose="020F0502020204030204" pitchFamily="34" charset="0"/>
                <a:cs typeface="Calibri Light" panose="020F0302020204030204" pitchFamily="34" charset="0"/>
              </a:rPr>
              <a:t>worker’s </a:t>
            </a:r>
            <a:r>
              <a:rPr lang="en-GB" sz="1400" dirty="0">
                <a:solidFill>
                  <a:schemeClr val="bg1"/>
                </a:solidFill>
                <a:latin typeface="Calibri Light" panose="020F0302020204030204" pitchFamily="34" charset="0"/>
                <a:ea typeface="Calibri" panose="020F0502020204030204" pitchFamily="34" charset="0"/>
                <a:cs typeface="Calibri Light" panose="020F0302020204030204" pitchFamily="34" charset="0"/>
              </a:rPr>
              <a:t>own personal service company, but could also be any of the following:</a:t>
            </a:r>
          </a:p>
          <a:p>
            <a:pPr lvl="1" algn="just">
              <a:lnSpc>
                <a:spcPct val="107000"/>
              </a:lnSpc>
              <a:spcBef>
                <a:spcPts val="0"/>
              </a:spcBef>
            </a:pPr>
            <a:r>
              <a:rPr lang="en-GB" sz="1400" dirty="0" smtClean="0">
                <a:solidFill>
                  <a:schemeClr val="bg1"/>
                </a:solidFill>
                <a:latin typeface="Calibri Light" panose="020F0302020204030204" pitchFamily="34" charset="0"/>
                <a:ea typeface="Calibri" panose="020F0502020204030204" pitchFamily="34" charset="0"/>
                <a:cs typeface="Calibri Light" panose="020F0302020204030204" pitchFamily="34" charset="0"/>
              </a:rPr>
              <a:t>a </a:t>
            </a:r>
            <a:r>
              <a:rPr lang="en-GB" sz="1400" dirty="0">
                <a:solidFill>
                  <a:schemeClr val="bg1"/>
                </a:solidFill>
                <a:latin typeface="Calibri Light" panose="020F0302020204030204" pitchFamily="34" charset="0"/>
                <a:ea typeface="Calibri" panose="020F0502020204030204" pitchFamily="34" charset="0"/>
                <a:cs typeface="Calibri Light" panose="020F0302020204030204" pitchFamily="34" charset="0"/>
              </a:rPr>
              <a:t>partnership</a:t>
            </a:r>
          </a:p>
          <a:p>
            <a:pPr lvl="1" algn="just">
              <a:lnSpc>
                <a:spcPct val="107000"/>
              </a:lnSpc>
              <a:spcBef>
                <a:spcPts val="0"/>
              </a:spcBef>
            </a:pPr>
            <a:r>
              <a:rPr lang="en-GB" sz="1400" dirty="0">
                <a:solidFill>
                  <a:schemeClr val="bg1"/>
                </a:solidFill>
                <a:latin typeface="Calibri Light" panose="020F0302020204030204" pitchFamily="34" charset="0"/>
                <a:ea typeface="Calibri" panose="020F0502020204030204" pitchFamily="34" charset="0"/>
                <a:cs typeface="Calibri Light" panose="020F0302020204030204" pitchFamily="34" charset="0"/>
              </a:rPr>
              <a:t>a personal service company</a:t>
            </a:r>
          </a:p>
          <a:p>
            <a:pPr lvl="1" algn="just">
              <a:lnSpc>
                <a:spcPct val="107000"/>
              </a:lnSpc>
              <a:spcBef>
                <a:spcPts val="0"/>
              </a:spcBef>
            </a:pPr>
            <a:r>
              <a:rPr lang="en-GB" sz="1400" dirty="0">
                <a:solidFill>
                  <a:schemeClr val="bg1"/>
                </a:solidFill>
                <a:latin typeface="Calibri Light" panose="020F0302020204030204" pitchFamily="34" charset="0"/>
                <a:ea typeface="Calibri" panose="020F0502020204030204" pitchFamily="34" charset="0"/>
                <a:cs typeface="Calibri Light" panose="020F0302020204030204" pitchFamily="34" charset="0"/>
              </a:rPr>
              <a:t>an </a:t>
            </a:r>
            <a:r>
              <a:rPr lang="en-GB" sz="1400" dirty="0" smtClean="0">
                <a:solidFill>
                  <a:schemeClr val="bg1"/>
                </a:solidFill>
                <a:latin typeface="Calibri Light" panose="020F0302020204030204" pitchFamily="34" charset="0"/>
                <a:ea typeface="Calibri" panose="020F0502020204030204" pitchFamily="34" charset="0"/>
                <a:cs typeface="Calibri Light" panose="020F0302020204030204" pitchFamily="34" charset="0"/>
              </a:rPr>
              <a:t>individual</a:t>
            </a:r>
            <a:endParaRPr lang="en-GB" sz="1400" dirty="0">
              <a:solidFill>
                <a:schemeClr val="bg1"/>
              </a:solidFill>
              <a:cs typeface="Calibri" panose="020F0502020204030204" pitchFamily="34" charset="0"/>
            </a:endParaRPr>
          </a:p>
          <a:p>
            <a:pPr algn="just">
              <a:lnSpc>
                <a:spcPct val="107000"/>
              </a:lnSpc>
            </a:pPr>
            <a:r>
              <a:rPr lang="en-GB" sz="1400" dirty="0" smtClean="0">
                <a:solidFill>
                  <a:schemeClr val="bg1"/>
                </a:solidFill>
                <a:latin typeface="Calibri Light" panose="020F0302020204030204" pitchFamily="34" charset="0"/>
                <a:ea typeface="Calibri" panose="020F0502020204030204" pitchFamily="34" charset="0"/>
                <a:cs typeface="Calibri Light" panose="020F0302020204030204" pitchFamily="34" charset="0"/>
              </a:rPr>
              <a:t>Need </a:t>
            </a:r>
            <a:r>
              <a:rPr lang="en-GB" sz="1400" dirty="0">
                <a:solidFill>
                  <a:schemeClr val="bg1"/>
                </a:solidFill>
                <a:latin typeface="Calibri Light" panose="020F0302020204030204" pitchFamily="34" charset="0"/>
                <a:ea typeface="Calibri" panose="020F0502020204030204" pitchFamily="34" charset="0"/>
                <a:cs typeface="Calibri Light" panose="020F0302020204030204" pitchFamily="34" charset="0"/>
              </a:rPr>
              <a:t>to pass </a:t>
            </a:r>
            <a:r>
              <a:rPr lang="en-GB" sz="1400" dirty="0" smtClean="0">
                <a:solidFill>
                  <a:schemeClr val="bg1"/>
                </a:solidFill>
                <a:latin typeface="Calibri Light" panose="020F0302020204030204" pitchFamily="34" charset="0"/>
                <a:ea typeface="Calibri" panose="020F0502020204030204" pitchFamily="34" charset="0"/>
                <a:cs typeface="Calibri Light" panose="020F0302020204030204" pitchFamily="34" charset="0"/>
              </a:rPr>
              <a:t>worker’s </a:t>
            </a:r>
            <a:r>
              <a:rPr lang="en-GB" sz="1400" dirty="0">
                <a:solidFill>
                  <a:schemeClr val="bg1"/>
                </a:solidFill>
                <a:latin typeface="Calibri Light" panose="020F0302020204030204" pitchFamily="34" charset="0"/>
                <a:ea typeface="Calibri" panose="020F0502020204030204" pitchFamily="34" charset="0"/>
                <a:cs typeface="Calibri Light" panose="020F0302020204030204" pitchFamily="34" charset="0"/>
              </a:rPr>
              <a:t>employment status determination </a:t>
            </a:r>
            <a:r>
              <a:rPr lang="en-GB" sz="1400" dirty="0" smtClean="0">
                <a:solidFill>
                  <a:schemeClr val="bg1"/>
                </a:solidFill>
                <a:latin typeface="Calibri Light" panose="020F0302020204030204" pitchFamily="34" charset="0"/>
                <a:ea typeface="Calibri" panose="020F0502020204030204" pitchFamily="34" charset="0"/>
                <a:cs typeface="Calibri Light" panose="020F0302020204030204" pitchFamily="34" charset="0"/>
              </a:rPr>
              <a:t>to the </a:t>
            </a:r>
            <a:r>
              <a:rPr lang="en-GB" sz="1400" dirty="0">
                <a:solidFill>
                  <a:schemeClr val="bg1"/>
                </a:solidFill>
                <a:latin typeface="Calibri Light" panose="020F0302020204030204" pitchFamily="34" charset="0"/>
                <a:ea typeface="Calibri" panose="020F0502020204030204" pitchFamily="34" charset="0"/>
                <a:cs typeface="Calibri Light" panose="020F0302020204030204" pitchFamily="34" charset="0"/>
              </a:rPr>
              <a:t>agency or other organisation </a:t>
            </a:r>
            <a:r>
              <a:rPr lang="en-GB" sz="1400" dirty="0" smtClean="0">
                <a:solidFill>
                  <a:schemeClr val="bg1"/>
                </a:solidFill>
                <a:latin typeface="Calibri Light" panose="020F0302020204030204" pitchFamily="34" charset="0"/>
                <a:ea typeface="Calibri" panose="020F0502020204030204" pitchFamily="34" charset="0"/>
                <a:cs typeface="Calibri Light" panose="020F0302020204030204" pitchFamily="34" charset="0"/>
              </a:rPr>
              <a:t>you contract with</a:t>
            </a:r>
          </a:p>
          <a:p>
            <a:pPr algn="just">
              <a:lnSpc>
                <a:spcPct val="107000"/>
              </a:lnSpc>
            </a:pPr>
            <a:r>
              <a:rPr lang="en-GB" sz="1400" dirty="0" smtClean="0">
                <a:solidFill>
                  <a:schemeClr val="bg1"/>
                </a:solidFill>
                <a:latin typeface="Calibri Light" panose="020F0302020204030204" pitchFamily="34" charset="0"/>
                <a:ea typeface="Calibri" panose="020F0502020204030204" pitchFamily="34" charset="0"/>
                <a:cs typeface="Calibri Light" panose="020F0302020204030204" pitchFamily="34" charset="0"/>
              </a:rPr>
              <a:t>Responsibility </a:t>
            </a:r>
            <a:r>
              <a:rPr lang="en-GB" sz="1400" dirty="0">
                <a:solidFill>
                  <a:schemeClr val="bg1"/>
                </a:solidFill>
                <a:latin typeface="Calibri Light" panose="020F0302020204030204" pitchFamily="34" charset="0"/>
                <a:ea typeface="Calibri" panose="020F0502020204030204" pitchFamily="34" charset="0"/>
                <a:cs typeface="Calibri Light" panose="020F0302020204030204" pitchFamily="34" charset="0"/>
              </a:rPr>
              <a:t>for deducting Income Tax and employee National Insurance contributions, and paying employer National Insurance contributions, is </a:t>
            </a:r>
            <a:r>
              <a:rPr lang="en-GB" sz="1400" dirty="0" smtClean="0">
                <a:solidFill>
                  <a:schemeClr val="bg1"/>
                </a:solidFill>
                <a:latin typeface="Calibri Light" panose="020F0302020204030204" pitchFamily="34" charset="0"/>
                <a:ea typeface="Calibri" panose="020F0502020204030204" pitchFamily="34" charset="0"/>
                <a:cs typeface="Calibri Light" panose="020F0302020204030204" pitchFamily="34" charset="0"/>
              </a:rPr>
              <a:t>yours until you tell worker </a:t>
            </a:r>
            <a:r>
              <a:rPr lang="en-GB" sz="1400" dirty="0">
                <a:solidFill>
                  <a:schemeClr val="bg1"/>
                </a:solidFill>
                <a:latin typeface="Calibri Light" panose="020F0302020204030204" pitchFamily="34" charset="0"/>
                <a:ea typeface="Calibri" panose="020F0502020204030204" pitchFamily="34" charset="0"/>
                <a:cs typeface="Calibri Light" panose="020F0302020204030204" pitchFamily="34" charset="0"/>
              </a:rPr>
              <a:t>and </a:t>
            </a:r>
            <a:r>
              <a:rPr lang="en-GB" sz="1400" dirty="0" smtClean="0">
                <a:solidFill>
                  <a:schemeClr val="bg1"/>
                </a:solidFill>
                <a:latin typeface="Calibri Light" panose="020F0302020204030204" pitchFamily="34" charset="0"/>
                <a:ea typeface="Calibri" panose="020F0502020204030204" pitchFamily="34" charset="0"/>
                <a:cs typeface="Calibri Light" panose="020F0302020204030204" pitchFamily="34" charset="0"/>
              </a:rPr>
              <a:t> person/organisation the </a:t>
            </a:r>
            <a:r>
              <a:rPr lang="en-GB" sz="1400" dirty="0">
                <a:solidFill>
                  <a:schemeClr val="bg1"/>
                </a:solidFill>
                <a:latin typeface="Calibri Light" panose="020F0302020204030204" pitchFamily="34" charset="0"/>
                <a:ea typeface="Calibri" panose="020F0502020204030204" pitchFamily="34" charset="0"/>
                <a:cs typeface="Calibri Light" panose="020F0302020204030204" pitchFamily="34" charset="0"/>
              </a:rPr>
              <a:t>determination and the reasons for </a:t>
            </a:r>
            <a:r>
              <a:rPr lang="en-GB" sz="1400" dirty="0" smtClean="0">
                <a:solidFill>
                  <a:schemeClr val="bg1"/>
                </a:solidFill>
                <a:latin typeface="Calibri Light" panose="020F0302020204030204" pitchFamily="34" charset="0"/>
                <a:ea typeface="Calibri" panose="020F0502020204030204" pitchFamily="34" charset="0"/>
                <a:cs typeface="Calibri Light" panose="020F0302020204030204" pitchFamily="34" charset="0"/>
              </a:rPr>
              <a:t>it. Take reasonable care and undertake tests </a:t>
            </a:r>
            <a:r>
              <a:rPr lang="en-GB" sz="1400" dirty="0" err="1" smtClean="0">
                <a:solidFill>
                  <a:schemeClr val="bg1"/>
                </a:solidFill>
                <a:latin typeface="Calibri Light" panose="020F0302020204030204" pitchFamily="34" charset="0"/>
                <a:ea typeface="Calibri" panose="020F0502020204030204" pitchFamily="34" charset="0"/>
                <a:cs typeface="Calibri Light" panose="020F0302020204030204" pitchFamily="34" charset="0"/>
              </a:rPr>
              <a:t>etc</a:t>
            </a:r>
            <a:endParaRPr lang="en-GB" sz="1400" dirty="0" smtClean="0">
              <a:solidFill>
                <a:schemeClr val="bg1"/>
              </a:solidFill>
              <a:latin typeface="Calibri Light" panose="020F0302020204030204" pitchFamily="34" charset="0"/>
              <a:ea typeface="Calibri" panose="020F0502020204030204" pitchFamily="34" charset="0"/>
              <a:cs typeface="Calibri Light" panose="020F0302020204030204" pitchFamily="34" charset="0"/>
            </a:endParaRPr>
          </a:p>
          <a:p>
            <a:pPr algn="just">
              <a:lnSpc>
                <a:spcPct val="107000"/>
              </a:lnSpc>
            </a:pPr>
            <a:r>
              <a:rPr lang="en-GB" sz="1400" dirty="0" smtClean="0">
                <a:solidFill>
                  <a:schemeClr val="bg1"/>
                </a:solidFill>
                <a:latin typeface="Calibri Light" panose="020F0302020204030204" pitchFamily="34" charset="0"/>
                <a:ea typeface="Calibri" panose="020F0502020204030204" pitchFamily="34" charset="0"/>
                <a:cs typeface="Calibri Light" panose="020F0302020204030204" pitchFamily="34" charset="0"/>
              </a:rPr>
              <a:t>Appeal process</a:t>
            </a:r>
            <a:endParaRPr lang="en-GB" sz="1400" dirty="0">
              <a:solidFill>
                <a:schemeClr val="bg1"/>
              </a:solidFill>
              <a:latin typeface="Calibri Light" panose="020F0302020204030204" pitchFamily="34" charset="0"/>
              <a:ea typeface="Calibri" panose="020F0502020204030204" pitchFamily="34" charset="0"/>
              <a:cs typeface="Calibri Light" panose="020F0302020204030204" pitchFamily="34" charset="0"/>
            </a:endParaRPr>
          </a:p>
        </p:txBody>
      </p:sp>
      <p:sp>
        <p:nvSpPr>
          <p:cNvPr id="2" name="Rectangle 1"/>
          <p:cNvSpPr/>
          <p:nvPr/>
        </p:nvSpPr>
        <p:spPr>
          <a:xfrm>
            <a:off x="241200" y="402636"/>
            <a:ext cx="5583657" cy="369332"/>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srgbClr val="059592"/>
                </a:solidFill>
                <a:effectLst/>
                <a:uLnTx/>
                <a:uFillTx/>
                <a:latin typeface="Calibri Light" panose="020F0302020204030204"/>
                <a:ea typeface="+mn-ea"/>
                <a:cs typeface="+mn-cs"/>
              </a:rPr>
              <a:t>Impact</a:t>
            </a:r>
            <a:endParaRPr kumimoji="0" lang="en-GB" sz="1800" b="0" i="0" u="none" strike="noStrike" kern="1200" cap="none" spc="0" normalizeH="0" baseline="0" noProof="0" dirty="0">
              <a:ln>
                <a:noFill/>
              </a:ln>
              <a:solidFill>
                <a:srgbClr val="000000"/>
              </a:solidFill>
              <a:effectLst/>
              <a:uLnTx/>
              <a:uFillTx/>
              <a:latin typeface="Calibri Light" panose="020F0302020204030204"/>
              <a:ea typeface="+mn-ea"/>
              <a:cs typeface="+mn-cs"/>
            </a:endParaRPr>
          </a:p>
        </p:txBody>
      </p:sp>
    </p:spTree>
    <p:extLst>
      <p:ext uri="{BB962C8B-B14F-4D97-AF65-F5344CB8AC3E}">
        <p14:creationId xmlns:p14="http://schemas.microsoft.com/office/powerpoint/2010/main" val="137728008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pPr marL="0" indent="0">
              <a:buNone/>
            </a:pPr>
            <a:r>
              <a:rPr lang="en-GB" b="1" dirty="0" smtClean="0"/>
              <a:t>Holiday pay</a:t>
            </a:r>
            <a:endParaRPr lang="en-GB" dirty="0" smtClean="0"/>
          </a:p>
        </p:txBody>
      </p:sp>
    </p:spTree>
    <p:extLst>
      <p:ext uri="{BB962C8B-B14F-4D97-AF65-F5344CB8AC3E}">
        <p14:creationId xmlns:p14="http://schemas.microsoft.com/office/powerpoint/2010/main" val="113270765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7EEC87D4-4984-4D1A-896D-EC9402159981}"/>
              </a:ext>
            </a:extLst>
          </p:cNvPr>
          <p:cNvSpPr>
            <a:spLocks noGrp="1"/>
          </p:cNvSpPr>
          <p:nvPr>
            <p:ph type="body" sz="quarter" idx="10"/>
          </p:nvPr>
        </p:nvSpPr>
        <p:spPr/>
        <p:txBody>
          <a:bodyPr/>
          <a:lstStyle/>
          <a:p>
            <a:endParaRPr lang="en-GB" dirty="0"/>
          </a:p>
          <a:p>
            <a:endParaRPr lang="en-GB" dirty="0"/>
          </a:p>
          <a:p>
            <a:r>
              <a:rPr lang="en-GB" dirty="0"/>
              <a:t> </a:t>
            </a:r>
          </a:p>
          <a:p>
            <a:endParaRPr lang="en-GB" dirty="0"/>
          </a:p>
        </p:txBody>
      </p:sp>
      <p:sp>
        <p:nvSpPr>
          <p:cNvPr id="9" name="TextBox 8">
            <a:extLst>
              <a:ext uri="{FF2B5EF4-FFF2-40B4-BE49-F238E27FC236}">
                <a16:creationId xmlns:a16="http://schemas.microsoft.com/office/drawing/2014/main" id="{A3F40806-FE8B-46CE-8416-8D9B6DC160E9}"/>
              </a:ext>
            </a:extLst>
          </p:cNvPr>
          <p:cNvSpPr txBox="1"/>
          <p:nvPr/>
        </p:nvSpPr>
        <p:spPr>
          <a:xfrm>
            <a:off x="388308" y="-4160475"/>
            <a:ext cx="8350880" cy="577209"/>
          </a:xfrm>
          <a:prstGeom prst="rect">
            <a:avLst/>
          </a:prstGeom>
          <a:noFill/>
        </p:spPr>
        <p:txBody>
          <a:bodyPr wrap="square">
            <a:spAutoFit/>
          </a:bodyPr>
          <a:lstStyle/>
          <a:p>
            <a:pPr algn="just">
              <a:lnSpc>
                <a:spcPct val="107000"/>
              </a:lnSpc>
              <a:spcAft>
                <a:spcPts val="800"/>
              </a:spcAft>
            </a:pPr>
            <a:endParaRPr lang="en-GB" sz="1200" b="1" dirty="0">
              <a:effectLst/>
              <a:latin typeface="Calibri" panose="020F0502020204030204" pitchFamily="34" charset="0"/>
              <a:ea typeface="Calibri" panose="020F0502020204030204" pitchFamily="34" charset="0"/>
              <a:cs typeface="Times New Roman" panose="02020603050405020304" pitchFamily="18" charset="0"/>
            </a:endParaRPr>
          </a:p>
          <a:p>
            <a:pPr algn="just"/>
            <a:endParaRPr lang="en-GB" sz="1200" dirty="0"/>
          </a:p>
        </p:txBody>
      </p:sp>
      <p:sp>
        <p:nvSpPr>
          <p:cNvPr id="11" name="TextBox 10">
            <a:extLst>
              <a:ext uri="{FF2B5EF4-FFF2-40B4-BE49-F238E27FC236}">
                <a16:creationId xmlns:a16="http://schemas.microsoft.com/office/drawing/2014/main" id="{D18053F3-F9E7-4374-AB98-6B8CA959256D}"/>
              </a:ext>
            </a:extLst>
          </p:cNvPr>
          <p:cNvSpPr txBox="1"/>
          <p:nvPr/>
        </p:nvSpPr>
        <p:spPr>
          <a:xfrm>
            <a:off x="433688" y="453970"/>
            <a:ext cx="3231532" cy="2178289"/>
          </a:xfrm>
          <a:prstGeom prst="rect">
            <a:avLst/>
          </a:prstGeom>
          <a:noFill/>
        </p:spPr>
        <p:txBody>
          <a:bodyPr wrap="square">
            <a:spAutoFit/>
          </a:bodyPr>
          <a:lstStyle/>
          <a:p>
            <a:pPr>
              <a:lnSpc>
                <a:spcPct val="107000"/>
              </a:lnSpc>
              <a:spcAft>
                <a:spcPts val="800"/>
              </a:spcAft>
            </a:pPr>
            <a:r>
              <a:rPr lang="en-GB" b="1" dirty="0">
                <a:solidFill>
                  <a:schemeClr val="bg1"/>
                </a:solidFill>
                <a:effectLst/>
                <a:latin typeface="Calibri Light" panose="020F0302020204030204" pitchFamily="34" charset="0"/>
                <a:ea typeface="Calibri" panose="020F0502020204030204" pitchFamily="34" charset="0"/>
                <a:cs typeface="Calibri Light" panose="020F0302020204030204" pitchFamily="34" charset="0"/>
              </a:rPr>
              <a:t>HOLIDAY</a:t>
            </a:r>
          </a:p>
          <a:p>
            <a:pPr>
              <a:lnSpc>
                <a:spcPct val="107000"/>
              </a:lnSpc>
              <a:spcAft>
                <a:spcPts val="800"/>
              </a:spcAft>
            </a:pPr>
            <a:endParaRPr lang="en-GB" b="1" dirty="0" smtClean="0">
              <a:solidFill>
                <a:schemeClr val="bg1"/>
              </a:solidFill>
              <a:latin typeface="Calibri Light" panose="020F0302020204030204" pitchFamily="34" charset="0"/>
              <a:ea typeface="Calibri" panose="020F0502020204030204" pitchFamily="34" charset="0"/>
              <a:cs typeface="Calibri Light" panose="020F0302020204030204" pitchFamily="34" charset="0"/>
            </a:endParaRPr>
          </a:p>
          <a:p>
            <a:pPr>
              <a:lnSpc>
                <a:spcPct val="107000"/>
              </a:lnSpc>
              <a:spcAft>
                <a:spcPts val="800"/>
              </a:spcAft>
            </a:pPr>
            <a:endParaRPr lang="en-GB" b="1" dirty="0">
              <a:solidFill>
                <a:schemeClr val="bg1"/>
              </a:solidFill>
              <a:latin typeface="Calibri Light" panose="020F0302020204030204" pitchFamily="34" charset="0"/>
              <a:ea typeface="Calibri" panose="020F0502020204030204" pitchFamily="34" charset="0"/>
              <a:cs typeface="Calibri Light" panose="020F0302020204030204" pitchFamily="34" charset="0"/>
            </a:endParaRPr>
          </a:p>
          <a:p>
            <a:pPr>
              <a:lnSpc>
                <a:spcPct val="107000"/>
              </a:lnSpc>
              <a:spcAft>
                <a:spcPts val="800"/>
              </a:spcAft>
            </a:pPr>
            <a:r>
              <a:rPr lang="en-GB" b="1" dirty="0" smtClean="0">
                <a:solidFill>
                  <a:schemeClr val="bg1"/>
                </a:solidFill>
                <a:latin typeface="Calibri Light" panose="020F0302020204030204" pitchFamily="34" charset="0"/>
                <a:ea typeface="Calibri" panose="020F0502020204030204" pitchFamily="34" charset="0"/>
                <a:cs typeface="Calibri Light" panose="020F0302020204030204" pitchFamily="34" charset="0"/>
              </a:rPr>
              <a:t>T</a:t>
            </a:r>
            <a:r>
              <a:rPr lang="en-GB" sz="1800" b="1" dirty="0" smtClean="0">
                <a:solidFill>
                  <a:schemeClr val="bg1"/>
                </a:solidFill>
                <a:effectLst/>
                <a:latin typeface="Calibri Light" panose="020F0302020204030204" pitchFamily="34" charset="0"/>
                <a:ea typeface="Calibri" panose="020F0502020204030204" pitchFamily="34" charset="0"/>
                <a:cs typeface="Calibri Light" panose="020F0302020204030204" pitchFamily="34" charset="0"/>
              </a:rPr>
              <a:t>he </a:t>
            </a:r>
            <a:r>
              <a:rPr lang="en-GB" sz="1800" b="1" dirty="0">
                <a:solidFill>
                  <a:schemeClr val="bg1"/>
                </a:solidFill>
                <a:effectLst/>
                <a:latin typeface="Calibri Light" panose="020F0302020204030204" pitchFamily="34" charset="0"/>
                <a:ea typeface="Calibri" panose="020F0502020204030204" pitchFamily="34" charset="0"/>
                <a:cs typeface="Calibri Light" panose="020F0302020204030204" pitchFamily="34" charset="0"/>
              </a:rPr>
              <a:t>Supreme Court’s decision </a:t>
            </a:r>
            <a:r>
              <a:rPr lang="en-GB" sz="1800" b="1" dirty="0" smtClean="0">
                <a:solidFill>
                  <a:schemeClr val="bg1"/>
                </a:solidFill>
                <a:effectLst/>
                <a:latin typeface="Calibri Light" panose="020F0302020204030204" pitchFamily="34" charset="0"/>
                <a:ea typeface="Calibri" panose="020F0502020204030204" pitchFamily="34" charset="0"/>
                <a:cs typeface="Calibri Light" panose="020F0302020204030204" pitchFamily="34" charset="0"/>
              </a:rPr>
              <a:t>on </a:t>
            </a:r>
            <a:r>
              <a:rPr lang="en-GB" sz="1800" b="1" dirty="0">
                <a:solidFill>
                  <a:schemeClr val="bg1"/>
                </a:solidFill>
                <a:effectLst/>
                <a:latin typeface="Calibri Light" panose="020F0302020204030204" pitchFamily="34" charset="0"/>
                <a:ea typeface="Calibri" panose="020F0502020204030204" pitchFamily="34" charset="0"/>
                <a:cs typeface="Calibri Light" panose="020F0302020204030204" pitchFamily="34" charset="0"/>
              </a:rPr>
              <a:t>calculating holiday pay for part-year </a:t>
            </a:r>
            <a:r>
              <a:rPr lang="en-GB" sz="1800" b="1" dirty="0" smtClean="0">
                <a:solidFill>
                  <a:schemeClr val="bg1"/>
                </a:solidFill>
                <a:effectLst/>
                <a:latin typeface="Calibri Light" panose="020F0302020204030204" pitchFamily="34" charset="0"/>
                <a:ea typeface="Calibri" panose="020F0502020204030204" pitchFamily="34" charset="0"/>
                <a:cs typeface="Calibri Light" panose="020F0302020204030204" pitchFamily="34" charset="0"/>
              </a:rPr>
              <a:t>workers</a:t>
            </a:r>
          </a:p>
        </p:txBody>
      </p:sp>
      <p:sp>
        <p:nvSpPr>
          <p:cNvPr id="6" name="Rectangle 5"/>
          <p:cNvSpPr/>
          <p:nvPr/>
        </p:nvSpPr>
        <p:spPr>
          <a:xfrm>
            <a:off x="3779520" y="577049"/>
            <a:ext cx="4959668" cy="4034118"/>
          </a:xfrm>
          <a:prstGeom prst="rect">
            <a:avLst/>
          </a:prstGeom>
        </p:spPr>
        <p:txBody>
          <a:bodyPr wrap="square">
            <a:spAutoFit/>
          </a:bodyPr>
          <a:lstStyle/>
          <a:p>
            <a:pPr>
              <a:lnSpc>
                <a:spcPct val="107000"/>
              </a:lnSpc>
              <a:spcAft>
                <a:spcPts val="800"/>
              </a:spcAft>
            </a:pPr>
            <a:r>
              <a:rPr lang="en-GB" b="1" dirty="0" err="1" smtClean="0">
                <a:solidFill>
                  <a:schemeClr val="accent6"/>
                </a:solidFill>
                <a:latin typeface="Calibri Light" panose="020F0302020204030204" pitchFamily="34" charset="0"/>
                <a:ea typeface="Calibri" panose="020F0502020204030204" pitchFamily="34" charset="0"/>
                <a:cs typeface="Calibri Light" panose="020F0302020204030204" pitchFamily="34" charset="0"/>
              </a:rPr>
              <a:t>Harpur</a:t>
            </a:r>
            <a:r>
              <a:rPr lang="en-GB" b="1" dirty="0" smtClean="0">
                <a:solidFill>
                  <a:schemeClr val="accent6"/>
                </a:solidFill>
                <a:latin typeface="Calibri Light" panose="020F0302020204030204" pitchFamily="34" charset="0"/>
                <a:ea typeface="Calibri" panose="020F0502020204030204" pitchFamily="34" charset="0"/>
                <a:cs typeface="Calibri Light" panose="020F0302020204030204" pitchFamily="34" charset="0"/>
              </a:rPr>
              <a:t> </a:t>
            </a:r>
            <a:r>
              <a:rPr lang="en-GB" b="1" dirty="0">
                <a:solidFill>
                  <a:schemeClr val="accent6"/>
                </a:solidFill>
                <a:latin typeface="Calibri Light" panose="020F0302020204030204" pitchFamily="34" charset="0"/>
                <a:ea typeface="Calibri" panose="020F0502020204030204" pitchFamily="34" charset="0"/>
                <a:cs typeface="Calibri Light" panose="020F0302020204030204" pitchFamily="34" charset="0"/>
              </a:rPr>
              <a:t>Trust v </a:t>
            </a:r>
            <a:r>
              <a:rPr lang="en-GB" b="1" dirty="0" err="1" smtClean="0">
                <a:solidFill>
                  <a:schemeClr val="accent6"/>
                </a:solidFill>
                <a:latin typeface="Calibri Light" panose="020F0302020204030204" pitchFamily="34" charset="0"/>
                <a:ea typeface="Calibri" panose="020F0502020204030204" pitchFamily="34" charset="0"/>
                <a:cs typeface="Calibri Light" panose="020F0302020204030204" pitchFamily="34" charset="0"/>
              </a:rPr>
              <a:t>Brazel</a:t>
            </a:r>
            <a:r>
              <a:rPr lang="en-GB" b="1" dirty="0" smtClean="0">
                <a:solidFill>
                  <a:schemeClr val="accent6"/>
                </a:solidFill>
                <a:latin typeface="Calibri Light" panose="020F0302020204030204" pitchFamily="34" charset="0"/>
                <a:ea typeface="Calibri" panose="020F0502020204030204" pitchFamily="34" charset="0"/>
                <a:cs typeface="Calibri Light" panose="020F0302020204030204" pitchFamily="34" charset="0"/>
              </a:rPr>
              <a:t>. </a:t>
            </a:r>
            <a:r>
              <a:rPr lang="en-GB" dirty="0" smtClean="0">
                <a:solidFill>
                  <a:schemeClr val="accent6"/>
                </a:solidFill>
                <a:latin typeface="Calibri Light" panose="020F0302020204030204" pitchFamily="34" charset="0"/>
                <a:ea typeface="Calibri" panose="020F0502020204030204" pitchFamily="34" charset="0"/>
                <a:cs typeface="Calibri Light" panose="020F0302020204030204" pitchFamily="34" charset="0"/>
              </a:rPr>
              <a:t>An </a:t>
            </a:r>
            <a:r>
              <a:rPr lang="en-GB" dirty="0">
                <a:solidFill>
                  <a:schemeClr val="accent6"/>
                </a:solidFill>
                <a:latin typeface="Calibri Light" panose="020F0302020204030204" pitchFamily="34" charset="0"/>
                <a:ea typeface="Calibri" panose="020F0502020204030204" pitchFamily="34" charset="0"/>
                <a:cs typeface="Calibri Light" panose="020F0302020204030204" pitchFamily="34" charset="0"/>
              </a:rPr>
              <a:t>employer was wrong to calculate holiday pay based on the 12.07% method, which is commonly used for zero hours </a:t>
            </a:r>
            <a:r>
              <a:rPr lang="en-GB" dirty="0" smtClean="0">
                <a:solidFill>
                  <a:schemeClr val="accent6"/>
                </a:solidFill>
                <a:latin typeface="Calibri Light" panose="020F0302020204030204" pitchFamily="34" charset="0"/>
                <a:ea typeface="Calibri" panose="020F0502020204030204" pitchFamily="34" charset="0"/>
                <a:cs typeface="Calibri Light" panose="020F0302020204030204" pitchFamily="34" charset="0"/>
              </a:rPr>
              <a:t>workers</a:t>
            </a:r>
            <a:endParaRPr lang="en-GB" dirty="0">
              <a:solidFill>
                <a:schemeClr val="accent6"/>
              </a:solidFill>
              <a:latin typeface="Calibri Light" panose="020F0302020204030204" pitchFamily="34" charset="0"/>
              <a:ea typeface="Calibri" panose="020F0502020204030204" pitchFamily="34" charset="0"/>
              <a:cs typeface="Calibri Light" panose="020F0302020204030204" pitchFamily="34" charset="0"/>
            </a:endParaRPr>
          </a:p>
          <a:p>
            <a:pPr>
              <a:lnSpc>
                <a:spcPct val="107000"/>
              </a:lnSpc>
              <a:spcAft>
                <a:spcPts val="800"/>
              </a:spcAft>
            </a:pPr>
            <a:endParaRPr lang="en-GB" b="1" dirty="0" smtClean="0">
              <a:solidFill>
                <a:schemeClr val="accent5"/>
              </a:solidFill>
              <a:latin typeface="Calibri Light" panose="020F0302020204030204" pitchFamily="34" charset="0"/>
              <a:ea typeface="Calibri" panose="020F0502020204030204" pitchFamily="34" charset="0"/>
              <a:cs typeface="Calibri Light" panose="020F0302020204030204" pitchFamily="34" charset="0"/>
            </a:endParaRPr>
          </a:p>
          <a:p>
            <a:pPr>
              <a:lnSpc>
                <a:spcPct val="107000"/>
              </a:lnSpc>
              <a:spcAft>
                <a:spcPts val="800"/>
              </a:spcAft>
            </a:pPr>
            <a:r>
              <a:rPr lang="en-GB" b="1" dirty="0" smtClean="0">
                <a:solidFill>
                  <a:schemeClr val="accent3"/>
                </a:solidFill>
                <a:latin typeface="Calibri Light" panose="020F0302020204030204" pitchFamily="34" charset="0"/>
                <a:ea typeface="Calibri" panose="020F0502020204030204" pitchFamily="34" charset="0"/>
                <a:cs typeface="Calibri Light" panose="020F0302020204030204" pitchFamily="34" charset="0"/>
              </a:rPr>
              <a:t>Background</a:t>
            </a:r>
            <a:endParaRPr lang="en-GB" sz="1600" b="1" dirty="0">
              <a:solidFill>
                <a:schemeClr val="accent5"/>
              </a:solidFill>
              <a:latin typeface="Calibri Light" panose="020F0302020204030204" pitchFamily="34" charset="0"/>
              <a:ea typeface="Calibri" panose="020F0502020204030204" pitchFamily="34" charset="0"/>
              <a:cs typeface="Calibri Light" panose="020F0302020204030204" pitchFamily="34" charset="0"/>
            </a:endParaRPr>
          </a:p>
          <a:p>
            <a:pPr marL="285750" lvl="0" indent="-285750">
              <a:lnSpc>
                <a:spcPct val="107000"/>
              </a:lnSpc>
              <a:spcBef>
                <a:spcPts val="1000"/>
              </a:spcBef>
              <a:spcAft>
                <a:spcPts val="600"/>
              </a:spcAft>
              <a:buClr>
                <a:schemeClr val="accent5"/>
              </a:buClr>
              <a:buFont typeface="Wingdings" panose="05000000000000000000" pitchFamily="2" charset="2"/>
              <a:buChar char="§"/>
            </a:pPr>
            <a:r>
              <a:rPr lang="en-GB" sz="1400" dirty="0" smtClean="0">
                <a:latin typeface="Calibri Light" panose="020F0302020204030204" pitchFamily="34" charset="0"/>
                <a:ea typeface="Calibri" panose="020F0502020204030204" pitchFamily="34" charset="0"/>
                <a:cs typeface="Calibri Light" panose="020F0302020204030204" pitchFamily="34" charset="0"/>
              </a:rPr>
              <a:t>The </a:t>
            </a:r>
            <a:r>
              <a:rPr lang="en-GB" sz="1400" dirty="0">
                <a:latin typeface="Calibri Light" panose="020F0302020204030204" pitchFamily="34" charset="0"/>
                <a:ea typeface="Calibri" panose="020F0502020204030204" pitchFamily="34" charset="0"/>
                <a:cs typeface="Calibri Light" panose="020F0302020204030204" pitchFamily="34" charset="0"/>
              </a:rPr>
              <a:t>WTR </a:t>
            </a:r>
            <a:r>
              <a:rPr lang="en-GB" sz="1400" dirty="0" smtClean="0">
                <a:latin typeface="Calibri Light" panose="020F0302020204030204" pitchFamily="34" charset="0"/>
                <a:ea typeface="Calibri" panose="020F0502020204030204" pitchFamily="34" charset="0"/>
                <a:cs typeface="Calibri Light" panose="020F0302020204030204" pitchFamily="34" charset="0"/>
              </a:rPr>
              <a:t>(Working Time Regulations) entitlement </a:t>
            </a:r>
            <a:r>
              <a:rPr lang="en-GB" sz="1400" dirty="0">
                <a:latin typeface="Calibri Light" panose="020F0302020204030204" pitchFamily="34" charset="0"/>
                <a:ea typeface="Calibri" panose="020F0502020204030204" pitchFamily="34" charset="0"/>
                <a:cs typeface="Calibri Light" panose="020F0302020204030204" pitchFamily="34" charset="0"/>
              </a:rPr>
              <a:t>is 5.6 weeks every </a:t>
            </a:r>
            <a:r>
              <a:rPr lang="en-GB" sz="1400" dirty="0" smtClean="0">
                <a:latin typeface="Calibri Light" panose="020F0302020204030204" pitchFamily="34" charset="0"/>
                <a:ea typeface="Calibri" panose="020F0502020204030204" pitchFamily="34" charset="0"/>
                <a:cs typeface="Calibri Light" panose="020F0302020204030204" pitchFamily="34" charset="0"/>
              </a:rPr>
              <a:t>year</a:t>
            </a:r>
            <a:endParaRPr lang="en-GB" sz="1400" dirty="0">
              <a:latin typeface="Calibri Light" panose="020F0302020204030204" pitchFamily="34" charset="0"/>
              <a:ea typeface="Calibri" panose="020F0502020204030204" pitchFamily="34" charset="0"/>
              <a:cs typeface="Calibri Light" panose="020F0302020204030204" pitchFamily="34" charset="0"/>
            </a:endParaRPr>
          </a:p>
          <a:p>
            <a:pPr marL="285750" lvl="0" indent="-285750">
              <a:lnSpc>
                <a:spcPct val="107000"/>
              </a:lnSpc>
              <a:spcBef>
                <a:spcPts val="1000"/>
              </a:spcBef>
              <a:spcAft>
                <a:spcPts val="600"/>
              </a:spcAft>
              <a:buClr>
                <a:schemeClr val="accent5"/>
              </a:buClr>
              <a:buFont typeface="Wingdings" panose="05000000000000000000" pitchFamily="2" charset="2"/>
              <a:buChar char="§"/>
            </a:pPr>
            <a:r>
              <a:rPr lang="en-GB" sz="1400" dirty="0" smtClean="0">
                <a:latin typeface="Calibri Light" panose="020F0302020204030204" pitchFamily="34" charset="0"/>
                <a:ea typeface="Calibri" panose="020F0502020204030204" pitchFamily="34" charset="0"/>
                <a:cs typeface="Calibri Light" panose="020F0302020204030204" pitchFamily="34" charset="0"/>
              </a:rPr>
              <a:t>Pro-rating </a:t>
            </a:r>
            <a:r>
              <a:rPr lang="en-GB" sz="1400" dirty="0">
                <a:latin typeface="Calibri Light" panose="020F0302020204030204" pitchFamily="34" charset="0"/>
                <a:ea typeface="Calibri" panose="020F0502020204030204" pitchFamily="34" charset="0"/>
                <a:cs typeface="Calibri Light" panose="020F0302020204030204" pitchFamily="34" charset="0"/>
              </a:rPr>
              <a:t>this entitlement for part-time employees who have the same working hours each week is </a:t>
            </a:r>
            <a:r>
              <a:rPr lang="en-GB" sz="1400" dirty="0" smtClean="0">
                <a:latin typeface="Calibri Light" panose="020F0302020204030204" pitchFamily="34" charset="0"/>
                <a:ea typeface="Calibri" panose="020F0502020204030204" pitchFamily="34" charset="0"/>
                <a:cs typeface="Calibri Light" panose="020F0302020204030204" pitchFamily="34" charset="0"/>
              </a:rPr>
              <a:t>fairly straightforward</a:t>
            </a:r>
            <a:endParaRPr lang="en-GB" sz="1400" dirty="0">
              <a:latin typeface="Calibri Light" panose="020F0302020204030204" pitchFamily="34" charset="0"/>
              <a:ea typeface="Calibri" panose="020F0502020204030204" pitchFamily="34" charset="0"/>
              <a:cs typeface="Calibri Light" panose="020F0302020204030204" pitchFamily="34" charset="0"/>
            </a:endParaRPr>
          </a:p>
          <a:p>
            <a:pPr marL="285750" lvl="0" indent="-285750">
              <a:lnSpc>
                <a:spcPct val="107000"/>
              </a:lnSpc>
              <a:spcBef>
                <a:spcPts val="1000"/>
              </a:spcBef>
              <a:spcAft>
                <a:spcPts val="600"/>
              </a:spcAft>
              <a:buClr>
                <a:schemeClr val="accent5"/>
              </a:buClr>
              <a:buFont typeface="Wingdings" panose="05000000000000000000" pitchFamily="2" charset="2"/>
              <a:buChar char="§"/>
            </a:pPr>
            <a:r>
              <a:rPr lang="en-GB" sz="1400" dirty="0" smtClean="0">
                <a:latin typeface="Calibri Light" panose="020F0302020204030204" pitchFamily="34" charset="0"/>
                <a:ea typeface="Calibri" panose="020F0502020204030204" pitchFamily="34" charset="0"/>
                <a:cs typeface="Calibri Light" panose="020F0302020204030204" pitchFamily="34" charset="0"/>
              </a:rPr>
              <a:t>For </a:t>
            </a:r>
            <a:r>
              <a:rPr lang="en-GB" sz="1400" dirty="0">
                <a:latin typeface="Calibri Light" panose="020F0302020204030204" pitchFamily="34" charset="0"/>
                <a:ea typeface="Calibri" panose="020F0502020204030204" pitchFamily="34" charset="0"/>
                <a:cs typeface="Calibri Light" panose="020F0302020204030204" pitchFamily="34" charset="0"/>
              </a:rPr>
              <a:t>workers who have no normal working </a:t>
            </a:r>
            <a:r>
              <a:rPr lang="en-GB" sz="1400" dirty="0" smtClean="0">
                <a:latin typeface="Calibri Light" panose="020F0302020204030204" pitchFamily="34" charset="0"/>
                <a:ea typeface="Calibri" panose="020F0502020204030204" pitchFamily="34" charset="0"/>
                <a:cs typeface="Calibri Light" panose="020F0302020204030204" pitchFamily="34" charset="0"/>
              </a:rPr>
              <a:t>hours, many employers </a:t>
            </a:r>
            <a:r>
              <a:rPr lang="en-GB" sz="1400" dirty="0">
                <a:latin typeface="Calibri Light" panose="020F0302020204030204" pitchFamily="34" charset="0"/>
                <a:ea typeface="Calibri" panose="020F0502020204030204" pitchFamily="34" charset="0"/>
                <a:cs typeface="Calibri Light" panose="020F0302020204030204" pitchFamily="34" charset="0"/>
              </a:rPr>
              <a:t>have </a:t>
            </a:r>
            <a:r>
              <a:rPr lang="en-GB" sz="1400" dirty="0" smtClean="0">
                <a:latin typeface="Calibri Light" panose="020F0302020204030204" pitchFamily="34" charset="0"/>
                <a:ea typeface="Calibri" panose="020F0502020204030204" pitchFamily="34" charset="0"/>
                <a:cs typeface="Calibri Light" panose="020F0302020204030204" pitchFamily="34" charset="0"/>
              </a:rPr>
              <a:t>calculated </a:t>
            </a:r>
            <a:r>
              <a:rPr lang="en-GB" sz="1400" dirty="0">
                <a:latin typeface="Calibri Light" panose="020F0302020204030204" pitchFamily="34" charset="0"/>
                <a:ea typeface="Calibri" panose="020F0502020204030204" pitchFamily="34" charset="0"/>
                <a:cs typeface="Calibri Light" panose="020F0302020204030204" pitchFamily="34" charset="0"/>
              </a:rPr>
              <a:t>holiday pay as being 12.07% of the relevant hourly rate for every hour worked. </a:t>
            </a:r>
          </a:p>
        </p:txBody>
      </p:sp>
      <p:pic>
        <p:nvPicPr>
          <p:cNvPr id="4" name="Picture 3"/>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774305" y="2829319"/>
            <a:ext cx="2510664" cy="1775643"/>
          </a:xfrm>
          <a:prstGeom prst="rect">
            <a:avLst/>
          </a:prstGeom>
        </p:spPr>
      </p:pic>
    </p:spTree>
    <p:extLst>
      <p:ext uri="{BB962C8B-B14F-4D97-AF65-F5344CB8AC3E}">
        <p14:creationId xmlns:p14="http://schemas.microsoft.com/office/powerpoint/2010/main" val="193954499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7EEC87D4-4984-4D1A-896D-EC9402159981}"/>
              </a:ext>
            </a:extLst>
          </p:cNvPr>
          <p:cNvSpPr>
            <a:spLocks noGrp="1"/>
          </p:cNvSpPr>
          <p:nvPr>
            <p:ph type="body" sz="quarter" idx="17"/>
          </p:nvPr>
        </p:nvSpPr>
        <p:spPr>
          <a:xfrm>
            <a:off x="247799" y="1483378"/>
            <a:ext cx="5583657" cy="2453081"/>
          </a:xfrm>
          <a:prstGeom prst="rect">
            <a:avLst/>
          </a:prstGeom>
        </p:spPr>
        <p:txBody>
          <a:bodyPr/>
          <a:lstStyle/>
          <a:p>
            <a:pPr marL="0" lvl="0" indent="0" algn="just">
              <a:lnSpc>
                <a:spcPct val="107000"/>
              </a:lnSpc>
              <a:spcAft>
                <a:spcPts val="800"/>
              </a:spcAft>
              <a:buNone/>
            </a:pPr>
            <a:r>
              <a:rPr lang="en-GB" dirty="0" smtClean="0">
                <a:solidFill>
                  <a:srgbClr val="000000"/>
                </a:solidFill>
                <a:latin typeface="Calibri Light" panose="020F0302020204030204" pitchFamily="34" charset="0"/>
                <a:ea typeface="Calibri" panose="020F0502020204030204" pitchFamily="34" charset="0"/>
                <a:cs typeface="Calibri Light" panose="020F0302020204030204" pitchFamily="34" charset="0"/>
              </a:rPr>
              <a:t>A </a:t>
            </a:r>
            <a:r>
              <a:rPr lang="en-GB" dirty="0">
                <a:solidFill>
                  <a:srgbClr val="000000"/>
                </a:solidFill>
                <a:latin typeface="Calibri Light" panose="020F0302020204030204" pitchFamily="34" charset="0"/>
                <a:ea typeface="Calibri" panose="020F0502020204030204" pitchFamily="34" charset="0"/>
                <a:cs typeface="Calibri Light" panose="020F0302020204030204" pitchFamily="34" charset="0"/>
              </a:rPr>
              <a:t>year is 52 weeks. Subtracting 5.6 weeks’ holiday leaves 46.4 working weeks in the year. </a:t>
            </a:r>
            <a:endParaRPr lang="en-GB" dirty="0" smtClean="0">
              <a:solidFill>
                <a:srgbClr val="000000"/>
              </a:solidFill>
              <a:latin typeface="Calibri Light" panose="020F0302020204030204" pitchFamily="34" charset="0"/>
              <a:ea typeface="Calibri" panose="020F0502020204030204" pitchFamily="34" charset="0"/>
              <a:cs typeface="Calibri Light" panose="020F0302020204030204" pitchFamily="34" charset="0"/>
            </a:endParaRPr>
          </a:p>
          <a:p>
            <a:pPr marL="0" lvl="0" indent="0" algn="just">
              <a:lnSpc>
                <a:spcPct val="107000"/>
              </a:lnSpc>
              <a:spcAft>
                <a:spcPts val="800"/>
              </a:spcAft>
              <a:buNone/>
            </a:pPr>
            <a:r>
              <a:rPr lang="en-GB" dirty="0" smtClean="0">
                <a:solidFill>
                  <a:srgbClr val="000000"/>
                </a:solidFill>
                <a:latin typeface="Calibri Light" panose="020F0302020204030204" pitchFamily="34" charset="0"/>
                <a:ea typeface="Calibri" panose="020F0502020204030204" pitchFamily="34" charset="0"/>
                <a:cs typeface="Calibri Light" panose="020F0302020204030204" pitchFamily="34" charset="0"/>
              </a:rPr>
              <a:t>5.6 </a:t>
            </a:r>
            <a:r>
              <a:rPr lang="en-GB" dirty="0">
                <a:solidFill>
                  <a:srgbClr val="000000"/>
                </a:solidFill>
                <a:latin typeface="Calibri Light" panose="020F0302020204030204" pitchFamily="34" charset="0"/>
                <a:ea typeface="Calibri" panose="020F0502020204030204" pitchFamily="34" charset="0"/>
                <a:cs typeface="Calibri Light" panose="020F0302020204030204" pitchFamily="34" charset="0"/>
              </a:rPr>
              <a:t>is 12.07% of 46.4, so this figure represents holiday expressed as a percentage of working time</a:t>
            </a:r>
            <a:r>
              <a:rPr lang="en-GB" dirty="0" smtClean="0">
                <a:solidFill>
                  <a:srgbClr val="000000"/>
                </a:solidFill>
                <a:latin typeface="Calibri Light" panose="020F0302020204030204" pitchFamily="34" charset="0"/>
                <a:ea typeface="Calibri" panose="020F0502020204030204" pitchFamily="34" charset="0"/>
                <a:cs typeface="Calibri Light" panose="020F0302020204030204" pitchFamily="34" charset="0"/>
              </a:rPr>
              <a:t>.</a:t>
            </a:r>
            <a:endParaRPr lang="en-GB" dirty="0"/>
          </a:p>
        </p:txBody>
      </p:sp>
      <p:sp>
        <p:nvSpPr>
          <p:cNvPr id="9" name="TextBox 8">
            <a:extLst>
              <a:ext uri="{FF2B5EF4-FFF2-40B4-BE49-F238E27FC236}">
                <a16:creationId xmlns:a16="http://schemas.microsoft.com/office/drawing/2014/main" id="{A3F40806-FE8B-46CE-8416-8D9B6DC160E9}"/>
              </a:ext>
            </a:extLst>
          </p:cNvPr>
          <p:cNvSpPr txBox="1"/>
          <p:nvPr/>
        </p:nvSpPr>
        <p:spPr>
          <a:xfrm>
            <a:off x="388308" y="-4160475"/>
            <a:ext cx="8350880" cy="577209"/>
          </a:xfrm>
          <a:prstGeom prst="rect">
            <a:avLst/>
          </a:prstGeom>
          <a:noFill/>
        </p:spPr>
        <p:txBody>
          <a:bodyPr wrap="square">
            <a:spAutoFit/>
          </a:bodyPr>
          <a:lstStyle/>
          <a:p>
            <a:pPr algn="just">
              <a:lnSpc>
                <a:spcPct val="107000"/>
              </a:lnSpc>
              <a:spcAft>
                <a:spcPts val="800"/>
              </a:spcAft>
            </a:pPr>
            <a:endParaRPr lang="en-GB" sz="1200" b="1" dirty="0">
              <a:effectLst/>
              <a:latin typeface="Calibri" panose="020F0502020204030204" pitchFamily="34" charset="0"/>
              <a:ea typeface="Calibri" panose="020F0502020204030204" pitchFamily="34" charset="0"/>
              <a:cs typeface="Times New Roman" panose="02020603050405020304" pitchFamily="18" charset="0"/>
            </a:endParaRPr>
          </a:p>
          <a:p>
            <a:pPr algn="just"/>
            <a:endParaRPr lang="en-GB" sz="1200" dirty="0"/>
          </a:p>
        </p:txBody>
      </p:sp>
      <p:sp>
        <p:nvSpPr>
          <p:cNvPr id="15" name="Rectangle 14"/>
          <p:cNvSpPr/>
          <p:nvPr/>
        </p:nvSpPr>
        <p:spPr>
          <a:xfrm>
            <a:off x="6659880" y="866031"/>
            <a:ext cx="2079308" cy="1661417"/>
          </a:xfrm>
          <a:prstGeom prst="rect">
            <a:avLst/>
          </a:prstGeom>
        </p:spPr>
        <p:txBody>
          <a:bodyPr wrap="square">
            <a:spAutoFit/>
          </a:bodyPr>
          <a:lstStyle/>
          <a:p>
            <a:pPr lvl="0">
              <a:lnSpc>
                <a:spcPct val="107000"/>
              </a:lnSpc>
              <a:spcAft>
                <a:spcPts val="800"/>
              </a:spcAft>
            </a:pPr>
            <a:r>
              <a:rPr lang="en-GB" sz="1600" dirty="0">
                <a:solidFill>
                  <a:schemeClr val="bg1"/>
                </a:solidFill>
                <a:latin typeface="Calibri Light" panose="020F0302020204030204" pitchFamily="34" charset="0"/>
                <a:ea typeface="Calibri" panose="020F0502020204030204" pitchFamily="34" charset="0"/>
                <a:cs typeface="Calibri Light" panose="020F0302020204030204" pitchFamily="34" charset="0"/>
              </a:rPr>
              <a:t>This approach is not in the WTR, but accords with earlier government guidance, </a:t>
            </a:r>
            <a:r>
              <a:rPr lang="en-GB" sz="1600" b="1" dirty="0">
                <a:solidFill>
                  <a:schemeClr val="bg1"/>
                </a:solidFill>
                <a:latin typeface="Calibri Light" panose="020F0302020204030204" pitchFamily="34" charset="0"/>
                <a:ea typeface="Calibri" panose="020F0502020204030204" pitchFamily="34" charset="0"/>
                <a:cs typeface="Calibri Light" panose="020F0302020204030204" pitchFamily="34" charset="0"/>
              </a:rPr>
              <a:t>which has since been deleted</a:t>
            </a:r>
            <a:r>
              <a:rPr lang="en-GB" sz="1600" dirty="0">
                <a:solidFill>
                  <a:schemeClr val="bg1"/>
                </a:solidFill>
                <a:latin typeface="Calibri Light" panose="020F0302020204030204" pitchFamily="34" charset="0"/>
                <a:ea typeface="Calibri" panose="020F0502020204030204" pitchFamily="34" charset="0"/>
                <a:cs typeface="Calibri Light" panose="020F0302020204030204" pitchFamily="34" charset="0"/>
              </a:rPr>
              <a:t>.</a:t>
            </a:r>
          </a:p>
        </p:txBody>
      </p:sp>
      <p:sp>
        <p:nvSpPr>
          <p:cNvPr id="3" name="Rectangle 2"/>
          <p:cNvSpPr/>
          <p:nvPr/>
        </p:nvSpPr>
        <p:spPr>
          <a:xfrm>
            <a:off x="247799" y="808006"/>
            <a:ext cx="5583657" cy="388696"/>
          </a:xfrm>
          <a:prstGeom prst="rect">
            <a:avLst/>
          </a:prstGeom>
        </p:spPr>
        <p:txBody>
          <a:bodyPr wrap="square">
            <a:spAutoFit/>
          </a:bodyPr>
          <a:lstStyle/>
          <a:p>
            <a:pPr>
              <a:lnSpc>
                <a:spcPct val="107000"/>
              </a:lnSpc>
              <a:spcAft>
                <a:spcPts val="800"/>
              </a:spcAft>
            </a:pPr>
            <a:r>
              <a:rPr lang="en-GB" dirty="0">
                <a:solidFill>
                  <a:schemeClr val="accent3"/>
                </a:solidFill>
                <a:latin typeface="Calibri Light" panose="020F0302020204030204" pitchFamily="34" charset="0"/>
                <a:ea typeface="Calibri" panose="020F0502020204030204" pitchFamily="34" charset="0"/>
                <a:cs typeface="Calibri Light" panose="020F0302020204030204" pitchFamily="34" charset="0"/>
              </a:rPr>
              <a:t>Why was the 12.07% method used?</a:t>
            </a:r>
          </a:p>
        </p:txBody>
      </p:sp>
      <p:pic>
        <p:nvPicPr>
          <p:cNvPr id="7" name="Picture 6"/>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6326800" y="2578740"/>
            <a:ext cx="2817200" cy="1992438"/>
          </a:xfrm>
          <a:prstGeom prst="rect">
            <a:avLst/>
          </a:prstGeom>
        </p:spPr>
      </p:pic>
    </p:spTree>
    <p:extLst>
      <p:ext uri="{BB962C8B-B14F-4D97-AF65-F5344CB8AC3E}">
        <p14:creationId xmlns:p14="http://schemas.microsoft.com/office/powerpoint/2010/main" val="3984611156"/>
      </p:ext>
    </p:extLst>
  </p:cSld>
  <p:clrMapOvr>
    <a:masterClrMapping/>
  </p:clrMapOvr>
  <p:timing>
    <p:tnLst>
      <p:par>
        <p:cTn id="1" dur="indefinite" restart="never" nodeType="tmRoot"/>
      </p:par>
    </p:tnLst>
  </p:timing>
</p:sld>
</file>

<file path=ppt/theme/theme1.xml><?xml version="1.0" encoding="utf-8"?>
<a:theme xmlns:a="http://schemas.openxmlformats.org/drawingml/2006/main" name="Contents Master">
  <a:themeElements>
    <a:clrScheme name="Custom 33">
      <a:dk1>
        <a:srgbClr val="000000"/>
      </a:dk1>
      <a:lt1>
        <a:srgbClr val="FFFFFF"/>
      </a:lt1>
      <a:dk2>
        <a:srgbClr val="2B3441"/>
      </a:dk2>
      <a:lt2>
        <a:srgbClr val="D1EAF7"/>
      </a:lt2>
      <a:accent1>
        <a:srgbClr val="03C5AE"/>
      </a:accent1>
      <a:accent2>
        <a:srgbClr val="07A9A1"/>
      </a:accent2>
      <a:accent3>
        <a:srgbClr val="059592"/>
      </a:accent3>
      <a:accent4>
        <a:srgbClr val="0B776D"/>
      </a:accent4>
      <a:accent5>
        <a:srgbClr val="106C6E"/>
      </a:accent5>
      <a:accent6>
        <a:srgbClr val="085849"/>
      </a:accent6>
      <a:hlink>
        <a:srgbClr val="F49100"/>
      </a:hlink>
      <a:folHlink>
        <a:srgbClr val="85DFD0"/>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12249127_1.pptx" id="{B3CF6C31-D77F-49F0-B19C-70695ADCA870}" vid="{EF66C0D1-B314-4F8C-9F1E-D36E375C85DF}"/>
    </a:ext>
  </a:extLst>
</a:theme>
</file>

<file path=ppt/theme/theme10.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Process Master">
  <a:themeElements>
    <a:clrScheme name="Custom 33">
      <a:dk1>
        <a:srgbClr val="000000"/>
      </a:dk1>
      <a:lt1>
        <a:srgbClr val="FFFFFF"/>
      </a:lt1>
      <a:dk2>
        <a:srgbClr val="2B3441"/>
      </a:dk2>
      <a:lt2>
        <a:srgbClr val="D1EAF7"/>
      </a:lt2>
      <a:accent1>
        <a:srgbClr val="03C5AE"/>
      </a:accent1>
      <a:accent2>
        <a:srgbClr val="07A9A1"/>
      </a:accent2>
      <a:accent3>
        <a:srgbClr val="059592"/>
      </a:accent3>
      <a:accent4>
        <a:srgbClr val="0B776D"/>
      </a:accent4>
      <a:accent5>
        <a:srgbClr val="106C6E"/>
      </a:accent5>
      <a:accent6>
        <a:srgbClr val="085849"/>
      </a:accent6>
      <a:hlink>
        <a:srgbClr val="F49100"/>
      </a:hlink>
      <a:folHlink>
        <a:srgbClr val="85DFD0"/>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12249127_1.pptx" id="{B3CF6C31-D77F-49F0-B19C-70695ADCA870}" vid="{4D9DF9A2-F0E0-4591-A635-C5E4EF55C409}"/>
    </a:ext>
  </a:extLst>
</a:theme>
</file>

<file path=ppt/theme/theme3.xml><?xml version="1.0" encoding="utf-8"?>
<a:theme xmlns:a="http://schemas.openxmlformats.org/drawingml/2006/main" name="Master">
  <a:themeElements>
    <a:clrScheme name="Custom 33">
      <a:dk1>
        <a:srgbClr val="000000"/>
      </a:dk1>
      <a:lt1>
        <a:srgbClr val="FFFFFF"/>
      </a:lt1>
      <a:dk2>
        <a:srgbClr val="2B3441"/>
      </a:dk2>
      <a:lt2>
        <a:srgbClr val="D1EAF7"/>
      </a:lt2>
      <a:accent1>
        <a:srgbClr val="03C5AE"/>
      </a:accent1>
      <a:accent2>
        <a:srgbClr val="07A9A1"/>
      </a:accent2>
      <a:accent3>
        <a:srgbClr val="059592"/>
      </a:accent3>
      <a:accent4>
        <a:srgbClr val="0B776D"/>
      </a:accent4>
      <a:accent5>
        <a:srgbClr val="106C6E"/>
      </a:accent5>
      <a:accent6>
        <a:srgbClr val="085849"/>
      </a:accent6>
      <a:hlink>
        <a:srgbClr val="F49100"/>
      </a:hlink>
      <a:folHlink>
        <a:srgbClr val="85DFD0"/>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12249127_1.pptx" id="{B3CF6C31-D77F-49F0-B19C-70695ADCA870}" vid="{7169499C-7CC3-4F26-B0BE-73EF5312709E}"/>
    </a:ext>
  </a:extLst>
</a:theme>
</file>

<file path=ppt/theme/theme4.xml><?xml version="1.0" encoding="utf-8"?>
<a:theme xmlns:a="http://schemas.openxmlformats.org/drawingml/2006/main" name="PB image Masters">
  <a:themeElements>
    <a:clrScheme name="Custom 33">
      <a:dk1>
        <a:srgbClr val="000000"/>
      </a:dk1>
      <a:lt1>
        <a:srgbClr val="FFFFFF"/>
      </a:lt1>
      <a:dk2>
        <a:srgbClr val="2B3441"/>
      </a:dk2>
      <a:lt2>
        <a:srgbClr val="D1EAF7"/>
      </a:lt2>
      <a:accent1>
        <a:srgbClr val="03C5AE"/>
      </a:accent1>
      <a:accent2>
        <a:srgbClr val="07A9A1"/>
      </a:accent2>
      <a:accent3>
        <a:srgbClr val="059592"/>
      </a:accent3>
      <a:accent4>
        <a:srgbClr val="0B776D"/>
      </a:accent4>
      <a:accent5>
        <a:srgbClr val="106C6E"/>
      </a:accent5>
      <a:accent6>
        <a:srgbClr val="085849"/>
      </a:accent6>
      <a:hlink>
        <a:srgbClr val="F49100"/>
      </a:hlink>
      <a:folHlink>
        <a:srgbClr val="85DFD0"/>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12249127_1.pptx" id="{B3CF6C31-D77F-49F0-B19C-70695ADCA870}" vid="{63E7170B-4F55-4391-A3DC-C2A99E46402E}"/>
    </a:ext>
  </a:extLst>
</a:theme>
</file>

<file path=ppt/theme/theme5.xml><?xml version="1.0" encoding="utf-8"?>
<a:theme xmlns:a="http://schemas.openxmlformats.org/drawingml/2006/main" name="Appendix Master">
  <a:themeElements>
    <a:clrScheme name="Custom 33">
      <a:dk1>
        <a:srgbClr val="000000"/>
      </a:dk1>
      <a:lt1>
        <a:srgbClr val="FFFFFF"/>
      </a:lt1>
      <a:dk2>
        <a:srgbClr val="2B3441"/>
      </a:dk2>
      <a:lt2>
        <a:srgbClr val="D1EAF7"/>
      </a:lt2>
      <a:accent1>
        <a:srgbClr val="03C5AE"/>
      </a:accent1>
      <a:accent2>
        <a:srgbClr val="07A9A1"/>
      </a:accent2>
      <a:accent3>
        <a:srgbClr val="059592"/>
      </a:accent3>
      <a:accent4>
        <a:srgbClr val="0B776D"/>
      </a:accent4>
      <a:accent5>
        <a:srgbClr val="106C6E"/>
      </a:accent5>
      <a:accent6>
        <a:srgbClr val="085849"/>
      </a:accent6>
      <a:hlink>
        <a:srgbClr val="F49100"/>
      </a:hlink>
      <a:folHlink>
        <a:srgbClr val="85DFD0"/>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12249127_1.pptx" id="{B3CF6C31-D77F-49F0-B19C-70695ADCA870}" vid="{C5F13E01-08A2-4EDB-B4F1-DFB7DE8BABDF}"/>
    </a:ext>
  </a:extLst>
</a:theme>
</file>

<file path=ppt/theme/theme6.xml><?xml version="1.0" encoding="utf-8"?>
<a:theme xmlns:a="http://schemas.openxmlformats.org/drawingml/2006/main" name="1_Process Master">
  <a:themeElements>
    <a:clrScheme name="Custom 33">
      <a:dk1>
        <a:srgbClr val="000000"/>
      </a:dk1>
      <a:lt1>
        <a:srgbClr val="FFFFFF"/>
      </a:lt1>
      <a:dk2>
        <a:srgbClr val="2B3441"/>
      </a:dk2>
      <a:lt2>
        <a:srgbClr val="D1EAF7"/>
      </a:lt2>
      <a:accent1>
        <a:srgbClr val="03C5AE"/>
      </a:accent1>
      <a:accent2>
        <a:srgbClr val="07A9A1"/>
      </a:accent2>
      <a:accent3>
        <a:srgbClr val="059592"/>
      </a:accent3>
      <a:accent4>
        <a:srgbClr val="0B776D"/>
      </a:accent4>
      <a:accent5>
        <a:srgbClr val="106C6E"/>
      </a:accent5>
      <a:accent6>
        <a:srgbClr val="085849"/>
      </a:accent6>
      <a:hlink>
        <a:srgbClr val="F49100"/>
      </a:hlink>
      <a:folHlink>
        <a:srgbClr val="85DFD0"/>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12249127_1.pptx" id="{B3CF6C31-D77F-49F0-B19C-70695ADCA870}" vid="{B94D695F-E437-41E5-A3DB-D078D0127CCB}"/>
    </a:ext>
  </a:extLst>
</a:theme>
</file>

<file path=ppt/theme/theme7.xml><?xml version="1.0" encoding="utf-8"?>
<a:theme xmlns:a="http://schemas.openxmlformats.org/drawingml/2006/main" name="Cover Master">
  <a:themeElements>
    <a:clrScheme name="Custom 33">
      <a:dk1>
        <a:srgbClr val="000000"/>
      </a:dk1>
      <a:lt1>
        <a:srgbClr val="FFFFFF"/>
      </a:lt1>
      <a:dk2>
        <a:srgbClr val="2B3441"/>
      </a:dk2>
      <a:lt2>
        <a:srgbClr val="D1EAF7"/>
      </a:lt2>
      <a:accent1>
        <a:srgbClr val="03C5AE"/>
      </a:accent1>
      <a:accent2>
        <a:srgbClr val="07A9A1"/>
      </a:accent2>
      <a:accent3>
        <a:srgbClr val="059592"/>
      </a:accent3>
      <a:accent4>
        <a:srgbClr val="0B776D"/>
      </a:accent4>
      <a:accent5>
        <a:srgbClr val="106C6E"/>
      </a:accent5>
      <a:accent6>
        <a:srgbClr val="085849"/>
      </a:accent6>
      <a:hlink>
        <a:srgbClr val="F49100"/>
      </a:hlink>
      <a:folHlink>
        <a:srgbClr val="85DFD0"/>
      </a:folHlink>
    </a:clrScheme>
    <a:fontScheme name="Arial">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wrap="square" lIns="0" tIns="0" rIns="0" bIns="0" rtlCol="0">
        <a:spAutoFit/>
      </a:bodyPr>
      <a:lstStyle>
        <a:defPPr>
          <a:defRPr dirty="0" smtClean="0">
            <a:solidFill>
              <a:schemeClr val="tx2"/>
            </a:solidFill>
            <a:latin typeface="Arial" panose="020B0604020202020204" pitchFamily="34" charset="0"/>
            <a:cs typeface="Arial" panose="020B0604020202020204" pitchFamily="34" charset="0"/>
          </a:defRPr>
        </a:defPPr>
      </a:lstStyle>
    </a:txDef>
  </a:objectDefaults>
  <a:extraClrSchemeLst/>
</a:theme>
</file>

<file path=ppt/theme/theme8.xml><?xml version="1.0" encoding="utf-8"?>
<a:theme xmlns:a="http://schemas.openxmlformats.org/drawingml/2006/main" name="1_Master">
  <a:themeElements>
    <a:clrScheme name="Custom 33">
      <a:dk1>
        <a:srgbClr val="000000"/>
      </a:dk1>
      <a:lt1>
        <a:srgbClr val="FFFFFF"/>
      </a:lt1>
      <a:dk2>
        <a:srgbClr val="2B3441"/>
      </a:dk2>
      <a:lt2>
        <a:srgbClr val="D1EAF7"/>
      </a:lt2>
      <a:accent1>
        <a:srgbClr val="03C5AE"/>
      </a:accent1>
      <a:accent2>
        <a:srgbClr val="07A9A1"/>
      </a:accent2>
      <a:accent3>
        <a:srgbClr val="059592"/>
      </a:accent3>
      <a:accent4>
        <a:srgbClr val="0B776D"/>
      </a:accent4>
      <a:accent5>
        <a:srgbClr val="106C6E"/>
      </a:accent5>
      <a:accent6>
        <a:srgbClr val="085849"/>
      </a:accent6>
      <a:hlink>
        <a:srgbClr val="F49100"/>
      </a:hlink>
      <a:folHlink>
        <a:srgbClr val="85DFD0"/>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9.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Slideshow presentation template</Template>
  <TotalTime>2537</TotalTime>
  <Words>3237</Words>
  <Application>Microsoft Office PowerPoint</Application>
  <PresentationFormat>On-screen Show (16:9)</PresentationFormat>
  <Paragraphs>275</Paragraphs>
  <Slides>31</Slides>
  <Notes>0</Notes>
  <HiddenSlides>0</HiddenSlides>
  <MMClips>0</MMClips>
  <ScaleCrop>false</ScaleCrop>
  <HeadingPairs>
    <vt:vector size="6" baseType="variant">
      <vt:variant>
        <vt:lpstr>Fonts Used</vt:lpstr>
      </vt:variant>
      <vt:variant>
        <vt:i4>10</vt:i4>
      </vt:variant>
      <vt:variant>
        <vt:lpstr>Theme</vt:lpstr>
      </vt:variant>
      <vt:variant>
        <vt:i4>8</vt:i4>
      </vt:variant>
      <vt:variant>
        <vt:lpstr>Slide Titles</vt:lpstr>
      </vt:variant>
      <vt:variant>
        <vt:i4>31</vt:i4>
      </vt:variant>
    </vt:vector>
  </HeadingPairs>
  <TitlesOfParts>
    <vt:vector size="49" baseType="lpstr">
      <vt:lpstr>Arial</vt:lpstr>
      <vt:lpstr>Calibri</vt:lpstr>
      <vt:lpstr>Calibri Light</vt:lpstr>
      <vt:lpstr>GDS Transport</vt:lpstr>
      <vt:lpstr>Gill Sans</vt:lpstr>
      <vt:lpstr>Lato</vt:lpstr>
      <vt:lpstr>Lato Light</vt:lpstr>
      <vt:lpstr>Symbol</vt:lpstr>
      <vt:lpstr>Times New Roman</vt:lpstr>
      <vt:lpstr>Wingdings</vt:lpstr>
      <vt:lpstr>Contents Master</vt:lpstr>
      <vt:lpstr>Process Master</vt:lpstr>
      <vt:lpstr>Master</vt:lpstr>
      <vt:lpstr>PB image Masters</vt:lpstr>
      <vt:lpstr>Appendix Master</vt:lpstr>
      <vt:lpstr>1_Process Master</vt:lpstr>
      <vt:lpstr>Cover Master</vt:lpstr>
      <vt:lpstr>1_Master</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Price Bailey LLP</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Nina Gilroy</dc:creator>
  <cp:lastModifiedBy>Helena Wilkinson</cp:lastModifiedBy>
  <cp:revision>111</cp:revision>
  <dcterms:created xsi:type="dcterms:W3CDTF">2020-12-22T09:55:01Z</dcterms:created>
  <dcterms:modified xsi:type="dcterms:W3CDTF">2022-11-24T17:23:18Z</dcterms:modified>
</cp:coreProperties>
</file>