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 id="2147483691" r:id="rId3"/>
    <p:sldMasterId id="2147483676" r:id="rId4"/>
    <p:sldMasterId id="2147483699" r:id="rId5"/>
    <p:sldMasterId id="2147483726" r:id="rId6"/>
    <p:sldMasterId id="2147483734" r:id="rId7"/>
    <p:sldMasterId id="2147483761" r:id="rId8"/>
  </p:sldMasterIdLst>
  <p:notesMasterIdLst>
    <p:notesMasterId r:id="rId44"/>
  </p:notesMasterIdLst>
  <p:sldIdLst>
    <p:sldId id="259" r:id="rId9"/>
    <p:sldId id="461" r:id="rId10"/>
    <p:sldId id="482" r:id="rId11"/>
    <p:sldId id="463" r:id="rId12"/>
    <p:sldId id="464" r:id="rId13"/>
    <p:sldId id="483" r:id="rId14"/>
    <p:sldId id="465" r:id="rId15"/>
    <p:sldId id="466" r:id="rId16"/>
    <p:sldId id="467" r:id="rId17"/>
    <p:sldId id="468" r:id="rId18"/>
    <p:sldId id="469" r:id="rId19"/>
    <p:sldId id="470" r:id="rId20"/>
    <p:sldId id="471" r:id="rId21"/>
    <p:sldId id="472" r:id="rId22"/>
    <p:sldId id="479" r:id="rId23"/>
    <p:sldId id="480" r:id="rId24"/>
    <p:sldId id="488" r:id="rId25"/>
    <p:sldId id="481" r:id="rId26"/>
    <p:sldId id="486" r:id="rId27"/>
    <p:sldId id="487" r:id="rId28"/>
    <p:sldId id="460" r:id="rId29"/>
    <p:sldId id="473" r:id="rId30"/>
    <p:sldId id="474" r:id="rId31"/>
    <p:sldId id="475" r:id="rId32"/>
    <p:sldId id="484" r:id="rId33"/>
    <p:sldId id="477" r:id="rId34"/>
    <p:sldId id="476" r:id="rId35"/>
    <p:sldId id="478" r:id="rId36"/>
    <p:sldId id="493" r:id="rId37"/>
    <p:sldId id="485" r:id="rId38"/>
    <p:sldId id="490" r:id="rId39"/>
    <p:sldId id="491" r:id="rId40"/>
    <p:sldId id="492" r:id="rId41"/>
    <p:sldId id="489" r:id="rId42"/>
    <p:sldId id="396" r:id="rId4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9"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AA95"/>
    <a:srgbClr val="FFFFFF"/>
    <a:srgbClr val="000000"/>
    <a:srgbClr val="111111"/>
    <a:srgbClr val="BFBFBF"/>
    <a:srgbClr val="0F786D"/>
    <a:srgbClr val="EEEFEF"/>
    <a:srgbClr val="35AF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7" autoAdjust="0"/>
    <p:restoredTop sz="94694"/>
  </p:normalViewPr>
  <p:slideViewPr>
    <p:cSldViewPr snapToGrid="0" snapToObjects="1">
      <p:cViewPr varScale="1">
        <p:scale>
          <a:sx n="116" d="100"/>
          <a:sy n="116" d="100"/>
        </p:scale>
        <p:origin x="730" y="77"/>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E1A363-DE7C-6B45-BDC4-78487A9F0DE0}" type="datetimeFigureOut">
              <a:rPr lang="en-GB" smtClean="0"/>
              <a:t>24/11/2022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AC723-4482-DA4B-A373-81FD13C2369A}" type="slidenum">
              <a:rPr lang="en-GB" smtClean="0"/>
              <a:t>‹#›</a:t>
            </a:fld>
            <a:endParaRPr lang="en-GB"/>
          </a:p>
        </p:txBody>
      </p:sp>
    </p:spTree>
    <p:extLst>
      <p:ext uri="{BB962C8B-B14F-4D97-AF65-F5344CB8AC3E}">
        <p14:creationId xmlns:p14="http://schemas.microsoft.com/office/powerpoint/2010/main" val="266167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0.svg"/><Relationship Id="rId2" Type="http://schemas.openxmlformats.org/officeDocument/2006/relationships/image" Target="../media/image23.png"/><Relationship Id="rId1" Type="http://schemas.openxmlformats.org/officeDocument/2006/relationships/slideMaster" Target="../slideMasters/slideMaster7.xml"/><Relationship Id="rId4" Type="http://schemas.openxmlformats.org/officeDocument/2006/relationships/image" Target="../media/image9.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tif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Option 01 ">
    <p:spTree>
      <p:nvGrpSpPr>
        <p:cNvPr id="1" name=""/>
        <p:cNvGrpSpPr/>
        <p:nvPr/>
      </p:nvGrpSpPr>
      <p:grpSpPr>
        <a:xfrm>
          <a:off x="0" y="0"/>
          <a:ext cx="0" cy="0"/>
          <a:chOff x="0" y="0"/>
          <a:chExt cx="0" cy="0"/>
        </a:xfrm>
      </p:grpSpPr>
      <p:pic>
        <p:nvPicPr>
          <p:cNvPr id="18" name="Picture 2" descr="person walking holding brown leather bag">
            <a:extLst>
              <a:ext uri="{FF2B5EF4-FFF2-40B4-BE49-F238E27FC236}">
                <a16:creationId xmlns:a16="http://schemas.microsoft.com/office/drawing/2014/main" id="{316DF934-C59E-6043-9893-1AC066345EF8}"/>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5144443"/>
          </a:xfrm>
          <a:prstGeom prst="rect">
            <a:avLst/>
          </a:prstGeom>
          <a:noFill/>
          <a:extLst>
            <a:ext uri="{909E8E84-426E-40DD-AFC4-6F175D3DCCD1}">
              <a14:hiddenFill xmlns:a14="http://schemas.microsoft.com/office/drawing/2010/main">
                <a:solidFill>
                  <a:srgbClr val="FFFFFF"/>
                </a:solidFill>
              </a14:hiddenFill>
            </a:ext>
          </a:extLst>
        </p:spPr>
      </p:pic>
      <p:sp>
        <p:nvSpPr>
          <p:cNvPr id="19" name="Shape 24">
            <a:extLst>
              <a:ext uri="{FF2B5EF4-FFF2-40B4-BE49-F238E27FC236}">
                <a16:creationId xmlns:a16="http://schemas.microsoft.com/office/drawing/2014/main" id="{D9A56FA2-B85B-9F44-813D-92F870F051FE}"/>
              </a:ext>
            </a:extLst>
          </p:cNvPr>
          <p:cNvSpPr/>
          <p:nvPr userDrawn="1"/>
        </p:nvSpPr>
        <p:spPr>
          <a:xfrm>
            <a:off x="0" y="0"/>
            <a:ext cx="9143999" cy="51444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20" name="Round Single Corner Rectangle 27">
            <a:extLst>
              <a:ext uri="{FF2B5EF4-FFF2-40B4-BE49-F238E27FC236}">
                <a16:creationId xmlns:a16="http://schemas.microsoft.com/office/drawing/2014/main" id="{F752996A-ADBC-E345-87B1-B7B6027F62F0}"/>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69" name="Round Single Corner Rectangle 27">
            <a:extLst>
              <a:ext uri="{FF2B5EF4-FFF2-40B4-BE49-F238E27FC236}">
                <a16:creationId xmlns:a16="http://schemas.microsoft.com/office/drawing/2014/main" id="{A8331A52-2E29-8C40-927D-17445A8FF65F}"/>
              </a:ext>
            </a:extLst>
          </p:cNvPr>
          <p:cNvSpPr/>
          <p:nvPr userDrawn="1"/>
        </p:nvSpPr>
        <p:spPr>
          <a:xfrm>
            <a:off x="4967521" y="2008822"/>
            <a:ext cx="1348450" cy="1330851"/>
          </a:xfrm>
          <a:prstGeom prst="round1Rect">
            <a:avLst>
              <a:gd name="adj" fmla="val 0"/>
            </a:avLst>
          </a:prstGeom>
          <a:solidFill>
            <a:schemeClr val="tx1">
              <a:lumMod val="90000"/>
              <a:lumOff val="10000"/>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1" name="Round Single Corner Rectangle 27">
            <a:extLst>
              <a:ext uri="{FF2B5EF4-FFF2-40B4-BE49-F238E27FC236}">
                <a16:creationId xmlns:a16="http://schemas.microsoft.com/office/drawing/2014/main" id="{E1B4D600-9B80-E04B-9E12-825A8EE5719C}"/>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75" name="Group 74">
            <a:extLst>
              <a:ext uri="{FF2B5EF4-FFF2-40B4-BE49-F238E27FC236}">
                <a16:creationId xmlns:a16="http://schemas.microsoft.com/office/drawing/2014/main" id="{38773A36-8220-0740-B96C-83A5F83F77D1}"/>
              </a:ext>
            </a:extLst>
          </p:cNvPr>
          <p:cNvGrpSpPr/>
          <p:nvPr userDrawn="1"/>
        </p:nvGrpSpPr>
        <p:grpSpPr bwMode="gray">
          <a:xfrm>
            <a:off x="752475" y="397317"/>
            <a:ext cx="1476488" cy="286296"/>
            <a:chOff x="4375150" y="6157913"/>
            <a:chExt cx="1874838" cy="363537"/>
          </a:xfrm>
        </p:grpSpPr>
        <p:sp>
          <p:nvSpPr>
            <p:cNvPr id="76" name="Freeform 7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8" name="Freeform 8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9" name="Freeform 8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0" name="Freeform 8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1" name="Freeform 9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2" name="Freeform 9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3" name="Freeform 9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4" name="Freeform 9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5" name="Freeform 9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6" name="Freeform 9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7" name="Freeform 9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8" name="Freeform 9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9" name="Freeform 9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0" name="Freeform 9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1" name="Freeform 10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2" name="Freeform 10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3" name="Freeform 10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4" name="Freeform 10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5" name="Freeform 10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6" name="Freeform 10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7" name="Freeform 10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8" name="Freeform 10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9" name="Freeform 10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0" name="Freeform 10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37">
            <a:extLst>
              <a:ext uri="{FF2B5EF4-FFF2-40B4-BE49-F238E27FC236}">
                <a16:creationId xmlns:a16="http://schemas.microsoft.com/office/drawing/2014/main" id="{02212DB5-4339-9E4E-A3BC-28B361D54E96}"/>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9" name="Rectangle 48">
            <a:extLst>
              <a:ext uri="{FF2B5EF4-FFF2-40B4-BE49-F238E27FC236}">
                <a16:creationId xmlns:a16="http://schemas.microsoft.com/office/drawing/2014/main" id="{D466D17B-B4DE-FB4E-930F-7AE0E907B48B}"/>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78F30A9E-2CF0-554D-9595-8889752919F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51" name="Text Placeholder 4">
            <a:extLst>
              <a:ext uri="{FF2B5EF4-FFF2-40B4-BE49-F238E27FC236}">
                <a16:creationId xmlns:a16="http://schemas.microsoft.com/office/drawing/2014/main" id="{5FC1BBD0-67FA-DA4A-BC72-156563F44882}"/>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sp>
        <p:nvSpPr>
          <p:cNvPr id="52" name="Round Single Corner Rectangle 27">
            <a:extLst>
              <a:ext uri="{FF2B5EF4-FFF2-40B4-BE49-F238E27FC236}">
                <a16:creationId xmlns:a16="http://schemas.microsoft.com/office/drawing/2014/main" id="{AA929525-20D1-5A48-A5B6-0848B5792B99}"/>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0986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hf hdr="0" dt="0"/>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74" userDrawn="1">
          <p15:clr>
            <a:srgbClr val="FBAE40"/>
          </p15:clr>
        </p15:guide>
        <p15:guide id="4" orient="horz" pos="260" userDrawn="1">
          <p15:clr>
            <a:srgbClr val="FBAE40"/>
          </p15:clr>
        </p15:guide>
        <p15:guide id="5" pos="73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rocess Layout - Option 01">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32" name="Picture Placeholder 8">
            <a:extLst>
              <a:ext uri="{FF2B5EF4-FFF2-40B4-BE49-F238E27FC236}">
                <a16:creationId xmlns:a16="http://schemas.microsoft.com/office/drawing/2014/main" id="{D3BCB050-B480-444E-B665-1280CEA82849}"/>
              </a:ext>
            </a:extLst>
          </p:cNvPr>
          <p:cNvSpPr>
            <a:spLocks noGrp="1"/>
          </p:cNvSpPr>
          <p:nvPr userDrawn="1">
            <p:ph type="pic" sz="quarter" idx="17" hasCustomPrompt="1"/>
          </p:nvPr>
        </p:nvSpPr>
        <p:spPr>
          <a:xfrm>
            <a:off x="958209"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3" name="Text Placeholder 23">
            <a:extLst>
              <a:ext uri="{FF2B5EF4-FFF2-40B4-BE49-F238E27FC236}">
                <a16:creationId xmlns:a16="http://schemas.microsoft.com/office/drawing/2014/main" id="{025CAA26-2EC6-484D-8CF4-8FDA9ED11132}"/>
              </a:ext>
            </a:extLst>
          </p:cNvPr>
          <p:cNvSpPr>
            <a:spLocks noGrp="1"/>
          </p:cNvSpPr>
          <p:nvPr>
            <p:ph type="body" sz="quarter" idx="16" hasCustomPrompt="1"/>
          </p:nvPr>
        </p:nvSpPr>
        <p:spPr>
          <a:xfrm>
            <a:off x="401107"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8" name="Oval 27">
            <a:extLst>
              <a:ext uri="{FF2B5EF4-FFF2-40B4-BE49-F238E27FC236}">
                <a16:creationId xmlns:a16="http://schemas.microsoft.com/office/drawing/2014/main" id="{A61781BD-F4B8-6745-8C6B-42229971AB82}"/>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9" name="Picture Placeholder 8">
            <a:extLst>
              <a:ext uri="{FF2B5EF4-FFF2-40B4-BE49-F238E27FC236}">
                <a16:creationId xmlns:a16="http://schemas.microsoft.com/office/drawing/2014/main" id="{64ADE9A6-B477-A84E-9810-83B6116EFAFC}"/>
              </a:ext>
            </a:extLst>
          </p:cNvPr>
          <p:cNvSpPr>
            <a:spLocks noGrp="1"/>
          </p:cNvSpPr>
          <p:nvPr>
            <p:ph type="pic" sz="quarter" idx="18" hasCustomPrompt="1"/>
          </p:nvPr>
        </p:nvSpPr>
        <p:spPr>
          <a:xfrm>
            <a:off x="267747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1" name="Text Placeholder 23">
            <a:extLst>
              <a:ext uri="{FF2B5EF4-FFF2-40B4-BE49-F238E27FC236}">
                <a16:creationId xmlns:a16="http://schemas.microsoft.com/office/drawing/2014/main" id="{1A64719F-CBDF-634F-805A-F191BF7EC5AD}"/>
              </a:ext>
            </a:extLst>
          </p:cNvPr>
          <p:cNvSpPr>
            <a:spLocks noGrp="1"/>
          </p:cNvSpPr>
          <p:nvPr>
            <p:ph type="body" sz="quarter" idx="19" hasCustomPrompt="1"/>
          </p:nvPr>
        </p:nvSpPr>
        <p:spPr>
          <a:xfrm>
            <a:off x="2120369"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40" name="Oval 39">
            <a:extLst>
              <a:ext uri="{FF2B5EF4-FFF2-40B4-BE49-F238E27FC236}">
                <a16:creationId xmlns:a16="http://schemas.microsoft.com/office/drawing/2014/main" id="{B5AD731A-4BDA-184D-912E-982AD0876A27}"/>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41" name="Picture Placeholder 8">
            <a:extLst>
              <a:ext uri="{FF2B5EF4-FFF2-40B4-BE49-F238E27FC236}">
                <a16:creationId xmlns:a16="http://schemas.microsoft.com/office/drawing/2014/main" id="{2D91BBB8-3208-F942-B716-7942A3AAD43F}"/>
              </a:ext>
            </a:extLst>
          </p:cNvPr>
          <p:cNvSpPr>
            <a:spLocks noGrp="1"/>
          </p:cNvSpPr>
          <p:nvPr>
            <p:ph type="pic" sz="quarter" idx="20" hasCustomPrompt="1"/>
          </p:nvPr>
        </p:nvSpPr>
        <p:spPr>
          <a:xfrm>
            <a:off x="4396733"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42" name="Text Placeholder 23">
            <a:extLst>
              <a:ext uri="{FF2B5EF4-FFF2-40B4-BE49-F238E27FC236}">
                <a16:creationId xmlns:a16="http://schemas.microsoft.com/office/drawing/2014/main" id="{E9EDEBA0-0FF4-634E-B53D-FDD08D746463}"/>
              </a:ext>
            </a:extLst>
          </p:cNvPr>
          <p:cNvSpPr>
            <a:spLocks noGrp="1"/>
          </p:cNvSpPr>
          <p:nvPr>
            <p:ph type="body" sz="quarter" idx="21" hasCustomPrompt="1"/>
          </p:nvPr>
        </p:nvSpPr>
        <p:spPr>
          <a:xfrm>
            <a:off x="3839631"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43" name="Oval 42">
            <a:extLst>
              <a:ext uri="{FF2B5EF4-FFF2-40B4-BE49-F238E27FC236}">
                <a16:creationId xmlns:a16="http://schemas.microsoft.com/office/drawing/2014/main" id="{040BE068-6584-5F44-8AB7-5758E7958F01}"/>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44" name="Picture Placeholder 8">
            <a:extLst>
              <a:ext uri="{FF2B5EF4-FFF2-40B4-BE49-F238E27FC236}">
                <a16:creationId xmlns:a16="http://schemas.microsoft.com/office/drawing/2014/main" id="{8FFAB56C-EB95-9F4E-89A6-BC1800404B3D}"/>
              </a:ext>
            </a:extLst>
          </p:cNvPr>
          <p:cNvSpPr>
            <a:spLocks noGrp="1"/>
          </p:cNvSpPr>
          <p:nvPr>
            <p:ph type="pic" sz="quarter" idx="22" hasCustomPrompt="1"/>
          </p:nvPr>
        </p:nvSpPr>
        <p:spPr>
          <a:xfrm>
            <a:off x="6115995"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45" name="Text Placeholder 23">
            <a:extLst>
              <a:ext uri="{FF2B5EF4-FFF2-40B4-BE49-F238E27FC236}">
                <a16:creationId xmlns:a16="http://schemas.microsoft.com/office/drawing/2014/main" id="{78221A76-1087-4046-BD07-36DE6A51F3E9}"/>
              </a:ext>
            </a:extLst>
          </p:cNvPr>
          <p:cNvSpPr>
            <a:spLocks noGrp="1"/>
          </p:cNvSpPr>
          <p:nvPr>
            <p:ph type="body" sz="quarter" idx="23" hasCustomPrompt="1"/>
          </p:nvPr>
        </p:nvSpPr>
        <p:spPr>
          <a:xfrm>
            <a:off x="5558893"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46" name="Oval 45">
            <a:extLst>
              <a:ext uri="{FF2B5EF4-FFF2-40B4-BE49-F238E27FC236}">
                <a16:creationId xmlns:a16="http://schemas.microsoft.com/office/drawing/2014/main" id="{00DEEF8C-19ED-5343-9633-F43ED49A51A9}"/>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sp>
        <p:nvSpPr>
          <p:cNvPr id="47" name="Picture Placeholder 8">
            <a:extLst>
              <a:ext uri="{FF2B5EF4-FFF2-40B4-BE49-F238E27FC236}">
                <a16:creationId xmlns:a16="http://schemas.microsoft.com/office/drawing/2014/main" id="{7D09DDA8-C2C6-1541-9BAB-31DD0072AA67}"/>
              </a:ext>
            </a:extLst>
          </p:cNvPr>
          <p:cNvSpPr>
            <a:spLocks noGrp="1"/>
          </p:cNvSpPr>
          <p:nvPr>
            <p:ph type="pic" sz="quarter" idx="24" hasCustomPrompt="1"/>
          </p:nvPr>
        </p:nvSpPr>
        <p:spPr>
          <a:xfrm>
            <a:off x="7835258"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48" name="Text Placeholder 23">
            <a:extLst>
              <a:ext uri="{FF2B5EF4-FFF2-40B4-BE49-F238E27FC236}">
                <a16:creationId xmlns:a16="http://schemas.microsoft.com/office/drawing/2014/main" id="{C3C8B227-F474-B140-BE53-F61F227C4B4F}"/>
              </a:ext>
            </a:extLst>
          </p:cNvPr>
          <p:cNvSpPr>
            <a:spLocks noGrp="1"/>
          </p:cNvSpPr>
          <p:nvPr>
            <p:ph type="body" sz="quarter" idx="25" hasCustomPrompt="1"/>
          </p:nvPr>
        </p:nvSpPr>
        <p:spPr>
          <a:xfrm>
            <a:off x="7278156"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cxnSp>
        <p:nvCxnSpPr>
          <p:cNvPr id="49" name="Straight Connector 48">
            <a:extLst>
              <a:ext uri="{FF2B5EF4-FFF2-40B4-BE49-F238E27FC236}">
                <a16:creationId xmlns:a16="http://schemas.microsoft.com/office/drawing/2014/main" id="{F3E9259A-DA00-AA4B-97D5-A002640F956E}"/>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F3EE6F4-CBCD-6B4A-990A-14E8318ABA90}"/>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9C5A9A-15EB-C94E-B4FF-F68DF157F897}"/>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2D0C26-AFFB-6843-9951-07C8928F6FE0}"/>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33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userDrawn="1">
          <p15:clr>
            <a:srgbClr val="FBAE40"/>
          </p15:clr>
        </p15:guide>
        <p15:guide id="11" pos="5505"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cess Layout - Option 02">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3870865"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B4C4D03F-F164-5044-A5DC-75A25DEF264F}"/>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0995989D-3C76-2D4B-9E3B-4D5315E144F2}"/>
              </a:ext>
            </a:extLst>
          </p:cNvPr>
          <p:cNvSpPr/>
          <p:nvPr userDrawn="1"/>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76CFDB70-DAAE-3546-9192-A0E42AB8851F}"/>
              </a:ext>
            </a:extLst>
          </p:cNvPr>
          <p:cNvSpPr/>
          <p:nvPr userDrawn="1"/>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8" name="Straight Connector 27">
            <a:extLst>
              <a:ext uri="{FF2B5EF4-FFF2-40B4-BE49-F238E27FC236}">
                <a16:creationId xmlns:a16="http://schemas.microsoft.com/office/drawing/2014/main" id="{AF077347-FAF5-A04D-8F2E-5D8775C49C38}"/>
              </a:ext>
            </a:extLst>
          </p:cNvPr>
          <p:cNvCxnSpPr>
            <a:cxnSpLocks/>
          </p:cNvCxnSpPr>
          <p:nvPr userDrawn="1"/>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FDAC9-B630-AD4D-BC12-C51502497D73}"/>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89721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79" userDrawn="1">
          <p15:clr>
            <a:srgbClr val="FBAE40"/>
          </p15:clr>
        </p15:guide>
        <p15:guide id="4" orient="horz" pos="188" userDrawn="1">
          <p15:clr>
            <a:srgbClr val="FBAE40"/>
          </p15:clr>
        </p15:guide>
        <p15:guide id="5" pos="5278" userDrawn="1">
          <p15:clr>
            <a:srgbClr val="FBAE40"/>
          </p15:clr>
        </p15:guide>
        <p15:guide id="6" pos="476" userDrawn="1">
          <p15:clr>
            <a:srgbClr val="FBAE40"/>
          </p15:clr>
        </p15:guide>
        <p15:guide id="7" pos="4578" userDrawn="1">
          <p15:clr>
            <a:srgbClr val="FBAE40"/>
          </p15:clr>
        </p15:guide>
        <p15:guide id="8" pos="3466" userDrawn="1">
          <p15:clr>
            <a:srgbClr val="FBAE40"/>
          </p15:clr>
        </p15:guide>
        <p15:guide id="9" pos="234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rocess Layout - Option 02">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75841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rocess Layout - Option 02">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423190"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4EF9E8FD-B89A-0A43-9F23-EEA76FA44DD2}"/>
              </a:ext>
            </a:extLst>
          </p:cNvPr>
          <p:cNvSpPr/>
          <p:nvPr userDrawn="1"/>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D759CB25-0290-5343-8B0E-627C02B73098}"/>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8C81047E-DFEC-624D-BA83-7E99706101ED}"/>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8" name="Oval 27">
            <a:extLst>
              <a:ext uri="{FF2B5EF4-FFF2-40B4-BE49-F238E27FC236}">
                <a16:creationId xmlns:a16="http://schemas.microsoft.com/office/drawing/2014/main" id="{DF47B015-88E8-0541-B9FD-ECC752425658}"/>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29" name="Oval 28">
            <a:extLst>
              <a:ext uri="{FF2B5EF4-FFF2-40B4-BE49-F238E27FC236}">
                <a16:creationId xmlns:a16="http://schemas.microsoft.com/office/drawing/2014/main" id="{FEE996A0-D23D-214C-95F3-BAC871E8593B}"/>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cxnSp>
        <p:nvCxnSpPr>
          <p:cNvPr id="31" name="Straight Connector 30">
            <a:extLst>
              <a:ext uri="{FF2B5EF4-FFF2-40B4-BE49-F238E27FC236}">
                <a16:creationId xmlns:a16="http://schemas.microsoft.com/office/drawing/2014/main" id="{C7F63791-500F-0F45-85E3-7D9DD4FF5797}"/>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09F03C-5BE3-9E45-8D38-68373535FBD8}"/>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F988C-8549-B64C-BA2C-D6C60E44598B}"/>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075A35-F239-1841-B539-814A5932F8DF}"/>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0E0D4824-67EF-E34C-AC3A-DD4FD806EB8E}"/>
              </a:ext>
            </a:extLst>
          </p:cNvPr>
          <p:cNvSpPr>
            <a:spLocks noGrp="1"/>
          </p:cNvSpPr>
          <p:nvPr>
            <p:ph type="body" sz="quarter" idx="25" hasCustomPrompt="1"/>
          </p:nvPr>
        </p:nvSpPr>
        <p:spPr>
          <a:xfrm>
            <a:off x="2140072"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6" name="Text Placeholder 23">
            <a:extLst>
              <a:ext uri="{FF2B5EF4-FFF2-40B4-BE49-F238E27FC236}">
                <a16:creationId xmlns:a16="http://schemas.microsoft.com/office/drawing/2014/main" id="{099B8353-116D-A540-A91D-4F8827834658}"/>
              </a:ext>
            </a:extLst>
          </p:cNvPr>
          <p:cNvSpPr>
            <a:spLocks noGrp="1"/>
          </p:cNvSpPr>
          <p:nvPr>
            <p:ph type="body" sz="quarter" idx="26" hasCustomPrompt="1"/>
          </p:nvPr>
        </p:nvSpPr>
        <p:spPr>
          <a:xfrm>
            <a:off x="3856954"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7" name="Text Placeholder 23">
            <a:extLst>
              <a:ext uri="{FF2B5EF4-FFF2-40B4-BE49-F238E27FC236}">
                <a16:creationId xmlns:a16="http://schemas.microsoft.com/office/drawing/2014/main" id="{9E25B88E-3EAD-8E47-93FA-264508565921}"/>
              </a:ext>
            </a:extLst>
          </p:cNvPr>
          <p:cNvSpPr>
            <a:spLocks noGrp="1"/>
          </p:cNvSpPr>
          <p:nvPr>
            <p:ph type="body" sz="quarter" idx="27" hasCustomPrompt="1"/>
          </p:nvPr>
        </p:nvSpPr>
        <p:spPr>
          <a:xfrm>
            <a:off x="5573836"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8" name="Text Placeholder 23">
            <a:extLst>
              <a:ext uri="{FF2B5EF4-FFF2-40B4-BE49-F238E27FC236}">
                <a16:creationId xmlns:a16="http://schemas.microsoft.com/office/drawing/2014/main" id="{11503D44-F711-FE4C-8919-24BF2A642EE8}"/>
              </a:ext>
            </a:extLst>
          </p:cNvPr>
          <p:cNvSpPr>
            <a:spLocks noGrp="1"/>
          </p:cNvSpPr>
          <p:nvPr>
            <p:ph type="body" sz="quarter" idx="28" hasCustomPrompt="1"/>
          </p:nvPr>
        </p:nvSpPr>
        <p:spPr>
          <a:xfrm>
            <a:off x="7290717"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1815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s Layou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8" name="Straight Connector 17">
            <a:extLst>
              <a:ext uri="{FF2B5EF4-FFF2-40B4-BE49-F238E27FC236}">
                <a16:creationId xmlns:a16="http://schemas.microsoft.com/office/drawing/2014/main" id="{7AFB6D8E-3C3F-E149-8BFA-64B99A2251F1}"/>
              </a:ext>
            </a:extLst>
          </p:cNvPr>
          <p:cNvCxnSpPr>
            <a:cxnSpLocks/>
          </p:cNvCxnSpPr>
          <p:nvPr userDrawn="1"/>
        </p:nvCxnSpPr>
        <p:spPr>
          <a:xfrm flipH="1">
            <a:off x="4577619" y="1387475"/>
            <a:ext cx="3502756" cy="3056934"/>
          </a:xfrm>
          <a:prstGeom prst="line">
            <a:avLst/>
          </a:prstGeom>
          <a:ln>
            <a:solidFill>
              <a:srgbClr val="39AA95"/>
            </a:solidFill>
          </a:ln>
        </p:spPr>
        <p:style>
          <a:lnRef idx="1">
            <a:schemeClr val="accent1"/>
          </a:lnRef>
          <a:fillRef idx="0">
            <a:schemeClr val="accent1"/>
          </a:fillRef>
          <a:effectRef idx="0">
            <a:schemeClr val="accent1"/>
          </a:effectRef>
          <a:fontRef idx="minor">
            <a:schemeClr val="tx1"/>
          </a:fontRef>
        </p:style>
      </p:cxnSp>
      <p:sp>
        <p:nvSpPr>
          <p:cNvPr id="28" name="Text Placeholder 23">
            <a:extLst>
              <a:ext uri="{FF2B5EF4-FFF2-40B4-BE49-F238E27FC236}">
                <a16:creationId xmlns:a16="http://schemas.microsoft.com/office/drawing/2014/main" id="{568C51E8-45EF-C342-8A60-7D7F920E44D0}"/>
              </a:ext>
            </a:extLst>
          </p:cNvPr>
          <p:cNvSpPr>
            <a:spLocks noGrp="1"/>
          </p:cNvSpPr>
          <p:nvPr>
            <p:ph type="body" sz="quarter" idx="12" hasCustomPrompt="1"/>
          </p:nvPr>
        </p:nvSpPr>
        <p:spPr>
          <a:xfrm>
            <a:off x="4513185" y="1721629"/>
            <a:ext cx="2164062" cy="346503"/>
          </a:xfrm>
          <a:prstGeom prst="rect">
            <a:avLst/>
          </a:prstGeom>
        </p:spPr>
        <p:txBody>
          <a:bodyPr lIns="0" tIns="0" rIns="0" bIns="0"/>
          <a:lstStyle>
            <a:lvl1pPr marL="3175" indent="-3175">
              <a:buNone/>
              <a:tabLst/>
              <a:defRPr sz="6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Figure</a:t>
            </a:r>
          </a:p>
        </p:txBody>
      </p:sp>
      <p:sp>
        <p:nvSpPr>
          <p:cNvPr id="30" name="Text Placeholder 23">
            <a:extLst>
              <a:ext uri="{FF2B5EF4-FFF2-40B4-BE49-F238E27FC236}">
                <a16:creationId xmlns:a16="http://schemas.microsoft.com/office/drawing/2014/main" id="{AAB1BE91-1843-7F4D-B34C-4E9B16340F17}"/>
              </a:ext>
            </a:extLst>
          </p:cNvPr>
          <p:cNvSpPr>
            <a:spLocks noGrp="1"/>
          </p:cNvSpPr>
          <p:nvPr>
            <p:ph type="body" sz="quarter" idx="13" hasCustomPrompt="1"/>
          </p:nvPr>
        </p:nvSpPr>
        <p:spPr>
          <a:xfrm>
            <a:off x="4566907" y="2555802"/>
            <a:ext cx="2110340" cy="346503"/>
          </a:xfrm>
          <a:prstGeom prst="rect">
            <a:avLst/>
          </a:prstGeom>
        </p:spPr>
        <p:txBody>
          <a:bodyPr lIns="0" tIns="0" rIns="0" bIns="0"/>
          <a:lstStyle>
            <a:lvl1pPr marL="3175" indent="-3175">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DESCRIPTOR</a:t>
            </a:r>
          </a:p>
        </p:txBody>
      </p:sp>
      <p:sp>
        <p:nvSpPr>
          <p:cNvPr id="33" name="Text Placeholder 23">
            <a:extLst>
              <a:ext uri="{FF2B5EF4-FFF2-40B4-BE49-F238E27FC236}">
                <a16:creationId xmlns:a16="http://schemas.microsoft.com/office/drawing/2014/main" id="{411A5E3B-C63A-224C-94FE-36ED1BAEE472}"/>
              </a:ext>
            </a:extLst>
          </p:cNvPr>
          <p:cNvSpPr>
            <a:spLocks noGrp="1"/>
          </p:cNvSpPr>
          <p:nvPr>
            <p:ph type="body" sz="quarter" idx="14" hasCustomPrompt="1"/>
          </p:nvPr>
        </p:nvSpPr>
        <p:spPr>
          <a:xfrm>
            <a:off x="5911366" y="3465368"/>
            <a:ext cx="2164062" cy="346503"/>
          </a:xfrm>
          <a:prstGeom prst="rect">
            <a:avLst/>
          </a:prstGeom>
        </p:spPr>
        <p:txBody>
          <a:bodyPr lIns="0" tIns="0" rIns="0" bIns="0"/>
          <a:lstStyle>
            <a:lvl1pPr marL="3175" indent="-3175">
              <a:buNone/>
              <a:tabLst/>
              <a:defRPr sz="6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Figure</a:t>
            </a:r>
          </a:p>
        </p:txBody>
      </p:sp>
      <p:sp>
        <p:nvSpPr>
          <p:cNvPr id="34" name="Text Placeholder 23">
            <a:extLst>
              <a:ext uri="{FF2B5EF4-FFF2-40B4-BE49-F238E27FC236}">
                <a16:creationId xmlns:a16="http://schemas.microsoft.com/office/drawing/2014/main" id="{5624FEDE-D1EB-494D-95F6-007447891066}"/>
              </a:ext>
            </a:extLst>
          </p:cNvPr>
          <p:cNvSpPr>
            <a:spLocks noGrp="1"/>
          </p:cNvSpPr>
          <p:nvPr>
            <p:ph type="body" sz="quarter" idx="15" hasCustomPrompt="1"/>
          </p:nvPr>
        </p:nvSpPr>
        <p:spPr>
          <a:xfrm>
            <a:off x="5965088" y="4299541"/>
            <a:ext cx="2110340" cy="346503"/>
          </a:xfrm>
          <a:prstGeom prst="rect">
            <a:avLst/>
          </a:prstGeom>
        </p:spPr>
        <p:txBody>
          <a:bodyPr lIns="0" tIns="0" rIns="0" bIns="0"/>
          <a:lstStyle>
            <a:lvl1pPr marL="3175" indent="-3175">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DESCRIPTOR</a:t>
            </a: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3676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492" userDrawn="1">
          <p15:clr>
            <a:srgbClr val="FBAE40"/>
          </p15:clr>
        </p15:guide>
        <p15:guide id="4" orient="horz" pos="60" userDrawn="1">
          <p15:clr>
            <a:srgbClr val="FBAE40"/>
          </p15:clr>
        </p15:guide>
        <p15:guide id="5" orient="horz" pos="482" userDrawn="1">
          <p15:clr>
            <a:srgbClr val="FBAE40"/>
          </p15:clr>
        </p15:guide>
        <p15:guide id="6" orient="horz" pos="1169" userDrawn="1">
          <p15:clr>
            <a:srgbClr val="FBAE40"/>
          </p15:clr>
        </p15:guide>
        <p15:guide id="7" pos="2127" userDrawn="1">
          <p15:clr>
            <a:srgbClr val="FBAE40"/>
          </p15:clr>
        </p15:guide>
        <p15:guide id="8" pos="5090" userDrawn="1">
          <p15:clr>
            <a:srgbClr val="FBAE40"/>
          </p15:clr>
        </p15:guide>
        <p15:guide id="9" orient="horz" pos="87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tats Layout_Blank">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1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grpSp>
        <p:nvGrpSpPr>
          <p:cNvPr id="11" name="Group 1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2" name="Freeform 1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3285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ory Letter">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47E66268-AF98-CA44-85A4-D979FE374D92}"/>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2368008"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9276D7CE-6F79-CB49-ABB5-DD384BFC0998}"/>
              </a:ext>
            </a:extLst>
          </p:cNvPr>
          <p:cNvSpPr/>
          <p:nvPr userDrawn="1"/>
        </p:nvSpPr>
        <p:spPr>
          <a:xfrm>
            <a:off x="0" y="0"/>
            <a:ext cx="2368005" cy="5143500"/>
          </a:xfrm>
          <a:prstGeom prst="rect">
            <a:avLst/>
          </a:prstGeom>
          <a:gradFill>
            <a:gsLst>
              <a:gs pos="5000">
                <a:srgbClr val="53585F">
                  <a:alpha val="95000"/>
                </a:srgbClr>
              </a:gs>
              <a:gs pos="65000">
                <a:srgbClr val="3B3D43">
                  <a:alpha val="9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dirty="0">
              <a:latin typeface="Calibri Light" panose="020F0302020204030204" pitchFamily="34" charset="0"/>
              <a:cs typeface="Calibri Light" panose="020F0302020204030204" pitchFamily="34" charset="0"/>
            </a:endParaRPr>
          </a:p>
        </p:txBody>
      </p:sp>
      <p:sp>
        <p:nvSpPr>
          <p:cNvPr id="10" name="Rectangle 9">
            <a:extLst>
              <a:ext uri="{FF2B5EF4-FFF2-40B4-BE49-F238E27FC236}">
                <a16:creationId xmlns:a16="http://schemas.microsoft.com/office/drawing/2014/main" id="{D5035593-C221-674E-B6A0-92701239CFB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1" name="Shape 2850">
            <a:extLst>
              <a:ext uri="{FF2B5EF4-FFF2-40B4-BE49-F238E27FC236}">
                <a16:creationId xmlns:a16="http://schemas.microsoft.com/office/drawing/2014/main" id="{AEBBA253-A48D-DF42-9B8F-5DE131FCE804}"/>
              </a:ext>
            </a:extLst>
          </p:cNvPr>
          <p:cNvSpPr/>
          <p:nvPr userDrawn="1"/>
        </p:nvSpPr>
        <p:spPr>
          <a:xfrm>
            <a:off x="2714563" y="565358"/>
            <a:ext cx="254121" cy="254121"/>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11609" tIns="11609" rIns="11609" bIns="11609" anchor="ctr"/>
          <a:lstStyle/>
          <a:p>
            <a:pPr defTabSz="13930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914">
              <a:latin typeface="Calibri Light" panose="020F0302020204030204" pitchFamily="34" charset="0"/>
              <a:cs typeface="Calibri Light" panose="020F0302020204030204" pitchFamily="34" charset="0"/>
            </a:endParaRPr>
          </a:p>
        </p:txBody>
      </p:sp>
      <p:cxnSp>
        <p:nvCxnSpPr>
          <p:cNvPr id="19" name="Straight Connector 18">
            <a:extLst>
              <a:ext uri="{FF2B5EF4-FFF2-40B4-BE49-F238E27FC236}">
                <a16:creationId xmlns:a16="http://schemas.microsoft.com/office/drawing/2014/main" id="{D2294713-9B14-F543-B21A-C926F2E074E0}"/>
              </a:ext>
            </a:extLst>
          </p:cNvPr>
          <p:cNvCxnSpPr>
            <a:cxnSpLocks/>
          </p:cNvCxnSpPr>
          <p:nvPr userDrawn="1"/>
        </p:nvCxnSpPr>
        <p:spPr>
          <a:xfrm>
            <a:off x="401107" y="2329295"/>
            <a:ext cx="19595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B93827E-4D2C-0348-8A56-C349A4479267}"/>
              </a:ext>
            </a:extLst>
          </p:cNvPr>
          <p:cNvCxnSpPr>
            <a:cxnSpLocks/>
          </p:cNvCxnSpPr>
          <p:nvPr userDrawn="1"/>
        </p:nvCxnSpPr>
        <p:spPr>
          <a:xfrm>
            <a:off x="401107" y="3540428"/>
            <a:ext cx="1959506"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Title 1">
            <a:extLst>
              <a:ext uri="{FF2B5EF4-FFF2-40B4-BE49-F238E27FC236}">
                <a16:creationId xmlns:a16="http://schemas.microsoft.com/office/drawing/2014/main" id="{E62CB7B4-A1B6-814E-9AED-DD8A73C5B825}"/>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5" name="Text Placeholder 23">
            <a:extLst>
              <a:ext uri="{FF2B5EF4-FFF2-40B4-BE49-F238E27FC236}">
                <a16:creationId xmlns:a16="http://schemas.microsoft.com/office/drawing/2014/main" id="{D7D9E266-2FA6-3C4B-B7C8-FC152E84A354}"/>
              </a:ext>
            </a:extLst>
          </p:cNvPr>
          <p:cNvSpPr>
            <a:spLocks noGrp="1"/>
          </p:cNvSpPr>
          <p:nvPr>
            <p:ph type="body" sz="quarter" idx="10" hasCustomPrompt="1"/>
          </p:nvPr>
        </p:nvSpPr>
        <p:spPr>
          <a:xfrm>
            <a:off x="2518913" y="691006"/>
            <a:ext cx="2998242" cy="346503"/>
          </a:xfrm>
          <a:prstGeom prst="rect">
            <a:avLst/>
          </a:prstGeom>
        </p:spPr>
        <p:txBody>
          <a:bodyPr lIns="0" tIns="0" rIns="0" bIns="0"/>
          <a:lstStyle>
            <a:lvl1pPr marL="3175" indent="-3175">
              <a:buNone/>
              <a:tabLst/>
              <a:defRPr sz="10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Dear </a:t>
            </a:r>
            <a:r>
              <a:rPr lang="en-GB" dirty="0" smtClean="0"/>
              <a:t>XXXXXXXXX</a:t>
            </a:r>
            <a:endParaRPr lang="en-GB" dirty="0"/>
          </a:p>
        </p:txBody>
      </p:sp>
      <p:sp>
        <p:nvSpPr>
          <p:cNvPr id="27" name="Text Placeholder 23">
            <a:extLst>
              <a:ext uri="{FF2B5EF4-FFF2-40B4-BE49-F238E27FC236}">
                <a16:creationId xmlns:a16="http://schemas.microsoft.com/office/drawing/2014/main" id="{47BEC0D7-CF7D-4349-9CF9-84646270BA93}"/>
              </a:ext>
            </a:extLst>
          </p:cNvPr>
          <p:cNvSpPr>
            <a:spLocks noGrp="1"/>
          </p:cNvSpPr>
          <p:nvPr>
            <p:ph type="body" sz="quarter" idx="11" hasCustomPrompt="1"/>
          </p:nvPr>
        </p:nvSpPr>
        <p:spPr>
          <a:xfrm>
            <a:off x="2518913" y="1044458"/>
            <a:ext cx="6223980" cy="3805128"/>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introductory letter text</a:t>
            </a:r>
          </a:p>
        </p:txBody>
      </p:sp>
      <p:pic>
        <p:nvPicPr>
          <p:cNvPr id="14" name="Picture 13"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52728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251" userDrawn="1">
          <p15:clr>
            <a:srgbClr val="FBAE40"/>
          </p15:clr>
        </p15:guide>
        <p15:guide id="4" orient="horz" pos="432" userDrawn="1">
          <p15:clr>
            <a:srgbClr val="FBAE40"/>
          </p15:clr>
        </p15:guide>
        <p15:guide id="5" pos="5505" userDrawn="1">
          <p15:clr>
            <a:srgbClr val="FBAE40"/>
          </p15:clr>
        </p15:guide>
        <p15:guide id="6" pos="1487" userDrawn="1">
          <p15:clr>
            <a:srgbClr val="FBAE40"/>
          </p15:clr>
        </p15:guide>
        <p15:guide id="7" orient="horz" pos="287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060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7" name="Text Placeholder 23">
            <a:extLst>
              <a:ext uri="{FF2B5EF4-FFF2-40B4-BE49-F238E27FC236}">
                <a16:creationId xmlns:a16="http://schemas.microsoft.com/office/drawing/2014/main" id="{E5204E96-50F6-7846-B57C-47CDDB6B6085}"/>
              </a:ext>
            </a:extLst>
          </p:cNvPr>
          <p:cNvSpPr>
            <a:spLocks noGrp="1"/>
          </p:cNvSpPr>
          <p:nvPr>
            <p:ph type="body" sz="quarter" idx="11" hasCustomPrompt="1"/>
          </p:nvPr>
        </p:nvSpPr>
        <p:spPr>
          <a:xfrm>
            <a:off x="388308" y="1008404"/>
            <a:ext cx="8350880"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Sub Heading</a:t>
            </a:r>
            <a:endParaRPr lang="en-GB" dirty="0"/>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7986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Title / 2 Colum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3">
            <a:extLst>
              <a:ext uri="{FF2B5EF4-FFF2-40B4-BE49-F238E27FC236}">
                <a16:creationId xmlns:a16="http://schemas.microsoft.com/office/drawing/2014/main" id="{4C3CF46F-29AB-0841-8FB1-5F9806E218F7}"/>
              </a:ext>
            </a:extLst>
          </p:cNvPr>
          <p:cNvSpPr>
            <a:spLocks noGrp="1"/>
          </p:cNvSpPr>
          <p:nvPr>
            <p:ph type="body" sz="quarter" idx="11" hasCustomPrompt="1"/>
          </p:nvPr>
        </p:nvSpPr>
        <p:spPr>
          <a:xfrm>
            <a:off x="4737792" y="1555200"/>
            <a:ext cx="4001396" cy="3216364"/>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404812" y="1555200"/>
            <a:ext cx="4002383" cy="3216364"/>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1" name="Text Placeholder 23">
            <a:extLst>
              <a:ext uri="{FF2B5EF4-FFF2-40B4-BE49-F238E27FC236}">
                <a16:creationId xmlns:a16="http://schemas.microsoft.com/office/drawing/2014/main" id="{E5204E96-50F6-7846-B57C-47CDDB6B6085}"/>
              </a:ext>
            </a:extLst>
          </p:cNvPr>
          <p:cNvSpPr>
            <a:spLocks noGrp="1"/>
          </p:cNvSpPr>
          <p:nvPr>
            <p:ph type="body" sz="quarter" idx="14" hasCustomPrompt="1"/>
          </p:nvPr>
        </p:nvSpPr>
        <p:spPr>
          <a:xfrm>
            <a:off x="388308" y="999088"/>
            <a:ext cx="4018883"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Sub Heading</a:t>
            </a:r>
            <a:endParaRPr lang="en-GB" dirty="0"/>
          </a:p>
        </p:txBody>
      </p:sp>
      <p:sp>
        <p:nvSpPr>
          <p:cNvPr id="12" name="Text Placeholder 23">
            <a:extLst>
              <a:ext uri="{FF2B5EF4-FFF2-40B4-BE49-F238E27FC236}">
                <a16:creationId xmlns:a16="http://schemas.microsoft.com/office/drawing/2014/main" id="{B5943A23-45F6-3546-88B0-3FE3A4DD304F}"/>
              </a:ext>
            </a:extLst>
          </p:cNvPr>
          <p:cNvSpPr>
            <a:spLocks noGrp="1"/>
          </p:cNvSpPr>
          <p:nvPr>
            <p:ph type="body" sz="quarter" idx="15" hasCustomPrompt="1"/>
          </p:nvPr>
        </p:nvSpPr>
        <p:spPr>
          <a:xfrm>
            <a:off x="4727159" y="999088"/>
            <a:ext cx="4012029"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Sub Heading</a:t>
            </a:r>
            <a:endParaRPr lang="en-GB" dirty="0"/>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502376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userDrawn="1">
          <p15:clr>
            <a:srgbClr val="FBAE40"/>
          </p15:clr>
        </p15:guide>
        <p15:guide id="8" orient="horz" pos="297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 Option 02">
    <p:spTree>
      <p:nvGrpSpPr>
        <p:cNvPr id="1" name=""/>
        <p:cNvGrpSpPr/>
        <p:nvPr/>
      </p:nvGrpSpPr>
      <p:grpSpPr>
        <a:xfrm>
          <a:off x="0" y="0"/>
          <a:ext cx="0" cy="0"/>
          <a:chOff x="0" y="0"/>
          <a:chExt cx="0" cy="0"/>
        </a:xfrm>
      </p:grpSpPr>
      <p:pic>
        <p:nvPicPr>
          <p:cNvPr id="2" name="Picture 2" descr="woman wearing yellow and black plaid shirt">
            <a:extLst>
              <a:ext uri="{FF2B5EF4-FFF2-40B4-BE49-F238E27FC236}">
                <a16:creationId xmlns:a16="http://schemas.microsoft.com/office/drawing/2014/main" id="{208A4E66-79FC-664C-B64F-951F17C7F463}"/>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3999" cy="5143102"/>
          </a:xfrm>
          <a:prstGeom prst="rect">
            <a:avLst/>
          </a:prstGeom>
          <a:noFill/>
          <a:extLst>
            <a:ext uri="{909E8E84-426E-40DD-AFC4-6F175D3DCCD1}">
              <a14:hiddenFill xmlns:a14="http://schemas.microsoft.com/office/drawing/2010/main">
                <a:solidFill>
                  <a:srgbClr val="FFFFFF"/>
                </a:solidFill>
              </a14:hiddenFill>
            </a:ext>
          </a:extLst>
        </p:spPr>
      </p:pic>
      <p:sp>
        <p:nvSpPr>
          <p:cNvPr id="3" name="Shape 24">
            <a:extLst>
              <a:ext uri="{FF2B5EF4-FFF2-40B4-BE49-F238E27FC236}">
                <a16:creationId xmlns:a16="http://schemas.microsoft.com/office/drawing/2014/main" id="{C35FE59E-89CE-1C48-B17A-83B899E606CC}"/>
              </a:ext>
            </a:extLst>
          </p:cNvPr>
          <p:cNvSpPr/>
          <p:nvPr userDrawn="1"/>
        </p:nvSpPr>
        <p:spPr>
          <a:xfrm>
            <a:off x="-2"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grpSp>
        <p:nvGrpSpPr>
          <p:cNvPr id="50" name="Group 49">
            <a:extLst>
              <a:ext uri="{FF2B5EF4-FFF2-40B4-BE49-F238E27FC236}">
                <a16:creationId xmlns:a16="http://schemas.microsoft.com/office/drawing/2014/main" id="{6FF530B7-E7D2-AA44-966F-302C97D76D0F}"/>
              </a:ext>
            </a:extLst>
          </p:cNvPr>
          <p:cNvGrpSpPr/>
          <p:nvPr userDrawn="1"/>
        </p:nvGrpSpPr>
        <p:grpSpPr bwMode="gray">
          <a:xfrm>
            <a:off x="752475" y="397317"/>
            <a:ext cx="1476488" cy="286296"/>
            <a:chOff x="4375150" y="6157913"/>
            <a:chExt cx="1874838" cy="363537"/>
          </a:xfrm>
        </p:grpSpPr>
        <p:sp>
          <p:nvSpPr>
            <p:cNvPr id="51" name="Freeform 50">
              <a:extLst>
                <a:ext uri="{FF2B5EF4-FFF2-40B4-BE49-F238E27FC236}">
                  <a16:creationId xmlns:a16="http://schemas.microsoft.com/office/drawing/2014/main" id="{BCF7B1FF-F952-DF49-8FBB-9C413FAE0FDA}"/>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FCE20893-96BE-474E-8DDB-08FA4F19995C}"/>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2D7A308-FA2A-E944-9DFF-908F5B7FB437}"/>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A81A617-E6C7-3E4A-8A7F-9C382B6423D4}"/>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6945A72F-FDDF-964F-8787-AEA8EBC56055}"/>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DE8FCB0-248B-5940-8958-2C3D23EFCDF6}"/>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2CE26683-7277-D146-9510-20B749E4ADAA}"/>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8A6DBF2A-6279-074B-B353-920E8CDC3834}"/>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17799EEC-F3F9-4A4A-A5B1-CAC7F4AF5B5D}"/>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A4B988C5-871C-464C-8A24-FF3FAE75AB59}"/>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74B9779-A6CA-9B44-B0C4-9573C7475CD5}"/>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D1BBD1A0-4149-2248-93E5-25D3B6AA45C8}"/>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FC94A255-F790-9346-9851-5ECA404D6095}"/>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1C4CFA96-C000-9D45-A3D1-EDA3497B0951}"/>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DB6D4445-BA5F-7346-8BB0-D06BA03606C5}"/>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A584F66-67E4-DA47-B2A6-811237309F8C}"/>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C1BB151A-B3DF-794C-9CD0-D13EC64FF777}"/>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210178C5-7441-6849-9757-A7C8602941C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4050FF66-C527-744B-B1C7-87809BEE0F90}"/>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3835C8BF-7D2D-EA46-88EF-E175D290BAF3}"/>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8B89CF9-9B0C-6441-8EC2-9D0F9273711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4A608E-21D1-5144-8CAA-F6BE0AA49115}"/>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B29A93E2-F9A9-C946-A6B1-F2EEA9844152}"/>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8D41458D-6B7C-7A42-AD7F-E67C9D708285}"/>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00A1DF5-8A81-0B44-A747-6026550AB3AE}"/>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CE0A4624-5A88-CA45-B646-00558DCC067C}"/>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4D0F4471-5DD4-5E49-B28E-5565DFFAEB0F}"/>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10CBBF04-BE7B-F64E-B0A6-3B812A4A2BA1}"/>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012B01FA-09DE-9943-A579-34AD4E53E284}"/>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883122C5-399A-0241-A4CB-11323A4BA28B}"/>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B23C2AB7-AFFB-3A41-998B-26C3A761DA12}"/>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187494A0-4F61-1F44-9566-5816F1FA440A}"/>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475E28AF-F030-4544-801A-56A2DCFA847B}"/>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604852F5-A0DD-4E4E-B534-FA33101FD135}"/>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C5E34A44-9612-B44A-9694-3F0EB979220A}"/>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87" name="Round Single Corner Rectangle 37">
            <a:extLst>
              <a:ext uri="{FF2B5EF4-FFF2-40B4-BE49-F238E27FC236}">
                <a16:creationId xmlns:a16="http://schemas.microsoft.com/office/drawing/2014/main" id="{2220136C-3EEE-7C48-8A1F-A0D331F233A8}"/>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8" name="Rectangle 87">
            <a:extLst>
              <a:ext uri="{FF2B5EF4-FFF2-40B4-BE49-F238E27FC236}">
                <a16:creationId xmlns:a16="http://schemas.microsoft.com/office/drawing/2014/main" id="{AE658AA6-8EA9-6A4D-A57D-69A642F12C50}"/>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89" name="Text Placeholder 4">
            <a:extLst>
              <a:ext uri="{FF2B5EF4-FFF2-40B4-BE49-F238E27FC236}">
                <a16:creationId xmlns:a16="http://schemas.microsoft.com/office/drawing/2014/main" id="{5D071C79-7DCB-1848-AC5E-6953C90F89A4}"/>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90" name="Text Placeholder 4">
            <a:extLst>
              <a:ext uri="{FF2B5EF4-FFF2-40B4-BE49-F238E27FC236}">
                <a16:creationId xmlns:a16="http://schemas.microsoft.com/office/drawing/2014/main" id="{773E15B9-809C-FA46-AB76-9D4D64CB2897}"/>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sp>
        <p:nvSpPr>
          <p:cNvPr id="91" name="Round Single Corner Rectangle 27">
            <a:extLst>
              <a:ext uri="{FF2B5EF4-FFF2-40B4-BE49-F238E27FC236}">
                <a16:creationId xmlns:a16="http://schemas.microsoft.com/office/drawing/2014/main" id="{34726A79-AF07-2147-800B-873DEA0A24D6}"/>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0741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left)">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itle / 2 Column Text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404812" y="1555730"/>
            <a:ext cx="8334376" cy="3170257"/>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7" name="Text Placeholder 23">
            <a:extLst>
              <a:ext uri="{FF2B5EF4-FFF2-40B4-BE49-F238E27FC236}">
                <a16:creationId xmlns:a16="http://schemas.microsoft.com/office/drawing/2014/main" id="{E5204E96-50F6-7846-B57C-47CDDB6B6085}"/>
              </a:ext>
            </a:extLst>
          </p:cNvPr>
          <p:cNvSpPr>
            <a:spLocks noGrp="1"/>
          </p:cNvSpPr>
          <p:nvPr>
            <p:ph type="body" sz="quarter" idx="13" hasCustomPrompt="1"/>
          </p:nvPr>
        </p:nvSpPr>
        <p:spPr>
          <a:xfrm>
            <a:off x="388308" y="1017403"/>
            <a:ext cx="8350879"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53182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Title / 3 Column Text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9" name="Text Placeholder 23">
            <a:extLst>
              <a:ext uri="{FF2B5EF4-FFF2-40B4-BE49-F238E27FC236}">
                <a16:creationId xmlns:a16="http://schemas.microsoft.com/office/drawing/2014/main" id="{B8BC12DB-0614-B643-A433-75B0D823CE40}"/>
              </a:ext>
            </a:extLst>
          </p:cNvPr>
          <p:cNvSpPr>
            <a:spLocks noGrp="1"/>
          </p:cNvSpPr>
          <p:nvPr>
            <p:ph type="body" sz="quarter" idx="12" hasCustomPrompt="1"/>
          </p:nvPr>
        </p:nvSpPr>
        <p:spPr>
          <a:xfrm>
            <a:off x="404812" y="1555730"/>
            <a:ext cx="8334376" cy="3170257"/>
          </a:xfrm>
          <a:prstGeom prst="rect">
            <a:avLst/>
          </a:prstGeom>
        </p:spPr>
        <p:txBody>
          <a:bodyPr lIns="0" tIns="0" rIns="0" bIns="0" numCol="3"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7" name="Text Placeholder 23">
            <a:extLst>
              <a:ext uri="{FF2B5EF4-FFF2-40B4-BE49-F238E27FC236}">
                <a16:creationId xmlns:a16="http://schemas.microsoft.com/office/drawing/2014/main" id="{E5204E96-50F6-7846-B57C-47CDDB6B6085}"/>
              </a:ext>
            </a:extLst>
          </p:cNvPr>
          <p:cNvSpPr>
            <a:spLocks noGrp="1"/>
          </p:cNvSpPr>
          <p:nvPr>
            <p:ph type="body" sz="quarter" idx="13" hasCustomPrompt="1"/>
          </p:nvPr>
        </p:nvSpPr>
        <p:spPr>
          <a:xfrm>
            <a:off x="388308" y="1008146"/>
            <a:ext cx="8350879" cy="346503"/>
          </a:xfrm>
          <a:prstGeom prst="rect">
            <a:avLst/>
          </a:prstGeom>
        </p:spPr>
        <p:txBody>
          <a:bodyPr lIns="0" tIns="0" rIns="0" bIns="0"/>
          <a:lstStyle>
            <a:lvl1pPr marL="3175" indent="-3175">
              <a:buNone/>
              <a:tabLst/>
              <a:defRPr sz="14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27689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essage Box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Key Message</a:t>
            </a:r>
          </a:p>
        </p:txBody>
      </p:sp>
      <p:sp>
        <p:nvSpPr>
          <p:cNvPr id="28" name="Text Placeholder 23">
            <a:extLst>
              <a:ext uri="{FF2B5EF4-FFF2-40B4-BE49-F238E27FC236}">
                <a16:creationId xmlns:a16="http://schemas.microsoft.com/office/drawing/2014/main" id="{C19159B0-DACD-6E4C-8BE2-AC565BAD8307}"/>
              </a:ext>
            </a:extLst>
          </p:cNvPr>
          <p:cNvSpPr>
            <a:spLocks noGrp="1"/>
          </p:cNvSpPr>
          <p:nvPr>
            <p:ph type="body" sz="quarter" idx="12" hasCustomPrompt="1"/>
          </p:nvPr>
        </p:nvSpPr>
        <p:spPr>
          <a:xfrm>
            <a:off x="4976813" y="771968"/>
            <a:ext cx="3762375" cy="3954020"/>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pic>
        <p:nvPicPr>
          <p:cNvPr id="11" name="Picture 10"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02867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userDrawn="1">
          <p15:clr>
            <a:srgbClr val="FBAE40"/>
          </p15:clr>
        </p15:guide>
        <p15:guide id="5" pos="5505">
          <p15:clr>
            <a:srgbClr val="FBAE40"/>
          </p15:clr>
        </p15:guide>
        <p15:guide id="6" pos="1487">
          <p15:clr>
            <a:srgbClr val="FBAE40"/>
          </p15:clr>
        </p15:guide>
        <p15:guide id="8" orient="horz" pos="2977" userDrawn="1">
          <p15:clr>
            <a:srgbClr val="FBAE40"/>
          </p15:clr>
        </p15:guide>
        <p15:guide id="9" pos="3131"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eft / Content Right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42658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userDrawn="1">
          <p15:clr>
            <a:srgbClr val="FBAE40"/>
          </p15:clr>
        </p15:guide>
        <p15:guide id="8" orient="horz" pos="2977">
          <p15:clr>
            <a:srgbClr val="FBAE40"/>
          </p15:clr>
        </p15:guide>
        <p15:guide id="9" pos="3131">
          <p15:clr>
            <a:srgbClr val="FBAE40"/>
          </p15:clr>
        </p15:guide>
        <p15:guide id="10" pos="1695" userDrawn="1">
          <p15:clr>
            <a:srgbClr val="FBAE40"/>
          </p15:clr>
        </p15:guide>
        <p15:guide id="11" pos="261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icture Left / Content Right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525" y="0"/>
            <a:ext cx="4562475" cy="51444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62152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Picture Left / Content Right Layou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0" y="1"/>
            <a:ext cx="45720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935688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Picture Left / Content Right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514" y="0"/>
            <a:ext cx="4557486" cy="5138057"/>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5954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Picture Left / Content Right Layou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2"/>
            <a:ext cx="45847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97624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Left / Content Right Layou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75006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Left / Picture Right Layout">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27184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 Option 03">
    <p:spTree>
      <p:nvGrpSpPr>
        <p:cNvPr id="1" name=""/>
        <p:cNvGrpSpPr/>
        <p:nvPr/>
      </p:nvGrpSpPr>
      <p:grpSpPr>
        <a:xfrm>
          <a:off x="0" y="0"/>
          <a:ext cx="0" cy="0"/>
          <a:chOff x="0" y="0"/>
          <a:chExt cx="0" cy="0"/>
        </a:xfrm>
      </p:grpSpPr>
      <p:pic>
        <p:nvPicPr>
          <p:cNvPr id="47" name="Picture 2" descr="person using smartphone and MacBook">
            <a:extLst>
              <a:ext uri="{FF2B5EF4-FFF2-40B4-BE49-F238E27FC236}">
                <a16:creationId xmlns:a16="http://schemas.microsoft.com/office/drawing/2014/main" id="{0B2EB00F-83A7-0648-8A07-A3A8F748104D}"/>
              </a:ext>
            </a:extLst>
          </p:cNvPr>
          <p:cNvPicPr>
            <a:picLocks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2" y="0"/>
            <a:ext cx="9144000" cy="5144400"/>
          </a:xfrm>
          <a:prstGeom prst="rect">
            <a:avLst/>
          </a:prstGeom>
          <a:noFill/>
          <a:extLst>
            <a:ext uri="{909E8E84-426E-40DD-AFC4-6F175D3DCCD1}">
              <a14:hiddenFill xmlns:a14="http://schemas.microsoft.com/office/drawing/2010/main">
                <a:solidFill>
                  <a:srgbClr val="FFFFFF"/>
                </a:solidFill>
              </a14:hiddenFill>
            </a:ext>
          </a:extLst>
        </p:spPr>
      </p:pic>
      <p:sp>
        <p:nvSpPr>
          <p:cNvPr id="49" name="Shape 24">
            <a:extLst>
              <a:ext uri="{FF2B5EF4-FFF2-40B4-BE49-F238E27FC236}">
                <a16:creationId xmlns:a16="http://schemas.microsoft.com/office/drawing/2014/main" id="{CBE50609-789F-6549-AF45-C5F44F595ABA}"/>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4" name="Round Single Corner Rectangle 27">
            <a:extLst>
              <a:ext uri="{FF2B5EF4-FFF2-40B4-BE49-F238E27FC236}">
                <a16:creationId xmlns:a16="http://schemas.microsoft.com/office/drawing/2014/main" id="{49A08B89-C812-8147-8208-F60AAA988F5B}"/>
              </a:ext>
            </a:extLst>
          </p:cNvPr>
          <p:cNvSpPr/>
          <p:nvPr userDrawn="1"/>
        </p:nvSpPr>
        <p:spPr>
          <a:xfrm>
            <a:off x="3886919" y="938567"/>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 name="Round Single Corner Rectangle 37">
            <a:extLst>
              <a:ext uri="{FF2B5EF4-FFF2-40B4-BE49-F238E27FC236}">
                <a16:creationId xmlns:a16="http://schemas.microsoft.com/office/drawing/2014/main" id="{B76DA112-AB52-B54B-B50A-C2C460B0FCA5}"/>
              </a:ext>
            </a:extLst>
          </p:cNvPr>
          <p:cNvSpPr/>
          <p:nvPr userDrawn="1"/>
        </p:nvSpPr>
        <p:spPr>
          <a:xfrm>
            <a:off x="752475" y="2008822"/>
            <a:ext cx="3134444" cy="3135600"/>
          </a:xfrm>
          <a:prstGeom prst="round1Rect">
            <a:avLst>
              <a:gd name="adj" fmla="val 0"/>
            </a:avLst>
          </a:prstGeom>
          <a:gradFill>
            <a:gsLst>
              <a:gs pos="0">
                <a:schemeClr val="accent2"/>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2" name="Round Single Corner Rectangle 27">
            <a:extLst>
              <a:ext uri="{FF2B5EF4-FFF2-40B4-BE49-F238E27FC236}">
                <a16:creationId xmlns:a16="http://schemas.microsoft.com/office/drawing/2014/main" id="{813DBC87-EB9E-6843-8730-058B42719882}"/>
              </a:ext>
            </a:extLst>
          </p:cNvPr>
          <p:cNvSpPr/>
          <p:nvPr userDrawn="1"/>
        </p:nvSpPr>
        <p:spPr>
          <a:xfrm>
            <a:off x="4967521" y="2008822"/>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4" name="Round Single Corner Rectangle 27">
            <a:extLst>
              <a:ext uri="{FF2B5EF4-FFF2-40B4-BE49-F238E27FC236}">
                <a16:creationId xmlns:a16="http://schemas.microsoft.com/office/drawing/2014/main" id="{10F620D6-6E87-9146-97C4-56B978B124CD}"/>
              </a:ext>
            </a:extLst>
          </p:cNvPr>
          <p:cNvSpPr/>
          <p:nvPr userDrawn="1"/>
        </p:nvSpPr>
        <p:spPr>
          <a:xfrm>
            <a:off x="8139991" y="2346010"/>
            <a:ext cx="1004008" cy="990649"/>
          </a:xfrm>
          <a:prstGeom prst="round1Rect">
            <a:avLst>
              <a:gd name="adj" fmla="val 0"/>
            </a:avLst>
          </a:prstGeom>
          <a:solidFill>
            <a:schemeClr val="bg1">
              <a:alpha val="5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5" name="Rectangle 44">
            <a:extLst>
              <a:ext uri="{FF2B5EF4-FFF2-40B4-BE49-F238E27FC236}">
                <a16:creationId xmlns:a16="http://schemas.microsoft.com/office/drawing/2014/main" id="{AF9503B8-ED78-B348-8F77-FF3BEEB57056}"/>
              </a:ext>
            </a:extLst>
          </p:cNvPr>
          <p:cNvSpPr/>
          <p:nvPr userDrawn="1"/>
        </p:nvSpPr>
        <p:spPr>
          <a:xfrm rot="16200000">
            <a:off x="1358091" y="1815216"/>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50" name="Text Placeholder 4">
            <a:extLst>
              <a:ext uri="{FF2B5EF4-FFF2-40B4-BE49-F238E27FC236}">
                <a16:creationId xmlns:a16="http://schemas.microsoft.com/office/drawing/2014/main" id="{99FDA6C7-D335-F449-B1D2-EB20972EBC16}"/>
              </a:ext>
            </a:extLst>
          </p:cNvPr>
          <p:cNvSpPr>
            <a:spLocks noGrp="1"/>
          </p:cNvSpPr>
          <p:nvPr>
            <p:ph type="body" sz="quarter" idx="10" hasCustomPrompt="1"/>
          </p:nvPr>
        </p:nvSpPr>
        <p:spPr>
          <a:xfrm>
            <a:off x="1153624" y="2425699"/>
            <a:ext cx="2341562" cy="1690525"/>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Title </a:t>
            </a:r>
          </a:p>
        </p:txBody>
      </p:sp>
      <p:sp>
        <p:nvSpPr>
          <p:cNvPr id="51" name="Text Placeholder 4">
            <a:extLst>
              <a:ext uri="{FF2B5EF4-FFF2-40B4-BE49-F238E27FC236}">
                <a16:creationId xmlns:a16="http://schemas.microsoft.com/office/drawing/2014/main" id="{550504A8-A958-254F-93E2-9AB1BFC8F860}"/>
              </a:ext>
            </a:extLst>
          </p:cNvPr>
          <p:cNvSpPr>
            <a:spLocks noGrp="1"/>
          </p:cNvSpPr>
          <p:nvPr>
            <p:ph type="body" sz="quarter" idx="11" hasCustomPrompt="1"/>
          </p:nvPr>
        </p:nvSpPr>
        <p:spPr>
          <a:xfrm>
            <a:off x="1153624" y="4228978"/>
            <a:ext cx="2341562" cy="361879"/>
          </a:xfrm>
          <a:prstGeom prst="rect">
            <a:avLst/>
          </a:prstGeom>
        </p:spPr>
        <p:txBody>
          <a:bodyPr lIns="0" tIns="0" rIns="0" bIns="0"/>
          <a:lstStyle>
            <a:lvl1pPr>
              <a:spcBef>
                <a:spcPts val="0"/>
              </a:spcBef>
              <a:spcAft>
                <a:spcPts val="0"/>
              </a:spcAft>
              <a:defRPr sz="12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Presentation Subtitle</a:t>
            </a:r>
          </a:p>
        </p:txBody>
      </p:sp>
      <p:grpSp>
        <p:nvGrpSpPr>
          <p:cNvPr id="52" name="Group 51">
            <a:extLst>
              <a:ext uri="{FF2B5EF4-FFF2-40B4-BE49-F238E27FC236}">
                <a16:creationId xmlns:a16="http://schemas.microsoft.com/office/drawing/2014/main" id="{214B5A32-331D-3F44-8DA2-A0C7AC8FCC35}"/>
              </a:ext>
            </a:extLst>
          </p:cNvPr>
          <p:cNvGrpSpPr/>
          <p:nvPr userDrawn="1"/>
        </p:nvGrpSpPr>
        <p:grpSpPr bwMode="gray">
          <a:xfrm>
            <a:off x="752475" y="397317"/>
            <a:ext cx="1476488" cy="286296"/>
            <a:chOff x="4375150" y="6157913"/>
            <a:chExt cx="1874838" cy="363537"/>
          </a:xfrm>
        </p:grpSpPr>
        <p:sp>
          <p:nvSpPr>
            <p:cNvPr id="53" name="Freeform 52">
              <a:extLst>
                <a:ext uri="{FF2B5EF4-FFF2-40B4-BE49-F238E27FC236}">
                  <a16:creationId xmlns:a16="http://schemas.microsoft.com/office/drawing/2014/main" id="{E12B9F92-DA11-6B4E-8FF3-C6C61C633364}"/>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C2E824C-2451-E04C-B287-1E8B7C6BFA7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10CF4BE-847D-9544-BDB3-B797EAEB11EA}"/>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9D7B542-6BE2-F548-AE9B-0CB1976296A7}"/>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607AD587-3569-F449-8581-DA801A3EC8C1}"/>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A86DFEA1-7337-2949-A78D-2E8AF8C2382D}"/>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474FE25D-F983-624A-9CF7-20C898EAD45B}"/>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D3DECFC0-CFEE-AA47-B9A2-DE3A6152B86A}"/>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5528DC1C-09D6-3940-8046-167E1BE79342}"/>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6F573BB-A3E9-3149-A40D-67D9081732E0}"/>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FDB6715-2FF2-6740-A698-1A07BEC4865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040747A1-DB5E-FF40-9D0A-9D0FE53AA332}"/>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4DC387C0-A2BC-484F-9BB6-9F3BB042CC1D}"/>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794BFFA4-A2AB-AB45-B462-BFF7AB6536EB}"/>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110F730A-F875-5146-BCA3-07E48C00C91B}"/>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CBFFE0C9-4312-F942-91E9-2BCB2A215824}"/>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AAFF8C52-F475-EF44-81E4-7F20F5A94C4C}"/>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6376714A-1548-8742-9323-D0EE3E0A7A95}"/>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B241A1A6-8892-E642-B6EB-67D0A65A2FFD}"/>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09E8339F-209C-5245-98DF-D13BB3C4D607}"/>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20BAD779-730C-EB45-A8A7-D6DFE6417610}"/>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22309047-A98A-B44A-A029-16E72E7441FE}"/>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DF5E609B-A1AE-6A47-AA3D-14F2673337E9}"/>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BDE5961F-00C5-4248-9054-9DA727CBC238}"/>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04639BE4-D21E-4047-A76A-2543942EF408}"/>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81392832-8F92-5C42-8615-07F0F958EAA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B16079DE-CB87-0F49-9A37-8243DFC8528C}"/>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0" name="Freeform 79">
              <a:extLst>
                <a:ext uri="{FF2B5EF4-FFF2-40B4-BE49-F238E27FC236}">
                  <a16:creationId xmlns:a16="http://schemas.microsoft.com/office/drawing/2014/main" id="{207ABA13-19A2-BA44-B522-1E73324B997B}"/>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1" name="Freeform 80">
              <a:extLst>
                <a:ext uri="{FF2B5EF4-FFF2-40B4-BE49-F238E27FC236}">
                  <a16:creationId xmlns:a16="http://schemas.microsoft.com/office/drawing/2014/main" id="{439BD064-350A-5948-AA3A-EE1954CD507F}"/>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2" name="Freeform 81">
              <a:extLst>
                <a:ext uri="{FF2B5EF4-FFF2-40B4-BE49-F238E27FC236}">
                  <a16:creationId xmlns:a16="http://schemas.microsoft.com/office/drawing/2014/main" id="{50A36295-4BA0-2945-BA67-FB224C1A5135}"/>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3" name="Freeform 82">
              <a:extLst>
                <a:ext uri="{FF2B5EF4-FFF2-40B4-BE49-F238E27FC236}">
                  <a16:creationId xmlns:a16="http://schemas.microsoft.com/office/drawing/2014/main" id="{A3054AE7-0701-1548-B30C-9706703C73F6}"/>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4" name="Freeform 83">
              <a:extLst>
                <a:ext uri="{FF2B5EF4-FFF2-40B4-BE49-F238E27FC236}">
                  <a16:creationId xmlns:a16="http://schemas.microsoft.com/office/drawing/2014/main" id="{E84D2F57-4EEC-EF40-B78A-D00E7EED615C}"/>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5" name="Freeform 84">
              <a:extLst>
                <a:ext uri="{FF2B5EF4-FFF2-40B4-BE49-F238E27FC236}">
                  <a16:creationId xmlns:a16="http://schemas.microsoft.com/office/drawing/2014/main" id="{81C8CA0E-936D-C74B-ADD4-E596AE7F0C34}"/>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6" name="Freeform 85">
              <a:extLst>
                <a:ext uri="{FF2B5EF4-FFF2-40B4-BE49-F238E27FC236}">
                  <a16:creationId xmlns:a16="http://schemas.microsoft.com/office/drawing/2014/main" id="{DAC5AD31-CCF8-CD48-8417-BE51E19A31D7}"/>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7" name="Freeform 86">
              <a:extLst>
                <a:ext uri="{FF2B5EF4-FFF2-40B4-BE49-F238E27FC236}">
                  <a16:creationId xmlns:a16="http://schemas.microsoft.com/office/drawing/2014/main" id="{A2C0DD4A-5F15-A54D-A47F-B8681A6D3A84}"/>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48" name="Round Single Corner Rectangle 27">
            <a:extLst>
              <a:ext uri="{FF2B5EF4-FFF2-40B4-BE49-F238E27FC236}">
                <a16:creationId xmlns:a16="http://schemas.microsoft.com/office/drawing/2014/main" id="{097F4F4E-16C6-9D4C-A107-F1AADCA1EE4B}"/>
              </a:ext>
            </a:extLst>
          </p:cNvPr>
          <p:cNvSpPr/>
          <p:nvPr userDrawn="1"/>
        </p:nvSpPr>
        <p:spPr>
          <a:xfrm>
            <a:off x="6315455" y="3337559"/>
            <a:ext cx="1824536" cy="1805941"/>
          </a:xfrm>
          <a:prstGeom prst="round1Rect">
            <a:avLst>
              <a:gd name="adj" fmla="val 0"/>
            </a:avLst>
          </a:prstGeom>
          <a:gradFill>
            <a:gsLst>
              <a:gs pos="0">
                <a:schemeClr val="accent2">
                  <a:alpha val="60000"/>
                </a:schemeClr>
              </a:gs>
              <a:gs pos="99000">
                <a:schemeClr val="accent4">
                  <a:alpha val="75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4845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ntent Left / Picture Right Layout">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81525" y="-4072"/>
            <a:ext cx="4571999"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71742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ntent Left / Picture Right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586514" y="-2266"/>
            <a:ext cx="4557486"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8668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Content Left / Picture Right Layout">
    <p:spTree>
      <p:nvGrpSpPr>
        <p:cNvPr id="1" name=""/>
        <p:cNvGrpSpPr/>
        <p:nvPr/>
      </p:nvGrpSpPr>
      <p:grpSpPr>
        <a:xfrm>
          <a:off x="0" y="0"/>
          <a:ext cx="0" cy="0"/>
          <a:chOff x="0" y="0"/>
          <a:chExt cx="0" cy="0"/>
        </a:xfrm>
      </p:grpSpPr>
      <p:pic>
        <p:nvPicPr>
          <p:cNvPr id="27" name="Picture 2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621012" y="1"/>
            <a:ext cx="4542971"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97640"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4997639"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4998527"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4997640"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4997639"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4998527"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4997640"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4997639"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4998527"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cxnSp>
        <p:nvCxnSpPr>
          <p:cNvPr id="19" name="Straight Connector 18">
            <a:extLst>
              <a:ext uri="{FF2B5EF4-FFF2-40B4-BE49-F238E27FC236}">
                <a16:creationId xmlns:a16="http://schemas.microsoft.com/office/drawing/2014/main" id="{198C3E55-4A35-B84A-9767-FC4D5248D62D}"/>
              </a:ext>
            </a:extLst>
          </p:cNvPr>
          <p:cNvCxnSpPr>
            <a:cxnSpLocks/>
          </p:cNvCxnSpPr>
          <p:nvPr userDrawn="1"/>
        </p:nvCxnSpPr>
        <p:spPr>
          <a:xfrm>
            <a:off x="399849" y="2276233"/>
            <a:ext cx="375779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a:extLst>
              <a:ext uri="{FF2B5EF4-FFF2-40B4-BE49-F238E27FC236}">
                <a16:creationId xmlns:a16="http://schemas.microsoft.com/office/drawing/2014/main" id="{D49CFB2A-C4F9-4D4D-8069-9F68132BE70E}"/>
              </a:ext>
            </a:extLst>
          </p:cNvPr>
          <p:cNvSpPr>
            <a:spLocks noGrp="1"/>
          </p:cNvSpPr>
          <p:nvPr>
            <p:ph type="body" sz="quarter" idx="11" hasCustomPrompt="1"/>
          </p:nvPr>
        </p:nvSpPr>
        <p:spPr>
          <a:xfrm>
            <a:off x="403705" y="1254737"/>
            <a:ext cx="3753967"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FC054892-D5B7-404F-BDF6-0670C4F43D30}"/>
              </a:ext>
            </a:extLst>
          </p:cNvPr>
          <p:cNvSpPr>
            <a:spLocks noGrp="1"/>
          </p:cNvSpPr>
          <p:nvPr>
            <p:ph type="body" sz="quarter" idx="13" hasCustomPrompt="1"/>
          </p:nvPr>
        </p:nvSpPr>
        <p:spPr>
          <a:xfrm>
            <a:off x="393073" y="738966"/>
            <a:ext cx="376456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Chart Placeholder 4">
            <a:extLst>
              <a:ext uri="{FF2B5EF4-FFF2-40B4-BE49-F238E27FC236}">
                <a16:creationId xmlns:a16="http://schemas.microsoft.com/office/drawing/2014/main" id="{AE57D51C-38EF-604F-AB8E-EADA99D84DB6}"/>
              </a:ext>
            </a:extLst>
          </p:cNvPr>
          <p:cNvSpPr>
            <a:spLocks noGrp="1"/>
          </p:cNvSpPr>
          <p:nvPr>
            <p:ph type="chart" sz="quarter" idx="14"/>
          </p:nvPr>
        </p:nvSpPr>
        <p:spPr>
          <a:xfrm>
            <a:off x="399849" y="2571750"/>
            <a:ext cx="3757813" cy="2154238"/>
          </a:xfrm>
          <a:prstGeom prst="rect">
            <a:avLst/>
          </a:prstGeom>
          <a:solidFill>
            <a:schemeClr val="bg1">
              <a:lumMod val="95000"/>
            </a:schemeClr>
          </a:solidFill>
        </p:spPr>
        <p:txBody>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50153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essage Box Left / Content Right Layou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393074" y="1034310"/>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539011"/>
            <a:ext cx="2759480"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606562" y="1034309"/>
            <a:ext cx="5375513" cy="3937741"/>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619500" y="539011"/>
            <a:ext cx="5121995"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71067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Contact us</a:t>
            </a:r>
            <a:endParaRPr lang="en-GB" dirty="0"/>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2829129"/>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5589913" y="984969"/>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7108473" y="1003238"/>
            <a:ext cx="1709453" cy="117650"/>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name</a:t>
            </a:r>
            <a:endParaRPr lang="en-GB" dirty="0"/>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7108473" y="1207532"/>
            <a:ext cx="1709453" cy="132948"/>
          </a:xfrm>
          <a:prstGeom prst="rect">
            <a:avLst/>
          </a:prstGeom>
        </p:spPr>
        <p:txBody>
          <a:bodyPr lIns="0" tIns="0" rIns="0" bIns="0" numCol="1" spcCol="360000"/>
          <a:lstStyle>
            <a:lvl1pPr marL="4763" indent="-4763">
              <a:spcBef>
                <a:spcPts val="0"/>
              </a:spcBef>
              <a:buNone/>
              <a:tabLst/>
              <a:defRPr sz="10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7108473" y="1512849"/>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DDI</a:t>
            </a:r>
            <a:endParaRPr lang="en-GB" dirty="0"/>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7108473" y="1665967"/>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M</a:t>
            </a:r>
            <a:endParaRPr lang="en-GB" dirty="0"/>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7108473" y="1819085"/>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E</a:t>
            </a:r>
            <a:endParaRPr lang="en-GB" dirty="0"/>
          </a:p>
        </p:txBody>
      </p:sp>
      <p:sp>
        <p:nvSpPr>
          <p:cNvPr id="23"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7108473" y="2829067"/>
            <a:ext cx="1709453" cy="117650"/>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name</a:t>
            </a:r>
            <a:endParaRPr lang="en-GB" dirty="0"/>
          </a:p>
        </p:txBody>
      </p:sp>
      <p:sp>
        <p:nvSpPr>
          <p:cNvPr id="24"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7108473" y="3033361"/>
            <a:ext cx="1709453" cy="132948"/>
          </a:xfrm>
          <a:prstGeom prst="rect">
            <a:avLst/>
          </a:prstGeom>
        </p:spPr>
        <p:txBody>
          <a:bodyPr lIns="0" tIns="0" rIns="0" bIns="0" numCol="1" spcCol="360000"/>
          <a:lstStyle>
            <a:lvl1pPr marL="4763" indent="-4763">
              <a:spcBef>
                <a:spcPts val="0"/>
              </a:spcBef>
              <a:buNone/>
              <a:tabLst/>
              <a:defRPr sz="10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25"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7108473" y="3338678"/>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DDI</a:t>
            </a:r>
            <a:endParaRPr lang="en-GB" dirty="0"/>
          </a:p>
        </p:txBody>
      </p:sp>
      <p:sp>
        <p:nvSpPr>
          <p:cNvPr id="26"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7108473" y="3491796"/>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M</a:t>
            </a:r>
            <a:endParaRPr lang="en-GB" dirty="0"/>
          </a:p>
        </p:txBody>
      </p:sp>
      <p:sp>
        <p:nvSpPr>
          <p:cNvPr id="27"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7108473" y="3644914"/>
            <a:ext cx="1709453" cy="132948"/>
          </a:xfrm>
          <a:prstGeom prst="rect">
            <a:avLst/>
          </a:prstGeom>
        </p:spPr>
        <p:txBody>
          <a:bodyPr lIns="0" tIns="0" rIns="0" bIns="0" numCol="1" spcCol="360000"/>
          <a:lstStyle>
            <a:lvl1pPr marL="4763" indent="-4763">
              <a:spcBef>
                <a:spcPts val="0"/>
              </a:spcBef>
              <a:buNone/>
              <a:tabLst/>
              <a:defRPr sz="7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E</a:t>
            </a:r>
            <a:endParaRPr lang="en-GB" dirty="0"/>
          </a:p>
        </p:txBody>
      </p:sp>
      <p:sp>
        <p:nvSpPr>
          <p:cNvPr id="28" name="Text Placeholder 23">
            <a:extLst>
              <a:ext uri="{FF2B5EF4-FFF2-40B4-BE49-F238E27FC236}">
                <a16:creationId xmlns:a16="http://schemas.microsoft.com/office/drawing/2014/main" id="{AE0D6DC0-5E03-D249-9B42-351D562E185B}"/>
              </a:ext>
            </a:extLst>
          </p:cNvPr>
          <p:cNvSpPr>
            <a:spLocks noGrp="1"/>
          </p:cNvSpPr>
          <p:nvPr>
            <p:ph type="body" sz="quarter" idx="34" hasCustomPrompt="1"/>
          </p:nvPr>
        </p:nvSpPr>
        <p:spPr>
          <a:xfrm>
            <a:off x="3729549" y="3343227"/>
            <a:ext cx="1709453" cy="117650"/>
          </a:xfrm>
          <a:prstGeom prst="rect">
            <a:avLst/>
          </a:prstGeom>
        </p:spPr>
        <p:txBody>
          <a:bodyPr lIns="0" tIns="0" rIns="0" bIns="0" numCol="1" spcCol="360000"/>
          <a:lstStyle>
            <a:lvl1pPr marL="4763" indent="-4763">
              <a:spcBef>
                <a:spcPts val="0"/>
              </a:spcBef>
              <a:buNone/>
              <a:tabLst/>
              <a:defRPr sz="900" b="0" i="0" baseline="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Office address and </a:t>
            </a:r>
            <a:r>
              <a:rPr lang="en-GB" dirty="0" err="1" smtClean="0"/>
              <a:t>tel</a:t>
            </a:r>
            <a:r>
              <a:rPr lang="en-GB" dirty="0" smtClean="0"/>
              <a:t> no</a:t>
            </a:r>
            <a:endParaRPr lang="en-GB" dirty="0"/>
          </a:p>
        </p:txBody>
      </p:sp>
    </p:spTree>
    <p:extLst>
      <p:ext uri="{BB962C8B-B14F-4D97-AF65-F5344CB8AC3E}">
        <p14:creationId xmlns:p14="http://schemas.microsoft.com/office/powerpoint/2010/main" val="174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Left / Message Box Right">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0476" y="1254736"/>
            <a:ext cx="2907124" cy="3471252"/>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1" name="Text Placeholder 23">
            <a:extLst>
              <a:ext uri="{FF2B5EF4-FFF2-40B4-BE49-F238E27FC236}">
                <a16:creationId xmlns:a16="http://schemas.microsoft.com/office/drawing/2014/main" id="{FEDE3412-C204-664C-A18C-54C5C7705834}"/>
              </a:ext>
            </a:extLst>
          </p:cNvPr>
          <p:cNvSpPr>
            <a:spLocks noGrp="1"/>
          </p:cNvSpPr>
          <p:nvPr>
            <p:ph type="body" sz="quarter" idx="21" hasCustomPrompt="1"/>
          </p:nvPr>
        </p:nvSpPr>
        <p:spPr>
          <a:xfrm>
            <a:off x="3694855" y="3019692"/>
            <a:ext cx="1472425" cy="164758"/>
          </a:xfrm>
          <a:prstGeom prst="rect">
            <a:avLst/>
          </a:prstGeom>
        </p:spPr>
        <p:txBody>
          <a:bodyPr lIns="0" tIns="0" rIns="0" bIns="0" numCol="1" spcCol="360000"/>
          <a:lstStyle>
            <a:lvl1pPr marL="3175" indent="-3175">
              <a:spcBef>
                <a:spcPts val="0"/>
              </a:spcBef>
              <a:buNone/>
              <a:tabLst/>
              <a:defRPr sz="7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picture caption</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98882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0" name="Text Placeholder 23">
            <a:extLst>
              <a:ext uri="{FF2B5EF4-FFF2-40B4-BE49-F238E27FC236}">
                <a16:creationId xmlns:a16="http://schemas.microsoft.com/office/drawing/2014/main" id="{C4597AE4-322D-2E4F-8FAF-388E63EF5CC4}"/>
              </a:ext>
            </a:extLst>
          </p:cNvPr>
          <p:cNvSpPr>
            <a:spLocks noGrp="1"/>
          </p:cNvSpPr>
          <p:nvPr>
            <p:ph type="body" sz="quarter" idx="23" hasCustomPrompt="1"/>
          </p:nvPr>
        </p:nvSpPr>
        <p:spPr>
          <a:xfrm>
            <a:off x="3694855" y="754957"/>
            <a:ext cx="1472425" cy="164758"/>
          </a:xfrm>
          <a:prstGeom prst="rect">
            <a:avLst/>
          </a:prstGeom>
        </p:spPr>
        <p:txBody>
          <a:bodyPr lIns="0" tIns="0" rIns="0" bIns="0" numCol="1" spcCol="360000"/>
          <a:lstStyle>
            <a:lvl1pPr marL="3175" indent="-3175">
              <a:spcBef>
                <a:spcPts val="0"/>
              </a:spcBef>
              <a:buNone/>
              <a:tabLst/>
              <a:defRPr sz="7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picture caption</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477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id Content Layout">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1201525"/>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14" name="Picture Placeholder 8">
            <a:extLst>
              <a:ext uri="{FF2B5EF4-FFF2-40B4-BE49-F238E27FC236}">
                <a16:creationId xmlns:a16="http://schemas.microsoft.com/office/drawing/2014/main" id="{C87781FD-5380-CC45-BF97-F5383577A52B}"/>
              </a:ext>
            </a:extLst>
          </p:cNvPr>
          <p:cNvSpPr>
            <a:spLocks noGrp="1"/>
          </p:cNvSpPr>
          <p:nvPr>
            <p:ph type="pic" sz="quarter" idx="20" hasCustomPrompt="1"/>
          </p:nvPr>
        </p:nvSpPr>
        <p:spPr>
          <a:xfrm>
            <a:off x="4261599" y="432168"/>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773270"/>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21" name="Picture Placeholder 8">
            <a:extLst>
              <a:ext uri="{FF2B5EF4-FFF2-40B4-BE49-F238E27FC236}">
                <a16:creationId xmlns:a16="http://schemas.microsoft.com/office/drawing/2014/main" id="{D11DCE68-567A-E046-B856-16098CC51084}"/>
              </a:ext>
            </a:extLst>
          </p:cNvPr>
          <p:cNvSpPr>
            <a:spLocks noGrp="1"/>
          </p:cNvSpPr>
          <p:nvPr>
            <p:ph type="pic" sz="quarter" idx="24" hasCustomPrompt="1"/>
          </p:nvPr>
        </p:nvSpPr>
        <p:spPr>
          <a:xfrm>
            <a:off x="6137871" y="3003913"/>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81531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Grid Content Layou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1201525"/>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14" name="Picture Placeholder 8">
            <a:extLst>
              <a:ext uri="{FF2B5EF4-FFF2-40B4-BE49-F238E27FC236}">
                <a16:creationId xmlns:a16="http://schemas.microsoft.com/office/drawing/2014/main" id="{C87781FD-5380-CC45-BF97-F5383577A52B}"/>
              </a:ext>
            </a:extLst>
          </p:cNvPr>
          <p:cNvSpPr>
            <a:spLocks noGrp="1"/>
          </p:cNvSpPr>
          <p:nvPr>
            <p:ph type="pic" sz="quarter" idx="20" hasCustomPrompt="1"/>
          </p:nvPr>
        </p:nvSpPr>
        <p:spPr>
          <a:xfrm>
            <a:off x="4261599" y="432168"/>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773270"/>
            <a:ext cx="1343408" cy="1158903"/>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message box</a:t>
            </a:r>
          </a:p>
        </p:txBody>
      </p:sp>
      <p:sp>
        <p:nvSpPr>
          <p:cNvPr id="121" name="Picture Placeholder 8">
            <a:extLst>
              <a:ext uri="{FF2B5EF4-FFF2-40B4-BE49-F238E27FC236}">
                <a16:creationId xmlns:a16="http://schemas.microsoft.com/office/drawing/2014/main" id="{D11DCE68-567A-E046-B856-16098CC51084}"/>
              </a:ext>
            </a:extLst>
          </p:cNvPr>
          <p:cNvSpPr>
            <a:spLocks noGrp="1"/>
          </p:cNvSpPr>
          <p:nvPr>
            <p:ph type="pic" sz="quarter" idx="24" hasCustomPrompt="1"/>
          </p:nvPr>
        </p:nvSpPr>
        <p:spPr>
          <a:xfrm>
            <a:off x="6137871" y="3003913"/>
            <a:ext cx="403088" cy="403088"/>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80957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ntral Bar Layout">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6931554" cy="541751"/>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888934"/>
            <a:ext cx="1361079" cy="584775"/>
          </a:xfrm>
          <a:prstGeom prst="rect">
            <a:avLst/>
          </a:prstGeom>
        </p:spPr>
        <p:txBody>
          <a:bodyPr lIns="0" tIns="0" rIns="0" bIns="0" numCol="1" spcCol="360000"/>
          <a:lstStyle>
            <a:lvl1pPr marL="3175" indent="-3175">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C0B64222-69F9-0448-99DA-2D2433943E59}"/>
              </a:ext>
            </a:extLst>
          </p:cNvPr>
          <p:cNvSpPr>
            <a:spLocks noGrp="1"/>
          </p:cNvSpPr>
          <p:nvPr>
            <p:ph type="body" sz="quarter" idx="19"/>
          </p:nvPr>
        </p:nvSpPr>
        <p:spPr>
          <a:xfrm>
            <a:off x="5720204" y="2641720"/>
            <a:ext cx="1361079"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7E67DC7C-A245-DD49-8F96-0E733305B806}"/>
              </a:ext>
            </a:extLst>
          </p:cNvPr>
          <p:cNvSpPr>
            <a:spLocks noGrp="1"/>
          </p:cNvSpPr>
          <p:nvPr>
            <p:ph type="pic" sz="quarter" idx="20" hasCustomPrompt="1"/>
          </p:nvPr>
        </p:nvSpPr>
        <p:spPr>
          <a:xfrm>
            <a:off x="5721092" y="216804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8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36318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ssage Box Left / Photo Right">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7998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ppendix Slide">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9612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essage Box Left / Photo Righ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10" name="Text Placeholder 23">
            <a:extLst>
              <a:ext uri="{FF2B5EF4-FFF2-40B4-BE49-F238E27FC236}">
                <a16:creationId xmlns:a16="http://schemas.microsoft.com/office/drawing/2014/main" id="{B8BC12DB-0614-B643-A433-75B0D823CE40}"/>
              </a:ext>
            </a:extLst>
          </p:cNvPr>
          <p:cNvSpPr>
            <a:spLocks noGrp="1"/>
          </p:cNvSpPr>
          <p:nvPr>
            <p:ph type="body" sz="quarter" idx="13" hasCustomPrompt="1"/>
          </p:nvPr>
        </p:nvSpPr>
        <p:spPr>
          <a:xfrm>
            <a:off x="4243387" y="1169674"/>
            <a:ext cx="4002383" cy="3556313"/>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93634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wards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31" name="Title 1">
            <a:extLst>
              <a:ext uri="{FF2B5EF4-FFF2-40B4-BE49-F238E27FC236}">
                <a16:creationId xmlns:a16="http://schemas.microsoft.com/office/drawing/2014/main" id="{EE66BB01-B7B2-9546-8C2F-4090514CB341}"/>
              </a:ext>
            </a:extLst>
          </p:cNvPr>
          <p:cNvSpPr>
            <a:spLocks noGrp="1"/>
          </p:cNvSpPr>
          <p:nvPr>
            <p:ph type="ctrTitle" hasCustomPrompt="1"/>
          </p:nvPr>
        </p:nvSpPr>
        <p:spPr>
          <a:xfrm>
            <a:off x="4976221" y="742598"/>
            <a:ext cx="3762967" cy="492399"/>
          </a:xfrm>
          <a:prstGeom prst="rect">
            <a:avLst/>
          </a:prstGeom>
        </p:spPr>
        <p:txBody>
          <a:bodyPr lIns="0" tIns="0" rIns="0" bIns="0" anchor="t" anchorCtr="0">
            <a:noAutofit/>
          </a:bodyPr>
          <a:lstStyle>
            <a:lvl1pPr algn="l">
              <a:defRPr lang="en-US" sz="1600" b="0" i="0" kern="1200" dirty="0">
                <a:solidFill>
                  <a:schemeClr val="tx1">
                    <a:lumMod val="75000"/>
                    <a:lumOff val="25000"/>
                  </a:schemeClr>
                </a:solidFill>
                <a:latin typeface="Calibri Light" panose="020F0302020204030204" pitchFamily="34" charset="0"/>
                <a:ea typeface="+mn-ea"/>
                <a:cs typeface="Calibri Light" panose="020F0302020204030204" pitchFamily="34" charset="0"/>
              </a:defRPr>
            </a:lvl1pPr>
          </a:lstStyle>
          <a:p>
            <a:r>
              <a:rPr lang="en-US" dirty="0"/>
              <a:t>Award winning accountants</a:t>
            </a:r>
          </a:p>
        </p:txBody>
      </p:sp>
      <p:sp>
        <p:nvSpPr>
          <p:cNvPr id="97" name="Picture Placeholder 5">
            <a:extLst>
              <a:ext uri="{FF2B5EF4-FFF2-40B4-BE49-F238E27FC236}">
                <a16:creationId xmlns:a16="http://schemas.microsoft.com/office/drawing/2014/main" id="{6C03E5A3-D955-DB41-B658-7073C282C0BF}"/>
              </a:ext>
            </a:extLst>
          </p:cNvPr>
          <p:cNvSpPr>
            <a:spLocks noGrp="1"/>
          </p:cNvSpPr>
          <p:nvPr>
            <p:ph type="pic" sz="quarter" idx="24" hasCustomPrompt="1"/>
          </p:nvPr>
        </p:nvSpPr>
        <p:spPr>
          <a:xfrm>
            <a:off x="4976220" y="3863163"/>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99" name="Round Single Corner Rectangle 37">
            <a:extLst>
              <a:ext uri="{FF2B5EF4-FFF2-40B4-BE49-F238E27FC236}">
                <a16:creationId xmlns:a16="http://schemas.microsoft.com/office/drawing/2014/main" id="{EC9E6045-7C14-0049-BB7F-D41CCEFC7A0B}"/>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00" name="Title 1">
            <a:extLst>
              <a:ext uri="{FF2B5EF4-FFF2-40B4-BE49-F238E27FC236}">
                <a16:creationId xmlns:a16="http://schemas.microsoft.com/office/drawing/2014/main" id="{0D70355D-2965-874D-ABE9-D33E78DE3980}"/>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1" name="Rectangle 100">
            <a:extLst>
              <a:ext uri="{FF2B5EF4-FFF2-40B4-BE49-F238E27FC236}">
                <a16:creationId xmlns:a16="http://schemas.microsoft.com/office/drawing/2014/main" id="{B73DAD23-E74F-8244-8A4F-165C916EB8F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111" name="Straight Connector 110">
            <a:extLst>
              <a:ext uri="{FF2B5EF4-FFF2-40B4-BE49-F238E27FC236}">
                <a16:creationId xmlns:a16="http://schemas.microsoft.com/office/drawing/2014/main" id="{94EE4ACE-F58C-984D-A7A1-535BBB1EC4BF}"/>
              </a:ext>
            </a:extLst>
          </p:cNvPr>
          <p:cNvCxnSpPr>
            <a:cxnSpLocks/>
          </p:cNvCxnSpPr>
          <p:nvPr userDrawn="1"/>
        </p:nvCxnSpPr>
        <p:spPr>
          <a:xfrm>
            <a:off x="2615984" y="1227909"/>
            <a:ext cx="36970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2" name="Text Placeholder 23">
            <a:extLst>
              <a:ext uri="{FF2B5EF4-FFF2-40B4-BE49-F238E27FC236}">
                <a16:creationId xmlns:a16="http://schemas.microsoft.com/office/drawing/2014/main" id="{4BC2DE7D-4155-504A-AB45-4BD699153157}"/>
              </a:ext>
            </a:extLst>
          </p:cNvPr>
          <p:cNvSpPr>
            <a:spLocks noGrp="1"/>
          </p:cNvSpPr>
          <p:nvPr>
            <p:ph type="body" sz="quarter" idx="10" hasCustomPrompt="1"/>
          </p:nvPr>
        </p:nvSpPr>
        <p:spPr>
          <a:xfrm>
            <a:off x="2605354" y="745683"/>
            <a:ext cx="1585481" cy="346503"/>
          </a:xfrm>
          <a:prstGeom prst="rect">
            <a:avLst/>
          </a:prstGeom>
        </p:spPr>
        <p:txBody>
          <a:bodyPr lIns="0" tIns="0" rIns="0" bIns="0"/>
          <a:lstStyle>
            <a:lvl1pPr marL="3175" indent="-3175">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Memberships</a:t>
            </a:r>
          </a:p>
        </p:txBody>
      </p:sp>
      <p:sp>
        <p:nvSpPr>
          <p:cNvPr id="113" name="Text Placeholder 23">
            <a:extLst>
              <a:ext uri="{FF2B5EF4-FFF2-40B4-BE49-F238E27FC236}">
                <a16:creationId xmlns:a16="http://schemas.microsoft.com/office/drawing/2014/main" id="{2049A376-9363-4649-B95F-754EB06D2724}"/>
              </a:ext>
            </a:extLst>
          </p:cNvPr>
          <p:cNvSpPr>
            <a:spLocks noGrp="1"/>
          </p:cNvSpPr>
          <p:nvPr>
            <p:ph type="body" sz="quarter" idx="11" hasCustomPrompt="1"/>
          </p:nvPr>
        </p:nvSpPr>
        <p:spPr>
          <a:xfrm>
            <a:off x="2629520" y="2138606"/>
            <a:ext cx="1574850" cy="188148"/>
          </a:xfrm>
          <a:prstGeom prst="rect">
            <a:avLst/>
          </a:prstGeom>
        </p:spPr>
        <p:txBody>
          <a:bodyPr lIns="0" tIns="0" rIns="0" bIns="0"/>
          <a:lstStyle>
            <a:lvl1pPr marL="4763" indent="-4763">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membership name</a:t>
            </a:r>
          </a:p>
        </p:txBody>
      </p:sp>
      <p:sp>
        <p:nvSpPr>
          <p:cNvPr id="115" name="Text Placeholder 23">
            <a:extLst>
              <a:ext uri="{FF2B5EF4-FFF2-40B4-BE49-F238E27FC236}">
                <a16:creationId xmlns:a16="http://schemas.microsoft.com/office/drawing/2014/main" id="{06DA98F7-1DA2-3346-AC1F-E1F84A5C8113}"/>
              </a:ext>
            </a:extLst>
          </p:cNvPr>
          <p:cNvSpPr>
            <a:spLocks noGrp="1"/>
          </p:cNvSpPr>
          <p:nvPr>
            <p:ph type="body" sz="quarter" idx="18" hasCustomPrompt="1"/>
          </p:nvPr>
        </p:nvSpPr>
        <p:spPr>
          <a:xfrm>
            <a:off x="2629520" y="3313773"/>
            <a:ext cx="1574850" cy="188148"/>
          </a:xfrm>
          <a:prstGeom prst="rect">
            <a:avLst/>
          </a:prstGeom>
        </p:spPr>
        <p:txBody>
          <a:bodyPr lIns="0" tIns="0" rIns="0" bIns="0"/>
          <a:lstStyle>
            <a:lvl1pPr marL="4763" indent="-4763">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membership name</a:t>
            </a:r>
          </a:p>
        </p:txBody>
      </p:sp>
      <p:sp>
        <p:nvSpPr>
          <p:cNvPr id="117" name="Text Placeholder 23">
            <a:extLst>
              <a:ext uri="{FF2B5EF4-FFF2-40B4-BE49-F238E27FC236}">
                <a16:creationId xmlns:a16="http://schemas.microsoft.com/office/drawing/2014/main" id="{5833CAF0-F9B8-9945-8A92-26D958DD0135}"/>
              </a:ext>
            </a:extLst>
          </p:cNvPr>
          <p:cNvSpPr>
            <a:spLocks noGrp="1"/>
          </p:cNvSpPr>
          <p:nvPr>
            <p:ph type="body" sz="quarter" idx="20" hasCustomPrompt="1"/>
          </p:nvPr>
        </p:nvSpPr>
        <p:spPr>
          <a:xfrm>
            <a:off x="2629520" y="4491725"/>
            <a:ext cx="1574850" cy="188148"/>
          </a:xfrm>
          <a:prstGeom prst="rect">
            <a:avLst/>
          </a:prstGeom>
        </p:spPr>
        <p:txBody>
          <a:bodyPr lIns="0" tIns="0" rIns="0" bIns="0"/>
          <a:lstStyle>
            <a:lvl1pPr marL="4763" indent="-4763">
              <a:spcBef>
                <a:spcPts val="0"/>
              </a:spcBef>
              <a:spcAft>
                <a:spcPts val="500"/>
              </a:spcAft>
              <a:buNone/>
              <a:tabLst/>
              <a:defRPr sz="8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membership name</a:t>
            </a:r>
          </a:p>
        </p:txBody>
      </p:sp>
      <p:sp>
        <p:nvSpPr>
          <p:cNvPr id="119" name="Picture Placeholder 5">
            <a:extLst>
              <a:ext uri="{FF2B5EF4-FFF2-40B4-BE49-F238E27FC236}">
                <a16:creationId xmlns:a16="http://schemas.microsoft.com/office/drawing/2014/main" id="{7DEFE85E-145D-B64E-9EDA-1EF3E6534C6E}"/>
              </a:ext>
            </a:extLst>
          </p:cNvPr>
          <p:cNvSpPr>
            <a:spLocks noGrp="1"/>
          </p:cNvSpPr>
          <p:nvPr>
            <p:ph type="pic" sz="quarter" idx="25" hasCustomPrompt="1"/>
          </p:nvPr>
        </p:nvSpPr>
        <p:spPr>
          <a:xfrm>
            <a:off x="4976220" y="26903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0" name="Picture Placeholder 5">
            <a:extLst>
              <a:ext uri="{FF2B5EF4-FFF2-40B4-BE49-F238E27FC236}">
                <a16:creationId xmlns:a16="http://schemas.microsoft.com/office/drawing/2014/main" id="{64564E2B-5962-6E4D-883D-1B2D611EB140}"/>
              </a:ext>
            </a:extLst>
          </p:cNvPr>
          <p:cNvSpPr>
            <a:spLocks noGrp="1"/>
          </p:cNvSpPr>
          <p:nvPr>
            <p:ph type="pic" sz="quarter" idx="26" hasCustomPrompt="1"/>
          </p:nvPr>
        </p:nvSpPr>
        <p:spPr>
          <a:xfrm>
            <a:off x="4976220" y="15104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1" name="Text Placeholder 23">
            <a:extLst>
              <a:ext uri="{FF2B5EF4-FFF2-40B4-BE49-F238E27FC236}">
                <a16:creationId xmlns:a16="http://schemas.microsoft.com/office/drawing/2014/main" id="{BEE1201B-A4FF-154D-9142-80090102E553}"/>
              </a:ext>
            </a:extLst>
          </p:cNvPr>
          <p:cNvSpPr>
            <a:spLocks noGrp="1"/>
          </p:cNvSpPr>
          <p:nvPr>
            <p:ph type="body" sz="quarter" idx="27" hasCustomPrompt="1"/>
          </p:nvPr>
        </p:nvSpPr>
        <p:spPr>
          <a:xfrm>
            <a:off x="5930045" y="1510044"/>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2" name="Text Placeholder 23">
            <a:extLst>
              <a:ext uri="{FF2B5EF4-FFF2-40B4-BE49-F238E27FC236}">
                <a16:creationId xmlns:a16="http://schemas.microsoft.com/office/drawing/2014/main" id="{116509F7-60C3-8A40-822B-B294E55A2D72}"/>
              </a:ext>
            </a:extLst>
          </p:cNvPr>
          <p:cNvSpPr>
            <a:spLocks noGrp="1"/>
          </p:cNvSpPr>
          <p:nvPr>
            <p:ph type="body" sz="quarter" idx="28" hasCustomPrompt="1"/>
          </p:nvPr>
        </p:nvSpPr>
        <p:spPr>
          <a:xfrm>
            <a:off x="5930045" y="268441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3" name="Text Placeholder 23">
            <a:extLst>
              <a:ext uri="{FF2B5EF4-FFF2-40B4-BE49-F238E27FC236}">
                <a16:creationId xmlns:a16="http://schemas.microsoft.com/office/drawing/2014/main" id="{E3110312-7074-E640-B466-D83092D9515F}"/>
              </a:ext>
            </a:extLst>
          </p:cNvPr>
          <p:cNvSpPr>
            <a:spLocks noGrp="1"/>
          </p:cNvSpPr>
          <p:nvPr>
            <p:ph type="body" sz="quarter" idx="29" hasCustomPrompt="1"/>
          </p:nvPr>
        </p:nvSpPr>
        <p:spPr>
          <a:xfrm>
            <a:off x="5930045" y="386316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4" name="Picture Placeholder 5">
            <a:extLst>
              <a:ext uri="{FF2B5EF4-FFF2-40B4-BE49-F238E27FC236}">
                <a16:creationId xmlns:a16="http://schemas.microsoft.com/office/drawing/2014/main" id="{504C4D79-F89C-BC46-ABF1-7F786B469A4F}"/>
              </a:ext>
            </a:extLst>
          </p:cNvPr>
          <p:cNvSpPr>
            <a:spLocks noGrp="1"/>
          </p:cNvSpPr>
          <p:nvPr>
            <p:ph type="pic" sz="quarter" idx="30" hasCustomPrompt="1"/>
          </p:nvPr>
        </p:nvSpPr>
        <p:spPr>
          <a:xfrm>
            <a:off x="6965298" y="3863163"/>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5" name="Picture Placeholder 5">
            <a:extLst>
              <a:ext uri="{FF2B5EF4-FFF2-40B4-BE49-F238E27FC236}">
                <a16:creationId xmlns:a16="http://schemas.microsoft.com/office/drawing/2014/main" id="{79CCBF12-81D1-764E-8B0F-636D9A569AB0}"/>
              </a:ext>
            </a:extLst>
          </p:cNvPr>
          <p:cNvSpPr>
            <a:spLocks noGrp="1"/>
          </p:cNvSpPr>
          <p:nvPr>
            <p:ph type="pic" sz="quarter" idx="31" hasCustomPrompt="1"/>
          </p:nvPr>
        </p:nvSpPr>
        <p:spPr>
          <a:xfrm>
            <a:off x="6965298" y="26903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6" name="Picture Placeholder 5">
            <a:extLst>
              <a:ext uri="{FF2B5EF4-FFF2-40B4-BE49-F238E27FC236}">
                <a16:creationId xmlns:a16="http://schemas.microsoft.com/office/drawing/2014/main" id="{E65651BD-A32D-174E-9D7F-7CC0BCC47252}"/>
              </a:ext>
            </a:extLst>
          </p:cNvPr>
          <p:cNvSpPr>
            <a:spLocks noGrp="1"/>
          </p:cNvSpPr>
          <p:nvPr>
            <p:ph type="pic" sz="quarter" idx="32" hasCustomPrompt="1"/>
          </p:nvPr>
        </p:nvSpPr>
        <p:spPr>
          <a:xfrm>
            <a:off x="6965298" y="1510450"/>
            <a:ext cx="862825" cy="862825"/>
          </a:xfrm>
          <a:prstGeom prst="rect">
            <a:avLst/>
          </a:prstGeom>
          <a:noFill/>
        </p:spPr>
        <p:txBody>
          <a:bodyPr anchor="ctr" anchorCtr="0"/>
          <a:lstStyle>
            <a:lvl1pPr algn="ctr">
              <a:buNone/>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stStyle>
          <a:p>
            <a:r>
              <a:rPr lang="en-GB" dirty="0"/>
              <a:t>Insert Logo</a:t>
            </a:r>
          </a:p>
        </p:txBody>
      </p:sp>
      <p:sp>
        <p:nvSpPr>
          <p:cNvPr id="127" name="Text Placeholder 23">
            <a:extLst>
              <a:ext uri="{FF2B5EF4-FFF2-40B4-BE49-F238E27FC236}">
                <a16:creationId xmlns:a16="http://schemas.microsoft.com/office/drawing/2014/main" id="{D36549D5-A355-3848-ACC5-3B624773D3D1}"/>
              </a:ext>
            </a:extLst>
          </p:cNvPr>
          <p:cNvSpPr>
            <a:spLocks noGrp="1"/>
          </p:cNvSpPr>
          <p:nvPr>
            <p:ph type="body" sz="quarter" idx="33" hasCustomPrompt="1"/>
          </p:nvPr>
        </p:nvSpPr>
        <p:spPr>
          <a:xfrm>
            <a:off x="7912037" y="1510044"/>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8" name="Text Placeholder 23">
            <a:extLst>
              <a:ext uri="{FF2B5EF4-FFF2-40B4-BE49-F238E27FC236}">
                <a16:creationId xmlns:a16="http://schemas.microsoft.com/office/drawing/2014/main" id="{B70CFDC8-BA23-AB4B-8D77-3831B189E4DE}"/>
              </a:ext>
            </a:extLst>
          </p:cNvPr>
          <p:cNvSpPr>
            <a:spLocks noGrp="1"/>
          </p:cNvSpPr>
          <p:nvPr>
            <p:ph type="body" sz="quarter" idx="34" hasCustomPrompt="1"/>
          </p:nvPr>
        </p:nvSpPr>
        <p:spPr>
          <a:xfrm>
            <a:off x="7912037" y="268441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129" name="Text Placeholder 23">
            <a:extLst>
              <a:ext uri="{FF2B5EF4-FFF2-40B4-BE49-F238E27FC236}">
                <a16:creationId xmlns:a16="http://schemas.microsoft.com/office/drawing/2014/main" id="{EBA2E386-BD84-3B4E-B29F-C85EF195723A}"/>
              </a:ext>
            </a:extLst>
          </p:cNvPr>
          <p:cNvSpPr>
            <a:spLocks noGrp="1"/>
          </p:cNvSpPr>
          <p:nvPr>
            <p:ph type="body" sz="quarter" idx="35" hasCustomPrompt="1"/>
          </p:nvPr>
        </p:nvSpPr>
        <p:spPr>
          <a:xfrm>
            <a:off x="7912037" y="3863163"/>
            <a:ext cx="829819" cy="874698"/>
          </a:xfrm>
          <a:prstGeom prst="rect">
            <a:avLst/>
          </a:prstGeom>
        </p:spPr>
        <p:txBody>
          <a:bodyPr lIns="0" tIns="0" rIns="0" bIns="0"/>
          <a:lstStyle>
            <a:lvl1pPr marL="6350" indent="-6350">
              <a:spcBef>
                <a:spcPts val="0"/>
              </a:spcBef>
              <a:spcAft>
                <a:spcPts val="500"/>
              </a:spcAft>
              <a:buNone/>
              <a:tabLst/>
              <a:defRPr sz="800" b="0" i="0">
                <a:solidFill>
                  <a:schemeClr val="tx1">
                    <a:lumMod val="75000"/>
                    <a:lumOff val="2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Insert award name and description</a:t>
            </a:r>
          </a:p>
        </p:txBody>
      </p:sp>
      <p:sp>
        <p:nvSpPr>
          <p:cNvPr id="34" name="Picture Placeholder 5">
            <a:extLst>
              <a:ext uri="{FF2B5EF4-FFF2-40B4-BE49-F238E27FC236}">
                <a16:creationId xmlns:a16="http://schemas.microsoft.com/office/drawing/2014/main" id="{1F0111C2-58D6-6140-A1BF-BC71BAF4897B}"/>
              </a:ext>
            </a:extLst>
          </p:cNvPr>
          <p:cNvSpPr>
            <a:spLocks noGrp="1"/>
          </p:cNvSpPr>
          <p:nvPr>
            <p:ph type="pic" sz="quarter" idx="36" hasCustomPrompt="1"/>
          </p:nvPr>
        </p:nvSpPr>
        <p:spPr>
          <a:xfrm>
            <a:off x="2629520" y="1510043"/>
            <a:ext cx="1574850" cy="567441"/>
          </a:xfrm>
          <a:prstGeom prst="rect">
            <a:avLst/>
          </a:prstGeom>
          <a:noFill/>
        </p:spPr>
        <p:txBody>
          <a:bodyPr anchor="ctr" anchorCtr="0"/>
          <a:lstStyle>
            <a:lvl1pPr algn="ctr">
              <a:buNone/>
              <a:defRPr sz="800"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sp>
        <p:nvSpPr>
          <p:cNvPr id="35" name="Picture Placeholder 5">
            <a:extLst>
              <a:ext uri="{FF2B5EF4-FFF2-40B4-BE49-F238E27FC236}">
                <a16:creationId xmlns:a16="http://schemas.microsoft.com/office/drawing/2014/main" id="{E3D41DEC-D3A8-DB46-9078-4BA6DC87F86C}"/>
              </a:ext>
            </a:extLst>
          </p:cNvPr>
          <p:cNvSpPr>
            <a:spLocks noGrp="1"/>
          </p:cNvSpPr>
          <p:nvPr>
            <p:ph type="pic" sz="quarter" idx="37" hasCustomPrompt="1"/>
          </p:nvPr>
        </p:nvSpPr>
        <p:spPr>
          <a:xfrm>
            <a:off x="2629520" y="2681320"/>
            <a:ext cx="1574850" cy="567441"/>
          </a:xfrm>
          <a:prstGeom prst="rect">
            <a:avLst/>
          </a:prstGeom>
          <a:noFill/>
        </p:spPr>
        <p:txBody>
          <a:bodyPr anchor="ctr" anchorCtr="0"/>
          <a:lstStyle>
            <a:lvl1pPr algn="ctr">
              <a:buNone/>
              <a:defRPr sz="800"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sp>
        <p:nvSpPr>
          <p:cNvPr id="36" name="Picture Placeholder 5">
            <a:extLst>
              <a:ext uri="{FF2B5EF4-FFF2-40B4-BE49-F238E27FC236}">
                <a16:creationId xmlns:a16="http://schemas.microsoft.com/office/drawing/2014/main" id="{9C283333-E080-FF46-9941-681B07C5CA20}"/>
              </a:ext>
            </a:extLst>
          </p:cNvPr>
          <p:cNvSpPr>
            <a:spLocks noGrp="1"/>
          </p:cNvSpPr>
          <p:nvPr>
            <p:ph type="pic" sz="quarter" idx="38" hasCustomPrompt="1"/>
          </p:nvPr>
        </p:nvSpPr>
        <p:spPr>
          <a:xfrm>
            <a:off x="2629520" y="3863161"/>
            <a:ext cx="1574850" cy="567441"/>
          </a:xfrm>
          <a:prstGeom prst="rect">
            <a:avLst/>
          </a:prstGeom>
          <a:noFill/>
        </p:spPr>
        <p:txBody>
          <a:bodyPr anchor="ctr" anchorCtr="0"/>
          <a:lstStyle>
            <a:lvl1pPr algn="ctr">
              <a:buNone/>
              <a:defRPr sz="800" b="0" i="0">
                <a:solidFill>
                  <a:schemeClr val="bg1"/>
                </a:solidFill>
                <a:latin typeface="Calibri Light" panose="020F0302020204030204" pitchFamily="34" charset="0"/>
                <a:cs typeface="Calibri Light" panose="020F0302020204030204" pitchFamily="34" charset="0"/>
              </a:defRPr>
            </a:lvl1pPr>
          </a:lstStyle>
          <a:p>
            <a:r>
              <a:rPr lang="en-GB" dirty="0"/>
              <a:t>Insert Logo</a:t>
            </a:r>
          </a:p>
        </p:txBody>
      </p:sp>
      <p:pic>
        <p:nvPicPr>
          <p:cNvPr id="28" name="Picture 27"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2285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userDrawn="1">
          <p15:clr>
            <a:srgbClr val="FBAE40"/>
          </p15:clr>
        </p15:guide>
        <p15:guide id="8" orient="horz" pos="2977">
          <p15:clr>
            <a:srgbClr val="FBAE40"/>
          </p15:clr>
        </p15:guide>
        <p15:guide id="9" pos="313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ube Map Layout">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9198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ppendix Layout - Option 01">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462202F6-DDBE-6647-9A40-76012B963355}"/>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72" name="Round Single Corner Rectangle 37">
            <a:extLst>
              <a:ext uri="{FF2B5EF4-FFF2-40B4-BE49-F238E27FC236}">
                <a16:creationId xmlns:a16="http://schemas.microsoft.com/office/drawing/2014/main" id="{EED6B595-518D-EA4F-9CDD-73AB9381B66D}"/>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3" name="Title 1">
            <a:extLst>
              <a:ext uri="{FF2B5EF4-FFF2-40B4-BE49-F238E27FC236}">
                <a16:creationId xmlns:a16="http://schemas.microsoft.com/office/drawing/2014/main" id="{DBACA3C7-0B1D-DB42-8804-50CDC8107F9F}"/>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2CBC970-3693-7E41-A2EF-5CCBC0533366}"/>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79" name="Straight Connector 78">
            <a:extLst>
              <a:ext uri="{FF2B5EF4-FFF2-40B4-BE49-F238E27FC236}">
                <a16:creationId xmlns:a16="http://schemas.microsoft.com/office/drawing/2014/main" id="{00B7D724-1694-0F43-BA81-1CD1F5DE875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Placeholder 23">
            <a:extLst>
              <a:ext uri="{FF2B5EF4-FFF2-40B4-BE49-F238E27FC236}">
                <a16:creationId xmlns:a16="http://schemas.microsoft.com/office/drawing/2014/main" id="{0066D045-6B02-D24F-B022-A6A21B343589}"/>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82" name="Chart Placeholder 2">
            <a:extLst>
              <a:ext uri="{FF2B5EF4-FFF2-40B4-BE49-F238E27FC236}">
                <a16:creationId xmlns:a16="http://schemas.microsoft.com/office/drawing/2014/main" id="{CFFF8B3C-6833-CA4C-9F80-E2A9725F9FC7}"/>
              </a:ext>
            </a:extLst>
          </p:cNvPr>
          <p:cNvSpPr>
            <a:spLocks noGrp="1"/>
          </p:cNvSpPr>
          <p:nvPr>
            <p:ph type="chart" sz="quarter" idx="12"/>
          </p:nvPr>
        </p:nvSpPr>
        <p:spPr>
          <a:xfrm>
            <a:off x="785813"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
        <p:nvSpPr>
          <p:cNvPr id="85" name="Text Placeholder 23">
            <a:extLst>
              <a:ext uri="{FF2B5EF4-FFF2-40B4-BE49-F238E27FC236}">
                <a16:creationId xmlns:a16="http://schemas.microsoft.com/office/drawing/2014/main" id="{58313C46-C331-2044-A40D-BEB9746918A8}"/>
              </a:ext>
            </a:extLst>
          </p:cNvPr>
          <p:cNvSpPr>
            <a:spLocks noGrp="1"/>
          </p:cNvSpPr>
          <p:nvPr>
            <p:ph type="body" sz="quarter" idx="14" hasCustomPrompt="1"/>
          </p:nvPr>
        </p:nvSpPr>
        <p:spPr>
          <a:xfrm>
            <a:off x="4571999" y="1254736"/>
            <a:ext cx="3753405" cy="956836"/>
          </a:xfrm>
          <a:prstGeom prst="rect">
            <a:avLst/>
          </a:prstGeom>
        </p:spPr>
        <p:txBody>
          <a:bodyPr lIns="0" tIns="0" rIns="0" bIns="0" numCol="1" spcCol="36000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86" name="Text Placeholder 23">
            <a:extLst>
              <a:ext uri="{FF2B5EF4-FFF2-40B4-BE49-F238E27FC236}">
                <a16:creationId xmlns:a16="http://schemas.microsoft.com/office/drawing/2014/main" id="{AAF29411-45DC-1F4A-8275-68CFBDFB0D97}"/>
              </a:ext>
            </a:extLst>
          </p:cNvPr>
          <p:cNvSpPr>
            <a:spLocks noGrp="1"/>
          </p:cNvSpPr>
          <p:nvPr>
            <p:ph type="body" sz="quarter" idx="15" hasCustomPrompt="1"/>
          </p:nvPr>
        </p:nvSpPr>
        <p:spPr>
          <a:xfrm>
            <a:off x="4574306" y="738966"/>
            <a:ext cx="3746734"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87" name="Text Placeholder 23">
            <a:extLst>
              <a:ext uri="{FF2B5EF4-FFF2-40B4-BE49-F238E27FC236}">
                <a16:creationId xmlns:a16="http://schemas.microsoft.com/office/drawing/2014/main" id="{15BE1E49-06B1-7642-9E10-547B76E8C531}"/>
              </a:ext>
            </a:extLst>
          </p:cNvPr>
          <p:cNvSpPr>
            <a:spLocks noGrp="1"/>
          </p:cNvSpPr>
          <p:nvPr>
            <p:ph type="body" sz="quarter" idx="16" hasCustomPrompt="1"/>
          </p:nvPr>
        </p:nvSpPr>
        <p:spPr>
          <a:xfrm>
            <a:off x="4571999" y="2931929"/>
            <a:ext cx="3753405" cy="1435253"/>
          </a:xfrm>
          <a:prstGeom prst="rect">
            <a:avLst/>
          </a:prstGeom>
        </p:spPr>
        <p:txBody>
          <a:bodyPr lIns="0" tIns="0" rIns="0" bIns="0" numCol="1" spcCol="360000"/>
          <a:lstStyle>
            <a:lvl1pPr marL="4763" indent="-4763">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Tree>
    <p:extLst>
      <p:ext uri="{BB962C8B-B14F-4D97-AF65-F5344CB8AC3E}">
        <p14:creationId xmlns:p14="http://schemas.microsoft.com/office/powerpoint/2010/main" val="190251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Appendix Layout - Location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Locations</a:t>
            </a:r>
            <a:endParaRPr lang="en-GB" dirty="0"/>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 name="Rectangle 3"/>
          <p:cNvSpPr/>
          <p:nvPr userDrawn="1"/>
        </p:nvSpPr>
        <p:spPr>
          <a:xfrm>
            <a:off x="4558598" y="705525"/>
            <a:ext cx="3048000" cy="3096232"/>
          </a:xfrm>
          <a:prstGeom prst="rect">
            <a:avLst/>
          </a:prstGeom>
        </p:spPr>
        <p:txBody>
          <a:bodyPr wrap="square">
            <a:spAutoFit/>
          </a:bodyPr>
          <a:lstStyle/>
          <a:p>
            <a:pPr>
              <a:lnSpc>
                <a:spcPct val="110000"/>
              </a:lnSpc>
              <a:spcAft>
                <a:spcPts val="600"/>
              </a:spcAft>
              <a:tabLst>
                <a:tab pos="1257300" algn="l"/>
              </a:tabLst>
            </a:pPr>
            <a:r>
              <a:rPr lang="en-GB" sz="1200" dirty="0" smtClean="0">
                <a:solidFill>
                  <a:schemeClr val="bg1"/>
                </a:solidFill>
                <a:latin typeface="+mj-lt"/>
              </a:rPr>
              <a:t>Bishop’s Stortford 	+44 (0) 1279 155888</a:t>
            </a:r>
          </a:p>
          <a:p>
            <a:pPr>
              <a:lnSpc>
                <a:spcPct val="110000"/>
              </a:lnSpc>
              <a:spcAft>
                <a:spcPts val="600"/>
              </a:spcAft>
              <a:tabLst>
                <a:tab pos="1257300" algn="l"/>
              </a:tabLst>
            </a:pPr>
            <a:r>
              <a:rPr lang="en-GB" sz="1200" dirty="0" smtClean="0">
                <a:solidFill>
                  <a:schemeClr val="bg1"/>
                </a:solidFill>
                <a:latin typeface="+mj-lt"/>
              </a:rPr>
              <a:t>Cambridge	 +44 (0) 1223 565035</a:t>
            </a:r>
          </a:p>
          <a:p>
            <a:pPr>
              <a:lnSpc>
                <a:spcPct val="110000"/>
              </a:lnSpc>
              <a:spcAft>
                <a:spcPts val="600"/>
              </a:spcAft>
              <a:tabLst>
                <a:tab pos="1257300" algn="l"/>
              </a:tabLst>
            </a:pPr>
            <a:r>
              <a:rPr lang="en-GB" sz="1200" dirty="0" smtClean="0">
                <a:solidFill>
                  <a:schemeClr val="bg1"/>
                </a:solidFill>
                <a:latin typeface="+mj-lt"/>
              </a:rPr>
              <a:t>Caribbean 	+1 758 451 9251</a:t>
            </a:r>
          </a:p>
          <a:p>
            <a:pPr>
              <a:lnSpc>
                <a:spcPct val="110000"/>
              </a:lnSpc>
              <a:spcAft>
                <a:spcPts val="600"/>
              </a:spcAft>
              <a:tabLst>
                <a:tab pos="1257300" algn="l"/>
              </a:tabLst>
            </a:pPr>
            <a:r>
              <a:rPr lang="en-GB" sz="1200" dirty="0" smtClean="0">
                <a:solidFill>
                  <a:schemeClr val="bg1"/>
                </a:solidFill>
                <a:latin typeface="+mj-lt"/>
              </a:rPr>
              <a:t>Channel Islands 	+44 (0)1481 715669</a:t>
            </a:r>
          </a:p>
          <a:p>
            <a:pPr>
              <a:lnSpc>
                <a:spcPct val="110000"/>
              </a:lnSpc>
              <a:spcAft>
                <a:spcPts val="600"/>
              </a:spcAft>
              <a:tabLst>
                <a:tab pos="1257300" algn="l"/>
              </a:tabLst>
            </a:pPr>
            <a:r>
              <a:rPr lang="en-GB" sz="1200" dirty="0" smtClean="0">
                <a:solidFill>
                  <a:schemeClr val="bg1"/>
                </a:solidFill>
                <a:latin typeface="+mj-lt"/>
              </a:rPr>
              <a:t>City of London  	+44 (0) 20 7065 2660</a:t>
            </a:r>
          </a:p>
          <a:p>
            <a:pPr>
              <a:lnSpc>
                <a:spcPct val="110000"/>
              </a:lnSpc>
              <a:spcAft>
                <a:spcPts val="600"/>
              </a:spcAft>
              <a:tabLst>
                <a:tab pos="1257300" algn="l"/>
              </a:tabLst>
            </a:pPr>
            <a:r>
              <a:rPr lang="en-GB" sz="1200" dirty="0" smtClean="0">
                <a:solidFill>
                  <a:schemeClr val="bg1"/>
                </a:solidFill>
                <a:latin typeface="+mj-lt"/>
              </a:rPr>
              <a:t>Dubai	+971 (0) 48786360</a:t>
            </a:r>
          </a:p>
          <a:p>
            <a:pPr>
              <a:lnSpc>
                <a:spcPct val="110000"/>
              </a:lnSpc>
              <a:spcAft>
                <a:spcPts val="600"/>
              </a:spcAft>
              <a:tabLst>
                <a:tab pos="1257300" algn="l"/>
              </a:tabLst>
            </a:pPr>
            <a:r>
              <a:rPr lang="en-GB" sz="1200" dirty="0" smtClean="0">
                <a:solidFill>
                  <a:schemeClr val="bg1"/>
                </a:solidFill>
                <a:latin typeface="+mj-lt"/>
              </a:rPr>
              <a:t>Ely 	+44 (0) 1353 662892</a:t>
            </a:r>
          </a:p>
          <a:p>
            <a:pPr>
              <a:lnSpc>
                <a:spcPct val="110000"/>
              </a:lnSpc>
              <a:spcAft>
                <a:spcPts val="600"/>
              </a:spcAft>
              <a:tabLst>
                <a:tab pos="1257300" algn="l"/>
              </a:tabLst>
            </a:pPr>
            <a:r>
              <a:rPr lang="en-GB" sz="1200" dirty="0" smtClean="0">
                <a:solidFill>
                  <a:schemeClr val="bg1"/>
                </a:solidFill>
                <a:latin typeface="+mj-lt"/>
              </a:rPr>
              <a:t>Mayfair 	+44 (0) 20 3909 04807</a:t>
            </a:r>
          </a:p>
          <a:p>
            <a:pPr>
              <a:lnSpc>
                <a:spcPct val="110000"/>
              </a:lnSpc>
              <a:spcAft>
                <a:spcPts val="600"/>
              </a:spcAft>
              <a:tabLst>
                <a:tab pos="1257300" algn="l"/>
              </a:tabLst>
            </a:pPr>
            <a:r>
              <a:rPr lang="en-GB" sz="1200" dirty="0" smtClean="0">
                <a:solidFill>
                  <a:schemeClr val="bg1"/>
                </a:solidFill>
                <a:latin typeface="+mj-lt"/>
              </a:rPr>
              <a:t>Newmarket	+44 (0) 1638 666160</a:t>
            </a:r>
          </a:p>
          <a:p>
            <a:pPr>
              <a:lnSpc>
                <a:spcPct val="110000"/>
              </a:lnSpc>
              <a:spcAft>
                <a:spcPts val="600"/>
              </a:spcAft>
              <a:tabLst>
                <a:tab pos="1257300" algn="l"/>
              </a:tabLst>
            </a:pPr>
            <a:r>
              <a:rPr lang="en-GB" sz="1200" dirty="0" smtClean="0">
                <a:solidFill>
                  <a:schemeClr val="bg1"/>
                </a:solidFill>
                <a:latin typeface="+mj-lt"/>
              </a:rPr>
              <a:t>Norwich  	+44 (0) 1603 709330</a:t>
            </a:r>
          </a:p>
          <a:p>
            <a:pPr>
              <a:lnSpc>
                <a:spcPct val="110000"/>
              </a:lnSpc>
              <a:spcAft>
                <a:spcPts val="600"/>
              </a:spcAft>
              <a:tabLst>
                <a:tab pos="1257300" algn="l"/>
              </a:tabLst>
            </a:pPr>
            <a:r>
              <a:rPr lang="en-GB" sz="1200" dirty="0" smtClean="0">
                <a:solidFill>
                  <a:schemeClr val="bg1"/>
                </a:solidFill>
                <a:latin typeface="+mj-lt"/>
              </a:rPr>
              <a:t>Sawston	+44 (0) 1223 578787</a:t>
            </a:r>
          </a:p>
        </p:txBody>
      </p:sp>
    </p:spTree>
    <p:extLst>
      <p:ext uri="{BB962C8B-B14F-4D97-AF65-F5344CB8AC3E}">
        <p14:creationId xmlns:p14="http://schemas.microsoft.com/office/powerpoint/2010/main" val="37709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ppendix Layout - Option 02">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4" name="Chart Placeholder 2">
            <a:extLst>
              <a:ext uri="{FF2B5EF4-FFF2-40B4-BE49-F238E27FC236}">
                <a16:creationId xmlns:a16="http://schemas.microsoft.com/office/drawing/2014/main" id="{3A853D4F-3FA3-C14C-8D20-5B2BC2220D87}"/>
              </a:ext>
            </a:extLst>
          </p:cNvPr>
          <p:cNvSpPr>
            <a:spLocks noGrp="1"/>
          </p:cNvSpPr>
          <p:nvPr>
            <p:ph type="chart" sz="quarter" idx="17"/>
          </p:nvPr>
        </p:nvSpPr>
        <p:spPr>
          <a:xfrm>
            <a:off x="4687411"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Tree>
    <p:extLst>
      <p:ext uri="{BB962C8B-B14F-4D97-AF65-F5344CB8AC3E}">
        <p14:creationId xmlns:p14="http://schemas.microsoft.com/office/powerpoint/2010/main" val="145523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userDrawn="1">
          <p15:clr>
            <a:srgbClr val="FBAE40"/>
          </p15:clr>
        </p15:guide>
        <p15:guide id="11" orient="horz" pos="1862" userDrawn="1">
          <p15:clr>
            <a:srgbClr val="FBAE40"/>
          </p15:clr>
        </p15:guide>
        <p15:guide id="12" orient="horz" pos="1999" userDrawn="1">
          <p15:clr>
            <a:srgbClr val="FBAE40"/>
          </p15:clr>
        </p15:guide>
        <p15:guide id="13" orient="horz" pos="2086" userDrawn="1">
          <p15:clr>
            <a:srgbClr val="FBAE40"/>
          </p15:clr>
        </p15:guide>
        <p15:guide id="14" orient="horz" pos="2177"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Process Layout - 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smtClean="0"/>
              <a:t>Click to add title</a:t>
            </a:r>
            <a:endParaRPr lang="en-GB" dirty="0"/>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22838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rocess Layout - Option 01">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4" name="Straight Connector 23">
            <a:extLst>
              <a:ext uri="{FF2B5EF4-FFF2-40B4-BE49-F238E27FC236}">
                <a16:creationId xmlns:a16="http://schemas.microsoft.com/office/drawing/2014/main" id="{9D4D1DFC-6238-CC4F-B2F2-CEF0D2C3A614}"/>
              </a:ext>
            </a:extLst>
          </p:cNvPr>
          <p:cNvCxnSpPr>
            <a:cxnSpLocks/>
          </p:cNvCxnSpPr>
          <p:nvPr/>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smtClean="0"/>
              <a:t>Click to add title</a:t>
            </a:r>
            <a:endParaRPr lang="en-GB" dirty="0"/>
          </a:p>
        </p:txBody>
      </p:sp>
      <p:sp>
        <p:nvSpPr>
          <p:cNvPr id="32" name="Picture Placeholder 8">
            <a:extLst>
              <a:ext uri="{FF2B5EF4-FFF2-40B4-BE49-F238E27FC236}">
                <a16:creationId xmlns:a16="http://schemas.microsoft.com/office/drawing/2014/main" id="{D3BCB050-B480-444E-B665-1280CEA82849}"/>
              </a:ext>
            </a:extLst>
          </p:cNvPr>
          <p:cNvSpPr>
            <a:spLocks noGrp="1"/>
          </p:cNvSpPr>
          <p:nvPr userDrawn="1">
            <p:ph type="pic" sz="quarter" idx="17" hasCustomPrompt="1"/>
          </p:nvPr>
        </p:nvSpPr>
        <p:spPr>
          <a:xfrm>
            <a:off x="176884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3" name="Text Placeholder 23">
            <a:extLst>
              <a:ext uri="{FF2B5EF4-FFF2-40B4-BE49-F238E27FC236}">
                <a16:creationId xmlns:a16="http://schemas.microsoft.com/office/drawing/2014/main" id="{025CAA26-2EC6-484D-8CF4-8FDA9ED11132}"/>
              </a:ext>
            </a:extLst>
          </p:cNvPr>
          <p:cNvSpPr>
            <a:spLocks noGrp="1"/>
          </p:cNvSpPr>
          <p:nvPr>
            <p:ph type="body" sz="quarter" idx="16" hasCustomPrompt="1"/>
          </p:nvPr>
        </p:nvSpPr>
        <p:spPr>
          <a:xfrm>
            <a:off x="1211738"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4" name="Picture Placeholder 8">
            <a:extLst>
              <a:ext uri="{FF2B5EF4-FFF2-40B4-BE49-F238E27FC236}">
                <a16:creationId xmlns:a16="http://schemas.microsoft.com/office/drawing/2014/main" id="{B41CD0A2-6936-E94D-B36D-747993AD285D}"/>
              </a:ext>
            </a:extLst>
          </p:cNvPr>
          <p:cNvSpPr>
            <a:spLocks noGrp="1"/>
          </p:cNvSpPr>
          <p:nvPr>
            <p:ph type="pic" sz="quarter" idx="18" hasCustomPrompt="1"/>
          </p:nvPr>
        </p:nvSpPr>
        <p:spPr>
          <a:xfrm>
            <a:off x="4409777"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5" name="Text Placeholder 23">
            <a:extLst>
              <a:ext uri="{FF2B5EF4-FFF2-40B4-BE49-F238E27FC236}">
                <a16:creationId xmlns:a16="http://schemas.microsoft.com/office/drawing/2014/main" id="{82A844E0-4442-E24A-A0C2-AEFD109D8A50}"/>
              </a:ext>
            </a:extLst>
          </p:cNvPr>
          <p:cNvSpPr>
            <a:spLocks noGrp="1"/>
          </p:cNvSpPr>
          <p:nvPr>
            <p:ph type="body" sz="quarter" idx="19" hasCustomPrompt="1"/>
          </p:nvPr>
        </p:nvSpPr>
        <p:spPr>
          <a:xfrm>
            <a:off x="3852674"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6" name="Picture Placeholder 8">
            <a:extLst>
              <a:ext uri="{FF2B5EF4-FFF2-40B4-BE49-F238E27FC236}">
                <a16:creationId xmlns:a16="http://schemas.microsoft.com/office/drawing/2014/main" id="{466E5558-9817-854F-9073-F82FB9535260}"/>
              </a:ext>
            </a:extLst>
          </p:cNvPr>
          <p:cNvSpPr>
            <a:spLocks noGrp="1"/>
          </p:cNvSpPr>
          <p:nvPr>
            <p:ph type="pic" sz="quarter" idx="20" hasCustomPrompt="1"/>
          </p:nvPr>
        </p:nvSpPr>
        <p:spPr>
          <a:xfrm>
            <a:off x="7067702"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7" name="Text Placeholder 23">
            <a:extLst>
              <a:ext uri="{FF2B5EF4-FFF2-40B4-BE49-F238E27FC236}">
                <a16:creationId xmlns:a16="http://schemas.microsoft.com/office/drawing/2014/main" id="{39D9D3E0-75C3-D549-AD5A-AF9D5D639608}"/>
              </a:ext>
            </a:extLst>
          </p:cNvPr>
          <p:cNvSpPr>
            <a:spLocks noGrp="1"/>
          </p:cNvSpPr>
          <p:nvPr>
            <p:ph type="body" sz="quarter" idx="21" hasCustomPrompt="1"/>
          </p:nvPr>
        </p:nvSpPr>
        <p:spPr>
          <a:xfrm>
            <a:off x="6543785"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9AF70905-2EB8-8B4E-8E61-8CBEE99C1A47}"/>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69586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Process Layout - Option 01">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32" name="Picture Placeholder 8">
            <a:extLst>
              <a:ext uri="{FF2B5EF4-FFF2-40B4-BE49-F238E27FC236}">
                <a16:creationId xmlns:a16="http://schemas.microsoft.com/office/drawing/2014/main" id="{D3BCB050-B480-444E-B665-1280CEA82849}"/>
              </a:ext>
            </a:extLst>
          </p:cNvPr>
          <p:cNvSpPr>
            <a:spLocks noGrp="1"/>
          </p:cNvSpPr>
          <p:nvPr userDrawn="1">
            <p:ph type="pic" sz="quarter" idx="17" hasCustomPrompt="1"/>
          </p:nvPr>
        </p:nvSpPr>
        <p:spPr>
          <a:xfrm>
            <a:off x="176884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3" name="Text Placeholder 23">
            <a:extLst>
              <a:ext uri="{FF2B5EF4-FFF2-40B4-BE49-F238E27FC236}">
                <a16:creationId xmlns:a16="http://schemas.microsoft.com/office/drawing/2014/main" id="{025CAA26-2EC6-484D-8CF4-8FDA9ED11132}"/>
              </a:ext>
            </a:extLst>
          </p:cNvPr>
          <p:cNvSpPr>
            <a:spLocks noGrp="1"/>
          </p:cNvSpPr>
          <p:nvPr>
            <p:ph type="body" sz="quarter" idx="16" hasCustomPrompt="1"/>
          </p:nvPr>
        </p:nvSpPr>
        <p:spPr>
          <a:xfrm>
            <a:off x="1211738"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4" name="Picture Placeholder 8">
            <a:extLst>
              <a:ext uri="{FF2B5EF4-FFF2-40B4-BE49-F238E27FC236}">
                <a16:creationId xmlns:a16="http://schemas.microsoft.com/office/drawing/2014/main" id="{B41CD0A2-6936-E94D-B36D-747993AD285D}"/>
              </a:ext>
            </a:extLst>
          </p:cNvPr>
          <p:cNvSpPr>
            <a:spLocks noGrp="1"/>
          </p:cNvSpPr>
          <p:nvPr>
            <p:ph type="pic" sz="quarter" idx="18" hasCustomPrompt="1"/>
          </p:nvPr>
        </p:nvSpPr>
        <p:spPr>
          <a:xfrm>
            <a:off x="3554654"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5" name="Text Placeholder 23">
            <a:extLst>
              <a:ext uri="{FF2B5EF4-FFF2-40B4-BE49-F238E27FC236}">
                <a16:creationId xmlns:a16="http://schemas.microsoft.com/office/drawing/2014/main" id="{82A844E0-4442-E24A-A0C2-AEFD109D8A50}"/>
              </a:ext>
            </a:extLst>
          </p:cNvPr>
          <p:cNvSpPr>
            <a:spLocks noGrp="1"/>
          </p:cNvSpPr>
          <p:nvPr>
            <p:ph type="body" sz="quarter" idx="19" hasCustomPrompt="1"/>
          </p:nvPr>
        </p:nvSpPr>
        <p:spPr>
          <a:xfrm>
            <a:off x="2997551"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6" name="Picture Placeholder 8">
            <a:extLst>
              <a:ext uri="{FF2B5EF4-FFF2-40B4-BE49-F238E27FC236}">
                <a16:creationId xmlns:a16="http://schemas.microsoft.com/office/drawing/2014/main" id="{466E5558-9817-854F-9073-F82FB9535260}"/>
              </a:ext>
            </a:extLst>
          </p:cNvPr>
          <p:cNvSpPr>
            <a:spLocks noGrp="1"/>
          </p:cNvSpPr>
          <p:nvPr>
            <p:ph type="pic" sz="quarter" idx="20" hasCustomPrompt="1"/>
          </p:nvPr>
        </p:nvSpPr>
        <p:spPr>
          <a:xfrm>
            <a:off x="5331724"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7" name="Text Placeholder 23">
            <a:extLst>
              <a:ext uri="{FF2B5EF4-FFF2-40B4-BE49-F238E27FC236}">
                <a16:creationId xmlns:a16="http://schemas.microsoft.com/office/drawing/2014/main" id="{39D9D3E0-75C3-D549-AD5A-AF9D5D639608}"/>
              </a:ext>
            </a:extLst>
          </p:cNvPr>
          <p:cNvSpPr>
            <a:spLocks noGrp="1"/>
          </p:cNvSpPr>
          <p:nvPr>
            <p:ph type="body" sz="quarter" idx="21" hasCustomPrompt="1"/>
          </p:nvPr>
        </p:nvSpPr>
        <p:spPr>
          <a:xfrm>
            <a:off x="4774621"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8" name="Picture Placeholder 8">
            <a:extLst>
              <a:ext uri="{FF2B5EF4-FFF2-40B4-BE49-F238E27FC236}">
                <a16:creationId xmlns:a16="http://schemas.microsoft.com/office/drawing/2014/main" id="{A2B83D12-B8AA-F249-B1A5-F1509F780677}"/>
              </a:ext>
            </a:extLst>
          </p:cNvPr>
          <p:cNvSpPr>
            <a:spLocks noGrp="1"/>
          </p:cNvSpPr>
          <p:nvPr>
            <p:ph type="pic" sz="quarter" idx="22" hasCustomPrompt="1"/>
          </p:nvPr>
        </p:nvSpPr>
        <p:spPr>
          <a:xfrm>
            <a:off x="710005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9" name="Text Placeholder 23">
            <a:extLst>
              <a:ext uri="{FF2B5EF4-FFF2-40B4-BE49-F238E27FC236}">
                <a16:creationId xmlns:a16="http://schemas.microsoft.com/office/drawing/2014/main" id="{0F1FB6E3-01F3-464F-A944-539E0EEF604D}"/>
              </a:ext>
            </a:extLst>
          </p:cNvPr>
          <p:cNvSpPr>
            <a:spLocks noGrp="1"/>
          </p:cNvSpPr>
          <p:nvPr>
            <p:ph type="body" sz="quarter" idx="23" hasCustomPrompt="1"/>
          </p:nvPr>
        </p:nvSpPr>
        <p:spPr>
          <a:xfrm>
            <a:off x="6542948"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6" name="Oval 25">
            <a:extLst>
              <a:ext uri="{FF2B5EF4-FFF2-40B4-BE49-F238E27FC236}">
                <a16:creationId xmlns:a16="http://schemas.microsoft.com/office/drawing/2014/main" id="{28C36F6F-CE01-524B-BD66-AA6BEA11BC5C}"/>
              </a:ext>
            </a:extLst>
          </p:cNvPr>
          <p:cNvSpPr/>
          <p:nvPr userDrawn="1"/>
        </p:nvSpPr>
        <p:spPr>
          <a:xfrm>
            <a:off x="1797239"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7" name="Oval 26">
            <a:extLst>
              <a:ext uri="{FF2B5EF4-FFF2-40B4-BE49-F238E27FC236}">
                <a16:creationId xmlns:a16="http://schemas.microsoft.com/office/drawing/2014/main" id="{B2976745-8CC1-F341-B9D2-BE714ABD9DE6}"/>
              </a:ext>
            </a:extLst>
          </p:cNvPr>
          <p:cNvSpPr/>
          <p:nvPr userDrawn="1"/>
        </p:nvSpPr>
        <p:spPr>
          <a:xfrm>
            <a:off x="3572596"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8" name="Oval 27">
            <a:extLst>
              <a:ext uri="{FF2B5EF4-FFF2-40B4-BE49-F238E27FC236}">
                <a16:creationId xmlns:a16="http://schemas.microsoft.com/office/drawing/2014/main" id="{B5F4FD25-2F9D-BE45-BAE0-10848A116451}"/>
              </a:ext>
            </a:extLst>
          </p:cNvPr>
          <p:cNvSpPr/>
          <p:nvPr userDrawn="1"/>
        </p:nvSpPr>
        <p:spPr>
          <a:xfrm>
            <a:off x="5347953"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9" name="Oval 28">
            <a:extLst>
              <a:ext uri="{FF2B5EF4-FFF2-40B4-BE49-F238E27FC236}">
                <a16:creationId xmlns:a16="http://schemas.microsoft.com/office/drawing/2014/main" id="{D5D149EF-51DC-C645-B704-4494F5886048}"/>
              </a:ext>
            </a:extLst>
          </p:cNvPr>
          <p:cNvSpPr/>
          <p:nvPr userDrawn="1"/>
        </p:nvSpPr>
        <p:spPr>
          <a:xfrm>
            <a:off x="7123309"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31" name="Straight Connector 30">
            <a:extLst>
              <a:ext uri="{FF2B5EF4-FFF2-40B4-BE49-F238E27FC236}">
                <a16:creationId xmlns:a16="http://schemas.microsoft.com/office/drawing/2014/main" id="{1FD849DA-9F14-FA47-B218-27817ABF6FD6}"/>
              </a:ext>
            </a:extLst>
          </p:cNvPr>
          <p:cNvCxnSpPr/>
          <p:nvPr userDrawn="1"/>
        </p:nvCxnSpPr>
        <p:spPr>
          <a:xfrm>
            <a:off x="2158504" y="341403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D4D1DFC-6238-CC4F-B2F2-CEF0D2C3A614}"/>
              </a:ext>
            </a:extLst>
          </p:cNvPr>
          <p:cNvCxnSpPr/>
          <p:nvPr userDrawn="1"/>
        </p:nvCxnSpPr>
        <p:spPr>
          <a:xfrm>
            <a:off x="3933300" y="341403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0CAB22-6D6C-F349-8FC1-0C88470387F7}"/>
              </a:ext>
            </a:extLst>
          </p:cNvPr>
          <p:cNvCxnSpPr/>
          <p:nvPr userDrawn="1"/>
        </p:nvCxnSpPr>
        <p:spPr>
          <a:xfrm>
            <a:off x="5706520" y="3409817"/>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063452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Process Layout - Option 01">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32" name="Picture Placeholder 8">
            <a:extLst>
              <a:ext uri="{FF2B5EF4-FFF2-40B4-BE49-F238E27FC236}">
                <a16:creationId xmlns:a16="http://schemas.microsoft.com/office/drawing/2014/main" id="{D3BCB050-B480-444E-B665-1280CEA82849}"/>
              </a:ext>
            </a:extLst>
          </p:cNvPr>
          <p:cNvSpPr>
            <a:spLocks noGrp="1"/>
          </p:cNvSpPr>
          <p:nvPr userDrawn="1">
            <p:ph type="pic" sz="quarter" idx="17" hasCustomPrompt="1"/>
          </p:nvPr>
        </p:nvSpPr>
        <p:spPr>
          <a:xfrm>
            <a:off x="958209"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3" name="Text Placeholder 23">
            <a:extLst>
              <a:ext uri="{FF2B5EF4-FFF2-40B4-BE49-F238E27FC236}">
                <a16:creationId xmlns:a16="http://schemas.microsoft.com/office/drawing/2014/main" id="{025CAA26-2EC6-484D-8CF4-8FDA9ED11132}"/>
              </a:ext>
            </a:extLst>
          </p:cNvPr>
          <p:cNvSpPr>
            <a:spLocks noGrp="1"/>
          </p:cNvSpPr>
          <p:nvPr>
            <p:ph type="body" sz="quarter" idx="16" hasCustomPrompt="1"/>
          </p:nvPr>
        </p:nvSpPr>
        <p:spPr>
          <a:xfrm>
            <a:off x="401107"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8" name="Oval 27">
            <a:extLst>
              <a:ext uri="{FF2B5EF4-FFF2-40B4-BE49-F238E27FC236}">
                <a16:creationId xmlns:a16="http://schemas.microsoft.com/office/drawing/2014/main" id="{A61781BD-F4B8-6745-8C6B-42229971AB82}"/>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9" name="Picture Placeholder 8">
            <a:extLst>
              <a:ext uri="{FF2B5EF4-FFF2-40B4-BE49-F238E27FC236}">
                <a16:creationId xmlns:a16="http://schemas.microsoft.com/office/drawing/2014/main" id="{64ADE9A6-B477-A84E-9810-83B6116EFAFC}"/>
              </a:ext>
            </a:extLst>
          </p:cNvPr>
          <p:cNvSpPr>
            <a:spLocks noGrp="1"/>
          </p:cNvSpPr>
          <p:nvPr>
            <p:ph type="pic" sz="quarter" idx="18" hasCustomPrompt="1"/>
          </p:nvPr>
        </p:nvSpPr>
        <p:spPr>
          <a:xfrm>
            <a:off x="267747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1" name="Text Placeholder 23">
            <a:extLst>
              <a:ext uri="{FF2B5EF4-FFF2-40B4-BE49-F238E27FC236}">
                <a16:creationId xmlns:a16="http://schemas.microsoft.com/office/drawing/2014/main" id="{1A64719F-CBDF-634F-805A-F191BF7EC5AD}"/>
              </a:ext>
            </a:extLst>
          </p:cNvPr>
          <p:cNvSpPr>
            <a:spLocks noGrp="1"/>
          </p:cNvSpPr>
          <p:nvPr>
            <p:ph type="body" sz="quarter" idx="19" hasCustomPrompt="1"/>
          </p:nvPr>
        </p:nvSpPr>
        <p:spPr>
          <a:xfrm>
            <a:off x="2120369"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40" name="Oval 39">
            <a:extLst>
              <a:ext uri="{FF2B5EF4-FFF2-40B4-BE49-F238E27FC236}">
                <a16:creationId xmlns:a16="http://schemas.microsoft.com/office/drawing/2014/main" id="{B5AD731A-4BDA-184D-912E-982AD0876A27}"/>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41" name="Picture Placeholder 8">
            <a:extLst>
              <a:ext uri="{FF2B5EF4-FFF2-40B4-BE49-F238E27FC236}">
                <a16:creationId xmlns:a16="http://schemas.microsoft.com/office/drawing/2014/main" id="{2D91BBB8-3208-F942-B716-7942A3AAD43F}"/>
              </a:ext>
            </a:extLst>
          </p:cNvPr>
          <p:cNvSpPr>
            <a:spLocks noGrp="1"/>
          </p:cNvSpPr>
          <p:nvPr>
            <p:ph type="pic" sz="quarter" idx="20" hasCustomPrompt="1"/>
          </p:nvPr>
        </p:nvSpPr>
        <p:spPr>
          <a:xfrm>
            <a:off x="4396733"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42" name="Text Placeholder 23">
            <a:extLst>
              <a:ext uri="{FF2B5EF4-FFF2-40B4-BE49-F238E27FC236}">
                <a16:creationId xmlns:a16="http://schemas.microsoft.com/office/drawing/2014/main" id="{E9EDEBA0-0FF4-634E-B53D-FDD08D746463}"/>
              </a:ext>
            </a:extLst>
          </p:cNvPr>
          <p:cNvSpPr>
            <a:spLocks noGrp="1"/>
          </p:cNvSpPr>
          <p:nvPr>
            <p:ph type="body" sz="quarter" idx="21" hasCustomPrompt="1"/>
          </p:nvPr>
        </p:nvSpPr>
        <p:spPr>
          <a:xfrm>
            <a:off x="3839631"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43" name="Oval 42">
            <a:extLst>
              <a:ext uri="{FF2B5EF4-FFF2-40B4-BE49-F238E27FC236}">
                <a16:creationId xmlns:a16="http://schemas.microsoft.com/office/drawing/2014/main" id="{040BE068-6584-5F44-8AB7-5758E7958F01}"/>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44" name="Picture Placeholder 8">
            <a:extLst>
              <a:ext uri="{FF2B5EF4-FFF2-40B4-BE49-F238E27FC236}">
                <a16:creationId xmlns:a16="http://schemas.microsoft.com/office/drawing/2014/main" id="{8FFAB56C-EB95-9F4E-89A6-BC1800404B3D}"/>
              </a:ext>
            </a:extLst>
          </p:cNvPr>
          <p:cNvSpPr>
            <a:spLocks noGrp="1"/>
          </p:cNvSpPr>
          <p:nvPr>
            <p:ph type="pic" sz="quarter" idx="22" hasCustomPrompt="1"/>
          </p:nvPr>
        </p:nvSpPr>
        <p:spPr>
          <a:xfrm>
            <a:off x="6115995"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45" name="Text Placeholder 23">
            <a:extLst>
              <a:ext uri="{FF2B5EF4-FFF2-40B4-BE49-F238E27FC236}">
                <a16:creationId xmlns:a16="http://schemas.microsoft.com/office/drawing/2014/main" id="{78221A76-1087-4046-BD07-36DE6A51F3E9}"/>
              </a:ext>
            </a:extLst>
          </p:cNvPr>
          <p:cNvSpPr>
            <a:spLocks noGrp="1"/>
          </p:cNvSpPr>
          <p:nvPr>
            <p:ph type="body" sz="quarter" idx="23" hasCustomPrompt="1"/>
          </p:nvPr>
        </p:nvSpPr>
        <p:spPr>
          <a:xfrm>
            <a:off x="5558893"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46" name="Oval 45">
            <a:extLst>
              <a:ext uri="{FF2B5EF4-FFF2-40B4-BE49-F238E27FC236}">
                <a16:creationId xmlns:a16="http://schemas.microsoft.com/office/drawing/2014/main" id="{00DEEF8C-19ED-5343-9633-F43ED49A51A9}"/>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sp>
        <p:nvSpPr>
          <p:cNvPr id="47" name="Picture Placeholder 8">
            <a:extLst>
              <a:ext uri="{FF2B5EF4-FFF2-40B4-BE49-F238E27FC236}">
                <a16:creationId xmlns:a16="http://schemas.microsoft.com/office/drawing/2014/main" id="{7D09DDA8-C2C6-1541-9BAB-31DD0072AA67}"/>
              </a:ext>
            </a:extLst>
          </p:cNvPr>
          <p:cNvSpPr>
            <a:spLocks noGrp="1"/>
          </p:cNvSpPr>
          <p:nvPr>
            <p:ph type="pic" sz="quarter" idx="24" hasCustomPrompt="1"/>
          </p:nvPr>
        </p:nvSpPr>
        <p:spPr>
          <a:xfrm>
            <a:off x="7835258"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48" name="Text Placeholder 23">
            <a:extLst>
              <a:ext uri="{FF2B5EF4-FFF2-40B4-BE49-F238E27FC236}">
                <a16:creationId xmlns:a16="http://schemas.microsoft.com/office/drawing/2014/main" id="{C3C8B227-F474-B140-BE53-F61F227C4B4F}"/>
              </a:ext>
            </a:extLst>
          </p:cNvPr>
          <p:cNvSpPr>
            <a:spLocks noGrp="1"/>
          </p:cNvSpPr>
          <p:nvPr>
            <p:ph type="body" sz="quarter" idx="25" hasCustomPrompt="1"/>
          </p:nvPr>
        </p:nvSpPr>
        <p:spPr>
          <a:xfrm>
            <a:off x="7278156"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cxnSp>
        <p:nvCxnSpPr>
          <p:cNvPr id="49" name="Straight Connector 48">
            <a:extLst>
              <a:ext uri="{FF2B5EF4-FFF2-40B4-BE49-F238E27FC236}">
                <a16:creationId xmlns:a16="http://schemas.microsoft.com/office/drawing/2014/main" id="{F3E9259A-DA00-AA4B-97D5-A002640F956E}"/>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F3EE6F4-CBCD-6B4A-990A-14E8318ABA90}"/>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79C5A9A-15EB-C94E-B4FF-F68DF157F897}"/>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52D0C26-AFFB-6843-9951-07C8928F6FE0}"/>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4" name="Freeform 7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5" name="Freeform 7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6" name="Freeform 7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7" name="Freeform 7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8" name="Freeform 7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9" name="Freeform 7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2417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p15:clr>
            <a:srgbClr val="FBAE40"/>
          </p15:clr>
        </p15:guide>
        <p15:guide id="11" pos="550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Layout ">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E4CC636-801E-6C4F-8E5A-40A6F9F6FFC7}"/>
              </a:ext>
            </a:extLst>
          </p:cNvPr>
          <p:cNvSpPr txBox="1">
            <a:spLocks/>
          </p:cNvSpPr>
          <p:nvPr userDrawn="1"/>
        </p:nvSpPr>
        <p:spPr>
          <a:xfrm>
            <a:off x="0" y="713889"/>
            <a:ext cx="9144000" cy="4953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rPr>
              <a:t>Contents</a:t>
            </a:r>
          </a:p>
          <a:p>
            <a:pPr algn="ctr"/>
            <a:endParaRPr lang="en-US" sz="2400" spc="600" dirty="0">
              <a:solidFill>
                <a:schemeClr val="bg1"/>
              </a:solidFill>
              <a:latin typeface="Calibri Light" panose="020F0302020204030204" pitchFamily="34" charset="0"/>
              <a:ea typeface="Lato" panose="020F0502020204030203" pitchFamily="34" charset="0"/>
              <a:cs typeface="Calibri Light" panose="020F0302020204030204" pitchFamily="34" charset="0"/>
            </a:endParaRPr>
          </a:p>
        </p:txBody>
      </p:sp>
      <p:cxnSp>
        <p:nvCxnSpPr>
          <p:cNvPr id="10" name="Straight Connector 9">
            <a:extLst>
              <a:ext uri="{FF2B5EF4-FFF2-40B4-BE49-F238E27FC236}">
                <a16:creationId xmlns:a16="http://schemas.microsoft.com/office/drawing/2014/main" id="{78BADC31-0254-7942-B6C6-B7B046D4AC59}"/>
              </a:ext>
            </a:extLst>
          </p:cNvPr>
          <p:cNvCxnSpPr>
            <a:cxnSpLocks/>
          </p:cNvCxnSpPr>
          <p:nvPr userDrawn="1"/>
        </p:nvCxnSpPr>
        <p:spPr>
          <a:xfrm>
            <a:off x="752475" y="1319046"/>
            <a:ext cx="7636613"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6" name="Freeform 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4261857798"/>
      </p:ext>
    </p:extLst>
  </p:cSld>
  <p:clrMapOvr>
    <a:masterClrMapping/>
  </p:clrMapOvr>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5579" userDrawn="1">
          <p15:clr>
            <a:srgbClr val="FBAE40"/>
          </p15:clr>
        </p15:guide>
        <p15:guide id="4" orient="horz" pos="188" userDrawn="1">
          <p15:clr>
            <a:srgbClr val="FBAE40"/>
          </p15:clr>
        </p15:guide>
        <p15:guide id="5" pos="5278" userDrawn="1">
          <p15:clr>
            <a:srgbClr val="FBAE40"/>
          </p15:clr>
        </p15:guide>
        <p15:guide id="6" pos="476"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rocess Layout - Option 02">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3870865"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B4C4D03F-F164-5044-A5DC-75A25DEF264F}"/>
              </a:ext>
            </a:extLst>
          </p:cNvPr>
          <p:cNvSpPr/>
          <p:nvPr userDrawn="1"/>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0995989D-3C76-2D4B-9E3B-4D5315E144F2}"/>
              </a:ext>
            </a:extLst>
          </p:cNvPr>
          <p:cNvSpPr/>
          <p:nvPr userDrawn="1"/>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76CFDB70-DAAE-3546-9192-A0E42AB8851F}"/>
              </a:ext>
            </a:extLst>
          </p:cNvPr>
          <p:cNvSpPr/>
          <p:nvPr userDrawn="1"/>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8" name="Straight Connector 27">
            <a:extLst>
              <a:ext uri="{FF2B5EF4-FFF2-40B4-BE49-F238E27FC236}">
                <a16:creationId xmlns:a16="http://schemas.microsoft.com/office/drawing/2014/main" id="{AF077347-FAF5-A04D-8F2E-5D8775C49C38}"/>
              </a:ext>
            </a:extLst>
          </p:cNvPr>
          <p:cNvCxnSpPr>
            <a:cxnSpLocks/>
          </p:cNvCxnSpPr>
          <p:nvPr userDrawn="1"/>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E1FDAC9-B630-AD4D-BC12-C51502497D73}"/>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97110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Process Layout - Option 02">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356196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5337321"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2" name="Oval 21">
            <a:extLst>
              <a:ext uri="{FF2B5EF4-FFF2-40B4-BE49-F238E27FC236}">
                <a16:creationId xmlns:a16="http://schemas.microsoft.com/office/drawing/2014/main" id="{D5D149EF-51DC-C645-B704-4494F5886048}"/>
              </a:ext>
            </a:extLst>
          </p:cNvPr>
          <p:cNvSpPr/>
          <p:nvPr/>
        </p:nvSpPr>
        <p:spPr>
          <a:xfrm>
            <a:off x="711267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23" name="Straight Connector 22">
            <a:extLst>
              <a:ext uri="{FF2B5EF4-FFF2-40B4-BE49-F238E27FC236}">
                <a16:creationId xmlns:a16="http://schemas.microsoft.com/office/drawing/2014/main" id="{1FD849DA-9F14-FA47-B218-27817ABF6FD6}"/>
              </a:ext>
            </a:extLst>
          </p:cNvPr>
          <p:cNvCxnSpPr/>
          <p:nvPr/>
        </p:nvCxnSpPr>
        <p:spPr>
          <a:xfrm>
            <a:off x="2147872"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D4D1DFC-6238-CC4F-B2F2-CEF0D2C3A614}"/>
              </a:ext>
            </a:extLst>
          </p:cNvPr>
          <p:cNvCxnSpPr/>
          <p:nvPr/>
        </p:nvCxnSpPr>
        <p:spPr>
          <a:xfrm>
            <a:off x="3922668" y="3329163"/>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00CAB22-6D6C-F349-8FC1-0C88470387F7}"/>
              </a:ext>
            </a:extLst>
          </p:cNvPr>
          <p:cNvCxnSpPr/>
          <p:nvPr/>
        </p:nvCxnSpPr>
        <p:spPr>
          <a:xfrm>
            <a:off x="5695888" y="332494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1211738"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2" name="Text Placeholder 23">
            <a:extLst>
              <a:ext uri="{FF2B5EF4-FFF2-40B4-BE49-F238E27FC236}">
                <a16:creationId xmlns:a16="http://schemas.microsoft.com/office/drawing/2014/main" id="{1545CEFE-ECA5-C44D-820C-1AEE1CB97F44}"/>
              </a:ext>
            </a:extLst>
          </p:cNvPr>
          <p:cNvSpPr>
            <a:spLocks noGrp="1"/>
          </p:cNvSpPr>
          <p:nvPr>
            <p:ph type="body" sz="quarter" idx="25" hasCustomPrompt="1"/>
          </p:nvPr>
        </p:nvSpPr>
        <p:spPr>
          <a:xfrm>
            <a:off x="2984489"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3" name="Text Placeholder 23">
            <a:extLst>
              <a:ext uri="{FF2B5EF4-FFF2-40B4-BE49-F238E27FC236}">
                <a16:creationId xmlns:a16="http://schemas.microsoft.com/office/drawing/2014/main" id="{6DFFE53E-E255-2F4D-8644-6FCA2347EDAE}"/>
              </a:ext>
            </a:extLst>
          </p:cNvPr>
          <p:cNvSpPr>
            <a:spLocks noGrp="1"/>
          </p:cNvSpPr>
          <p:nvPr>
            <p:ph type="body" sz="quarter" idx="26" hasCustomPrompt="1"/>
          </p:nvPr>
        </p:nvSpPr>
        <p:spPr>
          <a:xfrm>
            <a:off x="4757240"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44" name="Text Placeholder 23">
            <a:extLst>
              <a:ext uri="{FF2B5EF4-FFF2-40B4-BE49-F238E27FC236}">
                <a16:creationId xmlns:a16="http://schemas.microsoft.com/office/drawing/2014/main" id="{0B925F43-529A-2642-A7EA-DADB02BE12FC}"/>
              </a:ext>
            </a:extLst>
          </p:cNvPr>
          <p:cNvSpPr>
            <a:spLocks noGrp="1"/>
          </p:cNvSpPr>
          <p:nvPr>
            <p:ph type="body" sz="quarter" idx="27" hasCustomPrompt="1"/>
          </p:nvPr>
        </p:nvSpPr>
        <p:spPr>
          <a:xfrm>
            <a:off x="6529991" y="2273432"/>
            <a:ext cx="1474591"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20" name="Group 19">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6" name="Freeform 2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8099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Process Layout - Option 02">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marL="3175" indent="-3175" algn="ctr">
              <a:buNone/>
              <a:tabLst/>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41" name="Text Placeholder 23">
            <a:extLst>
              <a:ext uri="{FF2B5EF4-FFF2-40B4-BE49-F238E27FC236}">
                <a16:creationId xmlns:a16="http://schemas.microsoft.com/office/drawing/2014/main" id="{14492546-6A5A-CC4C-A7C2-7F84A8639E3E}"/>
              </a:ext>
            </a:extLst>
          </p:cNvPr>
          <p:cNvSpPr>
            <a:spLocks noGrp="1"/>
          </p:cNvSpPr>
          <p:nvPr>
            <p:ph type="body" sz="quarter" idx="24" hasCustomPrompt="1"/>
          </p:nvPr>
        </p:nvSpPr>
        <p:spPr>
          <a:xfrm>
            <a:off x="423190"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15" name="Title 1">
            <a:extLst>
              <a:ext uri="{FF2B5EF4-FFF2-40B4-BE49-F238E27FC236}">
                <a16:creationId xmlns:a16="http://schemas.microsoft.com/office/drawing/2014/main" id="{638E22A9-C74B-D047-802D-BB8D34879C6D}"/>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6F8F950C-AD59-D54D-A8BF-83AE3F044714}"/>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0" name="Oval 19">
            <a:extLst>
              <a:ext uri="{FF2B5EF4-FFF2-40B4-BE49-F238E27FC236}">
                <a16:creationId xmlns:a16="http://schemas.microsoft.com/office/drawing/2014/main" id="{4EF9E8FD-B89A-0A43-9F23-EEA76FA44DD2}"/>
              </a:ext>
            </a:extLst>
          </p:cNvPr>
          <p:cNvSpPr/>
          <p:nvPr userDrawn="1"/>
        </p:nvSpPr>
        <p:spPr>
          <a:xfrm>
            <a:off x="969838"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6" name="Oval 25">
            <a:extLst>
              <a:ext uri="{FF2B5EF4-FFF2-40B4-BE49-F238E27FC236}">
                <a16:creationId xmlns:a16="http://schemas.microsoft.com/office/drawing/2014/main" id="{D759CB25-0290-5343-8B0E-627C02B73098}"/>
              </a:ext>
            </a:extLst>
          </p:cNvPr>
          <p:cNvSpPr/>
          <p:nvPr userDrawn="1"/>
        </p:nvSpPr>
        <p:spPr>
          <a:xfrm>
            <a:off x="2689100"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7" name="Oval 26">
            <a:extLst>
              <a:ext uri="{FF2B5EF4-FFF2-40B4-BE49-F238E27FC236}">
                <a16:creationId xmlns:a16="http://schemas.microsoft.com/office/drawing/2014/main" id="{8C81047E-DFEC-624D-BA83-7E99706101ED}"/>
              </a:ext>
            </a:extLst>
          </p:cNvPr>
          <p:cNvSpPr/>
          <p:nvPr userDrawn="1"/>
        </p:nvSpPr>
        <p:spPr>
          <a:xfrm>
            <a:off x="4408362"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8" name="Oval 27">
            <a:extLst>
              <a:ext uri="{FF2B5EF4-FFF2-40B4-BE49-F238E27FC236}">
                <a16:creationId xmlns:a16="http://schemas.microsoft.com/office/drawing/2014/main" id="{DF47B015-88E8-0541-B9FD-ECC752425658}"/>
              </a:ext>
            </a:extLst>
          </p:cNvPr>
          <p:cNvSpPr/>
          <p:nvPr userDrawn="1"/>
        </p:nvSpPr>
        <p:spPr>
          <a:xfrm>
            <a:off x="6127624"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sp>
        <p:nvSpPr>
          <p:cNvPr id="29" name="Oval 28">
            <a:extLst>
              <a:ext uri="{FF2B5EF4-FFF2-40B4-BE49-F238E27FC236}">
                <a16:creationId xmlns:a16="http://schemas.microsoft.com/office/drawing/2014/main" id="{FEE996A0-D23D-214C-95F3-BAC871E8593B}"/>
              </a:ext>
            </a:extLst>
          </p:cNvPr>
          <p:cNvSpPr/>
          <p:nvPr userDrawn="1"/>
        </p:nvSpPr>
        <p:spPr>
          <a:xfrm>
            <a:off x="78468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5</a:t>
            </a:r>
          </a:p>
        </p:txBody>
      </p:sp>
      <p:cxnSp>
        <p:nvCxnSpPr>
          <p:cNvPr id="31" name="Straight Connector 30">
            <a:extLst>
              <a:ext uri="{FF2B5EF4-FFF2-40B4-BE49-F238E27FC236}">
                <a16:creationId xmlns:a16="http://schemas.microsoft.com/office/drawing/2014/main" id="{C7F63791-500F-0F45-85E3-7D9DD4FF5797}"/>
              </a:ext>
            </a:extLst>
          </p:cNvPr>
          <p:cNvCxnSpPr>
            <a:cxnSpLocks/>
          </p:cNvCxnSpPr>
          <p:nvPr userDrawn="1"/>
        </p:nvCxnSpPr>
        <p:spPr>
          <a:xfrm>
            <a:off x="1369807"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C09F03C-5BE3-9E45-8D38-68373535FBD8}"/>
              </a:ext>
            </a:extLst>
          </p:cNvPr>
          <p:cNvCxnSpPr>
            <a:cxnSpLocks/>
          </p:cNvCxnSpPr>
          <p:nvPr userDrawn="1"/>
        </p:nvCxnSpPr>
        <p:spPr>
          <a:xfrm>
            <a:off x="3089069"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4BF988C-8549-B64C-BA2C-D6C60E44598B}"/>
              </a:ext>
            </a:extLst>
          </p:cNvPr>
          <p:cNvCxnSpPr>
            <a:cxnSpLocks/>
          </p:cNvCxnSpPr>
          <p:nvPr userDrawn="1"/>
        </p:nvCxnSpPr>
        <p:spPr>
          <a:xfrm>
            <a:off x="4808331"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075A35-F239-1841-B539-814A5932F8DF}"/>
              </a:ext>
            </a:extLst>
          </p:cNvPr>
          <p:cNvCxnSpPr>
            <a:cxnSpLocks/>
          </p:cNvCxnSpPr>
          <p:nvPr userDrawn="1"/>
        </p:nvCxnSpPr>
        <p:spPr>
          <a:xfrm>
            <a:off x="6527593" y="3329163"/>
            <a:ext cx="12389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 Placeholder 23">
            <a:extLst>
              <a:ext uri="{FF2B5EF4-FFF2-40B4-BE49-F238E27FC236}">
                <a16:creationId xmlns:a16="http://schemas.microsoft.com/office/drawing/2014/main" id="{0E0D4824-67EF-E34C-AC3A-DD4FD806EB8E}"/>
              </a:ext>
            </a:extLst>
          </p:cNvPr>
          <p:cNvSpPr>
            <a:spLocks noGrp="1"/>
          </p:cNvSpPr>
          <p:nvPr>
            <p:ph type="body" sz="quarter" idx="25" hasCustomPrompt="1"/>
          </p:nvPr>
        </p:nvSpPr>
        <p:spPr>
          <a:xfrm>
            <a:off x="2140072"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6" name="Text Placeholder 23">
            <a:extLst>
              <a:ext uri="{FF2B5EF4-FFF2-40B4-BE49-F238E27FC236}">
                <a16:creationId xmlns:a16="http://schemas.microsoft.com/office/drawing/2014/main" id="{099B8353-116D-A540-A91D-4F8827834658}"/>
              </a:ext>
            </a:extLst>
          </p:cNvPr>
          <p:cNvSpPr>
            <a:spLocks noGrp="1"/>
          </p:cNvSpPr>
          <p:nvPr>
            <p:ph type="body" sz="quarter" idx="26" hasCustomPrompt="1"/>
          </p:nvPr>
        </p:nvSpPr>
        <p:spPr>
          <a:xfrm>
            <a:off x="3856954"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7" name="Text Placeholder 23">
            <a:extLst>
              <a:ext uri="{FF2B5EF4-FFF2-40B4-BE49-F238E27FC236}">
                <a16:creationId xmlns:a16="http://schemas.microsoft.com/office/drawing/2014/main" id="{9E25B88E-3EAD-8E47-93FA-264508565921}"/>
              </a:ext>
            </a:extLst>
          </p:cNvPr>
          <p:cNvSpPr>
            <a:spLocks noGrp="1"/>
          </p:cNvSpPr>
          <p:nvPr>
            <p:ph type="body" sz="quarter" idx="27" hasCustomPrompt="1"/>
          </p:nvPr>
        </p:nvSpPr>
        <p:spPr>
          <a:xfrm>
            <a:off x="5573836"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sp>
        <p:nvSpPr>
          <p:cNvPr id="38" name="Text Placeholder 23">
            <a:extLst>
              <a:ext uri="{FF2B5EF4-FFF2-40B4-BE49-F238E27FC236}">
                <a16:creationId xmlns:a16="http://schemas.microsoft.com/office/drawing/2014/main" id="{11503D44-F711-FE4C-8919-24BF2A642EE8}"/>
              </a:ext>
            </a:extLst>
          </p:cNvPr>
          <p:cNvSpPr>
            <a:spLocks noGrp="1"/>
          </p:cNvSpPr>
          <p:nvPr>
            <p:ph type="body" sz="quarter" idx="28" hasCustomPrompt="1"/>
          </p:nvPr>
        </p:nvSpPr>
        <p:spPr>
          <a:xfrm>
            <a:off x="7290717" y="2273432"/>
            <a:ext cx="1432456" cy="693051"/>
          </a:xfrm>
          <a:prstGeom prst="rect">
            <a:avLst/>
          </a:prstGeom>
        </p:spPr>
        <p:txBody>
          <a:bodyPr lIns="0" tIns="0" rIns="0" bIns="0" numCol="1" spcCol="360000"/>
          <a:lstStyle>
            <a:lvl1pPr marL="3175" indent="-3175" algn="ctr">
              <a:spcBef>
                <a:spcPts val="0"/>
              </a:spcBef>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body copy</a:t>
            </a:r>
          </a:p>
        </p:txBody>
      </p: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62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guide id="10" pos="24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ssage box / tex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4" name="Text Placeholder 2"/>
          <p:cNvSpPr>
            <a:spLocks noGrp="1"/>
          </p:cNvSpPr>
          <p:nvPr>
            <p:ph type="body" sz="quarter" idx="17" hasCustomPrompt="1"/>
          </p:nvPr>
        </p:nvSpPr>
        <p:spPr>
          <a:xfrm>
            <a:off x="4109132" y="1842660"/>
            <a:ext cx="4631996" cy="2883328"/>
          </a:xfrm>
          <a:prstGeom prst="rect">
            <a:avLst/>
          </a:prstGeom>
        </p:spPr>
        <p:txBody>
          <a:bodyPr/>
          <a:lstStyle>
            <a:lvl1pPr marL="228600" indent="-228600">
              <a:buClr>
                <a:schemeClr val="bg1"/>
              </a:buClr>
              <a:buFont typeface="Wingdings" panose="05000000000000000000" pitchFamily="2" charset="2"/>
              <a:buChar char="§"/>
              <a:defRPr sz="1600">
                <a:solidFill>
                  <a:schemeClr val="bg1"/>
                </a:solidFill>
                <a:latin typeface="+mj-lt"/>
              </a:defRPr>
            </a:lvl1pPr>
            <a:lvl2pPr marL="541338" indent="-274638">
              <a:buClr>
                <a:schemeClr val="bg1"/>
              </a:buClr>
              <a:buFont typeface="Wingdings" panose="05000000000000000000" pitchFamily="2" charset="2"/>
              <a:buChar char="§"/>
              <a:defRPr sz="1400">
                <a:solidFill>
                  <a:schemeClr val="bg1"/>
                </a:solidFill>
                <a:latin typeface="+mj-lt"/>
              </a:defRPr>
            </a:lvl2pPr>
            <a:lvl3pPr marL="898525" indent="-357188">
              <a:buClr>
                <a:schemeClr val="bg1"/>
              </a:buClr>
              <a:buFont typeface="Wingdings" panose="05000000000000000000" pitchFamily="2" charset="2"/>
              <a:buChar char="§"/>
              <a:defRPr sz="1200">
                <a:solidFill>
                  <a:schemeClr val="bg1"/>
                </a:solidFill>
              </a:defRPr>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42385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essage box / chart">
    <p:spTree>
      <p:nvGrpSpPr>
        <p:cNvPr id="1" name=""/>
        <p:cNvGrpSpPr/>
        <p:nvPr/>
      </p:nvGrpSpPr>
      <p:grpSpPr>
        <a:xfrm>
          <a:off x="0" y="0"/>
          <a:ext cx="0" cy="0"/>
          <a:chOff x="0" y="0"/>
          <a:chExt cx="0" cy="0"/>
        </a:xfrm>
      </p:grpSpPr>
      <p:pic>
        <p:nvPicPr>
          <p:cNvPr id="7" name="Picture 2" descr="man using MacBook">
            <a:extLst>
              <a:ext uri="{FF2B5EF4-FFF2-40B4-BE49-F238E27FC236}">
                <a16:creationId xmlns:a16="http://schemas.microsoft.com/office/drawing/2014/main" id="{1DE09F11-BE41-FF42-8F79-EF2E8EA0885F}"/>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3" y="0"/>
            <a:ext cx="9144001" cy="5143500"/>
          </a:xfrm>
          <a:prstGeom prst="rect">
            <a:avLst/>
          </a:prstGeom>
          <a:noFill/>
          <a:extLst>
            <a:ext uri="{909E8E84-426E-40DD-AFC4-6F175D3DCCD1}">
              <a14:hiddenFill xmlns:a14="http://schemas.microsoft.com/office/drawing/2010/main">
                <a:solidFill>
                  <a:srgbClr val="FFFFFF"/>
                </a:solidFill>
              </a14:hiddenFill>
            </a:ext>
          </a:extLst>
        </p:spPr>
      </p:pic>
      <p:sp>
        <p:nvSpPr>
          <p:cNvPr id="8" name="Shape 24">
            <a:extLst>
              <a:ext uri="{FF2B5EF4-FFF2-40B4-BE49-F238E27FC236}">
                <a16:creationId xmlns:a16="http://schemas.microsoft.com/office/drawing/2014/main" id="{156ABD15-067D-AB49-9C29-6ECEA0996B80}"/>
              </a:ext>
            </a:extLst>
          </p:cNvPr>
          <p:cNvSpPr/>
          <p:nvPr userDrawn="1"/>
        </p:nvSpPr>
        <p:spPr>
          <a:xfrm>
            <a:off x="0" y="0"/>
            <a:ext cx="9144000" cy="5143500"/>
          </a:xfrm>
          <a:prstGeom prst="rect">
            <a:avLst/>
          </a:prstGeom>
          <a:gradFill>
            <a:gsLst>
              <a:gs pos="14000">
                <a:srgbClr val="53585F">
                  <a:alpha val="85000"/>
                </a:srgbClr>
              </a:gs>
              <a:gs pos="65000">
                <a:srgbClr val="3B3D43">
                  <a:alpha val="85000"/>
                </a:srgbClr>
              </a:gs>
              <a:gs pos="100000">
                <a:srgbClr val="232327">
                  <a:alpha val="90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800" dirty="0">
              <a:latin typeface="Calibri Light" panose="020F0302020204030204" pitchFamily="34" charset="0"/>
              <a:cs typeface="Calibri Light" panose="020F0302020204030204" pitchFamily="34" charset="0"/>
            </a:endParaRPr>
          </a:p>
        </p:txBody>
      </p:sp>
      <p:sp>
        <p:nvSpPr>
          <p:cNvPr id="47" name="Round Single Corner Rectangle 37">
            <a:extLst>
              <a:ext uri="{FF2B5EF4-FFF2-40B4-BE49-F238E27FC236}">
                <a16:creationId xmlns:a16="http://schemas.microsoft.com/office/drawing/2014/main" id="{75637817-6F5B-6C42-A202-7B2CAB62BF60}"/>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sp>
        <p:nvSpPr>
          <p:cNvPr id="41" name="Title 1">
            <a:extLst>
              <a:ext uri="{FF2B5EF4-FFF2-40B4-BE49-F238E27FC236}">
                <a16:creationId xmlns:a16="http://schemas.microsoft.com/office/drawing/2014/main" id="{5556198E-7F92-C94D-A625-329357AE6861}"/>
              </a:ext>
            </a:extLst>
          </p:cNvPr>
          <p:cNvSpPr txBox="1">
            <a:spLocks/>
          </p:cNvSpPr>
          <p:nvPr userDrawn="1"/>
        </p:nvSpPr>
        <p:spPr bwMode="gray">
          <a:xfrm>
            <a:off x="786206" y="217970"/>
            <a:ext cx="2498764" cy="23511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2" name="Rectangle 41">
            <a:extLst>
              <a:ext uri="{FF2B5EF4-FFF2-40B4-BE49-F238E27FC236}">
                <a16:creationId xmlns:a16="http://schemas.microsoft.com/office/drawing/2014/main" id="{9D1D3048-3901-DB46-A019-4B036F670EA4}"/>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43" name="Straight Connector 42">
            <a:extLst>
              <a:ext uri="{FF2B5EF4-FFF2-40B4-BE49-F238E27FC236}">
                <a16:creationId xmlns:a16="http://schemas.microsoft.com/office/drawing/2014/main" id="{B660EFA6-F026-1C4F-A826-C087F3E598F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23">
            <a:extLst>
              <a:ext uri="{FF2B5EF4-FFF2-40B4-BE49-F238E27FC236}">
                <a16:creationId xmlns:a16="http://schemas.microsoft.com/office/drawing/2014/main" id="{47BB770F-4E2B-0C40-B174-0CF5BE26A617}"/>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45" name="Text Placeholder 23">
            <a:extLst>
              <a:ext uri="{FF2B5EF4-FFF2-40B4-BE49-F238E27FC236}">
                <a16:creationId xmlns:a16="http://schemas.microsoft.com/office/drawing/2014/main" id="{FDC80D67-1005-F94C-BF3E-5655CE66CE54}"/>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grpSp>
        <p:nvGrpSpPr>
          <p:cNvPr id="16" name="Group 1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7" name="Freeform 1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3" name="Chart Placeholder 2"/>
          <p:cNvSpPr>
            <a:spLocks noGrp="1"/>
          </p:cNvSpPr>
          <p:nvPr>
            <p:ph type="chart" sz="quarter" idx="18" hasCustomPrompt="1"/>
          </p:nvPr>
        </p:nvSpPr>
        <p:spPr>
          <a:xfrm>
            <a:off x="4108887" y="1842436"/>
            <a:ext cx="4657725" cy="2819400"/>
          </a:xfrm>
          <a:prstGeom prst="rect">
            <a:avLst/>
          </a:prstGeom>
        </p:spPr>
        <p:txBody>
          <a:bodyPr/>
          <a:lstStyle>
            <a:lvl1pPr marL="0" indent="0">
              <a:buFontTx/>
              <a:buNone/>
              <a:defRPr sz="800">
                <a:solidFill>
                  <a:schemeClr val="bg1"/>
                </a:solidFill>
                <a:latin typeface="+mj-lt"/>
              </a:defRPr>
            </a:lvl1pPr>
          </a:lstStyle>
          <a:p>
            <a:r>
              <a:rPr lang="en-GB" sz="800" dirty="0" smtClean="0">
                <a:latin typeface="+mj-lt"/>
              </a:rPr>
              <a:t>Click icon to insert chart</a:t>
            </a:r>
            <a:endParaRPr lang="en-GB" dirty="0"/>
          </a:p>
        </p:txBody>
      </p:sp>
    </p:spTree>
    <p:extLst>
      <p:ext uri="{BB962C8B-B14F-4D97-AF65-F5344CB8AC3E}">
        <p14:creationId xmlns:p14="http://schemas.microsoft.com/office/powerpoint/2010/main" val="242654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492">
          <p15:clr>
            <a:srgbClr val="FBAE40"/>
          </p15:clr>
        </p15:guide>
        <p15:guide id="4" orient="horz" pos="60">
          <p15:clr>
            <a:srgbClr val="FBAE40"/>
          </p15:clr>
        </p15:guide>
        <p15:guide id="5" orient="horz" pos="482">
          <p15:clr>
            <a:srgbClr val="FBAE40"/>
          </p15:clr>
        </p15:guide>
        <p15:guide id="6" orient="horz" pos="1169">
          <p15:clr>
            <a:srgbClr val="FBAE40"/>
          </p15:clr>
        </p15:guide>
        <p15:guide id="7" pos="2127">
          <p15:clr>
            <a:srgbClr val="FBAE40"/>
          </p15:clr>
        </p15:guide>
        <p15:guide id="8" pos="5090">
          <p15:clr>
            <a:srgbClr val="FBAE40"/>
          </p15:clr>
        </p15:guide>
        <p15:guide id="9" orient="horz" pos="87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5" name="Picture 4"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61567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80" cy="346503"/>
          </a:xfrm>
          <a:prstGeom prst="rect">
            <a:avLst/>
          </a:prstGeom>
        </p:spPr>
        <p:txBody>
          <a:bodyPr lIns="0" tIns="0" rIns="0" bIns="0"/>
          <a:lstStyle>
            <a:lvl1pPr marL="3175" indent="-3175">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51048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 Column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8350879" cy="346503"/>
          </a:xfrm>
          <a:prstGeom prst="rect">
            <a:avLst/>
          </a:prstGeom>
        </p:spPr>
        <p:txBody>
          <a:bodyPr lIns="0" tIns="0" rIns="0" bIns="0"/>
          <a:lstStyle>
            <a:lvl1pPr marL="3175" indent="-3175">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pic>
        <p:nvPicPr>
          <p:cNvPr id="8" name="Picture 7"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0" name="Text Placeholder 2"/>
          <p:cNvSpPr>
            <a:spLocks noGrp="1"/>
          </p:cNvSpPr>
          <p:nvPr>
            <p:ph type="body" sz="quarter" idx="16" hasCustomPrompt="1"/>
          </p:nvPr>
        </p:nvSpPr>
        <p:spPr>
          <a:xfrm>
            <a:off x="386535" y="1388853"/>
            <a:ext cx="8352651" cy="3415309"/>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9094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87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9F91B72-7D62-1843-BF2C-1B0305C98973}"/>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70DA622A-201C-4C4F-9B25-9B5ED401021A}"/>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0" name="Text Placeholder 23">
            <a:extLst>
              <a:ext uri="{FF2B5EF4-FFF2-40B4-BE49-F238E27FC236}">
                <a16:creationId xmlns:a16="http://schemas.microsoft.com/office/drawing/2014/main" id="{E5204E96-50F6-7846-B57C-47CDDB6B6085}"/>
              </a:ext>
            </a:extLst>
          </p:cNvPr>
          <p:cNvSpPr>
            <a:spLocks noGrp="1"/>
          </p:cNvSpPr>
          <p:nvPr>
            <p:ph type="body" sz="quarter" idx="10" hasCustomPrompt="1"/>
          </p:nvPr>
        </p:nvSpPr>
        <p:spPr>
          <a:xfrm>
            <a:off x="388308" y="653904"/>
            <a:ext cx="4018883" cy="346503"/>
          </a:xfrm>
          <a:prstGeom prst="rect">
            <a:avLst/>
          </a:prstGeom>
        </p:spPr>
        <p:txBody>
          <a:bodyPr lIns="0" tIns="0" rIns="0" bIns="0"/>
          <a:lstStyle>
            <a:lvl1pPr marL="3175" indent="-3175">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cxnSp>
        <p:nvCxnSpPr>
          <p:cNvPr id="7" name="Straight Connector 6">
            <a:extLst>
              <a:ext uri="{FF2B5EF4-FFF2-40B4-BE49-F238E27FC236}">
                <a16:creationId xmlns:a16="http://schemas.microsoft.com/office/drawing/2014/main" id="{7D10273F-DFCA-084A-97D6-8EDAF7FB4964}"/>
              </a:ext>
            </a:extLst>
          </p:cNvPr>
          <p:cNvCxnSpPr>
            <a:cxnSpLocks/>
          </p:cNvCxnSpPr>
          <p:nvPr userDrawn="1"/>
        </p:nvCxnSpPr>
        <p:spPr>
          <a:xfrm flipV="1">
            <a:off x="4572493" y="687389"/>
            <a:ext cx="0" cy="4038599"/>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3">
            <a:extLst>
              <a:ext uri="{FF2B5EF4-FFF2-40B4-BE49-F238E27FC236}">
                <a16:creationId xmlns:a16="http://schemas.microsoft.com/office/drawing/2014/main" id="{B5943A23-45F6-3546-88B0-3FE3A4DD304F}"/>
              </a:ext>
            </a:extLst>
          </p:cNvPr>
          <p:cNvSpPr>
            <a:spLocks noGrp="1"/>
          </p:cNvSpPr>
          <p:nvPr>
            <p:ph type="body" sz="quarter" idx="13" hasCustomPrompt="1"/>
          </p:nvPr>
        </p:nvSpPr>
        <p:spPr>
          <a:xfrm>
            <a:off x="4727159" y="653904"/>
            <a:ext cx="4012029" cy="346503"/>
          </a:xfrm>
          <a:prstGeom prst="rect">
            <a:avLst/>
          </a:prstGeom>
        </p:spPr>
        <p:txBody>
          <a:bodyPr lIns="0" tIns="0" rIns="0" bIns="0"/>
          <a:lstStyle>
            <a:lvl1pPr marL="3175" indent="-3175">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pic>
        <p:nvPicPr>
          <p:cNvPr id="14" name="Picture 13"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Text Placeholder 2"/>
          <p:cNvSpPr>
            <a:spLocks noGrp="1"/>
          </p:cNvSpPr>
          <p:nvPr>
            <p:ph type="body" sz="quarter" idx="16" hasCustomPrompt="1"/>
          </p:nvPr>
        </p:nvSpPr>
        <p:spPr>
          <a:xfrm>
            <a:off x="386536"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
        <p:nvSpPr>
          <p:cNvPr id="15" name="Text Placeholder 2"/>
          <p:cNvSpPr>
            <a:spLocks noGrp="1"/>
          </p:cNvSpPr>
          <p:nvPr>
            <p:ph type="body" sz="quarter" idx="17" hasCustomPrompt="1"/>
          </p:nvPr>
        </p:nvSpPr>
        <p:spPr>
          <a:xfrm>
            <a:off x="4727159" y="1380226"/>
            <a:ext cx="4013016" cy="3423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571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32">
          <p15:clr>
            <a:srgbClr val="FBAE40"/>
          </p15:clr>
        </p15:guide>
        <p15:guide id="5" pos="5505">
          <p15:clr>
            <a:srgbClr val="FBAE40"/>
          </p15:clr>
        </p15:guide>
        <p15:guide id="6" pos="1487">
          <p15:clr>
            <a:srgbClr val="FBAE40"/>
          </p15:clr>
        </p15:guide>
        <p15:guide id="7" pos="2984">
          <p15:clr>
            <a:srgbClr val="FBAE40"/>
          </p15:clr>
        </p15:guide>
        <p15:guide id="8" orient="horz" pos="29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essage Box 2 /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2034"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3175" indent="-3175">
              <a:spcBef>
                <a:spcPts val="0"/>
              </a:spcBef>
              <a:spcAft>
                <a:spcPts val="500"/>
              </a:spcAft>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pic>
        <p:nvPicPr>
          <p:cNvPr id="11" name="Picture 10"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727159"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5766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ppendix Slide">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69482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248">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Message Box Layout revers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560616" y="0"/>
            <a:ext cx="4583384"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4971114" y="0"/>
            <a:ext cx="2293200"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1" name="Straight Connector 20">
            <a:extLst>
              <a:ext uri="{FF2B5EF4-FFF2-40B4-BE49-F238E27FC236}">
                <a16:creationId xmlns:a16="http://schemas.microsoft.com/office/drawing/2014/main" id="{DAE7D70D-5B02-8F4F-88B1-8B18E39CF003}"/>
              </a:ext>
            </a:extLst>
          </p:cNvPr>
          <p:cNvCxnSpPr>
            <a:cxnSpLocks/>
          </p:cNvCxnSpPr>
          <p:nvPr userDrawn="1"/>
        </p:nvCxnSpPr>
        <p:spPr>
          <a:xfrm>
            <a:off x="535841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71864E8F-E618-CB45-A578-D3645B31DF05}"/>
              </a:ext>
            </a:extLst>
          </p:cNvPr>
          <p:cNvSpPr>
            <a:spLocks noGrp="1"/>
          </p:cNvSpPr>
          <p:nvPr>
            <p:ph type="body" sz="quarter" idx="10" hasCustomPrompt="1"/>
          </p:nvPr>
        </p:nvSpPr>
        <p:spPr>
          <a:xfrm>
            <a:off x="5347781" y="738595"/>
            <a:ext cx="1559972"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edit</a:t>
            </a:r>
            <a:endParaRPr lang="en-GB" dirty="0"/>
          </a:p>
        </p:txBody>
      </p:sp>
      <p:sp>
        <p:nvSpPr>
          <p:cNvPr id="25" name="Text Placeholder 23">
            <a:extLst>
              <a:ext uri="{FF2B5EF4-FFF2-40B4-BE49-F238E27FC236}">
                <a16:creationId xmlns:a16="http://schemas.microsoft.com/office/drawing/2014/main" id="{D7285DF8-8BEB-F44F-B27F-D94EFD1C7112}"/>
              </a:ext>
            </a:extLst>
          </p:cNvPr>
          <p:cNvSpPr>
            <a:spLocks noGrp="1"/>
          </p:cNvSpPr>
          <p:nvPr>
            <p:ph type="body" sz="quarter" idx="11" hasCustomPrompt="1"/>
          </p:nvPr>
        </p:nvSpPr>
        <p:spPr>
          <a:xfrm>
            <a:off x="5358413" y="1838963"/>
            <a:ext cx="1559972" cy="346503"/>
          </a:xfrm>
          <a:prstGeom prst="rect">
            <a:avLst/>
          </a:prstGeom>
        </p:spPr>
        <p:txBody>
          <a:bodyPr lIns="0" tIns="0" rIns="0" bIns="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edit</a:t>
            </a:r>
            <a:endParaRPr lang="en-GB" dirty="0"/>
          </a:p>
        </p:txBody>
      </p:sp>
      <p:grpSp>
        <p:nvGrpSpPr>
          <p:cNvPr id="13" name="Group 1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4" name="Freeform 1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6" name="Text Placeholder 2"/>
          <p:cNvSpPr>
            <a:spLocks noGrp="1"/>
          </p:cNvSpPr>
          <p:nvPr>
            <p:ph type="body" sz="quarter" idx="17" hasCustomPrompt="1"/>
          </p:nvPr>
        </p:nvSpPr>
        <p:spPr>
          <a:xfrm>
            <a:off x="247800" y="738595"/>
            <a:ext cx="4013016"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6627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0" y="-1"/>
            <a:ext cx="2902857" cy="5143500"/>
          </a:xfrm>
          <a:prstGeom prst="rect">
            <a:avLst/>
          </a:prstGeom>
        </p:spPr>
      </p:pic>
      <p:sp>
        <p:nvSpPr>
          <p:cNvPr id="18" name="Round Single Corner Rectangle 37">
            <a:extLst>
              <a:ext uri="{FF2B5EF4-FFF2-40B4-BE49-F238E27FC236}">
                <a16:creationId xmlns:a16="http://schemas.microsoft.com/office/drawing/2014/main" id="{E9D47C24-F886-A34D-8979-BCB7289D6E94}"/>
              </a:ext>
            </a:extLst>
          </p:cNvPr>
          <p:cNvSpPr/>
          <p:nvPr userDrawn="1"/>
        </p:nvSpPr>
        <p:spPr>
          <a:xfrm>
            <a:off x="398123" y="0"/>
            <a:ext cx="210661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4"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786207"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6" hasCustomPrompt="1"/>
          </p:nvPr>
        </p:nvSpPr>
        <p:spPr>
          <a:xfrm>
            <a:off x="786207"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6" name="Text Placeholder 23">
            <a:extLst>
              <a:ext uri="{FF2B5EF4-FFF2-40B4-BE49-F238E27FC236}">
                <a16:creationId xmlns:a16="http://schemas.microsoft.com/office/drawing/2014/main" id="{9CC7F7B2-E491-4D43-BC5F-E56BE0BEBDC1}"/>
              </a:ext>
            </a:extLst>
          </p:cNvPr>
          <p:cNvSpPr>
            <a:spLocks noGrp="1"/>
          </p:cNvSpPr>
          <p:nvPr>
            <p:ph type="body" sz="quarter" idx="17" hasCustomPrompt="1"/>
          </p:nvPr>
        </p:nvSpPr>
        <p:spPr>
          <a:xfrm>
            <a:off x="786207"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2" name="Text Placeholder 2"/>
          <p:cNvSpPr>
            <a:spLocks noGrp="1"/>
          </p:cNvSpPr>
          <p:nvPr>
            <p:ph type="body" sz="quarter" idx="18" hasCustomPrompt="1"/>
          </p:nvPr>
        </p:nvSpPr>
        <p:spPr>
          <a:xfrm>
            <a:off x="3284970" y="738595"/>
            <a:ext cx="5455205"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699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2/3 text reverse">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solidFill>
                <a:latin typeface="Calibri Light" panose="020F0302020204030204" pitchFamily="34" charset="0"/>
                <a:cs typeface="Calibri Light" panose="020F0302020204030204" pitchFamily="34" charset="0"/>
              </a:rPr>
              <a:t>‹#›</a:t>
            </a:fld>
            <a:endParaRPr lang="en-GB" sz="750" dirty="0">
              <a:solidFill>
                <a:schemeClr val="tx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4F78DA51-9968-D347-BE63-A112F38B2AC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r="36666"/>
          <a:stretch/>
        </p:blipFill>
        <p:spPr>
          <a:xfrm>
            <a:off x="6241143" y="-1"/>
            <a:ext cx="2902857" cy="5143500"/>
          </a:xfrm>
          <a:prstGeom prst="rect">
            <a:avLst/>
          </a:prstGeom>
        </p:spPr>
      </p:pic>
      <p:sp>
        <p:nvSpPr>
          <p:cNvPr id="13" name="Round Single Corner Rectangle 37">
            <a:extLst>
              <a:ext uri="{FF2B5EF4-FFF2-40B4-BE49-F238E27FC236}">
                <a16:creationId xmlns:a16="http://schemas.microsoft.com/office/drawing/2014/main" id="{E9D47C24-F886-A34D-8979-BCB7289D6E94}"/>
              </a:ext>
            </a:extLst>
          </p:cNvPr>
          <p:cNvSpPr/>
          <p:nvPr userDrawn="1"/>
        </p:nvSpPr>
        <p:spPr>
          <a:xfrm>
            <a:off x="6488793" y="0"/>
            <a:ext cx="2407558"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7" name="Text Placeholder 23">
            <a:extLst>
              <a:ext uri="{FF2B5EF4-FFF2-40B4-BE49-F238E27FC236}">
                <a16:creationId xmlns:a16="http://schemas.microsoft.com/office/drawing/2014/main" id="{9CC7F7B2-E491-4D43-BC5F-E56BE0BEBDC1}"/>
              </a:ext>
            </a:extLst>
          </p:cNvPr>
          <p:cNvSpPr>
            <a:spLocks noGrp="1"/>
          </p:cNvSpPr>
          <p:nvPr>
            <p:ph type="body" sz="quarter" idx="18" hasCustomPrompt="1"/>
          </p:nvPr>
        </p:nvSpPr>
        <p:spPr>
          <a:xfrm>
            <a:off x="7027350" y="771968"/>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1" name="Text Placeholder 23">
            <a:extLst>
              <a:ext uri="{FF2B5EF4-FFF2-40B4-BE49-F238E27FC236}">
                <a16:creationId xmlns:a16="http://schemas.microsoft.com/office/drawing/2014/main" id="{9CC7F7B2-E491-4D43-BC5F-E56BE0BEBDC1}"/>
              </a:ext>
            </a:extLst>
          </p:cNvPr>
          <p:cNvSpPr>
            <a:spLocks noGrp="1"/>
          </p:cNvSpPr>
          <p:nvPr>
            <p:ph type="body" sz="quarter" idx="19" hasCustomPrompt="1"/>
          </p:nvPr>
        </p:nvSpPr>
        <p:spPr>
          <a:xfrm>
            <a:off x="7027350" y="183282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22" name="Text Placeholder 23">
            <a:extLst>
              <a:ext uri="{FF2B5EF4-FFF2-40B4-BE49-F238E27FC236}">
                <a16:creationId xmlns:a16="http://schemas.microsoft.com/office/drawing/2014/main" id="{9CC7F7B2-E491-4D43-BC5F-E56BE0BEBDC1}"/>
              </a:ext>
            </a:extLst>
          </p:cNvPr>
          <p:cNvSpPr>
            <a:spLocks noGrp="1"/>
          </p:cNvSpPr>
          <p:nvPr>
            <p:ph type="body" sz="quarter" idx="20" hasCustomPrompt="1"/>
          </p:nvPr>
        </p:nvSpPr>
        <p:spPr>
          <a:xfrm>
            <a:off x="7027350" y="2893687"/>
            <a:ext cx="1366444" cy="584775"/>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60" name="Text Placeholder 2"/>
          <p:cNvSpPr>
            <a:spLocks noGrp="1"/>
          </p:cNvSpPr>
          <p:nvPr>
            <p:ph type="body" sz="quarter" idx="17" hasCustomPrompt="1"/>
          </p:nvPr>
        </p:nvSpPr>
        <p:spPr>
          <a:xfrm>
            <a:off x="247799" y="738595"/>
            <a:ext cx="5583657" cy="3987393"/>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8706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essage boxes / tex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AC0F5C-E0C9-CE49-8283-2E9F62A9DCA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4583177"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6"/>
            <a:ext cx="3764869" cy="3313055"/>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694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Tree>
    <p:extLst>
      <p:ext uri="{BB962C8B-B14F-4D97-AF65-F5344CB8AC3E}">
        <p14:creationId xmlns:p14="http://schemas.microsoft.com/office/powerpoint/2010/main" val="20948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s / text">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6A551F-BC37-0041-AD9F-50BF661F595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4572001" cy="5143501"/>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480988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9" name="Picture 18"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2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13" name="Text Placeholder 2"/>
          <p:cNvSpPr>
            <a:spLocks noGrp="1"/>
          </p:cNvSpPr>
          <p:nvPr>
            <p:ph type="body" sz="quarter" idx="17" hasCustomPrompt="1"/>
          </p:nvPr>
        </p:nvSpPr>
        <p:spPr>
          <a:xfrm>
            <a:off x="4970463" y="1204176"/>
            <a:ext cx="3769712"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
        <p:nvSpPr>
          <p:cNvPr id="14" name="Picture Placeholder 2"/>
          <p:cNvSpPr>
            <a:spLocks noGrp="1"/>
          </p:cNvSpPr>
          <p:nvPr>
            <p:ph type="pic" sz="quarter" idx="22" hasCustomPrompt="1"/>
          </p:nvPr>
        </p:nvSpPr>
        <p:spPr>
          <a:xfrm>
            <a:off x="2694671" y="2541113"/>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
        <p:nvSpPr>
          <p:cNvPr id="15" name="Picture Placeholder 2"/>
          <p:cNvSpPr>
            <a:spLocks noGrp="1"/>
          </p:cNvSpPr>
          <p:nvPr>
            <p:ph type="pic" sz="quarter" idx="23" hasCustomPrompt="1"/>
          </p:nvPr>
        </p:nvSpPr>
        <p:spPr>
          <a:xfrm>
            <a:off x="2694671" y="3842305"/>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
        <p:nvSpPr>
          <p:cNvPr id="16" name="Picture Placeholder 2"/>
          <p:cNvSpPr>
            <a:spLocks noGrp="1"/>
          </p:cNvSpPr>
          <p:nvPr>
            <p:ph type="pic" sz="quarter" idx="24" hasCustomPrompt="1"/>
          </p:nvPr>
        </p:nvSpPr>
        <p:spPr>
          <a:xfrm>
            <a:off x="2694671" y="1204176"/>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Tree>
    <p:extLst>
      <p:ext uri="{BB962C8B-B14F-4D97-AF65-F5344CB8AC3E}">
        <p14:creationId xmlns:p14="http://schemas.microsoft.com/office/powerpoint/2010/main" val="70909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 message boxes / icons">
    <p:spTree>
      <p:nvGrpSpPr>
        <p:cNvPr id="1" name=""/>
        <p:cNvGrpSpPr/>
        <p:nvPr/>
      </p:nvGrpSpPr>
      <p:grpSpPr>
        <a:xfrm>
          <a:off x="0" y="0"/>
          <a:ext cx="0" cy="0"/>
          <a:chOff x="0" y="0"/>
          <a:chExt cx="0" cy="0"/>
        </a:xfrm>
      </p:grpSpPr>
      <p:pic>
        <p:nvPicPr>
          <p:cNvPr id="27" name="Picture 4" descr="white desk lamp beside green plant">
            <a:extLst>
              <a:ext uri="{FF2B5EF4-FFF2-40B4-BE49-F238E27FC236}">
                <a16:creationId xmlns:a16="http://schemas.microsoft.com/office/drawing/2014/main" id="{28387DFA-7B36-814D-B2FE-4E78F94ADB0E}"/>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4574605" y="0"/>
            <a:ext cx="4569396" cy="5143500"/>
          </a:xfrm>
          <a:prstGeom prst="rect">
            <a:avLst/>
          </a:prstGeom>
          <a:noFill/>
          <a:extLst>
            <a:ext uri="{909E8E84-426E-40DD-AFC4-6F175D3DCCD1}">
              <a14:hiddenFill xmlns:a14="http://schemas.microsoft.com/office/drawing/2010/main">
                <a:solidFill>
                  <a:srgbClr val="FFFFFF"/>
                </a:solidFill>
              </a14:hiddenFill>
            </a:ext>
          </a:extLst>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4571970"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3" name="Rectangle 22">
            <a:extLst>
              <a:ext uri="{FF2B5EF4-FFF2-40B4-BE49-F238E27FC236}">
                <a16:creationId xmlns:a16="http://schemas.microsoft.com/office/drawing/2014/main" id="{BE305762-844F-1142-9426-92AF7301D048}"/>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4" name="Title 1">
            <a:extLst>
              <a:ext uri="{FF2B5EF4-FFF2-40B4-BE49-F238E27FC236}">
                <a16:creationId xmlns:a16="http://schemas.microsoft.com/office/drawing/2014/main" id="{97B8888A-D98F-724B-8831-735E10CEA95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25" name="Picture 24"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31"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10481" y="1254737"/>
            <a:ext cx="3764869" cy="3425374"/>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32"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399849" y="738966"/>
            <a:ext cx="3775502"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15"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4980891" y="1254737"/>
            <a:ext cx="1457105" cy="725978"/>
          </a:xfrm>
          <a:prstGeom prst="rect">
            <a:avLst/>
          </a:prstGeom>
        </p:spPr>
        <p:txBody>
          <a:bodyPr lIns="0" tIns="0" rIns="0" bIns="0" numCol="1" spcCol="360000"/>
          <a:lstStyle>
            <a:lvl1pPr marL="3175" indent="-3175">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6" name="Picture Placeholder 2"/>
          <p:cNvSpPr>
            <a:spLocks noGrp="1"/>
          </p:cNvSpPr>
          <p:nvPr>
            <p:ph type="pic" sz="quarter" idx="22" hasCustomPrompt="1"/>
          </p:nvPr>
        </p:nvSpPr>
        <p:spPr>
          <a:xfrm>
            <a:off x="4980671" y="2541113"/>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
        <p:nvSpPr>
          <p:cNvPr id="17" name="Picture Placeholder 2"/>
          <p:cNvSpPr>
            <a:spLocks noGrp="1"/>
          </p:cNvSpPr>
          <p:nvPr>
            <p:ph type="pic" sz="quarter" idx="23" hasCustomPrompt="1"/>
          </p:nvPr>
        </p:nvSpPr>
        <p:spPr>
          <a:xfrm>
            <a:off x="4980671" y="3842305"/>
            <a:ext cx="1457325" cy="725487"/>
          </a:xfrm>
          <a:prstGeom prst="rect">
            <a:avLst/>
          </a:prstGeom>
        </p:spPr>
        <p:txBody>
          <a:bodyPr/>
          <a:lstStyle>
            <a:lvl1pPr marL="0" indent="0">
              <a:buNone/>
              <a:defRPr sz="800">
                <a:solidFill>
                  <a:schemeClr val="bg1"/>
                </a:solidFill>
                <a:latin typeface="+mj-lt"/>
              </a:defRPr>
            </a:lvl1pPr>
          </a:lstStyle>
          <a:p>
            <a:r>
              <a:rPr lang="en-GB" sz="800" dirty="0" smtClean="0"/>
              <a:t>Click icon to add  image</a:t>
            </a:r>
            <a:endParaRPr lang="en-GB" dirty="0"/>
          </a:p>
        </p:txBody>
      </p:sp>
    </p:spTree>
    <p:extLst>
      <p:ext uri="{BB962C8B-B14F-4D97-AF65-F5344CB8AC3E}">
        <p14:creationId xmlns:p14="http://schemas.microsoft.com/office/powerpoint/2010/main" val="17798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423014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19502"/>
          <a:stretch/>
        </p:blipFill>
        <p:spPr>
          <a:xfrm>
            <a:off x="0" y="1"/>
            <a:ext cx="2868824"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2880000"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6" y="1254737"/>
            <a:ext cx="2086946"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09284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126377" y="1254736"/>
            <a:ext cx="5612811" cy="34712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128684" y="738966"/>
            <a:ext cx="5612811"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11525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Message box / text / picture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962383" y="1254736"/>
            <a:ext cx="4776805" cy="1631339"/>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64690" y="738966"/>
            <a:ext cx="4776805"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6" name="Picture Placeholder 5">
            <a:extLst>
              <a:ext uri="{FF2B5EF4-FFF2-40B4-BE49-F238E27FC236}">
                <a16:creationId xmlns:a16="http://schemas.microsoft.com/office/drawing/2014/main" id="{D3216057-C022-BD4C-B610-2FB75F10C4ED}"/>
              </a:ext>
            </a:extLst>
          </p:cNvPr>
          <p:cNvSpPr>
            <a:spLocks noGrp="1"/>
          </p:cNvSpPr>
          <p:nvPr>
            <p:ph type="pic" sz="quarter" idx="16"/>
          </p:nvPr>
        </p:nvSpPr>
        <p:spPr>
          <a:xfrm>
            <a:off x="39677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5612100"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7267134"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44959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40370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office address</a:t>
            </a:r>
            <a:endParaRPr lang="en-GB" dirty="0"/>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Contact us</a:t>
            </a:r>
            <a:endParaRPr lang="en-GB" dirty="0"/>
          </a:p>
        </p:txBody>
      </p:sp>
      <p:sp>
        <p:nvSpPr>
          <p:cNvPr id="67" name="Picture Placeholder 5">
            <a:extLst>
              <a:ext uri="{FF2B5EF4-FFF2-40B4-BE49-F238E27FC236}">
                <a16:creationId xmlns:a16="http://schemas.microsoft.com/office/drawing/2014/main" id="{C3B28424-97E6-3248-AEFB-3596AA607444}"/>
              </a:ext>
            </a:extLst>
          </p:cNvPr>
          <p:cNvSpPr>
            <a:spLocks noGrp="1"/>
          </p:cNvSpPr>
          <p:nvPr>
            <p:ph type="pic" sz="quarter" idx="17"/>
          </p:nvPr>
        </p:nvSpPr>
        <p:spPr>
          <a:xfrm>
            <a:off x="4690699" y="309889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4668512" y="1254737"/>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8" name="Text Placeholder 23">
            <a:extLst>
              <a:ext uri="{FF2B5EF4-FFF2-40B4-BE49-F238E27FC236}">
                <a16:creationId xmlns:a16="http://schemas.microsoft.com/office/drawing/2014/main" id="{AE0D6DC0-5E03-D249-9B42-351D562E185B}"/>
              </a:ext>
            </a:extLst>
          </p:cNvPr>
          <p:cNvSpPr>
            <a:spLocks noGrp="1"/>
          </p:cNvSpPr>
          <p:nvPr>
            <p:ph type="body" sz="quarter" idx="14" hasCustomPrompt="1"/>
          </p:nvPr>
        </p:nvSpPr>
        <p:spPr>
          <a:xfrm>
            <a:off x="6253747" y="1273005"/>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name</a:t>
            </a:r>
            <a:endParaRPr lang="en-GB" dirty="0"/>
          </a:p>
        </p:txBody>
      </p:sp>
      <p:sp>
        <p:nvSpPr>
          <p:cNvPr id="19" name="Text Placeholder 23">
            <a:extLst>
              <a:ext uri="{FF2B5EF4-FFF2-40B4-BE49-F238E27FC236}">
                <a16:creationId xmlns:a16="http://schemas.microsoft.com/office/drawing/2014/main" id="{F3DC5791-A2B7-974D-B219-16B125B16D5F}"/>
              </a:ext>
            </a:extLst>
          </p:cNvPr>
          <p:cNvSpPr>
            <a:spLocks noGrp="1"/>
          </p:cNvSpPr>
          <p:nvPr>
            <p:ph type="body" sz="quarter" idx="22" hasCustomPrompt="1"/>
          </p:nvPr>
        </p:nvSpPr>
        <p:spPr>
          <a:xfrm>
            <a:off x="6253747" y="1562623"/>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20" name="Text Placeholder 23">
            <a:extLst>
              <a:ext uri="{FF2B5EF4-FFF2-40B4-BE49-F238E27FC236}">
                <a16:creationId xmlns:a16="http://schemas.microsoft.com/office/drawing/2014/main" id="{F3DC5791-A2B7-974D-B219-16B125B16D5F}"/>
              </a:ext>
            </a:extLst>
          </p:cNvPr>
          <p:cNvSpPr>
            <a:spLocks noGrp="1"/>
          </p:cNvSpPr>
          <p:nvPr>
            <p:ph type="body" sz="quarter" idx="26" hasCustomPrompt="1"/>
          </p:nvPr>
        </p:nvSpPr>
        <p:spPr>
          <a:xfrm>
            <a:off x="6253747" y="2200091"/>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DDI</a:t>
            </a:r>
            <a:endParaRPr lang="en-GB" dirty="0"/>
          </a:p>
        </p:txBody>
      </p:sp>
      <p:sp>
        <p:nvSpPr>
          <p:cNvPr id="21" name="Text Placeholder 23">
            <a:extLst>
              <a:ext uri="{FF2B5EF4-FFF2-40B4-BE49-F238E27FC236}">
                <a16:creationId xmlns:a16="http://schemas.microsoft.com/office/drawing/2014/main" id="{F3DC5791-A2B7-974D-B219-16B125B16D5F}"/>
              </a:ext>
            </a:extLst>
          </p:cNvPr>
          <p:cNvSpPr>
            <a:spLocks noGrp="1"/>
          </p:cNvSpPr>
          <p:nvPr>
            <p:ph type="body" sz="quarter" idx="27" hasCustomPrompt="1"/>
          </p:nvPr>
        </p:nvSpPr>
        <p:spPr>
          <a:xfrm>
            <a:off x="6253747" y="240246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M</a:t>
            </a:r>
            <a:endParaRPr lang="en-GB" dirty="0"/>
          </a:p>
        </p:txBody>
      </p:sp>
      <p:sp>
        <p:nvSpPr>
          <p:cNvPr id="22" name="Text Placeholder 23">
            <a:extLst>
              <a:ext uri="{FF2B5EF4-FFF2-40B4-BE49-F238E27FC236}">
                <a16:creationId xmlns:a16="http://schemas.microsoft.com/office/drawing/2014/main" id="{F3DC5791-A2B7-974D-B219-16B125B16D5F}"/>
              </a:ext>
            </a:extLst>
          </p:cNvPr>
          <p:cNvSpPr>
            <a:spLocks noGrp="1"/>
          </p:cNvSpPr>
          <p:nvPr>
            <p:ph type="body" sz="quarter" idx="28"/>
          </p:nvPr>
        </p:nvSpPr>
        <p:spPr>
          <a:xfrm>
            <a:off x="6253747" y="2593678"/>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E</a:t>
            </a:r>
            <a:endParaRPr lang="en-GB" dirty="0"/>
          </a:p>
        </p:txBody>
      </p:sp>
      <p:sp>
        <p:nvSpPr>
          <p:cNvPr id="31" name="Text Placeholder 23">
            <a:extLst>
              <a:ext uri="{FF2B5EF4-FFF2-40B4-BE49-F238E27FC236}">
                <a16:creationId xmlns:a16="http://schemas.microsoft.com/office/drawing/2014/main" id="{AE0D6DC0-5E03-D249-9B42-351D562E185B}"/>
              </a:ext>
            </a:extLst>
          </p:cNvPr>
          <p:cNvSpPr>
            <a:spLocks noGrp="1"/>
          </p:cNvSpPr>
          <p:nvPr>
            <p:ph type="body" sz="quarter" idx="29" hasCustomPrompt="1"/>
          </p:nvPr>
        </p:nvSpPr>
        <p:spPr>
          <a:xfrm>
            <a:off x="6253747" y="3098897"/>
            <a:ext cx="1709453" cy="251499"/>
          </a:xfrm>
          <a:prstGeom prst="rect">
            <a:avLst/>
          </a:prstGeom>
        </p:spPr>
        <p:txBody>
          <a:bodyPr lIns="0" tIns="0" rIns="0" bIns="0" numCol="1" spcCol="360000"/>
          <a:lstStyle>
            <a:lvl1pPr marL="4763" indent="-4763">
              <a:spcBef>
                <a:spcPts val="0"/>
              </a:spcBef>
              <a:buNone/>
              <a:tabLst/>
              <a:defRPr sz="14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name</a:t>
            </a:r>
            <a:endParaRPr lang="en-GB" dirty="0"/>
          </a:p>
        </p:txBody>
      </p:sp>
      <p:sp>
        <p:nvSpPr>
          <p:cNvPr id="32" name="Text Placeholder 23">
            <a:extLst>
              <a:ext uri="{FF2B5EF4-FFF2-40B4-BE49-F238E27FC236}">
                <a16:creationId xmlns:a16="http://schemas.microsoft.com/office/drawing/2014/main" id="{F3DC5791-A2B7-974D-B219-16B125B16D5F}"/>
              </a:ext>
            </a:extLst>
          </p:cNvPr>
          <p:cNvSpPr>
            <a:spLocks noGrp="1"/>
          </p:cNvSpPr>
          <p:nvPr>
            <p:ph type="body" sz="quarter" idx="30" hasCustomPrompt="1"/>
          </p:nvPr>
        </p:nvSpPr>
        <p:spPr>
          <a:xfrm>
            <a:off x="6253747" y="3388515"/>
            <a:ext cx="1709453" cy="132948"/>
          </a:xfrm>
          <a:prstGeom prst="rect">
            <a:avLst/>
          </a:prstGeom>
        </p:spPr>
        <p:txBody>
          <a:bodyPr lIns="0" tIns="0" rIns="0" bIns="0" numCol="1" spcCol="360000"/>
          <a:lstStyle>
            <a:lvl1pPr marL="4763" indent="-4763">
              <a:spcBef>
                <a:spcPts val="0"/>
              </a:spcBef>
              <a:buNone/>
              <a:tabLst/>
              <a:defRPr sz="1100" b="0" i="0">
                <a:solidFill>
                  <a:schemeClr val="accent4"/>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33" name="Text Placeholder 23">
            <a:extLst>
              <a:ext uri="{FF2B5EF4-FFF2-40B4-BE49-F238E27FC236}">
                <a16:creationId xmlns:a16="http://schemas.microsoft.com/office/drawing/2014/main" id="{F3DC5791-A2B7-974D-B219-16B125B16D5F}"/>
              </a:ext>
            </a:extLst>
          </p:cNvPr>
          <p:cNvSpPr>
            <a:spLocks noGrp="1"/>
          </p:cNvSpPr>
          <p:nvPr>
            <p:ph type="body" sz="quarter" idx="31" hasCustomPrompt="1"/>
          </p:nvPr>
        </p:nvSpPr>
        <p:spPr>
          <a:xfrm>
            <a:off x="6253747" y="4025983"/>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DDI</a:t>
            </a:r>
            <a:endParaRPr lang="en-GB" dirty="0"/>
          </a:p>
        </p:txBody>
      </p:sp>
      <p:sp>
        <p:nvSpPr>
          <p:cNvPr id="34" name="Text Placeholder 23">
            <a:extLst>
              <a:ext uri="{FF2B5EF4-FFF2-40B4-BE49-F238E27FC236}">
                <a16:creationId xmlns:a16="http://schemas.microsoft.com/office/drawing/2014/main" id="{F3DC5791-A2B7-974D-B219-16B125B16D5F}"/>
              </a:ext>
            </a:extLst>
          </p:cNvPr>
          <p:cNvSpPr>
            <a:spLocks noGrp="1"/>
          </p:cNvSpPr>
          <p:nvPr>
            <p:ph type="body" sz="quarter" idx="32" hasCustomPrompt="1"/>
          </p:nvPr>
        </p:nvSpPr>
        <p:spPr>
          <a:xfrm>
            <a:off x="6253747" y="4228352"/>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M</a:t>
            </a:r>
            <a:endParaRPr lang="en-GB" dirty="0"/>
          </a:p>
        </p:txBody>
      </p:sp>
      <p:sp>
        <p:nvSpPr>
          <p:cNvPr id="35" name="Text Placeholder 23">
            <a:extLst>
              <a:ext uri="{FF2B5EF4-FFF2-40B4-BE49-F238E27FC236}">
                <a16:creationId xmlns:a16="http://schemas.microsoft.com/office/drawing/2014/main" id="{F3DC5791-A2B7-974D-B219-16B125B16D5F}"/>
              </a:ext>
            </a:extLst>
          </p:cNvPr>
          <p:cNvSpPr>
            <a:spLocks noGrp="1"/>
          </p:cNvSpPr>
          <p:nvPr>
            <p:ph type="body" sz="quarter" idx="33"/>
          </p:nvPr>
        </p:nvSpPr>
        <p:spPr>
          <a:xfrm>
            <a:off x="6253747" y="4419570"/>
            <a:ext cx="1709453" cy="132948"/>
          </a:xfrm>
          <a:prstGeom prst="rect">
            <a:avLst/>
          </a:prstGeom>
        </p:spPr>
        <p:txBody>
          <a:bodyPr lIns="0" tIns="0" rIns="0" bIns="0" numCol="1" spcCol="360000"/>
          <a:lstStyle>
            <a:lvl1pPr marL="4763" indent="-4763">
              <a:spcBef>
                <a:spcPts val="0"/>
              </a:spcBef>
              <a:buNone/>
              <a:tabLst/>
              <a:defRPr sz="900" b="0" i="0">
                <a:solidFill>
                  <a:schemeClr val="tx1">
                    <a:lumMod val="65000"/>
                    <a:lumOff val="3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E</a:t>
            </a:r>
            <a:endParaRPr lang="en-GB" dirty="0"/>
          </a:p>
        </p:txBody>
      </p:sp>
    </p:spTree>
    <p:extLst>
      <p:ext uri="{BB962C8B-B14F-4D97-AF65-F5344CB8AC3E}">
        <p14:creationId xmlns:p14="http://schemas.microsoft.com/office/powerpoint/2010/main" val="252762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rocess Layout - Blank">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a:t>
            </a:r>
            <a:r>
              <a:rPr lang="en-GB" dirty="0" smtClean="0"/>
              <a:t>TITLE</a:t>
            </a:r>
            <a:endParaRPr lang="en-GB" dirty="0"/>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grpSp>
        <p:nvGrpSpPr>
          <p:cNvPr id="6" name="Group 5">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7" name="Freeform 6">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8" name="Freeform 7">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9" name="Freeform 8">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0" name="Freeform 9">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1" name="Freeform 10">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2" name="Freeform 11">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3" name="Freeform 12">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4" name="Freeform 13">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5" name="Freeform 14">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6" name="Freeform 15">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128952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essage box / table / char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pic>
        <p:nvPicPr>
          <p:cNvPr id="11" name="Picture 10" descr="Price Bailey logo"/>
          <p:cNvPicPr>
            <a:picLocks noChangeAspect="1"/>
          </p:cNvPicPr>
          <p:nvPr userDrawn="1"/>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63200" y="288000"/>
            <a:ext cx="828000" cy="161062"/>
          </a:xfrm>
          <a:prstGeom prst="rect">
            <a:avLst/>
          </a:prstGeom>
          <a:noFill/>
          <a:ln>
            <a:noFill/>
          </a:ln>
        </p:spPr>
      </p:pic>
      <p:sp>
        <p:nvSpPr>
          <p:cNvPr id="13" name="Chart Placeholder 4">
            <a:extLst>
              <a:ext uri="{FF2B5EF4-FFF2-40B4-BE49-F238E27FC236}">
                <a16:creationId xmlns:a16="http://schemas.microsoft.com/office/drawing/2014/main" id="{39E4E4BC-CBAC-C648-A987-7358FE8B9D07}"/>
              </a:ext>
            </a:extLst>
          </p:cNvPr>
          <p:cNvSpPr>
            <a:spLocks noGrp="1"/>
          </p:cNvSpPr>
          <p:nvPr>
            <p:ph type="chart" sz="quarter" idx="15"/>
          </p:nvPr>
        </p:nvSpPr>
        <p:spPr>
          <a:xfrm>
            <a:off x="45132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3" name="Table Placeholder 2"/>
          <p:cNvSpPr>
            <a:spLocks noGrp="1"/>
          </p:cNvSpPr>
          <p:nvPr>
            <p:ph type="tbl" sz="quarter" idx="16" hasCustomPrompt="1"/>
          </p:nvPr>
        </p:nvSpPr>
        <p:spPr>
          <a:xfrm>
            <a:off x="4522960" y="738595"/>
            <a:ext cx="3854240" cy="1558565"/>
          </a:xfrm>
          <a:prstGeom prst="rect">
            <a:avLst/>
          </a:prstGeom>
        </p:spPr>
        <p:txBody>
          <a:bodyPr/>
          <a:lstStyle>
            <a:lvl1pPr marL="0" indent="0">
              <a:buNone/>
              <a:defRPr sz="800">
                <a:latin typeface="+mj-lt"/>
              </a:defRPr>
            </a:lvl1pPr>
          </a:lstStyle>
          <a:p>
            <a:r>
              <a:rPr lang="en-GB" sz="800" dirty="0" smtClean="0">
                <a:latin typeface="+mj-lt"/>
              </a:rPr>
              <a:t>Click icon to insert table</a:t>
            </a:r>
            <a:endParaRPr lang="en-GB" dirty="0"/>
          </a:p>
        </p:txBody>
      </p:sp>
    </p:spTree>
    <p:extLst>
      <p:ext uri="{BB962C8B-B14F-4D97-AF65-F5344CB8AC3E}">
        <p14:creationId xmlns:p14="http://schemas.microsoft.com/office/powerpoint/2010/main" val="49068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pictures / message box">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044D385A-08FC-C540-AD35-2359B8ADDE6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580153" y="-2"/>
            <a:ext cx="3563847" cy="5143501"/>
          </a:xfrm>
          <a:prstGeom prst="rect">
            <a:avLst/>
          </a:prstGeom>
        </p:spPr>
      </p:pic>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92782" y="738966"/>
            <a:ext cx="2901957"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smtClean="0"/>
              <a:t>Click to add Title</a:t>
            </a:r>
            <a:endParaRPr lang="en-GB" dirty="0"/>
          </a:p>
        </p:txBody>
      </p:sp>
      <p:sp>
        <p:nvSpPr>
          <p:cNvPr id="68" name="Picture Placeholder 5">
            <a:extLst>
              <a:ext uri="{FF2B5EF4-FFF2-40B4-BE49-F238E27FC236}">
                <a16:creationId xmlns:a16="http://schemas.microsoft.com/office/drawing/2014/main" id="{25511A99-462F-7440-AD0B-B4CFCBCAA04F}"/>
              </a:ext>
            </a:extLst>
          </p:cNvPr>
          <p:cNvSpPr>
            <a:spLocks noGrp="1"/>
          </p:cNvSpPr>
          <p:nvPr>
            <p:ph type="pic" sz="quarter" idx="18"/>
          </p:nvPr>
        </p:nvSpPr>
        <p:spPr>
          <a:xfrm>
            <a:off x="3695226" y="3253562"/>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75" name="Round Single Corner Rectangle 37">
            <a:extLst>
              <a:ext uri="{FF2B5EF4-FFF2-40B4-BE49-F238E27FC236}">
                <a16:creationId xmlns:a16="http://schemas.microsoft.com/office/drawing/2014/main" id="{95ACDB04-DA52-504C-902A-D6F05D9F5CE8}"/>
              </a:ext>
            </a:extLst>
          </p:cNvPr>
          <p:cNvSpPr/>
          <p:nvPr userDrawn="1"/>
        </p:nvSpPr>
        <p:spPr>
          <a:xfrm>
            <a:off x="5580154"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6" name="Text Placeholder 23">
            <a:extLst>
              <a:ext uri="{FF2B5EF4-FFF2-40B4-BE49-F238E27FC236}">
                <a16:creationId xmlns:a16="http://schemas.microsoft.com/office/drawing/2014/main" id="{6D6FF3A1-7F9E-504E-BA90-15181976F1FD}"/>
              </a:ext>
            </a:extLst>
          </p:cNvPr>
          <p:cNvSpPr>
            <a:spLocks noGrp="1"/>
          </p:cNvSpPr>
          <p:nvPr>
            <p:ph type="body" sz="quarter" idx="11" hasCustomPrompt="1"/>
          </p:nvPr>
        </p:nvSpPr>
        <p:spPr>
          <a:xfrm>
            <a:off x="5995035" y="1254737"/>
            <a:ext cx="2751709" cy="3471250"/>
          </a:xfrm>
          <a:prstGeom prst="rect">
            <a:avLst/>
          </a:prstGeom>
        </p:spPr>
        <p:txBody>
          <a:bodyPr lIns="0" tIns="0" rIns="0" bIns="0" numCol="1" spcCol="36000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77" name="Text Placeholder 23">
            <a:extLst>
              <a:ext uri="{FF2B5EF4-FFF2-40B4-BE49-F238E27FC236}">
                <a16:creationId xmlns:a16="http://schemas.microsoft.com/office/drawing/2014/main" id="{6073CD2D-1CDC-164D-AB05-7BA846704F92}"/>
              </a:ext>
            </a:extLst>
          </p:cNvPr>
          <p:cNvSpPr>
            <a:spLocks noGrp="1"/>
          </p:cNvSpPr>
          <p:nvPr>
            <p:ph type="body" sz="quarter" idx="13" hasCustomPrompt="1"/>
          </p:nvPr>
        </p:nvSpPr>
        <p:spPr>
          <a:xfrm>
            <a:off x="5984404" y="738966"/>
            <a:ext cx="2759480"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79" name="Picture Placeholder 5">
            <a:extLst>
              <a:ext uri="{FF2B5EF4-FFF2-40B4-BE49-F238E27FC236}">
                <a16:creationId xmlns:a16="http://schemas.microsoft.com/office/drawing/2014/main" id="{FF947450-B967-C140-966F-573DBC37BA0B}"/>
              </a:ext>
            </a:extLst>
          </p:cNvPr>
          <p:cNvSpPr>
            <a:spLocks noGrp="1"/>
          </p:cNvSpPr>
          <p:nvPr>
            <p:ph type="pic" sz="quarter" idx="22"/>
          </p:nvPr>
        </p:nvSpPr>
        <p:spPr>
          <a:xfrm>
            <a:off x="3695226" y="1254736"/>
            <a:ext cx="1472424" cy="1472425"/>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81" name="Rectangle 80">
            <a:extLst>
              <a:ext uri="{FF2B5EF4-FFF2-40B4-BE49-F238E27FC236}">
                <a16:creationId xmlns:a16="http://schemas.microsoft.com/office/drawing/2014/main" id="{5C171937-31B5-234C-88F0-DFB9081B0F50}"/>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82" name="Title 1">
            <a:extLst>
              <a:ext uri="{FF2B5EF4-FFF2-40B4-BE49-F238E27FC236}">
                <a16:creationId xmlns:a16="http://schemas.microsoft.com/office/drawing/2014/main" id="{E8671E86-42FF-0840-9B5B-F2D1326E9A4F}"/>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grpSp>
        <p:nvGrpSpPr>
          <p:cNvPr id="17" name="Group 16">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8" name="Freeform 17">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
        <p:nvSpPr>
          <p:cNvPr id="53" name="Text Placeholder 2"/>
          <p:cNvSpPr>
            <a:spLocks noGrp="1"/>
          </p:cNvSpPr>
          <p:nvPr>
            <p:ph type="body" sz="quarter" idx="17" hasCustomPrompt="1"/>
          </p:nvPr>
        </p:nvSpPr>
        <p:spPr>
          <a:xfrm>
            <a:off x="407885" y="1204176"/>
            <a:ext cx="2886854" cy="3475936"/>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388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8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id with picture">
    <p:spTree>
      <p:nvGrpSpPr>
        <p:cNvPr id="1" name=""/>
        <p:cNvGrpSpPr/>
        <p:nvPr/>
      </p:nvGrpSpPr>
      <p:grpSpPr>
        <a:xfrm>
          <a:off x="0" y="0"/>
          <a:ext cx="0" cy="0"/>
          <a:chOff x="0" y="0"/>
          <a:chExt cx="0" cy="0"/>
        </a:xfrm>
      </p:grpSpPr>
      <p:sp>
        <p:nvSpPr>
          <p:cNvPr id="109" name="Picture Placeholder 5">
            <a:extLst>
              <a:ext uri="{FF2B5EF4-FFF2-40B4-BE49-F238E27FC236}">
                <a16:creationId xmlns:a16="http://schemas.microsoft.com/office/drawing/2014/main" id="{192EF250-5A03-6141-9354-39D2CB29CB21}"/>
              </a:ext>
            </a:extLst>
          </p:cNvPr>
          <p:cNvSpPr>
            <a:spLocks noGrp="1"/>
          </p:cNvSpPr>
          <p:nvPr>
            <p:ph type="pic" sz="quarter" idx="16"/>
          </p:nvPr>
        </p:nvSpPr>
        <p:spPr>
          <a:xfrm>
            <a:off x="-1" y="2571747"/>
            <a:ext cx="5391167" cy="2571749"/>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32169"/>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6"/>
            <a:ext cx="1343408" cy="1928258"/>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grpSp>
        <p:nvGrpSpPr>
          <p:cNvPr id="21" name="Group 20">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2" name="Freeform 21">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350611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Grid with text">
    <p:spTree>
      <p:nvGrpSpPr>
        <p:cNvPr id="1" name=""/>
        <p:cNvGrpSpPr/>
        <p:nvPr/>
      </p:nvGrpSpPr>
      <p:grpSpPr>
        <a:xfrm>
          <a:off x="0" y="0"/>
          <a:ext cx="0" cy="0"/>
          <a:chOff x="0" y="0"/>
          <a:chExt cx="0" cy="0"/>
        </a:xfrm>
      </p:grpSpPr>
      <p:sp>
        <p:nvSpPr>
          <p:cNvPr id="85" name="Round Single Corner Rectangle 37">
            <a:extLst>
              <a:ext uri="{FF2B5EF4-FFF2-40B4-BE49-F238E27FC236}">
                <a16:creationId xmlns:a16="http://schemas.microsoft.com/office/drawing/2014/main" id="{669320EC-8970-B545-ADFB-5216EC03B96B}"/>
              </a:ext>
            </a:extLst>
          </p:cNvPr>
          <p:cNvSpPr/>
          <p:nvPr userDrawn="1"/>
        </p:nvSpPr>
        <p:spPr>
          <a:xfrm>
            <a:off x="3526392" y="0"/>
            <a:ext cx="1872343" cy="257174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86" name="Round Single Corner Rectangle 37">
            <a:extLst>
              <a:ext uri="{FF2B5EF4-FFF2-40B4-BE49-F238E27FC236}">
                <a16:creationId xmlns:a16="http://schemas.microsoft.com/office/drawing/2014/main" id="{1253C231-A147-CB4B-8BCE-65FEA10CE673}"/>
              </a:ext>
            </a:extLst>
          </p:cNvPr>
          <p:cNvSpPr/>
          <p:nvPr userDrawn="1"/>
        </p:nvSpPr>
        <p:spPr>
          <a:xfrm>
            <a:off x="5398735" y="0"/>
            <a:ext cx="1865065"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pic>
        <p:nvPicPr>
          <p:cNvPr id="97" name="Graphic 96">
            <a:extLst>
              <a:ext uri="{FF2B5EF4-FFF2-40B4-BE49-F238E27FC236}">
                <a16:creationId xmlns:a16="http://schemas.microsoft.com/office/drawing/2014/main" id="{A6C21796-964E-E345-8E7C-7006C980FA55}"/>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8056456" y="281206"/>
            <a:ext cx="816407" cy="171875"/>
          </a:xfrm>
          <a:prstGeom prst="rect">
            <a:avLst/>
          </a:prstGeom>
        </p:spPr>
      </p:pic>
      <p:sp>
        <p:nvSpPr>
          <p:cNvPr id="102" name="Title 1">
            <a:extLst>
              <a:ext uri="{FF2B5EF4-FFF2-40B4-BE49-F238E27FC236}">
                <a16:creationId xmlns:a16="http://schemas.microsoft.com/office/drawing/2014/main" id="{0869AB3E-7203-DA41-872A-25906AF4A8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103" name="Rectangle 102">
            <a:extLst>
              <a:ext uri="{FF2B5EF4-FFF2-40B4-BE49-F238E27FC236}">
                <a16:creationId xmlns:a16="http://schemas.microsoft.com/office/drawing/2014/main" id="{3BEBDD5B-B4FA-9E4B-8720-78E4522536E6}"/>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4" name="Text Placeholder 23">
            <a:extLst>
              <a:ext uri="{FF2B5EF4-FFF2-40B4-BE49-F238E27FC236}">
                <a16:creationId xmlns:a16="http://schemas.microsoft.com/office/drawing/2014/main" id="{8BAFB0BB-8F18-C844-BB4B-E10A6C13BF7D}"/>
              </a:ext>
            </a:extLst>
          </p:cNvPr>
          <p:cNvSpPr>
            <a:spLocks noGrp="1"/>
          </p:cNvSpPr>
          <p:nvPr>
            <p:ph type="body" sz="quarter" idx="14" hasCustomPrompt="1"/>
          </p:nvPr>
        </p:nvSpPr>
        <p:spPr>
          <a:xfrm>
            <a:off x="390476" y="1254736"/>
            <a:ext cx="2754034" cy="956836"/>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05" name="Text Placeholder 23">
            <a:extLst>
              <a:ext uri="{FF2B5EF4-FFF2-40B4-BE49-F238E27FC236}">
                <a16:creationId xmlns:a16="http://schemas.microsoft.com/office/drawing/2014/main" id="{4A0FDF7C-0B5A-3E45-B0E1-5625C944B87F}"/>
              </a:ext>
            </a:extLst>
          </p:cNvPr>
          <p:cNvSpPr>
            <a:spLocks noGrp="1"/>
          </p:cNvSpPr>
          <p:nvPr>
            <p:ph type="body" sz="quarter" idx="15" hasCustomPrompt="1"/>
          </p:nvPr>
        </p:nvSpPr>
        <p:spPr>
          <a:xfrm>
            <a:off x="392782" y="738966"/>
            <a:ext cx="2749139"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a:t>
            </a:r>
            <a:r>
              <a:rPr lang="en-GB" dirty="0"/>
              <a:t>Title</a:t>
            </a:r>
          </a:p>
        </p:txBody>
      </p:sp>
      <p:sp>
        <p:nvSpPr>
          <p:cNvPr id="106" name="Rectangle 105">
            <a:extLst>
              <a:ext uri="{FF2B5EF4-FFF2-40B4-BE49-F238E27FC236}">
                <a16:creationId xmlns:a16="http://schemas.microsoft.com/office/drawing/2014/main" id="{CA7C25DF-0A71-124C-87C9-4F1A37D6B802}"/>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107" name="Title 1">
            <a:extLst>
              <a:ext uri="{FF2B5EF4-FFF2-40B4-BE49-F238E27FC236}">
                <a16:creationId xmlns:a16="http://schemas.microsoft.com/office/drawing/2014/main" id="{D08C623F-63AD-B84A-90EB-DE1EE591A2F1}"/>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113" name="Text Placeholder 23">
            <a:extLst>
              <a:ext uri="{FF2B5EF4-FFF2-40B4-BE49-F238E27FC236}">
                <a16:creationId xmlns:a16="http://schemas.microsoft.com/office/drawing/2014/main" id="{6ED590AD-BF08-A344-842E-668098BD5A7A}"/>
              </a:ext>
            </a:extLst>
          </p:cNvPr>
          <p:cNvSpPr>
            <a:spLocks noGrp="1"/>
          </p:cNvSpPr>
          <p:nvPr>
            <p:ph type="body" sz="quarter" idx="19" hasCustomPrompt="1"/>
          </p:nvPr>
        </p:nvSpPr>
        <p:spPr>
          <a:xfrm>
            <a:off x="3791440" y="444129"/>
            <a:ext cx="1343408" cy="1916299"/>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15" name="Picture Placeholder 5">
            <a:extLst>
              <a:ext uri="{FF2B5EF4-FFF2-40B4-BE49-F238E27FC236}">
                <a16:creationId xmlns:a16="http://schemas.microsoft.com/office/drawing/2014/main" id="{D67E4ED9-CA06-C54F-B200-0C7A721E8BDA}"/>
              </a:ext>
            </a:extLst>
          </p:cNvPr>
          <p:cNvSpPr>
            <a:spLocks noGrp="1"/>
          </p:cNvSpPr>
          <p:nvPr>
            <p:ph type="pic" sz="quarter" idx="21"/>
          </p:nvPr>
        </p:nvSpPr>
        <p:spPr>
          <a:xfrm>
            <a:off x="7262936" y="2571747"/>
            <a:ext cx="1881064" cy="2571749"/>
          </a:xfrm>
          <a:prstGeom prst="rect">
            <a:avLst/>
          </a:prstGeom>
          <a:solidFill>
            <a:schemeClr val="bg1">
              <a:lumMod val="95000"/>
              <a:alpha val="50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117" name="Text Placeholder 23">
            <a:extLst>
              <a:ext uri="{FF2B5EF4-FFF2-40B4-BE49-F238E27FC236}">
                <a16:creationId xmlns:a16="http://schemas.microsoft.com/office/drawing/2014/main" id="{D78A30DF-0F0E-114B-935E-9F498C67A882}"/>
              </a:ext>
            </a:extLst>
          </p:cNvPr>
          <p:cNvSpPr>
            <a:spLocks noGrp="1"/>
          </p:cNvSpPr>
          <p:nvPr>
            <p:ph type="body" sz="quarter" idx="22" hasCustomPrompt="1"/>
          </p:nvPr>
        </p:nvSpPr>
        <p:spPr>
          <a:xfrm>
            <a:off x="5669541" y="432168"/>
            <a:ext cx="1330979" cy="1928260"/>
          </a:xfrm>
          <a:prstGeom prst="rect">
            <a:avLst/>
          </a:prstGeom>
        </p:spPr>
        <p:txBody>
          <a:bodyPr lIns="0" tIns="0" rIns="0" bIns="0" numCol="1" spcCol="360000" anchor="t" anchorCtr="0"/>
          <a:lstStyle>
            <a:lvl1pPr marL="4763" indent="-4763">
              <a:spcBef>
                <a:spcPts val="0"/>
              </a:spcBef>
              <a:spcAft>
                <a:spcPts val="500"/>
              </a:spcAft>
              <a:buNone/>
              <a:tabLst/>
              <a:defRPr sz="12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18" name="Round Single Corner Rectangle 37">
            <a:extLst>
              <a:ext uri="{FF2B5EF4-FFF2-40B4-BE49-F238E27FC236}">
                <a16:creationId xmlns:a16="http://schemas.microsoft.com/office/drawing/2014/main" id="{82ADF391-69CC-5F4A-BBFC-8D091BBA38E6}"/>
              </a:ext>
            </a:extLst>
          </p:cNvPr>
          <p:cNvSpPr/>
          <p:nvPr userDrawn="1"/>
        </p:nvSpPr>
        <p:spPr>
          <a:xfrm>
            <a:off x="7262357" y="0"/>
            <a:ext cx="1881644" cy="2571747"/>
          </a:xfrm>
          <a:prstGeom prst="round1Rect">
            <a:avLst>
              <a:gd name="adj" fmla="val 0"/>
            </a:avLst>
          </a:prstGeom>
          <a:gradFill>
            <a:gsLst>
              <a:gs pos="0">
                <a:schemeClr val="tx1">
                  <a:lumMod val="75000"/>
                  <a:lumOff val="25000"/>
                  <a:alpha val="80000"/>
                </a:schemeClr>
              </a:gs>
              <a:gs pos="100000">
                <a:schemeClr val="tx1">
                  <a:lumMod val="90000"/>
                  <a:lumOff val="10000"/>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19" name="Round Single Corner Rectangle 37">
            <a:extLst>
              <a:ext uri="{FF2B5EF4-FFF2-40B4-BE49-F238E27FC236}">
                <a16:creationId xmlns:a16="http://schemas.microsoft.com/office/drawing/2014/main" id="{1615EB91-883D-B849-A5EF-8F541144E1FD}"/>
              </a:ext>
            </a:extLst>
          </p:cNvPr>
          <p:cNvSpPr/>
          <p:nvPr userDrawn="1"/>
        </p:nvSpPr>
        <p:spPr>
          <a:xfrm>
            <a:off x="5397870" y="2571745"/>
            <a:ext cx="1865065" cy="2581089"/>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20" name="Text Placeholder 23">
            <a:extLst>
              <a:ext uri="{FF2B5EF4-FFF2-40B4-BE49-F238E27FC236}">
                <a16:creationId xmlns:a16="http://schemas.microsoft.com/office/drawing/2014/main" id="{5B520C5D-BE6C-B14E-9562-99F38657FA7B}"/>
              </a:ext>
            </a:extLst>
          </p:cNvPr>
          <p:cNvSpPr>
            <a:spLocks noGrp="1"/>
          </p:cNvSpPr>
          <p:nvPr>
            <p:ph type="body" sz="quarter" idx="23" hasCustomPrompt="1"/>
          </p:nvPr>
        </p:nvSpPr>
        <p:spPr>
          <a:xfrm>
            <a:off x="5667712" y="3003914"/>
            <a:ext cx="1343408" cy="1928260"/>
          </a:xfrm>
          <a:prstGeom prst="rect">
            <a:avLst/>
          </a:prstGeom>
        </p:spPr>
        <p:txBody>
          <a:bodyPr lIns="0" tIns="0" rIns="0" bIns="0" numCol="1" spcCol="360000"/>
          <a:lstStyle>
            <a:lvl1pPr marL="4763" indent="-4763" algn="ctr">
              <a:spcBef>
                <a:spcPts val="0"/>
              </a:spcBef>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21" name="Round Single Corner Rectangle 37">
            <a:extLst>
              <a:ext uri="{FF2B5EF4-FFF2-40B4-BE49-F238E27FC236}">
                <a16:creationId xmlns:a16="http://schemas.microsoft.com/office/drawing/2014/main" id="{1253C231-A147-CB4B-8BCE-65FEA10CE673}"/>
              </a:ext>
            </a:extLst>
          </p:cNvPr>
          <p:cNvSpPr/>
          <p:nvPr userDrawn="1"/>
        </p:nvSpPr>
        <p:spPr>
          <a:xfrm>
            <a:off x="1" y="2571745"/>
            <a:ext cx="5390592" cy="2571747"/>
          </a:xfrm>
          <a:prstGeom prst="round1Rect">
            <a:avLst>
              <a:gd name="adj" fmla="val 0"/>
            </a:avLst>
          </a:prstGeom>
          <a:solidFill>
            <a:srgbClr val="EEEFE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22" name="Text Placeholder 23">
            <a:extLst>
              <a:ext uri="{FF2B5EF4-FFF2-40B4-BE49-F238E27FC236}">
                <a16:creationId xmlns:a16="http://schemas.microsoft.com/office/drawing/2014/main" id="{D78A30DF-0F0E-114B-935E-9F498C67A882}"/>
              </a:ext>
            </a:extLst>
          </p:cNvPr>
          <p:cNvSpPr>
            <a:spLocks noGrp="1"/>
          </p:cNvSpPr>
          <p:nvPr>
            <p:ph type="body" sz="quarter" idx="25" hasCustomPrompt="1"/>
          </p:nvPr>
        </p:nvSpPr>
        <p:spPr>
          <a:xfrm>
            <a:off x="402191" y="3003913"/>
            <a:ext cx="4725121" cy="1928260"/>
          </a:xfrm>
          <a:prstGeom prst="rect">
            <a:avLst/>
          </a:prstGeom>
        </p:spPr>
        <p:txBody>
          <a:bodyPr lIns="0" tIns="0" rIns="0" bIns="0" numCol="1" spcCol="360000" anchor="t" anchorCtr="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grpSp>
        <p:nvGrpSpPr>
          <p:cNvPr id="23" name="Group 22">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4" name="Freeform 23">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34139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6"/>
                                        </p:tgtEl>
                                        <p:attrNameLst>
                                          <p:attrName>style.visibility</p:attrName>
                                        </p:attrNameLst>
                                      </p:cBhvr>
                                      <p:to>
                                        <p:strVal val="visible"/>
                                      </p:to>
                                    </p:set>
                                    <p:animEffect transition="in" filter="wipe(left)">
                                      <p:cBhvr>
                                        <p:cTn id="11"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6"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entral Bar ">
    <p:spTree>
      <p:nvGrpSpPr>
        <p:cNvPr id="1" name=""/>
        <p:cNvGrpSpPr/>
        <p:nvPr/>
      </p:nvGrpSpPr>
      <p:grpSpPr>
        <a:xfrm>
          <a:off x="0" y="0"/>
          <a:ext cx="0" cy="0"/>
          <a:chOff x="0" y="0"/>
          <a:chExt cx="0" cy="0"/>
        </a:xfrm>
      </p:grpSpPr>
      <p:sp>
        <p:nvSpPr>
          <p:cNvPr id="46" name="Picture Placeholder 5">
            <a:extLst>
              <a:ext uri="{FF2B5EF4-FFF2-40B4-BE49-F238E27FC236}">
                <a16:creationId xmlns:a16="http://schemas.microsoft.com/office/drawing/2014/main" id="{B1912D1A-5349-F241-AD65-C41FF166EA7A}"/>
              </a:ext>
            </a:extLst>
          </p:cNvPr>
          <p:cNvSpPr>
            <a:spLocks noGrp="1"/>
          </p:cNvSpPr>
          <p:nvPr>
            <p:ph type="pic" sz="quarter" idx="16"/>
          </p:nvPr>
        </p:nvSpPr>
        <p:spPr>
          <a:xfrm>
            <a:off x="1828800" y="1935465"/>
            <a:ext cx="3655749"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r>
              <a:rPr lang="en-GB" dirty="0"/>
              <a:t>Click icon to add picture</a:t>
            </a:r>
          </a:p>
        </p:txBody>
      </p:sp>
      <p:sp>
        <p:nvSpPr>
          <p:cNvPr id="45" name="Round Single Corner Rectangle 37">
            <a:extLst>
              <a:ext uri="{FF2B5EF4-FFF2-40B4-BE49-F238E27FC236}">
                <a16:creationId xmlns:a16="http://schemas.microsoft.com/office/drawing/2014/main" id="{F5CED0B1-9F88-1240-8BB6-81C142D36793}"/>
              </a:ext>
            </a:extLst>
          </p:cNvPr>
          <p:cNvSpPr/>
          <p:nvPr userDrawn="1"/>
        </p:nvSpPr>
        <p:spPr>
          <a:xfrm>
            <a:off x="0"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39" name="Rectangle 38">
            <a:extLst>
              <a:ext uri="{FF2B5EF4-FFF2-40B4-BE49-F238E27FC236}">
                <a16:creationId xmlns:a16="http://schemas.microsoft.com/office/drawing/2014/main" id="{25C94639-9B16-0448-8F96-A4012BBBA20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0" name="Text Placeholder 23">
            <a:extLst>
              <a:ext uri="{FF2B5EF4-FFF2-40B4-BE49-F238E27FC236}">
                <a16:creationId xmlns:a16="http://schemas.microsoft.com/office/drawing/2014/main" id="{0B4646DD-396F-6842-85F0-A8399C8C38DA}"/>
              </a:ext>
            </a:extLst>
          </p:cNvPr>
          <p:cNvSpPr>
            <a:spLocks noGrp="1"/>
          </p:cNvSpPr>
          <p:nvPr>
            <p:ph type="body" sz="quarter" idx="14" hasCustomPrompt="1"/>
          </p:nvPr>
        </p:nvSpPr>
        <p:spPr>
          <a:xfrm>
            <a:off x="390476" y="1254736"/>
            <a:ext cx="8348712" cy="541751"/>
          </a:xfrm>
          <a:prstGeom prst="rect">
            <a:avLst/>
          </a:prstGeom>
        </p:spPr>
        <p:txBody>
          <a:bodyPr lIns="0" tIns="0" rIns="0" bIns="0" numCol="1" spcCol="360000"/>
          <a:lstStyle>
            <a:lvl1pPr marL="3175" indent="-3175">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41" name="Text Placeholder 23">
            <a:extLst>
              <a:ext uri="{FF2B5EF4-FFF2-40B4-BE49-F238E27FC236}">
                <a16:creationId xmlns:a16="http://schemas.microsoft.com/office/drawing/2014/main" id="{7EACEFEA-16C7-F441-AFD4-C57D31D76C21}"/>
              </a:ext>
            </a:extLst>
          </p:cNvPr>
          <p:cNvSpPr>
            <a:spLocks noGrp="1"/>
          </p:cNvSpPr>
          <p:nvPr>
            <p:ph type="body" sz="quarter" idx="15" hasCustomPrompt="1"/>
          </p:nvPr>
        </p:nvSpPr>
        <p:spPr>
          <a:xfrm>
            <a:off x="392782" y="738966"/>
            <a:ext cx="6929248" cy="346503"/>
          </a:xfrm>
          <a:prstGeom prst="rect">
            <a:avLst/>
          </a:prstGeom>
        </p:spPr>
        <p:txBody>
          <a:bodyPr lIns="0" tIns="0" rIns="0" bIns="0"/>
          <a:lstStyle>
            <a:lvl1pPr marL="3175" indent="-3175">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42" name="Rectangle 41">
            <a:extLst>
              <a:ext uri="{FF2B5EF4-FFF2-40B4-BE49-F238E27FC236}">
                <a16:creationId xmlns:a16="http://schemas.microsoft.com/office/drawing/2014/main" id="{5CA1CCC8-86B1-FB4D-90C1-0F19782BEC81}"/>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3" name="Title 1">
            <a:extLst>
              <a:ext uri="{FF2B5EF4-FFF2-40B4-BE49-F238E27FC236}">
                <a16:creationId xmlns:a16="http://schemas.microsoft.com/office/drawing/2014/main" id="{AC512970-A601-6943-A195-478AFB5CBC26}"/>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9" name="Round Single Corner Rectangle 37">
            <a:extLst>
              <a:ext uri="{FF2B5EF4-FFF2-40B4-BE49-F238E27FC236}">
                <a16:creationId xmlns:a16="http://schemas.microsoft.com/office/drawing/2014/main" id="{86E2F4E9-EA38-DF4A-A255-10CBEC033E24}"/>
              </a:ext>
            </a:extLst>
          </p:cNvPr>
          <p:cNvSpPr/>
          <p:nvPr userDrawn="1"/>
        </p:nvSpPr>
        <p:spPr>
          <a:xfrm>
            <a:off x="5484549" y="1935464"/>
            <a:ext cx="1830649" cy="1832527"/>
          </a:xfrm>
          <a:prstGeom prst="round1Rect">
            <a:avLst>
              <a:gd name="adj" fmla="val 0"/>
            </a:avLst>
          </a:prstGeom>
          <a:gradFill>
            <a:gsLst>
              <a:gs pos="0">
                <a:schemeClr val="accent2"/>
              </a:gs>
              <a:gs pos="99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2" name="Picture Placeholder 5">
            <a:extLst>
              <a:ext uri="{FF2B5EF4-FFF2-40B4-BE49-F238E27FC236}">
                <a16:creationId xmlns:a16="http://schemas.microsoft.com/office/drawing/2014/main" id="{FE48660B-D801-8D4E-B14D-C9CB943C7B3D}"/>
              </a:ext>
            </a:extLst>
          </p:cNvPr>
          <p:cNvSpPr>
            <a:spLocks noGrp="1"/>
          </p:cNvSpPr>
          <p:nvPr>
            <p:ph type="pic" sz="quarter" idx="17"/>
          </p:nvPr>
        </p:nvSpPr>
        <p:spPr>
          <a:xfrm>
            <a:off x="7313349" y="1935465"/>
            <a:ext cx="1825100" cy="1832400"/>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55" name="Text Placeholder 23">
            <a:extLst>
              <a:ext uri="{FF2B5EF4-FFF2-40B4-BE49-F238E27FC236}">
                <a16:creationId xmlns:a16="http://schemas.microsoft.com/office/drawing/2014/main" id="{A43F8FBA-3069-D243-BD3C-EC26E91106A2}"/>
              </a:ext>
            </a:extLst>
          </p:cNvPr>
          <p:cNvSpPr>
            <a:spLocks noGrp="1"/>
          </p:cNvSpPr>
          <p:nvPr>
            <p:ph type="body" sz="quarter" idx="18" hasCustomPrompt="1"/>
          </p:nvPr>
        </p:nvSpPr>
        <p:spPr>
          <a:xfrm>
            <a:off x="5720205" y="2335482"/>
            <a:ext cx="1361079"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59" name="Text Placeholder 23">
            <a:extLst>
              <a:ext uri="{FF2B5EF4-FFF2-40B4-BE49-F238E27FC236}">
                <a16:creationId xmlns:a16="http://schemas.microsoft.com/office/drawing/2014/main" id="{C2C74D0F-BDEE-DF47-81D1-0810449713E0}"/>
              </a:ext>
            </a:extLst>
          </p:cNvPr>
          <p:cNvSpPr>
            <a:spLocks noGrp="1"/>
          </p:cNvSpPr>
          <p:nvPr>
            <p:ph type="body" sz="quarter" idx="21" hasCustomPrompt="1"/>
          </p:nvPr>
        </p:nvSpPr>
        <p:spPr>
          <a:xfrm>
            <a:off x="390476" y="4003253"/>
            <a:ext cx="8348712" cy="718082"/>
          </a:xfrm>
          <a:prstGeom prst="rect">
            <a:avLst/>
          </a:prstGeom>
        </p:spPr>
        <p:txBody>
          <a:bodyPr lIns="0" tIns="0" rIns="0" bIns="0" numCol="2" spcCol="360000"/>
          <a:lstStyle>
            <a:lvl1pPr marL="3175" indent="-3175">
              <a:spcBef>
                <a:spcPts val="0"/>
              </a:spcBef>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9" name="Text Placeholder 23">
            <a:extLst>
              <a:ext uri="{FF2B5EF4-FFF2-40B4-BE49-F238E27FC236}">
                <a16:creationId xmlns:a16="http://schemas.microsoft.com/office/drawing/2014/main" id="{D1052F3C-F59D-DF46-B5EE-AF5A56C9418B}"/>
              </a:ext>
            </a:extLst>
          </p:cNvPr>
          <p:cNvSpPr>
            <a:spLocks noGrp="1"/>
          </p:cNvSpPr>
          <p:nvPr>
            <p:ph type="body" sz="quarter" idx="22" hasCustomPrompt="1"/>
          </p:nvPr>
        </p:nvSpPr>
        <p:spPr>
          <a:xfrm>
            <a:off x="416688" y="2335482"/>
            <a:ext cx="1168455" cy="1138227"/>
          </a:xfrm>
          <a:prstGeom prst="rect">
            <a:avLst/>
          </a:prstGeom>
        </p:spPr>
        <p:txBody>
          <a:bodyPr lIns="0" tIns="0" rIns="0" bIns="0" numCol="1" spcCol="360000"/>
          <a:lstStyle>
            <a:lvl1pPr marL="3175" indent="-3175">
              <a:spcBef>
                <a:spcPts val="0"/>
              </a:spcBef>
              <a:spcAft>
                <a:spcPts val="500"/>
              </a:spcAft>
              <a:buNone/>
              <a:tabLst/>
              <a:defRPr sz="12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pic>
        <p:nvPicPr>
          <p:cNvPr id="17" name="Picture 16"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6409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left)">
                                      <p:cBhvr>
                                        <p:cTn id="1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ssage Box / photo">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312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Message box and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a:t>
            </a:r>
            <a:r>
              <a:rPr lang="en-GB" dirty="0"/>
              <a:t>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4226883" y="653904"/>
            <a:ext cx="4018883" cy="346503"/>
          </a:xfrm>
          <a:prstGeom prst="rect">
            <a:avLst/>
          </a:prstGeom>
        </p:spPr>
        <p:txBody>
          <a:bodyPr lIns="0" tIns="0" rIns="0" bIns="0"/>
          <a:lstStyle>
            <a:lvl1pPr marL="3175" indent="-3175">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a:t>
            </a:r>
            <a:r>
              <a:rPr lang="en-GB" dirty="0"/>
              <a:t>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4226882" y="1204176"/>
            <a:ext cx="4018883"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229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 teal 2/3 text">
    <p:spTree>
      <p:nvGrpSpPr>
        <p:cNvPr id="1" name=""/>
        <p:cNvGrpSpPr/>
        <p:nvPr/>
      </p:nvGrpSpPr>
      <p:grpSpPr>
        <a:xfrm>
          <a:off x="0" y="0"/>
          <a:ext cx="0" cy="0"/>
          <a:chOff x="0" y="0"/>
          <a:chExt cx="0" cy="0"/>
        </a:xfrm>
      </p:grpSpPr>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2" y="0"/>
            <a:ext cx="2880000"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140317" cy="346503"/>
          </a:xfrm>
          <a:prstGeom prst="rect">
            <a:avLst/>
          </a:prstGeom>
        </p:spPr>
        <p:txBody>
          <a:bodyPr lIns="0" tIns="0" rIns="0" bIns="0"/>
          <a:lstStyle>
            <a:lvl1pPr marL="3175" indent="-3175">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a:t>
            </a:r>
            <a:r>
              <a:rPr lang="en-GB" dirty="0"/>
              <a:t>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140317" cy="346503"/>
          </a:xfrm>
          <a:prstGeom prst="rect">
            <a:avLst/>
          </a:prstGeom>
        </p:spPr>
        <p:txBody>
          <a:bodyPr lIns="0" tIns="0" rIns="0" bIns="0"/>
          <a:lstStyle>
            <a:lvl1pPr marL="3175" indent="-3175">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9" name="Text Placeholder 23">
            <a:extLst>
              <a:ext uri="{FF2B5EF4-FFF2-40B4-BE49-F238E27FC236}">
                <a16:creationId xmlns:a16="http://schemas.microsoft.com/office/drawing/2014/main" id="{E5204E96-50F6-7846-B57C-47CDDB6B6085}"/>
              </a:ext>
            </a:extLst>
          </p:cNvPr>
          <p:cNvSpPr>
            <a:spLocks noGrp="1"/>
          </p:cNvSpPr>
          <p:nvPr>
            <p:ph type="body" sz="quarter" idx="12" hasCustomPrompt="1"/>
          </p:nvPr>
        </p:nvSpPr>
        <p:spPr>
          <a:xfrm>
            <a:off x="3526973" y="653904"/>
            <a:ext cx="5264228" cy="346503"/>
          </a:xfrm>
          <a:prstGeom prst="rect">
            <a:avLst/>
          </a:prstGeom>
        </p:spPr>
        <p:txBody>
          <a:bodyPr lIns="0" tIns="0" rIns="0" bIns="0"/>
          <a:lstStyle>
            <a:lvl1pPr marL="3175" indent="-3175">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a:t>
            </a:r>
            <a:r>
              <a:rPr lang="en-GB" dirty="0"/>
              <a:t>Slide Title</a:t>
            </a:r>
          </a:p>
        </p:txBody>
      </p:sp>
      <p:pic>
        <p:nvPicPr>
          <p:cNvPr id="11" name="Picture 10" descr="Price Bailey logo"/>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
        <p:nvSpPr>
          <p:cNvPr id="12" name="Text Placeholder 2"/>
          <p:cNvSpPr>
            <a:spLocks noGrp="1"/>
          </p:cNvSpPr>
          <p:nvPr>
            <p:ph type="body" sz="quarter" idx="17" hasCustomPrompt="1"/>
          </p:nvPr>
        </p:nvSpPr>
        <p:spPr>
          <a:xfrm>
            <a:off x="3526972" y="1204176"/>
            <a:ext cx="5264228" cy="3521812"/>
          </a:xfrm>
          <a:prstGeom prst="rect">
            <a:avLst/>
          </a:prstGeom>
        </p:spPr>
        <p:txBody>
          <a:bodyPr/>
          <a:lstStyle>
            <a:lvl1pPr marL="228600" indent="-228600">
              <a:buClr>
                <a:schemeClr val="accent3"/>
              </a:buClr>
              <a:buFont typeface="Wingdings" panose="05000000000000000000" pitchFamily="2" charset="2"/>
              <a:buChar char="§"/>
              <a:defRPr sz="1600">
                <a:latin typeface="+mj-lt"/>
              </a:defRPr>
            </a:lvl1pPr>
            <a:lvl2pPr marL="541338" indent="-274638">
              <a:buClr>
                <a:schemeClr val="accent3"/>
              </a:buClr>
              <a:buFont typeface="Wingdings" panose="05000000000000000000" pitchFamily="2" charset="2"/>
              <a:buChar char="§"/>
              <a:defRPr sz="1400">
                <a:latin typeface="+mj-lt"/>
              </a:defRPr>
            </a:lvl2pPr>
            <a:lvl3pPr marL="898525" indent="-357188">
              <a:buClr>
                <a:schemeClr val="accent3"/>
              </a:buClr>
              <a:buFont typeface="Wingdings" panose="05000000000000000000" pitchFamily="2" charset="2"/>
              <a:buChar char="§"/>
              <a:defRPr sz="1200"/>
            </a:lvl3pPr>
            <a:lvl4pPr>
              <a:defRPr/>
            </a:lvl4pPr>
            <a:lvl5pPr>
              <a:defRPr/>
            </a:lvl5pPr>
          </a:lstStyle>
          <a:p>
            <a:pPr lvl="0"/>
            <a:r>
              <a:rPr lang="en-US" dirty="0" smtClean="0"/>
              <a:t>Add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33787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ube Map ">
    <p:spTree>
      <p:nvGrpSpPr>
        <p:cNvPr id="1" name=""/>
        <p:cNvGrpSpPr/>
        <p:nvPr/>
      </p:nvGrpSpPr>
      <p:grpSpPr>
        <a:xfrm>
          <a:off x="0" y="0"/>
          <a:ext cx="0" cy="0"/>
          <a:chOff x="0" y="0"/>
          <a:chExt cx="0" cy="0"/>
        </a:xfrm>
      </p:grpSpPr>
      <p:pic>
        <p:nvPicPr>
          <p:cNvPr id="8" name="Graphic 3">
            <a:extLst>
              <a:ext uri="{FF2B5EF4-FFF2-40B4-BE49-F238E27FC236}">
                <a16:creationId xmlns:a16="http://schemas.microsoft.com/office/drawing/2014/main" id="{57189755-8619-4847-8FF0-15754CE846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933492" y="0"/>
            <a:ext cx="7277015" cy="5143500"/>
          </a:xfrm>
          <a:prstGeom prst="rect">
            <a:avLst/>
          </a:prstGeom>
        </p:spPr>
      </p:pic>
      <p:sp>
        <p:nvSpPr>
          <p:cNvPr id="30" name="Rectangle 29">
            <a:extLst>
              <a:ext uri="{FF2B5EF4-FFF2-40B4-BE49-F238E27FC236}">
                <a16:creationId xmlns:a16="http://schemas.microsoft.com/office/drawing/2014/main" id="{BBC5455D-5360-884C-8323-6F3351355F2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7C933DFE-721D-C645-A480-BFC4606311DA}"/>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B5EEB185-D364-4343-A63A-C8644432D49B}"/>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pic>
        <p:nvPicPr>
          <p:cNvPr id="7" name="Picture 6" descr="Price Bailey logo"/>
          <p:cNvPicPr>
            <a:picLocks noChangeAspect="1"/>
          </p:cNvPicPr>
          <p:nvPr userDrawn="1"/>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7455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646">
          <p15:clr>
            <a:srgbClr val="FBAE40"/>
          </p15:clr>
        </p15:guide>
        <p15:guide id="8" orient="horz" pos="2977">
          <p15:clr>
            <a:srgbClr val="FBAE40"/>
          </p15:clr>
        </p15:guide>
        <p15:guide id="9" pos="313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Message Box Left / Content Right Layout">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6A94D9C-B0AC-5C4D-AC57-7356763F052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177" y="-2"/>
            <a:ext cx="3563847" cy="5143501"/>
          </a:xfrm>
          <a:prstGeom prst="rect">
            <a:avLst/>
          </a:prstGeom>
        </p:spPr>
      </p:pic>
      <p:sp>
        <p:nvSpPr>
          <p:cNvPr id="30" name="Round Single Corner Rectangle 37">
            <a:extLst>
              <a:ext uri="{FF2B5EF4-FFF2-40B4-BE49-F238E27FC236}">
                <a16:creationId xmlns:a16="http://schemas.microsoft.com/office/drawing/2014/main" id="{702E8DD2-3102-9C4B-9395-593FD8DB1BDC}"/>
              </a:ext>
            </a:extLst>
          </p:cNvPr>
          <p:cNvSpPr/>
          <p:nvPr userDrawn="1"/>
        </p:nvSpPr>
        <p:spPr>
          <a:xfrm>
            <a:off x="-11176" y="-1"/>
            <a:ext cx="3563846"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59" name="Title 1">
            <a:extLst>
              <a:ext uri="{FF2B5EF4-FFF2-40B4-BE49-F238E27FC236}">
                <a16:creationId xmlns:a16="http://schemas.microsoft.com/office/drawing/2014/main" id="{A82B1C5D-9E2A-C740-8389-27C96E3CA63A}"/>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60" name="Rectangle 59">
            <a:extLst>
              <a:ext uri="{FF2B5EF4-FFF2-40B4-BE49-F238E27FC236}">
                <a16:creationId xmlns:a16="http://schemas.microsoft.com/office/drawing/2014/main" id="{1C02728B-B860-9946-8AF9-12A18C63D1D0}"/>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61" name="Text Placeholder 23">
            <a:extLst>
              <a:ext uri="{FF2B5EF4-FFF2-40B4-BE49-F238E27FC236}">
                <a16:creationId xmlns:a16="http://schemas.microsoft.com/office/drawing/2014/main" id="{85EA83C0-7205-F34F-BC23-6D953262863A}"/>
              </a:ext>
            </a:extLst>
          </p:cNvPr>
          <p:cNvSpPr>
            <a:spLocks noGrp="1"/>
          </p:cNvSpPr>
          <p:nvPr>
            <p:ph type="body" sz="quarter" idx="11" hasCustomPrompt="1"/>
          </p:nvPr>
        </p:nvSpPr>
        <p:spPr>
          <a:xfrm>
            <a:off x="393074" y="1034310"/>
            <a:ext cx="2751709" cy="3471250"/>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pull-out copy</a:t>
            </a:r>
          </a:p>
        </p:txBody>
      </p:sp>
      <p:sp>
        <p:nvSpPr>
          <p:cNvPr id="62" name="Text Placeholder 23">
            <a:extLst>
              <a:ext uri="{FF2B5EF4-FFF2-40B4-BE49-F238E27FC236}">
                <a16:creationId xmlns:a16="http://schemas.microsoft.com/office/drawing/2014/main" id="{3815F12E-C9E7-BB4D-911A-4D9049D9B6D4}"/>
              </a:ext>
            </a:extLst>
          </p:cNvPr>
          <p:cNvSpPr>
            <a:spLocks noGrp="1"/>
          </p:cNvSpPr>
          <p:nvPr>
            <p:ph type="body" sz="quarter" idx="13" hasCustomPrompt="1"/>
          </p:nvPr>
        </p:nvSpPr>
        <p:spPr>
          <a:xfrm>
            <a:off x="393074" y="539011"/>
            <a:ext cx="2759480"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Message Title</a:t>
            </a:r>
          </a:p>
        </p:txBody>
      </p:sp>
      <p:sp>
        <p:nvSpPr>
          <p:cNvPr id="63" name="Text Placeholder 23">
            <a:extLst>
              <a:ext uri="{FF2B5EF4-FFF2-40B4-BE49-F238E27FC236}">
                <a16:creationId xmlns:a16="http://schemas.microsoft.com/office/drawing/2014/main" id="{4614A0E2-49AF-3F48-B46B-06A334783C56}"/>
              </a:ext>
            </a:extLst>
          </p:cNvPr>
          <p:cNvSpPr>
            <a:spLocks noGrp="1"/>
          </p:cNvSpPr>
          <p:nvPr>
            <p:ph type="body" sz="quarter" idx="14" hasCustomPrompt="1"/>
          </p:nvPr>
        </p:nvSpPr>
        <p:spPr>
          <a:xfrm>
            <a:off x="3606562" y="1034309"/>
            <a:ext cx="5375513" cy="3937741"/>
          </a:xfrm>
          <a:prstGeom prst="rect">
            <a:avLst/>
          </a:prstGeom>
        </p:spPr>
        <p:txBody>
          <a:bodyPr lIns="0" tIns="0" rIns="0" bIns="0" numCol="2"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64" name="Text Placeholder 23">
            <a:extLst>
              <a:ext uri="{FF2B5EF4-FFF2-40B4-BE49-F238E27FC236}">
                <a16:creationId xmlns:a16="http://schemas.microsoft.com/office/drawing/2014/main" id="{96FE49C3-3237-BE46-8DD2-B3F7CBE8EC7D}"/>
              </a:ext>
            </a:extLst>
          </p:cNvPr>
          <p:cNvSpPr>
            <a:spLocks noGrp="1"/>
          </p:cNvSpPr>
          <p:nvPr>
            <p:ph type="body" sz="quarter" idx="15" hasCustomPrompt="1"/>
          </p:nvPr>
        </p:nvSpPr>
        <p:spPr>
          <a:xfrm>
            <a:off x="3619500" y="539011"/>
            <a:ext cx="5121995"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pic>
        <p:nvPicPr>
          <p:cNvPr id="17" name="Picture 16"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243003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cess Layout - Option 01">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28C36F6F-CE01-524B-BD66-AA6BEA11BC5C}"/>
              </a:ext>
            </a:extLst>
          </p:cNvPr>
          <p:cNvSpPr/>
          <p:nvPr/>
        </p:nvSpPr>
        <p:spPr>
          <a:xfrm>
            <a:off x="178660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17" name="Oval 16">
            <a:extLst>
              <a:ext uri="{FF2B5EF4-FFF2-40B4-BE49-F238E27FC236}">
                <a16:creationId xmlns:a16="http://schemas.microsoft.com/office/drawing/2014/main" id="{B2976745-8CC1-F341-B9D2-BE714ABD9DE6}"/>
              </a:ext>
            </a:extLst>
          </p:cNvPr>
          <p:cNvSpPr/>
          <p:nvPr/>
        </p:nvSpPr>
        <p:spPr>
          <a:xfrm>
            <a:off x="4417087"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18" name="Oval 17">
            <a:extLst>
              <a:ext uri="{FF2B5EF4-FFF2-40B4-BE49-F238E27FC236}">
                <a16:creationId xmlns:a16="http://schemas.microsoft.com/office/drawing/2014/main" id="{B5F4FD25-2F9D-BE45-BAE0-10848A116451}"/>
              </a:ext>
            </a:extLst>
          </p:cNvPr>
          <p:cNvSpPr/>
          <p:nvPr/>
        </p:nvSpPr>
        <p:spPr>
          <a:xfrm>
            <a:off x="7073299" y="3165125"/>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cxnSp>
        <p:nvCxnSpPr>
          <p:cNvPr id="24" name="Straight Connector 23">
            <a:extLst>
              <a:ext uri="{FF2B5EF4-FFF2-40B4-BE49-F238E27FC236}">
                <a16:creationId xmlns:a16="http://schemas.microsoft.com/office/drawing/2014/main" id="{9D4D1DFC-6238-CC4F-B2F2-CEF0D2C3A614}"/>
              </a:ext>
            </a:extLst>
          </p:cNvPr>
          <p:cNvCxnSpPr>
            <a:cxnSpLocks/>
          </p:cNvCxnSpPr>
          <p:nvPr/>
        </p:nvCxnSpPr>
        <p:spPr>
          <a:xfrm>
            <a:off x="4824117"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32" name="Picture Placeholder 8">
            <a:extLst>
              <a:ext uri="{FF2B5EF4-FFF2-40B4-BE49-F238E27FC236}">
                <a16:creationId xmlns:a16="http://schemas.microsoft.com/office/drawing/2014/main" id="{D3BCB050-B480-444E-B665-1280CEA82849}"/>
              </a:ext>
            </a:extLst>
          </p:cNvPr>
          <p:cNvSpPr>
            <a:spLocks noGrp="1"/>
          </p:cNvSpPr>
          <p:nvPr userDrawn="1">
            <p:ph type="pic" sz="quarter" idx="17" hasCustomPrompt="1"/>
          </p:nvPr>
        </p:nvSpPr>
        <p:spPr>
          <a:xfrm>
            <a:off x="176884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3" name="Text Placeholder 23">
            <a:extLst>
              <a:ext uri="{FF2B5EF4-FFF2-40B4-BE49-F238E27FC236}">
                <a16:creationId xmlns:a16="http://schemas.microsoft.com/office/drawing/2014/main" id="{025CAA26-2EC6-484D-8CF4-8FDA9ED11132}"/>
              </a:ext>
            </a:extLst>
          </p:cNvPr>
          <p:cNvSpPr>
            <a:spLocks noGrp="1"/>
          </p:cNvSpPr>
          <p:nvPr>
            <p:ph type="body" sz="quarter" idx="16" hasCustomPrompt="1"/>
          </p:nvPr>
        </p:nvSpPr>
        <p:spPr>
          <a:xfrm>
            <a:off x="1211738"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4" name="Picture Placeholder 8">
            <a:extLst>
              <a:ext uri="{FF2B5EF4-FFF2-40B4-BE49-F238E27FC236}">
                <a16:creationId xmlns:a16="http://schemas.microsoft.com/office/drawing/2014/main" id="{B41CD0A2-6936-E94D-B36D-747993AD285D}"/>
              </a:ext>
            </a:extLst>
          </p:cNvPr>
          <p:cNvSpPr>
            <a:spLocks noGrp="1"/>
          </p:cNvSpPr>
          <p:nvPr>
            <p:ph type="pic" sz="quarter" idx="18" hasCustomPrompt="1"/>
          </p:nvPr>
        </p:nvSpPr>
        <p:spPr>
          <a:xfrm>
            <a:off x="4409777"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5" name="Text Placeholder 23">
            <a:extLst>
              <a:ext uri="{FF2B5EF4-FFF2-40B4-BE49-F238E27FC236}">
                <a16:creationId xmlns:a16="http://schemas.microsoft.com/office/drawing/2014/main" id="{82A844E0-4442-E24A-A0C2-AEFD109D8A50}"/>
              </a:ext>
            </a:extLst>
          </p:cNvPr>
          <p:cNvSpPr>
            <a:spLocks noGrp="1"/>
          </p:cNvSpPr>
          <p:nvPr>
            <p:ph type="body" sz="quarter" idx="19" hasCustomPrompt="1"/>
          </p:nvPr>
        </p:nvSpPr>
        <p:spPr>
          <a:xfrm>
            <a:off x="3852674"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6" name="Picture Placeholder 8">
            <a:extLst>
              <a:ext uri="{FF2B5EF4-FFF2-40B4-BE49-F238E27FC236}">
                <a16:creationId xmlns:a16="http://schemas.microsoft.com/office/drawing/2014/main" id="{466E5558-9817-854F-9073-F82FB9535260}"/>
              </a:ext>
            </a:extLst>
          </p:cNvPr>
          <p:cNvSpPr>
            <a:spLocks noGrp="1"/>
          </p:cNvSpPr>
          <p:nvPr>
            <p:ph type="pic" sz="quarter" idx="20" hasCustomPrompt="1"/>
          </p:nvPr>
        </p:nvSpPr>
        <p:spPr>
          <a:xfrm>
            <a:off x="7067702"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7" name="Text Placeholder 23">
            <a:extLst>
              <a:ext uri="{FF2B5EF4-FFF2-40B4-BE49-F238E27FC236}">
                <a16:creationId xmlns:a16="http://schemas.microsoft.com/office/drawing/2014/main" id="{39D9D3E0-75C3-D549-AD5A-AF9D5D639608}"/>
              </a:ext>
            </a:extLst>
          </p:cNvPr>
          <p:cNvSpPr>
            <a:spLocks noGrp="1"/>
          </p:cNvSpPr>
          <p:nvPr>
            <p:ph type="body" sz="quarter" idx="21" hasCustomPrompt="1"/>
          </p:nvPr>
        </p:nvSpPr>
        <p:spPr>
          <a:xfrm>
            <a:off x="6543785"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9AF70905-2EB8-8B4E-8E61-8CBEE99C1A47}"/>
              </a:ext>
            </a:extLst>
          </p:cNvPr>
          <p:cNvCxnSpPr>
            <a:cxnSpLocks/>
          </p:cNvCxnSpPr>
          <p:nvPr userDrawn="1"/>
        </p:nvCxnSpPr>
        <p:spPr>
          <a:xfrm>
            <a:off x="2180929" y="3329163"/>
            <a:ext cx="2162471"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90583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Appendix Slide">
    <p:spTree>
      <p:nvGrpSpPr>
        <p:cNvPr id="1" name=""/>
        <p:cNvGrpSpPr/>
        <p:nvPr/>
      </p:nvGrpSpPr>
      <p:grpSpPr>
        <a:xfrm>
          <a:off x="0" y="0"/>
          <a:ext cx="0" cy="0"/>
          <a:chOff x="0" y="0"/>
          <a:chExt cx="0" cy="0"/>
        </a:xfrm>
      </p:grpSpPr>
      <p:pic>
        <p:nvPicPr>
          <p:cNvPr id="88" name="Picture 87">
            <a:extLst>
              <a:ext uri="{FF2B5EF4-FFF2-40B4-BE49-F238E27FC236}">
                <a16:creationId xmlns:a16="http://schemas.microsoft.com/office/drawing/2014/main" id="{654BDD3A-9A08-A848-8FF6-9D505BB8470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9" name="Shape 24">
            <a:extLst>
              <a:ext uri="{FF2B5EF4-FFF2-40B4-BE49-F238E27FC236}">
                <a16:creationId xmlns:a16="http://schemas.microsoft.com/office/drawing/2014/main" id="{33D32FE3-996E-1443-B81D-919DB71505F2}"/>
              </a:ext>
            </a:extLst>
          </p:cNvPr>
          <p:cNvSpPr/>
          <p:nvPr userDrawn="1"/>
        </p:nvSpPr>
        <p:spPr>
          <a:xfrm>
            <a:off x="0" y="0"/>
            <a:ext cx="9144000" cy="5143500"/>
          </a:xfrm>
          <a:prstGeom prst="rect">
            <a:avLst/>
          </a:prstGeom>
          <a:gradFill>
            <a:gsLst>
              <a:gs pos="37000">
                <a:srgbClr val="53585F">
                  <a:alpha val="25000"/>
                </a:srgbClr>
              </a:gs>
              <a:gs pos="100000">
                <a:srgbClr val="232327">
                  <a:alpha val="90000"/>
                </a:srgbClr>
              </a:gs>
            </a:gsLst>
            <a:lin ang="13800000" scaled="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sp>
        <p:nvSpPr>
          <p:cNvPr id="90" name="Round Single Corner Rectangle 27">
            <a:extLst>
              <a:ext uri="{FF2B5EF4-FFF2-40B4-BE49-F238E27FC236}">
                <a16:creationId xmlns:a16="http://schemas.microsoft.com/office/drawing/2014/main" id="{C16E0C25-0F93-4748-9EC0-4D9760AD7ADB}"/>
              </a:ext>
            </a:extLst>
          </p:cNvPr>
          <p:cNvSpPr/>
          <p:nvPr userDrawn="1"/>
        </p:nvSpPr>
        <p:spPr>
          <a:xfrm>
            <a:off x="6032761" y="2005631"/>
            <a:ext cx="1084408" cy="1070255"/>
          </a:xfrm>
          <a:prstGeom prst="round1Rect">
            <a:avLst>
              <a:gd name="adj" fmla="val 0"/>
            </a:avLst>
          </a:prstGeom>
          <a:solidFill>
            <a:schemeClr val="bg1">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1" name="Round Single Corner Rectangle 37">
            <a:extLst>
              <a:ext uri="{FF2B5EF4-FFF2-40B4-BE49-F238E27FC236}">
                <a16:creationId xmlns:a16="http://schemas.microsoft.com/office/drawing/2014/main" id="{FE7BF821-5CE7-1E41-A867-EB2E2338E811}"/>
              </a:ext>
            </a:extLst>
          </p:cNvPr>
          <p:cNvSpPr/>
          <p:nvPr userDrawn="1"/>
        </p:nvSpPr>
        <p:spPr>
          <a:xfrm>
            <a:off x="1573072" y="2004767"/>
            <a:ext cx="3111239" cy="3135600"/>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3" name="Round Single Corner Rectangle 27">
            <a:extLst>
              <a:ext uri="{FF2B5EF4-FFF2-40B4-BE49-F238E27FC236}">
                <a16:creationId xmlns:a16="http://schemas.microsoft.com/office/drawing/2014/main" id="{0099CF6A-B9F1-9544-8323-0FF160A5B1BB}"/>
              </a:ext>
            </a:extLst>
          </p:cNvPr>
          <p:cNvSpPr/>
          <p:nvPr userDrawn="1"/>
        </p:nvSpPr>
        <p:spPr>
          <a:xfrm>
            <a:off x="4684311" y="673917"/>
            <a:ext cx="1348450" cy="1330851"/>
          </a:xfrm>
          <a:prstGeom prst="round1Rect">
            <a:avLst>
              <a:gd name="adj" fmla="val 0"/>
            </a:avLst>
          </a:prstGeom>
          <a:solidFill>
            <a:schemeClr val="tx1">
              <a:lumMod val="90000"/>
              <a:lumOff val="10000"/>
              <a:alpha val="2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4" name="Round Single Corner Rectangle 27">
            <a:extLst>
              <a:ext uri="{FF2B5EF4-FFF2-40B4-BE49-F238E27FC236}">
                <a16:creationId xmlns:a16="http://schemas.microsoft.com/office/drawing/2014/main" id="{E5F16D9D-9A5F-2C4B-A9A1-2FEBF9F8FF83}"/>
              </a:ext>
            </a:extLst>
          </p:cNvPr>
          <p:cNvSpPr/>
          <p:nvPr userDrawn="1"/>
        </p:nvSpPr>
        <p:spPr>
          <a:xfrm>
            <a:off x="7117169" y="0"/>
            <a:ext cx="2026831" cy="2004767"/>
          </a:xfrm>
          <a:prstGeom prst="round1Rect">
            <a:avLst>
              <a:gd name="adj" fmla="val 0"/>
            </a:avLst>
          </a:prstGeom>
          <a:gradFill>
            <a:gsLst>
              <a:gs pos="0">
                <a:schemeClr val="accent2">
                  <a:alpha val="75000"/>
                </a:schemeClr>
              </a:gs>
              <a:gs pos="99000">
                <a:schemeClr val="accent5">
                  <a:alpha val="9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5" name="Rectangle 94">
            <a:extLst>
              <a:ext uri="{FF2B5EF4-FFF2-40B4-BE49-F238E27FC236}">
                <a16:creationId xmlns:a16="http://schemas.microsoft.com/office/drawing/2014/main" id="{6EAD01A4-D256-7A49-B6FD-CB22385796C4}"/>
              </a:ext>
            </a:extLst>
          </p:cNvPr>
          <p:cNvSpPr/>
          <p:nvPr userDrawn="1"/>
        </p:nvSpPr>
        <p:spPr>
          <a:xfrm rot="16200000">
            <a:off x="2178688" y="1811162"/>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Light" panose="020F0302020204030204" pitchFamily="34" charset="0"/>
              <a:cs typeface="Calibri Light" panose="020F0302020204030204" pitchFamily="34" charset="0"/>
            </a:endParaRPr>
          </a:p>
        </p:txBody>
      </p:sp>
      <p:sp>
        <p:nvSpPr>
          <p:cNvPr id="96" name="Round Single Corner Rectangle 27">
            <a:extLst>
              <a:ext uri="{FF2B5EF4-FFF2-40B4-BE49-F238E27FC236}">
                <a16:creationId xmlns:a16="http://schemas.microsoft.com/office/drawing/2014/main" id="{2BB5B5CA-0503-4349-91FA-F6B64F4087E2}"/>
              </a:ext>
            </a:extLst>
          </p:cNvPr>
          <p:cNvSpPr/>
          <p:nvPr userDrawn="1"/>
        </p:nvSpPr>
        <p:spPr>
          <a:xfrm>
            <a:off x="665005" y="1108553"/>
            <a:ext cx="908067" cy="896215"/>
          </a:xfrm>
          <a:prstGeom prst="round1Rect">
            <a:avLst>
              <a:gd name="adj" fmla="val 0"/>
            </a:avLst>
          </a:prstGeom>
          <a:solidFill>
            <a:schemeClr val="bg1">
              <a:alpha val="1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98" name="Round Single Corner Rectangle 27">
            <a:extLst>
              <a:ext uri="{FF2B5EF4-FFF2-40B4-BE49-F238E27FC236}">
                <a16:creationId xmlns:a16="http://schemas.microsoft.com/office/drawing/2014/main" id="{94F743F6-2B1E-984B-A3A1-2348C74AA064}"/>
              </a:ext>
            </a:extLst>
          </p:cNvPr>
          <p:cNvSpPr/>
          <p:nvPr userDrawn="1"/>
        </p:nvSpPr>
        <p:spPr>
          <a:xfrm>
            <a:off x="0" y="448706"/>
            <a:ext cx="665400" cy="656715"/>
          </a:xfrm>
          <a:prstGeom prst="round1Rect">
            <a:avLst>
              <a:gd name="adj" fmla="val 0"/>
            </a:avLst>
          </a:prstGeom>
          <a:solidFill>
            <a:schemeClr val="bg1">
              <a:alpha val="1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14" name="Text Placeholder 4">
            <a:extLst>
              <a:ext uri="{FF2B5EF4-FFF2-40B4-BE49-F238E27FC236}">
                <a16:creationId xmlns:a16="http://schemas.microsoft.com/office/drawing/2014/main" id="{9CC7F7E2-568A-C941-A5EC-7361F0FBB64F}"/>
              </a:ext>
            </a:extLst>
          </p:cNvPr>
          <p:cNvSpPr>
            <a:spLocks noGrp="1"/>
          </p:cNvSpPr>
          <p:nvPr>
            <p:ph type="body" sz="quarter" idx="10" hasCustomPrompt="1"/>
          </p:nvPr>
        </p:nvSpPr>
        <p:spPr>
          <a:xfrm>
            <a:off x="1968732" y="2485266"/>
            <a:ext cx="2341562" cy="1859578"/>
          </a:xfrm>
          <a:prstGeom prst="rect">
            <a:avLst/>
          </a:prstGeom>
        </p:spPr>
        <p:txBody>
          <a:bodyPr lIns="0" tIns="0" rIns="0" bIns="0"/>
          <a:lstStyle>
            <a:lvl1pPr>
              <a:spcBef>
                <a:spcPts val="0"/>
              </a:spcBef>
              <a:spcAft>
                <a:spcPts val="0"/>
              </a:spcAft>
              <a:defRPr sz="2400" b="0" i="0">
                <a:solidFill>
                  <a:schemeClr val="bg1"/>
                </a:solidFill>
                <a:latin typeface="Calibri Light" panose="020F0302020204030204" pitchFamily="34" charset="0"/>
                <a:cs typeface="Calibri Light" panose="020F0302020204030204" pitchFamily="34" charset="0"/>
              </a:defRPr>
            </a:lvl1pPr>
            <a:lvl2pPr>
              <a:buNone/>
              <a:defRPr/>
            </a:lvl2pPr>
          </a:lstStyle>
          <a:p>
            <a:pPr lvl="0"/>
            <a:r>
              <a:rPr lang="en-GB" dirty="0"/>
              <a:t>Click to edit Section Divider Title </a:t>
            </a:r>
          </a:p>
        </p:txBody>
      </p:sp>
      <p:grpSp>
        <p:nvGrpSpPr>
          <p:cNvPr id="15" name="Group 14">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16" name="Freeform 15">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7" name="Freeform 16">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8" name="Freeform 17">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19" name="Freeform 18">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0" name="Freeform 19">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1" name="Freeform 20">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2" name="Freeform 21">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3" name="Freeform 22">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6" name="Freeform 25">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7" name="Freeform 26">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8" name="Freeform 27">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9" name="Freeform 28">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0" name="Freeform 29">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1" name="Freeform 30">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2" name="Freeform 31">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3" name="Freeform 32">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4" name="Freeform 33">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5" name="Freeform 34">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6" name="Freeform 35">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7" name="Freeform 36">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8" name="Freeform 37">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39" name="Freeform 38">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0" name="Freeform 39">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1" name="Freeform 40">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268425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Lst>
  </p:timing>
  <p:hf hdr="0" dt="0"/>
  <p:extLst mod="1">
    <p:ext uri="{DCECCB84-F9BA-43D5-87BE-67443E8EF086}">
      <p15:sldGuideLst xmlns:p15="http://schemas.microsoft.com/office/powerpoint/2012/main">
        <p15:guide id="1" orient="horz" pos="1620">
          <p15:clr>
            <a:srgbClr val="FBAE40"/>
          </p15:clr>
        </p15:guide>
        <p15:guide id="2" pos="2880">
          <p15:clr>
            <a:srgbClr val="FBAE40"/>
          </p15:clr>
        </p15:guide>
        <p15:guide id="3" pos="1248">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Message Box Left / Photo Right">
    <p:spTree>
      <p:nvGrpSpPr>
        <p:cNvPr id="1" name=""/>
        <p:cNvGrpSpPr/>
        <p:nvPr/>
      </p:nvGrpSpPr>
      <p:grpSpPr>
        <a:xfrm>
          <a:off x="0" y="0"/>
          <a:ext cx="0" cy="0"/>
          <a:chOff x="0" y="0"/>
          <a:chExt cx="0" cy="0"/>
        </a:xfrm>
      </p:grpSpPr>
      <p:sp>
        <p:nvSpPr>
          <p:cNvPr id="27" name="Picture Placeholder 5">
            <a:extLst>
              <a:ext uri="{FF2B5EF4-FFF2-40B4-BE49-F238E27FC236}">
                <a16:creationId xmlns:a16="http://schemas.microsoft.com/office/drawing/2014/main" id="{81DEF568-FE1D-6A46-8711-2E06596A333B}"/>
              </a:ext>
            </a:extLst>
          </p:cNvPr>
          <p:cNvSpPr>
            <a:spLocks noGrp="1"/>
          </p:cNvSpPr>
          <p:nvPr>
            <p:ph type="pic" sz="quarter" idx="17"/>
          </p:nvPr>
        </p:nvSpPr>
        <p:spPr>
          <a:xfrm>
            <a:off x="3682901" y="0"/>
            <a:ext cx="5455548" cy="5143498"/>
          </a:xfrm>
          <a:prstGeom prst="rect">
            <a:avLst/>
          </a:prstGeom>
          <a:solidFill>
            <a:schemeClr val="bg1">
              <a:lumMod val="95000"/>
            </a:schemeClr>
          </a:solidFill>
        </p:spPr>
        <p:txBody>
          <a:bodyPr anchor="ctr" anchorCtr="0"/>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i="0">
                <a:solidFill>
                  <a:schemeClr val="tx1">
                    <a:lumMod val="85000"/>
                    <a:lumOff val="15000"/>
                  </a:schemeClr>
                </a:solidFill>
                <a:latin typeface="Calibri Light" panose="020F0302020204030204" pitchFamily="34" charset="0"/>
                <a:cs typeface="Calibri Light" panose="020F0302020204030204" pitchFamily="34" charset="0"/>
              </a:defRPr>
            </a:lvl1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Click icon to add picture</a:t>
            </a:r>
          </a:p>
        </p:txBody>
      </p:sp>
      <p:sp>
        <p:nvSpPr>
          <p:cNvPr id="15" name="Round Single Corner Rectangle 37">
            <a:extLst>
              <a:ext uri="{FF2B5EF4-FFF2-40B4-BE49-F238E27FC236}">
                <a16:creationId xmlns:a16="http://schemas.microsoft.com/office/drawing/2014/main" id="{5861FCAB-2590-A144-9CE2-DC1D4C9840D9}"/>
              </a:ext>
            </a:extLst>
          </p:cNvPr>
          <p:cNvSpPr/>
          <p:nvPr userDrawn="1"/>
        </p:nvSpPr>
        <p:spPr>
          <a:xfrm>
            <a:off x="398463" y="0"/>
            <a:ext cx="3286341" cy="4725988"/>
          </a:xfrm>
          <a:prstGeom prst="round1Rect">
            <a:avLst>
              <a:gd name="adj" fmla="val 0"/>
            </a:avLst>
          </a:prstGeom>
          <a:gradFill>
            <a:gsLst>
              <a:gs pos="0">
                <a:srgbClr val="07A9A1">
                  <a:alpha val="85000"/>
                </a:srgbClr>
              </a:gs>
              <a:gs pos="100000">
                <a:srgbClr val="0B776D"/>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000000"/>
              </a:solidFill>
              <a:effectLst/>
              <a:uLnTx/>
              <a:uFillTx/>
              <a:latin typeface="Calibri Light" panose="020F0302020204030204" pitchFamily="34" charset="0"/>
              <a:ea typeface="+mn-ea"/>
              <a:cs typeface="Calibri Light" panose="020F0302020204030204" pitchFamily="34" charset="0"/>
            </a:endParaRPr>
          </a:p>
        </p:txBody>
      </p:sp>
      <p:cxnSp>
        <p:nvCxnSpPr>
          <p:cNvPr id="16" name="Straight Connector 15">
            <a:extLst>
              <a:ext uri="{FF2B5EF4-FFF2-40B4-BE49-F238E27FC236}">
                <a16:creationId xmlns:a16="http://schemas.microsoft.com/office/drawing/2014/main" id="{BC417DE8-712D-744C-9043-248E2A5E7BA0}"/>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 Placeholder 23">
            <a:extLst>
              <a:ext uri="{FF2B5EF4-FFF2-40B4-BE49-F238E27FC236}">
                <a16:creationId xmlns:a16="http://schemas.microsoft.com/office/drawing/2014/main" id="{EC47A938-94B1-124C-AABC-B61248CB8132}"/>
              </a:ext>
            </a:extLst>
          </p:cNvPr>
          <p:cNvSpPr>
            <a:spLocks noGrp="1"/>
          </p:cNvSpPr>
          <p:nvPr userDrawn="1">
            <p:ph type="body" sz="quarter" idx="10" hasCustomPrompt="1"/>
          </p:nvPr>
        </p:nvSpPr>
        <p:spPr>
          <a:xfrm>
            <a:off x="775131" y="738595"/>
            <a:ext cx="2509838" cy="346503"/>
          </a:xfrm>
          <a:prstGeom prst="rect">
            <a:avLst/>
          </a:prstGeom>
        </p:spPr>
        <p:txBody>
          <a:bodyPr lIns="0" tIns="0" rIns="0" bIns="0"/>
          <a:lstStyle>
            <a:lvl1pPr marL="3175" indent="-3175">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22" name="Text Placeholder 23">
            <a:extLst>
              <a:ext uri="{FF2B5EF4-FFF2-40B4-BE49-F238E27FC236}">
                <a16:creationId xmlns:a16="http://schemas.microsoft.com/office/drawing/2014/main" id="{7F47081B-942D-B447-96AE-ACF819645F2F}"/>
              </a:ext>
            </a:extLst>
          </p:cNvPr>
          <p:cNvSpPr>
            <a:spLocks noGrp="1"/>
          </p:cNvSpPr>
          <p:nvPr userDrawn="1">
            <p:ph type="body" sz="quarter" idx="11" hasCustomPrompt="1"/>
          </p:nvPr>
        </p:nvSpPr>
        <p:spPr>
          <a:xfrm>
            <a:off x="785763" y="1838963"/>
            <a:ext cx="2509838" cy="346503"/>
          </a:xfrm>
          <a:prstGeom prst="rect">
            <a:avLst/>
          </a:prstGeom>
        </p:spPr>
        <p:txBody>
          <a:bodyPr lIns="0" tIns="0" rIns="0" bIns="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content</a:t>
            </a:r>
          </a:p>
        </p:txBody>
      </p:sp>
      <p:sp>
        <p:nvSpPr>
          <p:cNvPr id="19" name="Title 1">
            <a:extLst>
              <a:ext uri="{FF2B5EF4-FFF2-40B4-BE49-F238E27FC236}">
                <a16:creationId xmlns:a16="http://schemas.microsoft.com/office/drawing/2014/main" id="{4D7731E5-696A-7C42-B0B8-CA16BCA6071D}"/>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626CA295-5365-9545-B0B9-F98FC0289AFF}"/>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63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5_Picture Left / Content Right Layout">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0" y="-2"/>
            <a:ext cx="4584700" cy="5143500"/>
          </a:xfrm>
          <a:prstGeom prst="rect">
            <a:avLst/>
          </a:prstGeom>
        </p:spPr>
      </p:pic>
      <p:sp>
        <p:nvSpPr>
          <p:cNvPr id="12" name="Round Single Corner Rectangle 37">
            <a:extLst>
              <a:ext uri="{FF2B5EF4-FFF2-40B4-BE49-F238E27FC236}">
                <a16:creationId xmlns:a16="http://schemas.microsoft.com/office/drawing/2014/main" id="{6C758AED-626F-804C-9EE3-2D1BFE7D00B0}"/>
              </a:ext>
            </a:extLst>
          </p:cNvPr>
          <p:cNvSpPr/>
          <p:nvPr userDrawn="1"/>
        </p:nvSpPr>
        <p:spPr>
          <a:xfrm>
            <a:off x="2274888" y="-1"/>
            <a:ext cx="2297112" cy="5143499"/>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34" name="Straight Connector 33">
            <a:extLst>
              <a:ext uri="{FF2B5EF4-FFF2-40B4-BE49-F238E27FC236}">
                <a16:creationId xmlns:a16="http://schemas.microsoft.com/office/drawing/2014/main" id="{B5E15371-37F4-054D-A6C1-E12620ED8F4F}"/>
              </a:ext>
            </a:extLst>
          </p:cNvPr>
          <p:cNvCxnSpPr>
            <a:cxnSpLocks/>
          </p:cNvCxnSpPr>
          <p:nvPr userDrawn="1"/>
        </p:nvCxnSpPr>
        <p:spPr>
          <a:xfrm>
            <a:off x="4970463" y="2276233"/>
            <a:ext cx="37687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4C558BF-4AE3-2544-8901-B1F63AA0C56B}"/>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41" name="Rectangle 40">
            <a:extLst>
              <a:ext uri="{FF2B5EF4-FFF2-40B4-BE49-F238E27FC236}">
                <a16:creationId xmlns:a16="http://schemas.microsoft.com/office/drawing/2014/main" id="{D5B58787-1192-474E-B082-D4F2B6E903B9}"/>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44" name="Text Placeholder 23">
            <a:extLst>
              <a:ext uri="{FF2B5EF4-FFF2-40B4-BE49-F238E27FC236}">
                <a16:creationId xmlns:a16="http://schemas.microsoft.com/office/drawing/2014/main" id="{C85A8AC0-EDAC-2546-A356-3ACD244E6998}"/>
              </a:ext>
            </a:extLst>
          </p:cNvPr>
          <p:cNvSpPr>
            <a:spLocks noGrp="1"/>
          </p:cNvSpPr>
          <p:nvPr>
            <p:ph type="body" sz="quarter" idx="11" hasCustomPrompt="1"/>
          </p:nvPr>
        </p:nvSpPr>
        <p:spPr>
          <a:xfrm>
            <a:off x="4974319" y="1254737"/>
            <a:ext cx="3764869" cy="725978"/>
          </a:xfrm>
          <a:prstGeom prst="rect">
            <a:avLst/>
          </a:prstGeom>
        </p:spPr>
        <p:txBody>
          <a:bodyPr lIns="0" tIns="0" rIns="0" bIns="0" numCol="1" spcCol="360000"/>
          <a:lstStyle>
            <a:lvl1pPr marL="3175" indent="-3175">
              <a:spcBef>
                <a:spcPts val="0"/>
              </a:spcBef>
              <a:spcAft>
                <a:spcPts val="500"/>
              </a:spcAft>
              <a:buNone/>
              <a:tabLst/>
              <a:defRPr sz="9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5" name="Text Placeholder 23">
            <a:extLst>
              <a:ext uri="{FF2B5EF4-FFF2-40B4-BE49-F238E27FC236}">
                <a16:creationId xmlns:a16="http://schemas.microsoft.com/office/drawing/2014/main" id="{1FC84B2B-33C8-3C43-803E-0BB02DB16C4E}"/>
              </a:ext>
            </a:extLst>
          </p:cNvPr>
          <p:cNvSpPr>
            <a:spLocks noGrp="1"/>
          </p:cNvSpPr>
          <p:nvPr>
            <p:ph type="body" sz="quarter" idx="13" hasCustomPrompt="1"/>
          </p:nvPr>
        </p:nvSpPr>
        <p:spPr>
          <a:xfrm>
            <a:off x="4963687" y="738966"/>
            <a:ext cx="3775502" cy="346503"/>
          </a:xfrm>
          <a:prstGeom prst="rect">
            <a:avLst/>
          </a:prstGeom>
        </p:spPr>
        <p:txBody>
          <a:bodyPr lIns="0" tIns="0" rIns="0" bIns="0"/>
          <a:lstStyle>
            <a:lvl1pPr marL="3175" indent="-3175">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5" name="Chart Placeholder 4">
            <a:extLst>
              <a:ext uri="{FF2B5EF4-FFF2-40B4-BE49-F238E27FC236}">
                <a16:creationId xmlns:a16="http://schemas.microsoft.com/office/drawing/2014/main" id="{39E4E4BC-CBAC-C648-A987-7358FE8B9D07}"/>
              </a:ext>
            </a:extLst>
          </p:cNvPr>
          <p:cNvSpPr>
            <a:spLocks noGrp="1"/>
          </p:cNvSpPr>
          <p:nvPr>
            <p:ph type="chart" sz="quarter" idx="14"/>
          </p:nvPr>
        </p:nvSpPr>
        <p:spPr>
          <a:xfrm>
            <a:off x="4970463" y="2571750"/>
            <a:ext cx="3768726" cy="2154238"/>
          </a:xfrm>
          <a:prstGeom prst="rect">
            <a:avLst/>
          </a:prstGeom>
          <a:solidFill>
            <a:schemeClr val="bg1">
              <a:lumMod val="95000"/>
            </a:schemeClr>
          </a:solidFill>
        </p:spPr>
        <p:txBody>
          <a:bodyPr/>
          <a:lstStyle>
            <a:lvl1pPr>
              <a:buNone/>
              <a:defRPr sz="800" b="0" i="0">
                <a:latin typeface="Calibri Light" panose="020F0302020204030204" pitchFamily="34" charset="0"/>
                <a:cs typeface="Calibri Light" panose="020F0302020204030204" pitchFamily="34" charset="0"/>
              </a:defRPr>
            </a:lvl1pPr>
          </a:lstStyle>
          <a:p>
            <a:r>
              <a:rPr lang="en-GB" dirty="0"/>
              <a:t>Click icon to add chart</a:t>
            </a:r>
          </a:p>
        </p:txBody>
      </p:sp>
      <p:sp>
        <p:nvSpPr>
          <p:cNvPr id="48" name="Text Placeholder 23">
            <a:extLst>
              <a:ext uri="{FF2B5EF4-FFF2-40B4-BE49-F238E27FC236}">
                <a16:creationId xmlns:a16="http://schemas.microsoft.com/office/drawing/2014/main" id="{9CC7F7B2-E491-4D43-BC5F-E56BE0BEBDC1}"/>
              </a:ext>
            </a:extLst>
          </p:cNvPr>
          <p:cNvSpPr>
            <a:spLocks noGrp="1"/>
          </p:cNvSpPr>
          <p:nvPr>
            <p:ph type="body" sz="quarter" idx="15" hasCustomPrompt="1"/>
          </p:nvPr>
        </p:nvSpPr>
        <p:spPr>
          <a:xfrm>
            <a:off x="2700558" y="108015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49" name="Text Placeholder 23">
            <a:extLst>
              <a:ext uri="{FF2B5EF4-FFF2-40B4-BE49-F238E27FC236}">
                <a16:creationId xmlns:a16="http://schemas.microsoft.com/office/drawing/2014/main" id="{BA757C27-6242-2044-AF50-2F170810D13D}"/>
              </a:ext>
            </a:extLst>
          </p:cNvPr>
          <p:cNvSpPr>
            <a:spLocks noGrp="1"/>
          </p:cNvSpPr>
          <p:nvPr>
            <p:ph type="body" sz="quarter" idx="16"/>
          </p:nvPr>
        </p:nvSpPr>
        <p:spPr>
          <a:xfrm>
            <a:off x="2700557" y="89798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1" name="Picture Placeholder 8">
            <a:extLst>
              <a:ext uri="{FF2B5EF4-FFF2-40B4-BE49-F238E27FC236}">
                <a16:creationId xmlns:a16="http://schemas.microsoft.com/office/drawing/2014/main" id="{BB2E7EE4-15AE-0843-BF02-A6859EEF6FD4}"/>
              </a:ext>
            </a:extLst>
          </p:cNvPr>
          <p:cNvSpPr>
            <a:spLocks noGrp="1"/>
          </p:cNvSpPr>
          <p:nvPr>
            <p:ph type="pic" sz="quarter" idx="17" hasCustomPrompt="1"/>
          </p:nvPr>
        </p:nvSpPr>
        <p:spPr>
          <a:xfrm>
            <a:off x="2701445" y="42430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2" name="Text Placeholder 23">
            <a:extLst>
              <a:ext uri="{FF2B5EF4-FFF2-40B4-BE49-F238E27FC236}">
                <a16:creationId xmlns:a16="http://schemas.microsoft.com/office/drawing/2014/main" id="{8F204809-B7D7-EC4F-8629-A02FD4DEC8CC}"/>
              </a:ext>
            </a:extLst>
          </p:cNvPr>
          <p:cNvSpPr>
            <a:spLocks noGrp="1"/>
          </p:cNvSpPr>
          <p:nvPr>
            <p:ph type="body" sz="quarter" idx="18" hasCustomPrompt="1"/>
          </p:nvPr>
        </p:nvSpPr>
        <p:spPr>
          <a:xfrm>
            <a:off x="2700558" y="2638921"/>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3" name="Text Placeholder 23">
            <a:extLst>
              <a:ext uri="{FF2B5EF4-FFF2-40B4-BE49-F238E27FC236}">
                <a16:creationId xmlns:a16="http://schemas.microsoft.com/office/drawing/2014/main" id="{E81FCD15-16DE-0446-AAF7-24AA6490A4A6}"/>
              </a:ext>
            </a:extLst>
          </p:cNvPr>
          <p:cNvSpPr>
            <a:spLocks noGrp="1"/>
          </p:cNvSpPr>
          <p:nvPr>
            <p:ph type="body" sz="quarter" idx="19"/>
          </p:nvPr>
        </p:nvSpPr>
        <p:spPr>
          <a:xfrm>
            <a:off x="2700557" y="2456748"/>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4" name="Picture Placeholder 8">
            <a:extLst>
              <a:ext uri="{FF2B5EF4-FFF2-40B4-BE49-F238E27FC236}">
                <a16:creationId xmlns:a16="http://schemas.microsoft.com/office/drawing/2014/main" id="{E0454FFA-EF1C-424F-B213-309A067006EB}"/>
              </a:ext>
            </a:extLst>
          </p:cNvPr>
          <p:cNvSpPr>
            <a:spLocks noGrp="1"/>
          </p:cNvSpPr>
          <p:nvPr>
            <p:ph type="pic" sz="quarter" idx="20" hasCustomPrompt="1"/>
          </p:nvPr>
        </p:nvSpPr>
        <p:spPr>
          <a:xfrm>
            <a:off x="2701445" y="1983077"/>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55" name="Text Placeholder 23">
            <a:extLst>
              <a:ext uri="{FF2B5EF4-FFF2-40B4-BE49-F238E27FC236}">
                <a16:creationId xmlns:a16="http://schemas.microsoft.com/office/drawing/2014/main" id="{3B1331E6-BCF2-5B43-B970-86C874BA03C4}"/>
              </a:ext>
            </a:extLst>
          </p:cNvPr>
          <p:cNvSpPr>
            <a:spLocks noGrp="1"/>
          </p:cNvSpPr>
          <p:nvPr>
            <p:ph type="body" sz="quarter" idx="21" hasCustomPrompt="1"/>
          </p:nvPr>
        </p:nvSpPr>
        <p:spPr>
          <a:xfrm>
            <a:off x="2700558" y="4137013"/>
            <a:ext cx="1457105" cy="584775"/>
          </a:xfrm>
          <a:prstGeom prst="rect">
            <a:avLst/>
          </a:prstGeom>
        </p:spPr>
        <p:txBody>
          <a:bodyPr lIns="0" tIns="0" rIns="0" bIns="0" numCol="1" spcCol="360000"/>
          <a:lstStyle>
            <a:lvl1pPr marL="3175" indent="-3175">
              <a:spcBef>
                <a:spcPts val="0"/>
              </a:spcBef>
              <a:spcAft>
                <a:spcPts val="500"/>
              </a:spcAft>
              <a:buNone/>
              <a:tabLst/>
              <a:defRPr sz="9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56" name="Text Placeholder 23">
            <a:extLst>
              <a:ext uri="{FF2B5EF4-FFF2-40B4-BE49-F238E27FC236}">
                <a16:creationId xmlns:a16="http://schemas.microsoft.com/office/drawing/2014/main" id="{6B2F2E86-B648-2640-B10D-5C7BEBB28340}"/>
              </a:ext>
            </a:extLst>
          </p:cNvPr>
          <p:cNvSpPr>
            <a:spLocks noGrp="1"/>
          </p:cNvSpPr>
          <p:nvPr>
            <p:ph type="body" sz="quarter" idx="22"/>
          </p:nvPr>
        </p:nvSpPr>
        <p:spPr>
          <a:xfrm>
            <a:off x="2700557" y="3954840"/>
            <a:ext cx="1457105" cy="168697"/>
          </a:xfrm>
          <a:prstGeom prst="rect">
            <a:avLst/>
          </a:prstGeom>
        </p:spPr>
        <p:txBody>
          <a:bodyPr lIns="0" tIns="0" rIns="0" bIns="0" numCol="1" spcCol="360000"/>
          <a:lstStyle>
            <a:lvl1pPr marL="3175" indent="-3175">
              <a:spcBef>
                <a:spcPts val="0"/>
              </a:spcBef>
              <a:buNone/>
              <a:tabLst/>
              <a:defRPr sz="1000" b="0" i="0">
                <a:solidFill>
                  <a:schemeClr val="bg1"/>
                </a:solidFill>
                <a:latin typeface="Calibri" panose="020F0502020204030204" pitchFamily="34" charset="0"/>
                <a:cs typeface="Calibri" panose="020F05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a:t>
            </a:r>
          </a:p>
        </p:txBody>
      </p:sp>
      <p:sp>
        <p:nvSpPr>
          <p:cNvPr id="57" name="Picture Placeholder 8">
            <a:extLst>
              <a:ext uri="{FF2B5EF4-FFF2-40B4-BE49-F238E27FC236}">
                <a16:creationId xmlns:a16="http://schemas.microsoft.com/office/drawing/2014/main" id="{F0CAB3B1-0C6E-4C44-806D-9260D68F6913}"/>
              </a:ext>
            </a:extLst>
          </p:cNvPr>
          <p:cNvSpPr>
            <a:spLocks noGrp="1"/>
          </p:cNvSpPr>
          <p:nvPr>
            <p:ph type="pic" sz="quarter" idx="23" hasCustomPrompt="1"/>
          </p:nvPr>
        </p:nvSpPr>
        <p:spPr>
          <a:xfrm>
            <a:off x="2701445" y="3481169"/>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pic>
        <p:nvPicPr>
          <p:cNvPr id="20" name="Picture 19" descr="Price Bailey logo"/>
          <p:cNvPicPr>
            <a:picLocks noChangeAspect="1"/>
          </p:cNvPicPr>
          <p:nvPr userDrawn="1"/>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54182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33">
          <p15:clr>
            <a:srgbClr val="FBAE40"/>
          </p15:clr>
        </p15:guide>
        <p15:guide id="8" orient="horz" pos="2977">
          <p15:clr>
            <a:srgbClr val="FBAE40"/>
          </p15:clr>
        </p15:guide>
        <p15:guide id="9" pos="3131">
          <p15:clr>
            <a:srgbClr val="FBAE40"/>
          </p15:clr>
        </p15:guide>
        <p15:guide id="10" pos="1695">
          <p15:clr>
            <a:srgbClr val="FBAE40"/>
          </p15:clr>
        </p15:guide>
        <p15:guide id="11" pos="2619">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With chart">
    <p:spTree>
      <p:nvGrpSpPr>
        <p:cNvPr id="1" name=""/>
        <p:cNvGrpSpPr/>
        <p:nvPr/>
      </p:nvGrpSpPr>
      <p:grpSpPr>
        <a:xfrm>
          <a:off x="0" y="0"/>
          <a:ext cx="0" cy="0"/>
          <a:chOff x="0" y="0"/>
          <a:chExt cx="0" cy="0"/>
        </a:xfrm>
      </p:grpSpPr>
      <p:sp>
        <p:nvSpPr>
          <p:cNvPr id="38" name="Title 4">
            <a:extLst>
              <a:ext uri="{FF2B5EF4-FFF2-40B4-BE49-F238E27FC236}">
                <a16:creationId xmlns:a16="http://schemas.microsoft.com/office/drawing/2014/main" id="{462202F6-DDBE-6647-9A40-76012B963355}"/>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72" name="Round Single Corner Rectangle 37">
            <a:extLst>
              <a:ext uri="{FF2B5EF4-FFF2-40B4-BE49-F238E27FC236}">
                <a16:creationId xmlns:a16="http://schemas.microsoft.com/office/drawing/2014/main" id="{EED6B595-518D-EA4F-9CDD-73AB9381B66D}"/>
              </a:ext>
            </a:extLst>
          </p:cNvPr>
          <p:cNvSpPr/>
          <p:nvPr userDrawn="1"/>
        </p:nvSpPr>
        <p:spPr>
          <a:xfrm>
            <a:off x="39846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
        <p:nvSpPr>
          <p:cNvPr id="73" name="Title 1">
            <a:extLst>
              <a:ext uri="{FF2B5EF4-FFF2-40B4-BE49-F238E27FC236}">
                <a16:creationId xmlns:a16="http://schemas.microsoft.com/office/drawing/2014/main" id="{DBACA3C7-0B1D-DB42-8804-50CDC8107F9F}"/>
              </a:ext>
            </a:extLst>
          </p:cNvPr>
          <p:cNvSpPr txBox="1">
            <a:spLocks/>
          </p:cNvSpPr>
          <p:nvPr userDrawn="1"/>
        </p:nvSpPr>
        <p:spPr bwMode="gray">
          <a:xfrm>
            <a:off x="786206"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78" name="Rectangle 77">
            <a:extLst>
              <a:ext uri="{FF2B5EF4-FFF2-40B4-BE49-F238E27FC236}">
                <a16:creationId xmlns:a16="http://schemas.microsoft.com/office/drawing/2014/main" id="{22CBC970-3693-7E41-A2EF-5CCBC0533366}"/>
              </a:ext>
            </a:extLst>
          </p:cNvPr>
          <p:cNvSpPr/>
          <p:nvPr userDrawn="1"/>
        </p:nvSpPr>
        <p:spPr>
          <a:xfrm rot="16200000">
            <a:off x="978728"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cxnSp>
        <p:nvCxnSpPr>
          <p:cNvPr id="79" name="Straight Connector 78">
            <a:extLst>
              <a:ext uri="{FF2B5EF4-FFF2-40B4-BE49-F238E27FC236}">
                <a16:creationId xmlns:a16="http://schemas.microsoft.com/office/drawing/2014/main" id="{00B7D724-1694-0F43-BA81-1CD1F5DE875D}"/>
              </a:ext>
            </a:extLst>
          </p:cNvPr>
          <p:cNvCxnSpPr>
            <a:cxnSpLocks/>
          </p:cNvCxnSpPr>
          <p:nvPr userDrawn="1"/>
        </p:nvCxnSpPr>
        <p:spPr>
          <a:xfrm>
            <a:off x="78576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 Placeholder 23">
            <a:extLst>
              <a:ext uri="{FF2B5EF4-FFF2-40B4-BE49-F238E27FC236}">
                <a16:creationId xmlns:a16="http://schemas.microsoft.com/office/drawing/2014/main" id="{0066D045-6B02-D24F-B022-A6A21B343589}"/>
              </a:ext>
            </a:extLst>
          </p:cNvPr>
          <p:cNvSpPr>
            <a:spLocks noGrp="1"/>
          </p:cNvSpPr>
          <p:nvPr>
            <p:ph type="body" sz="quarter" idx="10" hasCustomPrompt="1"/>
          </p:nvPr>
        </p:nvSpPr>
        <p:spPr>
          <a:xfrm>
            <a:off x="77513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82" name="Chart Placeholder 2">
            <a:extLst>
              <a:ext uri="{FF2B5EF4-FFF2-40B4-BE49-F238E27FC236}">
                <a16:creationId xmlns:a16="http://schemas.microsoft.com/office/drawing/2014/main" id="{CFFF8B3C-6833-CA4C-9F80-E2A9725F9FC7}"/>
              </a:ext>
            </a:extLst>
          </p:cNvPr>
          <p:cNvSpPr>
            <a:spLocks noGrp="1"/>
          </p:cNvSpPr>
          <p:nvPr>
            <p:ph type="chart" sz="quarter" idx="12"/>
          </p:nvPr>
        </p:nvSpPr>
        <p:spPr>
          <a:xfrm>
            <a:off x="785813"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
        <p:nvSpPr>
          <p:cNvPr id="85" name="Text Placeholder 23">
            <a:extLst>
              <a:ext uri="{FF2B5EF4-FFF2-40B4-BE49-F238E27FC236}">
                <a16:creationId xmlns:a16="http://schemas.microsoft.com/office/drawing/2014/main" id="{58313C46-C331-2044-A40D-BEB9746918A8}"/>
              </a:ext>
            </a:extLst>
          </p:cNvPr>
          <p:cNvSpPr>
            <a:spLocks noGrp="1"/>
          </p:cNvSpPr>
          <p:nvPr>
            <p:ph type="body" sz="quarter" idx="14" hasCustomPrompt="1"/>
          </p:nvPr>
        </p:nvSpPr>
        <p:spPr>
          <a:xfrm>
            <a:off x="4571999" y="1254736"/>
            <a:ext cx="3753405"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86" name="Text Placeholder 23">
            <a:extLst>
              <a:ext uri="{FF2B5EF4-FFF2-40B4-BE49-F238E27FC236}">
                <a16:creationId xmlns:a16="http://schemas.microsoft.com/office/drawing/2014/main" id="{AAF29411-45DC-1F4A-8275-68CFBDFB0D97}"/>
              </a:ext>
            </a:extLst>
          </p:cNvPr>
          <p:cNvSpPr>
            <a:spLocks noGrp="1"/>
          </p:cNvSpPr>
          <p:nvPr>
            <p:ph type="body" sz="quarter" idx="15" hasCustomPrompt="1"/>
          </p:nvPr>
        </p:nvSpPr>
        <p:spPr>
          <a:xfrm>
            <a:off x="4574306" y="738966"/>
            <a:ext cx="3746734" cy="346503"/>
          </a:xfrm>
          <a:prstGeom prst="rect">
            <a:avLst/>
          </a:prstGeom>
        </p:spPr>
        <p:txBody>
          <a:bodyPr lIns="0" tIns="0" rIns="0" bIns="0"/>
          <a:lstStyle>
            <a:lvl1pPr marL="4763" indent="-4763">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87" name="Text Placeholder 23">
            <a:extLst>
              <a:ext uri="{FF2B5EF4-FFF2-40B4-BE49-F238E27FC236}">
                <a16:creationId xmlns:a16="http://schemas.microsoft.com/office/drawing/2014/main" id="{15BE1E49-06B1-7642-9E10-547B76E8C531}"/>
              </a:ext>
            </a:extLst>
          </p:cNvPr>
          <p:cNvSpPr>
            <a:spLocks noGrp="1"/>
          </p:cNvSpPr>
          <p:nvPr>
            <p:ph type="body" sz="quarter" idx="16" hasCustomPrompt="1"/>
          </p:nvPr>
        </p:nvSpPr>
        <p:spPr>
          <a:xfrm>
            <a:off x="4571999" y="2931929"/>
            <a:ext cx="3753405"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Tree>
    <p:extLst>
      <p:ext uri="{BB962C8B-B14F-4D97-AF65-F5344CB8AC3E}">
        <p14:creationId xmlns:p14="http://schemas.microsoft.com/office/powerpoint/2010/main" val="3314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Appendix Layout - Option 02">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Chart Tile</a:t>
            </a:r>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4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1600" b="0" i="0">
                <a:solidFill>
                  <a:schemeClr val="tx1">
                    <a:lumMod val="85000"/>
                    <a:lumOff val="1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Slide Title</a:t>
            </a: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4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body copy</a:t>
            </a:r>
          </a:p>
        </p:txBody>
      </p:sp>
      <p:sp>
        <p:nvSpPr>
          <p:cNvPr id="14" name="Chart Placeholder 2">
            <a:extLst>
              <a:ext uri="{FF2B5EF4-FFF2-40B4-BE49-F238E27FC236}">
                <a16:creationId xmlns:a16="http://schemas.microsoft.com/office/drawing/2014/main" id="{3A853D4F-3FA3-C14C-8D20-5B2BC2220D87}"/>
              </a:ext>
            </a:extLst>
          </p:cNvPr>
          <p:cNvSpPr>
            <a:spLocks noGrp="1"/>
          </p:cNvSpPr>
          <p:nvPr>
            <p:ph type="chart" sz="quarter" idx="17"/>
          </p:nvPr>
        </p:nvSpPr>
        <p:spPr>
          <a:xfrm>
            <a:off x="4687411" y="1838325"/>
            <a:ext cx="2509837" cy="2538413"/>
          </a:xfrm>
          <a:prstGeom prst="rect">
            <a:avLst/>
          </a:prstGeom>
          <a:solidFill>
            <a:schemeClr val="bg1">
              <a:alpha val="25000"/>
            </a:schemeClr>
          </a:solidFill>
        </p:spPr>
        <p:txBody>
          <a:bodyPr tIns="72000" anchor="t" anchorCtr="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800" b="0" i="0">
                <a:solidFill>
                  <a:schemeClr val="bg1"/>
                </a:solidFill>
                <a:latin typeface="Calibri Light" panose="020F0302020204030204" pitchFamily="34" charset="0"/>
                <a:cs typeface="Calibri Light" panose="020F0302020204030204" pitchFamily="34" charset="0"/>
              </a:defRPr>
            </a:lvl1pPr>
          </a:lstStyle>
          <a:p>
            <a:r>
              <a:rPr lang="en-GB" dirty="0"/>
              <a:t>Click icon to add chart</a:t>
            </a:r>
          </a:p>
        </p:txBody>
      </p:sp>
    </p:spTree>
    <p:extLst>
      <p:ext uri="{BB962C8B-B14F-4D97-AF65-F5344CB8AC3E}">
        <p14:creationId xmlns:p14="http://schemas.microsoft.com/office/powerpoint/2010/main" val="229716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ocation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dirty="0">
              <a:latin typeface="Calibri Light" panose="020F0302020204030204" pitchFamily="34" charset="0"/>
              <a:cs typeface="Calibri Light" panose="020F0302020204030204" pitchFamily="34" charset="0"/>
            </a:endParaRPr>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4" name="Rectangle 3"/>
          <p:cNvSpPr/>
          <p:nvPr userDrawn="1"/>
        </p:nvSpPr>
        <p:spPr>
          <a:xfrm>
            <a:off x="4558598" y="705525"/>
            <a:ext cx="3048000" cy="3096232"/>
          </a:xfrm>
          <a:prstGeom prst="rect">
            <a:avLst/>
          </a:prstGeom>
        </p:spPr>
        <p:txBody>
          <a:bodyPr wrap="square">
            <a:spAutoFit/>
          </a:bodyPr>
          <a:lstStyle/>
          <a:p>
            <a:pPr>
              <a:lnSpc>
                <a:spcPct val="110000"/>
              </a:lnSpc>
              <a:spcAft>
                <a:spcPts val="600"/>
              </a:spcAft>
              <a:tabLst>
                <a:tab pos="1257300" algn="l"/>
              </a:tabLst>
            </a:pPr>
            <a:r>
              <a:rPr lang="en-GB" sz="1200" dirty="0" smtClean="0">
                <a:solidFill>
                  <a:schemeClr val="bg1"/>
                </a:solidFill>
                <a:latin typeface="+mj-lt"/>
              </a:rPr>
              <a:t>Bishop’s Stortford 	+44 (0) 1279 155888</a:t>
            </a:r>
          </a:p>
          <a:p>
            <a:pPr>
              <a:lnSpc>
                <a:spcPct val="110000"/>
              </a:lnSpc>
              <a:spcAft>
                <a:spcPts val="600"/>
              </a:spcAft>
              <a:tabLst>
                <a:tab pos="1257300" algn="l"/>
              </a:tabLst>
            </a:pPr>
            <a:r>
              <a:rPr lang="en-GB" sz="1200" dirty="0" smtClean="0">
                <a:solidFill>
                  <a:schemeClr val="bg1"/>
                </a:solidFill>
                <a:latin typeface="+mj-lt"/>
              </a:rPr>
              <a:t>Cambridge	+44 (0) 1223 565035</a:t>
            </a:r>
          </a:p>
          <a:p>
            <a:pPr>
              <a:lnSpc>
                <a:spcPct val="110000"/>
              </a:lnSpc>
              <a:spcAft>
                <a:spcPts val="600"/>
              </a:spcAft>
              <a:tabLst>
                <a:tab pos="1257300" algn="l"/>
              </a:tabLst>
            </a:pPr>
            <a:r>
              <a:rPr lang="en-GB" sz="1200" dirty="0" smtClean="0">
                <a:solidFill>
                  <a:schemeClr val="bg1"/>
                </a:solidFill>
                <a:latin typeface="+mj-lt"/>
              </a:rPr>
              <a:t>Caribbean 	+1 758 451 9251</a:t>
            </a:r>
          </a:p>
          <a:p>
            <a:pPr>
              <a:lnSpc>
                <a:spcPct val="110000"/>
              </a:lnSpc>
              <a:spcAft>
                <a:spcPts val="600"/>
              </a:spcAft>
              <a:tabLst>
                <a:tab pos="1257300" algn="l"/>
              </a:tabLst>
            </a:pPr>
            <a:r>
              <a:rPr lang="en-GB" sz="1200" dirty="0" smtClean="0">
                <a:solidFill>
                  <a:schemeClr val="bg1"/>
                </a:solidFill>
                <a:latin typeface="+mj-lt"/>
              </a:rPr>
              <a:t>Channel Islands 	+44 (0) 1481 715669</a:t>
            </a:r>
          </a:p>
          <a:p>
            <a:pPr>
              <a:lnSpc>
                <a:spcPct val="110000"/>
              </a:lnSpc>
              <a:spcAft>
                <a:spcPts val="600"/>
              </a:spcAft>
              <a:tabLst>
                <a:tab pos="1257300" algn="l"/>
              </a:tabLst>
            </a:pPr>
            <a:r>
              <a:rPr lang="en-GB" sz="1200" dirty="0" smtClean="0">
                <a:solidFill>
                  <a:schemeClr val="bg1"/>
                </a:solidFill>
                <a:latin typeface="+mj-lt"/>
              </a:rPr>
              <a:t>City of London  	+44 (0) 20 7065 2660</a:t>
            </a:r>
          </a:p>
          <a:p>
            <a:pPr>
              <a:lnSpc>
                <a:spcPct val="110000"/>
              </a:lnSpc>
              <a:spcAft>
                <a:spcPts val="600"/>
              </a:spcAft>
              <a:tabLst>
                <a:tab pos="1257300" algn="l"/>
              </a:tabLst>
            </a:pPr>
            <a:r>
              <a:rPr lang="en-GB" sz="1200" dirty="0" smtClean="0">
                <a:solidFill>
                  <a:schemeClr val="bg1"/>
                </a:solidFill>
                <a:latin typeface="+mj-lt"/>
              </a:rPr>
              <a:t>Dubai	+971 (0) 48786360</a:t>
            </a:r>
          </a:p>
          <a:p>
            <a:pPr>
              <a:lnSpc>
                <a:spcPct val="110000"/>
              </a:lnSpc>
              <a:spcAft>
                <a:spcPts val="600"/>
              </a:spcAft>
              <a:tabLst>
                <a:tab pos="1257300" algn="l"/>
              </a:tabLst>
            </a:pPr>
            <a:r>
              <a:rPr lang="en-GB" sz="1200" dirty="0" smtClean="0">
                <a:solidFill>
                  <a:schemeClr val="bg1"/>
                </a:solidFill>
                <a:latin typeface="+mj-lt"/>
              </a:rPr>
              <a:t>Ely 	+44 (0) 1353 662892</a:t>
            </a:r>
          </a:p>
          <a:p>
            <a:pPr>
              <a:lnSpc>
                <a:spcPct val="110000"/>
              </a:lnSpc>
              <a:spcAft>
                <a:spcPts val="600"/>
              </a:spcAft>
              <a:tabLst>
                <a:tab pos="1257300" algn="l"/>
              </a:tabLst>
            </a:pPr>
            <a:r>
              <a:rPr lang="en-GB" sz="1200" dirty="0" smtClean="0">
                <a:solidFill>
                  <a:schemeClr val="bg1"/>
                </a:solidFill>
                <a:latin typeface="+mj-lt"/>
              </a:rPr>
              <a:t>Mayfair 	+44 (0) 20 3909 04807</a:t>
            </a:r>
          </a:p>
          <a:p>
            <a:pPr>
              <a:lnSpc>
                <a:spcPct val="110000"/>
              </a:lnSpc>
              <a:spcAft>
                <a:spcPts val="600"/>
              </a:spcAft>
              <a:tabLst>
                <a:tab pos="1257300" algn="l"/>
              </a:tabLst>
            </a:pPr>
            <a:r>
              <a:rPr lang="en-GB" sz="1200" dirty="0" smtClean="0">
                <a:solidFill>
                  <a:schemeClr val="bg1"/>
                </a:solidFill>
                <a:latin typeface="+mj-lt"/>
              </a:rPr>
              <a:t>Newmarket	+44 (0) 1638 666160</a:t>
            </a:r>
          </a:p>
          <a:p>
            <a:pPr>
              <a:lnSpc>
                <a:spcPct val="110000"/>
              </a:lnSpc>
              <a:spcAft>
                <a:spcPts val="600"/>
              </a:spcAft>
              <a:tabLst>
                <a:tab pos="1257300" algn="l"/>
              </a:tabLst>
            </a:pPr>
            <a:r>
              <a:rPr lang="en-GB" sz="1200" dirty="0" smtClean="0">
                <a:solidFill>
                  <a:schemeClr val="bg1"/>
                </a:solidFill>
                <a:latin typeface="+mj-lt"/>
              </a:rPr>
              <a:t>Norwich  	+44 (0) 1603 709330</a:t>
            </a:r>
          </a:p>
          <a:p>
            <a:pPr>
              <a:lnSpc>
                <a:spcPct val="110000"/>
              </a:lnSpc>
              <a:spcAft>
                <a:spcPts val="600"/>
              </a:spcAft>
              <a:tabLst>
                <a:tab pos="1257300" algn="l"/>
              </a:tabLst>
            </a:pPr>
            <a:r>
              <a:rPr lang="en-GB" sz="1200" dirty="0" smtClean="0">
                <a:solidFill>
                  <a:schemeClr val="bg1"/>
                </a:solidFill>
                <a:latin typeface="+mj-lt"/>
              </a:rPr>
              <a:t>Sawston	+44 (0) 1223 578787</a:t>
            </a:r>
          </a:p>
        </p:txBody>
      </p:sp>
      <p:sp>
        <p:nvSpPr>
          <p:cNvPr id="2" name="TextBox 1"/>
          <p:cNvSpPr txBox="1"/>
          <p:nvPr userDrawn="1"/>
        </p:nvSpPr>
        <p:spPr>
          <a:xfrm>
            <a:off x="327801" y="738966"/>
            <a:ext cx="3522455" cy="400110"/>
          </a:xfrm>
          <a:prstGeom prst="rect">
            <a:avLst/>
          </a:prstGeom>
          <a:noFill/>
        </p:spPr>
        <p:txBody>
          <a:bodyPr wrap="square" rtlCol="0">
            <a:spAutoFit/>
          </a:bodyPr>
          <a:lstStyle/>
          <a:p>
            <a:r>
              <a:rPr lang="en-GB" sz="2000" dirty="0" smtClean="0">
                <a:solidFill>
                  <a:schemeClr val="accent3"/>
                </a:solidFill>
                <a:latin typeface="+mj-lt"/>
              </a:rPr>
              <a:t>Locations</a:t>
            </a:r>
            <a:endParaRPr lang="en-GB" sz="2000" dirty="0">
              <a:solidFill>
                <a:schemeClr val="accent3"/>
              </a:solidFill>
              <a:latin typeface="+mj-lt"/>
            </a:endParaRPr>
          </a:p>
        </p:txBody>
      </p:sp>
    </p:spTree>
    <p:extLst>
      <p:ext uri="{BB962C8B-B14F-4D97-AF65-F5344CB8AC3E}">
        <p14:creationId xmlns:p14="http://schemas.microsoft.com/office/powerpoint/2010/main" val="68169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With text">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F79AC209-5FB0-6E41-8042-6F778C852A04}"/>
              </a:ext>
            </a:extLst>
          </p:cNvPr>
          <p:cNvSpPr txBox="1">
            <a:spLocks/>
          </p:cNvSpPr>
          <p:nvPr userDrawn="1"/>
        </p:nvSpPr>
        <p:spPr>
          <a:xfrm>
            <a:off x="1012144" y="691965"/>
            <a:ext cx="4028720" cy="56400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600" dirty="0">
                <a:solidFill>
                  <a:schemeClr val="bg1"/>
                </a:solidFill>
                <a:latin typeface="Calibri Light" panose="020F0302020204030204" pitchFamily="34" charset="0"/>
                <a:cs typeface="Calibri Light" panose="020F0302020204030204" pitchFamily="34" charset="0"/>
              </a:rPr>
              <a:t>Chart title to go here</a:t>
            </a:r>
          </a:p>
        </p:txBody>
      </p:sp>
      <p:sp>
        <p:nvSpPr>
          <p:cNvPr id="23" name="Round Single Corner Rectangle 37">
            <a:extLst>
              <a:ext uri="{FF2B5EF4-FFF2-40B4-BE49-F238E27FC236}">
                <a16:creationId xmlns:a16="http://schemas.microsoft.com/office/drawing/2014/main" id="{268D36E9-ED79-5242-A729-8888144F8FE6}"/>
              </a:ext>
            </a:extLst>
          </p:cNvPr>
          <p:cNvSpPr/>
          <p:nvPr userDrawn="1"/>
        </p:nvSpPr>
        <p:spPr>
          <a:xfrm>
            <a:off x="4310743" y="0"/>
            <a:ext cx="3286341" cy="4725988"/>
          </a:xfrm>
          <a:prstGeom prst="round1Rect">
            <a:avLst>
              <a:gd name="adj" fmla="val 0"/>
            </a:avLst>
          </a:prstGeom>
          <a:gradFill>
            <a:gsLst>
              <a:gs pos="0">
                <a:schemeClr val="accent2">
                  <a:alpha val="85000"/>
                </a:schemeClr>
              </a:gs>
              <a:gs pos="100000">
                <a:schemeClr val="accent4"/>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cxnSp>
        <p:nvCxnSpPr>
          <p:cNvPr id="26" name="Straight Connector 25">
            <a:extLst>
              <a:ext uri="{FF2B5EF4-FFF2-40B4-BE49-F238E27FC236}">
                <a16:creationId xmlns:a16="http://schemas.microsoft.com/office/drawing/2014/main" id="{2B1E4499-0C5F-994F-9905-86A38D98B4E5}"/>
              </a:ext>
            </a:extLst>
          </p:cNvPr>
          <p:cNvCxnSpPr>
            <a:cxnSpLocks/>
          </p:cNvCxnSpPr>
          <p:nvPr userDrawn="1"/>
        </p:nvCxnSpPr>
        <p:spPr>
          <a:xfrm>
            <a:off x="4698042"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23">
            <a:extLst>
              <a:ext uri="{FF2B5EF4-FFF2-40B4-BE49-F238E27FC236}">
                <a16:creationId xmlns:a16="http://schemas.microsoft.com/office/drawing/2014/main" id="{57490F22-7AB3-F349-9937-9F9A559ADC97}"/>
              </a:ext>
            </a:extLst>
          </p:cNvPr>
          <p:cNvSpPr>
            <a:spLocks noGrp="1"/>
          </p:cNvSpPr>
          <p:nvPr>
            <p:ph type="body" sz="quarter" idx="10" hasCustomPrompt="1"/>
          </p:nvPr>
        </p:nvSpPr>
        <p:spPr>
          <a:xfrm>
            <a:off x="4687411" y="738595"/>
            <a:ext cx="2509838" cy="346503"/>
          </a:xfrm>
          <a:prstGeom prst="rect">
            <a:avLst/>
          </a:prstGeom>
        </p:spPr>
        <p:txBody>
          <a:bodyPr lIns="0" tIns="0" rIns="0" bIns="0"/>
          <a:lstStyle>
            <a:lvl1pPr marL="4763" indent="-4763">
              <a:spcBef>
                <a:spcPts val="0"/>
              </a:spcBef>
              <a:buNone/>
              <a:tabLst/>
              <a:defRPr sz="20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Tile</a:t>
            </a:r>
            <a:endParaRPr lang="en-GB" dirty="0"/>
          </a:p>
        </p:txBody>
      </p:sp>
      <p:sp>
        <p:nvSpPr>
          <p:cNvPr id="29" name="Text Placeholder 23">
            <a:extLst>
              <a:ext uri="{FF2B5EF4-FFF2-40B4-BE49-F238E27FC236}">
                <a16:creationId xmlns:a16="http://schemas.microsoft.com/office/drawing/2014/main" id="{D6E6EF64-4065-A74F-BF55-5A13661BDEB7}"/>
              </a:ext>
            </a:extLst>
          </p:cNvPr>
          <p:cNvSpPr>
            <a:spLocks noGrp="1"/>
          </p:cNvSpPr>
          <p:nvPr>
            <p:ph type="body" sz="quarter" idx="14" hasCustomPrompt="1"/>
          </p:nvPr>
        </p:nvSpPr>
        <p:spPr>
          <a:xfrm>
            <a:off x="392862" y="1254736"/>
            <a:ext cx="3528727" cy="956836"/>
          </a:xfrm>
          <a:prstGeom prst="rect">
            <a:avLst/>
          </a:prstGeom>
        </p:spPr>
        <p:txBody>
          <a:bodyPr lIns="0" tIns="0" rIns="0" bIns="0" numCol="1" spcCol="360000"/>
          <a:lstStyle>
            <a:lvl1pPr marL="4763" indent="-4763">
              <a:spcBef>
                <a:spcPts val="0"/>
              </a:spcBef>
              <a:spcAft>
                <a:spcPts val="500"/>
              </a:spcAft>
              <a:buNone/>
              <a:tabLst/>
              <a:defRPr sz="1600" b="0" i="0">
                <a:solidFill>
                  <a:schemeClr val="tx1">
                    <a:lumMod val="95000"/>
                    <a:lumOff val="5000"/>
                  </a:schemeClr>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30" name="Text Placeholder 23">
            <a:extLst>
              <a:ext uri="{FF2B5EF4-FFF2-40B4-BE49-F238E27FC236}">
                <a16:creationId xmlns:a16="http://schemas.microsoft.com/office/drawing/2014/main" id="{69E3185A-378B-F847-970F-957A76DC1240}"/>
              </a:ext>
            </a:extLst>
          </p:cNvPr>
          <p:cNvSpPr>
            <a:spLocks noGrp="1"/>
          </p:cNvSpPr>
          <p:nvPr>
            <p:ph type="body" sz="quarter" idx="15" hasCustomPrompt="1"/>
          </p:nvPr>
        </p:nvSpPr>
        <p:spPr>
          <a:xfrm>
            <a:off x="395169" y="738966"/>
            <a:ext cx="3522455" cy="346503"/>
          </a:xfrm>
          <a:prstGeom prst="rect">
            <a:avLst/>
          </a:prstGeom>
        </p:spPr>
        <p:txBody>
          <a:bodyPr lIns="0" tIns="0" rIns="0" bIns="0"/>
          <a:lstStyle>
            <a:lvl1pPr marL="4763" indent="-4763">
              <a:spcBef>
                <a:spcPts val="0"/>
              </a:spcBef>
              <a:buNone/>
              <a:tabLst/>
              <a:defRPr sz="2000" b="0" i="0">
                <a:solidFill>
                  <a:schemeClr val="accent3"/>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Title</a:t>
            </a:r>
            <a:endParaRPr lang="en-GB" dirty="0"/>
          </a:p>
        </p:txBody>
      </p:sp>
      <p:sp>
        <p:nvSpPr>
          <p:cNvPr id="31" name="Rectangle 30">
            <a:extLst>
              <a:ext uri="{FF2B5EF4-FFF2-40B4-BE49-F238E27FC236}">
                <a16:creationId xmlns:a16="http://schemas.microsoft.com/office/drawing/2014/main" id="{757EC618-3FC5-0941-9E77-403FCC5A1218}"/>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2" name="Rectangle 31">
            <a:extLst>
              <a:ext uri="{FF2B5EF4-FFF2-40B4-BE49-F238E27FC236}">
                <a16:creationId xmlns:a16="http://schemas.microsoft.com/office/drawing/2014/main" id="{2317FFCD-74AA-6449-95E8-A859EF2C505C}"/>
              </a:ext>
            </a:extLst>
          </p:cNvPr>
          <p:cNvSpPr/>
          <p:nvPr userDrawn="1"/>
        </p:nvSpPr>
        <p:spPr>
          <a:xfrm rot="16200000">
            <a:off x="594713" y="-193605"/>
            <a:ext cx="98580" cy="4857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33" name="Title 1">
            <a:extLst>
              <a:ext uri="{FF2B5EF4-FFF2-40B4-BE49-F238E27FC236}">
                <a16:creationId xmlns:a16="http://schemas.microsoft.com/office/drawing/2014/main" id="{17499BF7-6F76-A943-88B3-0F049D61612E}"/>
              </a:ext>
            </a:extLst>
          </p:cNvPr>
          <p:cNvSpPr txBox="1">
            <a:spLocks/>
          </p:cNvSpPr>
          <p:nvPr userDrawn="1"/>
        </p:nvSpPr>
        <p:spPr bwMode="gray">
          <a:xfrm>
            <a:off x="401108" y="217970"/>
            <a:ext cx="1826414" cy="111620"/>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tx1">
                    <a:lumMod val="85000"/>
                    <a:lumOff val="15000"/>
                  </a:schemeClr>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tx1">
                    <a:lumMod val="85000"/>
                    <a:lumOff val="15000"/>
                  </a:schemeClr>
                </a:solidFill>
                <a:latin typeface="Calibri Light" panose="020F0302020204030204" pitchFamily="34" charset="0"/>
                <a:cs typeface="Calibri Light" panose="020F0302020204030204" pitchFamily="34" charset="0"/>
              </a:rPr>
              <a:t>‹#›</a:t>
            </a:fld>
            <a:endParaRPr lang="en-GB" sz="750" dirty="0">
              <a:solidFill>
                <a:schemeClr val="tx1">
                  <a:lumMod val="85000"/>
                  <a:lumOff val="15000"/>
                </a:schemeClr>
              </a:solidFill>
              <a:latin typeface="Calibri Light" panose="020F0302020204030204" pitchFamily="34" charset="0"/>
              <a:cs typeface="Calibri Light" panose="020F0302020204030204" pitchFamily="34" charset="0"/>
            </a:endParaRPr>
          </a:p>
        </p:txBody>
      </p:sp>
      <p:sp>
        <p:nvSpPr>
          <p:cNvPr id="34" name="Text Placeholder 23">
            <a:extLst>
              <a:ext uri="{FF2B5EF4-FFF2-40B4-BE49-F238E27FC236}">
                <a16:creationId xmlns:a16="http://schemas.microsoft.com/office/drawing/2014/main" id="{E73859D4-7C69-EE45-B3F2-C58326222BD4}"/>
              </a:ext>
            </a:extLst>
          </p:cNvPr>
          <p:cNvSpPr>
            <a:spLocks noGrp="1"/>
          </p:cNvSpPr>
          <p:nvPr>
            <p:ph type="body" sz="quarter" idx="16" hasCustomPrompt="1"/>
          </p:nvPr>
        </p:nvSpPr>
        <p:spPr>
          <a:xfrm>
            <a:off x="392863" y="2931929"/>
            <a:ext cx="3524762" cy="143525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
        <p:nvSpPr>
          <p:cNvPr id="13" name="Text Placeholder 23">
            <a:extLst>
              <a:ext uri="{FF2B5EF4-FFF2-40B4-BE49-F238E27FC236}">
                <a16:creationId xmlns:a16="http://schemas.microsoft.com/office/drawing/2014/main" id="{E73859D4-7C69-EE45-B3F2-C58326222BD4}"/>
              </a:ext>
            </a:extLst>
          </p:cNvPr>
          <p:cNvSpPr>
            <a:spLocks noGrp="1"/>
          </p:cNvSpPr>
          <p:nvPr>
            <p:ph type="body" sz="quarter" idx="17" hasCustomPrompt="1"/>
          </p:nvPr>
        </p:nvSpPr>
        <p:spPr>
          <a:xfrm>
            <a:off x="4698042" y="1692479"/>
            <a:ext cx="2499207" cy="2674703"/>
          </a:xfrm>
          <a:prstGeom prst="rect">
            <a:avLst/>
          </a:prstGeom>
        </p:spPr>
        <p:txBody>
          <a:bodyPr lIns="0" tIns="0" rIns="0" bIns="0" numCol="1" spcCol="360000"/>
          <a:lstStyle>
            <a:lvl1pPr marL="4763" indent="-4763">
              <a:spcBef>
                <a:spcPts val="0"/>
              </a:spcBef>
              <a:spcAft>
                <a:spcPts val="500"/>
              </a:spcAft>
              <a:buNone/>
              <a:tabLst/>
              <a:defRPr sz="1600" b="0" i="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a:t>
            </a:r>
            <a:r>
              <a:rPr lang="en-GB" dirty="0" smtClean="0"/>
              <a:t>add text</a:t>
            </a:r>
            <a:endParaRPr lang="en-GB" dirty="0"/>
          </a:p>
        </p:txBody>
      </p:sp>
    </p:spTree>
    <p:extLst>
      <p:ext uri="{BB962C8B-B14F-4D97-AF65-F5344CB8AC3E}">
        <p14:creationId xmlns:p14="http://schemas.microsoft.com/office/powerpoint/2010/main" val="20326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left)">
                                      <p:cBhvr>
                                        <p:cTn id="1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251">
          <p15:clr>
            <a:srgbClr val="FBAE40"/>
          </p15:clr>
        </p15:guide>
        <p15:guide id="4" orient="horz" pos="486">
          <p15:clr>
            <a:srgbClr val="FBAE40"/>
          </p15:clr>
        </p15:guide>
        <p15:guide id="5" pos="5505">
          <p15:clr>
            <a:srgbClr val="FBAE40"/>
          </p15:clr>
        </p15:guide>
        <p15:guide id="6" pos="1487">
          <p15:clr>
            <a:srgbClr val="FBAE40"/>
          </p15:clr>
        </p15:guide>
        <p15:guide id="8" orient="horz" pos="2977">
          <p15:clr>
            <a:srgbClr val="FBAE40"/>
          </p15:clr>
        </p15:guide>
        <p15:guide id="9" pos="3131">
          <p15:clr>
            <a:srgbClr val="FBAE40"/>
          </p15:clr>
        </p15:guide>
        <p15:guide id="10" orient="horz" pos="831">
          <p15:clr>
            <a:srgbClr val="FBAE40"/>
          </p15:clr>
        </p15:guide>
        <p15:guide id="11" orient="horz" pos="1862">
          <p15:clr>
            <a:srgbClr val="FBAE40"/>
          </p15:clr>
        </p15:guide>
        <p15:guide id="12" orient="horz" pos="1999">
          <p15:clr>
            <a:srgbClr val="FBAE40"/>
          </p15:clr>
        </p15:guide>
        <p15:guide id="13" orient="horz" pos="2086">
          <p15:clr>
            <a:srgbClr val="FBAE40"/>
          </p15:clr>
        </p15:guide>
        <p15:guide id="14" orient="horz" pos="217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rocess Layout - Option 01">
    <p:spTree>
      <p:nvGrpSpPr>
        <p:cNvPr id="1" name=""/>
        <p:cNvGrpSpPr/>
        <p:nvPr/>
      </p:nvGrpSpPr>
      <p:grpSpPr>
        <a:xfrm>
          <a:off x="0" y="0"/>
          <a:ext cx="0" cy="0"/>
          <a:chOff x="0" y="0"/>
          <a:chExt cx="0" cy="0"/>
        </a:xfrm>
      </p:grpSpPr>
      <p:sp>
        <p:nvSpPr>
          <p:cNvPr id="30" name="Text Placeholder 23">
            <a:extLst>
              <a:ext uri="{FF2B5EF4-FFF2-40B4-BE49-F238E27FC236}">
                <a16:creationId xmlns:a16="http://schemas.microsoft.com/office/drawing/2014/main" id="{325DA0C4-9B46-004E-92AD-7F727FA59404}"/>
              </a:ext>
            </a:extLst>
          </p:cNvPr>
          <p:cNvSpPr>
            <a:spLocks noGrp="1"/>
          </p:cNvSpPr>
          <p:nvPr userDrawn="1">
            <p:ph type="body" sz="quarter" idx="10" hasCustomPrompt="1"/>
          </p:nvPr>
        </p:nvSpPr>
        <p:spPr>
          <a:xfrm>
            <a:off x="0" y="1248464"/>
            <a:ext cx="9143999" cy="346503"/>
          </a:xfrm>
          <a:prstGeom prst="rect">
            <a:avLst/>
          </a:prstGeom>
        </p:spPr>
        <p:txBody>
          <a:bodyPr lIns="0" tIns="0" rIns="0" bIns="0"/>
          <a:lstStyle>
            <a:lvl1pPr algn="ctr">
              <a:buNone/>
              <a:defRPr sz="2400" b="0" i="0" spc="60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CLICK TO EDIT PROCESS TITLE</a:t>
            </a:r>
          </a:p>
        </p:txBody>
      </p:sp>
      <p:sp>
        <p:nvSpPr>
          <p:cNvPr id="32" name="Picture Placeholder 8">
            <a:extLst>
              <a:ext uri="{FF2B5EF4-FFF2-40B4-BE49-F238E27FC236}">
                <a16:creationId xmlns:a16="http://schemas.microsoft.com/office/drawing/2014/main" id="{D3BCB050-B480-444E-B665-1280CEA82849}"/>
              </a:ext>
            </a:extLst>
          </p:cNvPr>
          <p:cNvSpPr>
            <a:spLocks noGrp="1"/>
          </p:cNvSpPr>
          <p:nvPr userDrawn="1">
            <p:ph type="pic" sz="quarter" idx="17" hasCustomPrompt="1"/>
          </p:nvPr>
        </p:nvSpPr>
        <p:spPr>
          <a:xfrm>
            <a:off x="176884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3" name="Text Placeholder 23">
            <a:extLst>
              <a:ext uri="{FF2B5EF4-FFF2-40B4-BE49-F238E27FC236}">
                <a16:creationId xmlns:a16="http://schemas.microsoft.com/office/drawing/2014/main" id="{025CAA26-2EC6-484D-8CF4-8FDA9ED11132}"/>
              </a:ext>
            </a:extLst>
          </p:cNvPr>
          <p:cNvSpPr>
            <a:spLocks noGrp="1"/>
          </p:cNvSpPr>
          <p:nvPr>
            <p:ph type="body" sz="quarter" idx="16" hasCustomPrompt="1"/>
          </p:nvPr>
        </p:nvSpPr>
        <p:spPr>
          <a:xfrm>
            <a:off x="1211738"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4" name="Picture Placeholder 8">
            <a:extLst>
              <a:ext uri="{FF2B5EF4-FFF2-40B4-BE49-F238E27FC236}">
                <a16:creationId xmlns:a16="http://schemas.microsoft.com/office/drawing/2014/main" id="{B41CD0A2-6936-E94D-B36D-747993AD285D}"/>
              </a:ext>
            </a:extLst>
          </p:cNvPr>
          <p:cNvSpPr>
            <a:spLocks noGrp="1"/>
          </p:cNvSpPr>
          <p:nvPr>
            <p:ph type="pic" sz="quarter" idx="18" hasCustomPrompt="1"/>
          </p:nvPr>
        </p:nvSpPr>
        <p:spPr>
          <a:xfrm>
            <a:off x="3554654"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5" name="Text Placeholder 23">
            <a:extLst>
              <a:ext uri="{FF2B5EF4-FFF2-40B4-BE49-F238E27FC236}">
                <a16:creationId xmlns:a16="http://schemas.microsoft.com/office/drawing/2014/main" id="{82A844E0-4442-E24A-A0C2-AEFD109D8A50}"/>
              </a:ext>
            </a:extLst>
          </p:cNvPr>
          <p:cNvSpPr>
            <a:spLocks noGrp="1"/>
          </p:cNvSpPr>
          <p:nvPr>
            <p:ph type="body" sz="quarter" idx="19" hasCustomPrompt="1"/>
          </p:nvPr>
        </p:nvSpPr>
        <p:spPr>
          <a:xfrm>
            <a:off x="2997551"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6" name="Picture Placeholder 8">
            <a:extLst>
              <a:ext uri="{FF2B5EF4-FFF2-40B4-BE49-F238E27FC236}">
                <a16:creationId xmlns:a16="http://schemas.microsoft.com/office/drawing/2014/main" id="{466E5558-9817-854F-9073-F82FB9535260}"/>
              </a:ext>
            </a:extLst>
          </p:cNvPr>
          <p:cNvSpPr>
            <a:spLocks noGrp="1"/>
          </p:cNvSpPr>
          <p:nvPr>
            <p:ph type="pic" sz="quarter" idx="20" hasCustomPrompt="1"/>
          </p:nvPr>
        </p:nvSpPr>
        <p:spPr>
          <a:xfrm>
            <a:off x="5331724"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7" name="Text Placeholder 23">
            <a:extLst>
              <a:ext uri="{FF2B5EF4-FFF2-40B4-BE49-F238E27FC236}">
                <a16:creationId xmlns:a16="http://schemas.microsoft.com/office/drawing/2014/main" id="{39D9D3E0-75C3-D549-AD5A-AF9D5D639608}"/>
              </a:ext>
            </a:extLst>
          </p:cNvPr>
          <p:cNvSpPr>
            <a:spLocks noGrp="1"/>
          </p:cNvSpPr>
          <p:nvPr>
            <p:ph type="body" sz="quarter" idx="21" hasCustomPrompt="1"/>
          </p:nvPr>
        </p:nvSpPr>
        <p:spPr>
          <a:xfrm>
            <a:off x="4774621"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38" name="Picture Placeholder 8">
            <a:extLst>
              <a:ext uri="{FF2B5EF4-FFF2-40B4-BE49-F238E27FC236}">
                <a16:creationId xmlns:a16="http://schemas.microsoft.com/office/drawing/2014/main" id="{A2B83D12-B8AA-F249-B1A5-F1509F780677}"/>
              </a:ext>
            </a:extLst>
          </p:cNvPr>
          <p:cNvSpPr>
            <a:spLocks noGrp="1"/>
          </p:cNvSpPr>
          <p:nvPr>
            <p:ph type="pic" sz="quarter" idx="22" hasCustomPrompt="1"/>
          </p:nvPr>
        </p:nvSpPr>
        <p:spPr>
          <a:xfrm>
            <a:off x="7100051" y="2273432"/>
            <a:ext cx="342900" cy="342900"/>
          </a:xfrm>
          <a:prstGeom prst="rect">
            <a:avLst/>
          </a:prstGeom>
        </p:spPr>
        <p:txBody>
          <a:bodyPr lIns="0" tIns="0" rIns="0" bIns="0" anchor="ctr" anchorCtr="0"/>
          <a:lstStyle>
            <a:lvl1pPr algn="ctr">
              <a:buNone/>
              <a:defRPr sz="800">
                <a:solidFill>
                  <a:schemeClr val="bg1"/>
                </a:solidFill>
              </a:defRPr>
            </a:lvl1pPr>
          </a:lstStyle>
          <a:p>
            <a:r>
              <a:rPr lang="en-GB" dirty="0"/>
              <a:t>icon</a:t>
            </a:r>
          </a:p>
        </p:txBody>
      </p:sp>
      <p:sp>
        <p:nvSpPr>
          <p:cNvPr id="39" name="Text Placeholder 23">
            <a:extLst>
              <a:ext uri="{FF2B5EF4-FFF2-40B4-BE49-F238E27FC236}">
                <a16:creationId xmlns:a16="http://schemas.microsoft.com/office/drawing/2014/main" id="{0F1FB6E3-01F3-464F-A944-539E0EEF604D}"/>
              </a:ext>
            </a:extLst>
          </p:cNvPr>
          <p:cNvSpPr>
            <a:spLocks noGrp="1"/>
          </p:cNvSpPr>
          <p:nvPr>
            <p:ph type="body" sz="quarter" idx="23" hasCustomPrompt="1"/>
          </p:nvPr>
        </p:nvSpPr>
        <p:spPr>
          <a:xfrm>
            <a:off x="6542948" y="2760547"/>
            <a:ext cx="1457105" cy="168697"/>
          </a:xfrm>
          <a:prstGeom prst="rect">
            <a:avLst/>
          </a:prstGeom>
        </p:spPr>
        <p:txBody>
          <a:bodyPr lIns="0" tIns="0" rIns="0" bIns="0" numCol="1" spcCol="360000"/>
          <a:lstStyle>
            <a:lvl1pPr marL="3175" indent="-3175" algn="ctr">
              <a:buNone/>
              <a:tabLst/>
              <a:defRPr sz="875" b="0" i="0" spc="150" baseline="0">
                <a:solidFill>
                  <a:schemeClr val="bg1"/>
                </a:solidFill>
                <a:latin typeface="Calibri Light" panose="020F0302020204030204" pitchFamily="34" charset="0"/>
                <a:cs typeface="Calibri Light" panose="020F0302020204030204" pitchFamily="34" charset="0"/>
              </a:defRPr>
            </a:lvl1pPr>
            <a:lvl2pPr>
              <a:buNone/>
              <a:defRPr sz="1600"/>
            </a:lvl2pPr>
            <a:lvl3pPr>
              <a:buNone/>
              <a:defRPr sz="1600"/>
            </a:lvl3pPr>
            <a:lvl4pPr>
              <a:buNone/>
              <a:defRPr sz="1600"/>
            </a:lvl4pPr>
            <a:lvl5pPr>
              <a:buNone/>
              <a:defRPr sz="1600"/>
            </a:lvl5pPr>
          </a:lstStyle>
          <a:p>
            <a:pPr lvl="0"/>
            <a:r>
              <a:rPr lang="en-GB" dirty="0"/>
              <a:t>PROCESS STEP NAME</a:t>
            </a:r>
          </a:p>
        </p:txBody>
      </p:sp>
      <p:sp>
        <p:nvSpPr>
          <p:cNvPr id="19" name="Title 1">
            <a:extLst>
              <a:ext uri="{FF2B5EF4-FFF2-40B4-BE49-F238E27FC236}">
                <a16:creationId xmlns:a16="http://schemas.microsoft.com/office/drawing/2014/main" id="{6B8B2023-3978-C042-996C-820BF32D2B01}"/>
              </a:ext>
            </a:extLst>
          </p:cNvPr>
          <p:cNvSpPr txBox="1">
            <a:spLocks/>
          </p:cNvSpPr>
          <p:nvPr userDrawn="1"/>
        </p:nvSpPr>
        <p:spPr bwMode="gray">
          <a:xfrm>
            <a:off x="402191" y="217970"/>
            <a:ext cx="2498764" cy="184301"/>
          </a:xfrm>
          <a:prstGeom prst="rect">
            <a:avLst/>
          </a:prstGeom>
        </p:spPr>
        <p:txBody>
          <a:bodyPr vert="horz" lIns="0" tIns="0" rIns="0" bIns="0" rtlCol="0" anchor="t" anchorCtr="0">
            <a:normAutofit/>
          </a:bodyPr>
          <a:lstStyle>
            <a:lvl1pPr algn="l" defTabSz="685800" rtl="0" eaLnBrk="1" latinLnBrk="0" hangingPunct="1">
              <a:spcBef>
                <a:spcPct val="0"/>
              </a:spcBef>
              <a:buNone/>
              <a:defRPr lang="en-GB" sz="4000" kern="1200" dirty="0">
                <a:solidFill>
                  <a:srgbClr val="00766B"/>
                </a:solidFill>
                <a:latin typeface="+mn-lt"/>
                <a:ea typeface="Arial" charset="0"/>
                <a:cs typeface="Arial" charset="0"/>
              </a:defRPr>
            </a:lvl1pPr>
          </a:lstStyle>
          <a:p>
            <a:pPr defTabSz="913271">
              <a:lnSpc>
                <a:spcPct val="90000"/>
              </a:lnSpc>
              <a:spcBef>
                <a:spcPts val="1000"/>
              </a:spcBef>
              <a:buFont typeface="Arial" panose="020B0604020202020204" pitchFamily="34" charset="0"/>
              <a:buNone/>
            </a:pPr>
            <a:r>
              <a:rPr lang="en-GB" sz="750" dirty="0">
                <a:solidFill>
                  <a:schemeClr val="bg1"/>
                </a:solidFill>
                <a:latin typeface="Calibri Light" panose="020F0302020204030204" pitchFamily="34" charset="0"/>
                <a:cs typeface="Calibri Light" panose="020F0302020204030204" pitchFamily="34" charset="0"/>
              </a:rPr>
              <a:t>Page </a:t>
            </a:r>
            <a:fld id="{53E7601D-6FDA-7B44-B5BA-3778DAD9E216}" type="slidenum">
              <a:rPr lang="en-GB" sz="750" smtClean="0">
                <a:solidFill>
                  <a:schemeClr val="bg1"/>
                </a:solidFill>
                <a:latin typeface="Calibri Light" panose="020F0302020204030204" pitchFamily="34" charset="0"/>
                <a:cs typeface="Calibri Light" panose="020F0302020204030204" pitchFamily="34" charset="0"/>
              </a:rPr>
              <a:t>‹#›</a:t>
            </a:fld>
            <a:endParaRPr lang="en-GB" sz="750" dirty="0">
              <a:solidFill>
                <a:schemeClr val="bg1"/>
              </a:solidFill>
              <a:latin typeface="Calibri Light" panose="020F0302020204030204" pitchFamily="34" charset="0"/>
              <a:cs typeface="Calibri Light" panose="020F0302020204030204" pitchFamily="34" charset="0"/>
            </a:endParaRPr>
          </a:p>
        </p:txBody>
      </p:sp>
      <p:sp>
        <p:nvSpPr>
          <p:cNvPr id="20" name="Rectangle 19">
            <a:extLst>
              <a:ext uri="{FF2B5EF4-FFF2-40B4-BE49-F238E27FC236}">
                <a16:creationId xmlns:a16="http://schemas.microsoft.com/office/drawing/2014/main" id="{C7A13CDD-318C-294A-AAC6-AEDBBDB13333}"/>
              </a:ext>
            </a:extLst>
          </p:cNvPr>
          <p:cNvSpPr/>
          <p:nvPr userDrawn="1"/>
        </p:nvSpPr>
        <p:spPr>
          <a:xfrm rot="16200000">
            <a:off x="594713" y="-193605"/>
            <a:ext cx="98580" cy="485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bg1"/>
              </a:solidFill>
              <a:latin typeface="Calibri Light" panose="020F0302020204030204" pitchFamily="34" charset="0"/>
              <a:cs typeface="Calibri Light" panose="020F0302020204030204" pitchFamily="34" charset="0"/>
            </a:endParaRPr>
          </a:p>
        </p:txBody>
      </p:sp>
      <p:sp>
        <p:nvSpPr>
          <p:cNvPr id="26" name="Oval 25">
            <a:extLst>
              <a:ext uri="{FF2B5EF4-FFF2-40B4-BE49-F238E27FC236}">
                <a16:creationId xmlns:a16="http://schemas.microsoft.com/office/drawing/2014/main" id="{28C36F6F-CE01-524B-BD66-AA6BEA11BC5C}"/>
              </a:ext>
            </a:extLst>
          </p:cNvPr>
          <p:cNvSpPr/>
          <p:nvPr userDrawn="1"/>
        </p:nvSpPr>
        <p:spPr>
          <a:xfrm>
            <a:off x="1797239"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a:solidFill>
                  <a:schemeClr val="bg1"/>
                </a:solidFill>
                <a:latin typeface="Calibri Light" panose="020F0302020204030204" pitchFamily="34" charset="0"/>
                <a:ea typeface="Lato Light" panose="020F0502020204030203" pitchFamily="34" charset="0"/>
                <a:cs typeface="Calibri Light" panose="020F0302020204030204" pitchFamily="34" charset="0"/>
              </a:rPr>
              <a:t>1</a:t>
            </a:r>
          </a:p>
        </p:txBody>
      </p:sp>
      <p:sp>
        <p:nvSpPr>
          <p:cNvPr id="27" name="Oval 26">
            <a:extLst>
              <a:ext uri="{FF2B5EF4-FFF2-40B4-BE49-F238E27FC236}">
                <a16:creationId xmlns:a16="http://schemas.microsoft.com/office/drawing/2014/main" id="{B2976745-8CC1-F341-B9D2-BE714ABD9DE6}"/>
              </a:ext>
            </a:extLst>
          </p:cNvPr>
          <p:cNvSpPr/>
          <p:nvPr userDrawn="1"/>
        </p:nvSpPr>
        <p:spPr>
          <a:xfrm>
            <a:off x="3572596"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2</a:t>
            </a:r>
          </a:p>
        </p:txBody>
      </p:sp>
      <p:sp>
        <p:nvSpPr>
          <p:cNvPr id="28" name="Oval 27">
            <a:extLst>
              <a:ext uri="{FF2B5EF4-FFF2-40B4-BE49-F238E27FC236}">
                <a16:creationId xmlns:a16="http://schemas.microsoft.com/office/drawing/2014/main" id="{B5F4FD25-2F9D-BE45-BAE0-10848A116451}"/>
              </a:ext>
            </a:extLst>
          </p:cNvPr>
          <p:cNvSpPr/>
          <p:nvPr userDrawn="1"/>
        </p:nvSpPr>
        <p:spPr>
          <a:xfrm>
            <a:off x="5347953"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3</a:t>
            </a:r>
          </a:p>
        </p:txBody>
      </p:sp>
      <p:sp>
        <p:nvSpPr>
          <p:cNvPr id="29" name="Oval 28">
            <a:extLst>
              <a:ext uri="{FF2B5EF4-FFF2-40B4-BE49-F238E27FC236}">
                <a16:creationId xmlns:a16="http://schemas.microsoft.com/office/drawing/2014/main" id="{D5D149EF-51DC-C645-B704-4494F5886048}"/>
              </a:ext>
            </a:extLst>
          </p:cNvPr>
          <p:cNvSpPr/>
          <p:nvPr userDrawn="1"/>
        </p:nvSpPr>
        <p:spPr>
          <a:xfrm>
            <a:off x="7123309" y="3249997"/>
            <a:ext cx="319642" cy="319642"/>
          </a:xfrm>
          <a:prstGeom prst="ellipse">
            <a:avLst/>
          </a:pr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r>
              <a:rPr lang="en-US" sz="975" dirty="0">
                <a:solidFill>
                  <a:schemeClr val="bg1"/>
                </a:solidFill>
                <a:latin typeface="Calibri Light" panose="020F0302020204030204" pitchFamily="34" charset="0"/>
                <a:ea typeface="Lato Light" panose="020F0502020204030203" pitchFamily="34" charset="0"/>
                <a:cs typeface="Calibri Light" panose="020F0302020204030204" pitchFamily="34" charset="0"/>
              </a:rPr>
              <a:t>4</a:t>
            </a:r>
          </a:p>
        </p:txBody>
      </p:sp>
      <p:cxnSp>
        <p:nvCxnSpPr>
          <p:cNvPr id="31" name="Straight Connector 30">
            <a:extLst>
              <a:ext uri="{FF2B5EF4-FFF2-40B4-BE49-F238E27FC236}">
                <a16:creationId xmlns:a16="http://schemas.microsoft.com/office/drawing/2014/main" id="{1FD849DA-9F14-FA47-B218-27817ABF6FD6}"/>
              </a:ext>
            </a:extLst>
          </p:cNvPr>
          <p:cNvCxnSpPr/>
          <p:nvPr userDrawn="1"/>
        </p:nvCxnSpPr>
        <p:spPr>
          <a:xfrm>
            <a:off x="2158504" y="341403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D4D1DFC-6238-CC4F-B2F2-CEF0D2C3A614}"/>
              </a:ext>
            </a:extLst>
          </p:cNvPr>
          <p:cNvCxnSpPr/>
          <p:nvPr userDrawn="1"/>
        </p:nvCxnSpPr>
        <p:spPr>
          <a:xfrm>
            <a:off x="3933300" y="3414035"/>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00CAB22-6D6C-F349-8FC1-0C88470387F7}"/>
              </a:ext>
            </a:extLst>
          </p:cNvPr>
          <p:cNvCxnSpPr/>
          <p:nvPr userDrawn="1"/>
        </p:nvCxnSpPr>
        <p:spPr>
          <a:xfrm>
            <a:off x="5706520" y="3409817"/>
            <a:ext cx="135631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38773A36-8220-0740-B96C-83A5F83F77D1}"/>
              </a:ext>
            </a:extLst>
          </p:cNvPr>
          <p:cNvGrpSpPr>
            <a:grpSpLocks noChangeAspect="1"/>
          </p:cNvGrpSpPr>
          <p:nvPr userDrawn="1"/>
        </p:nvGrpSpPr>
        <p:grpSpPr bwMode="gray">
          <a:xfrm>
            <a:off x="7974612" y="291900"/>
            <a:ext cx="792000" cy="153571"/>
            <a:chOff x="4375150" y="6157913"/>
            <a:chExt cx="1874838" cy="363537"/>
          </a:xfrm>
        </p:grpSpPr>
        <p:sp>
          <p:nvSpPr>
            <p:cNvPr id="23" name="Freeform 22">
              <a:extLst>
                <a:ext uri="{FF2B5EF4-FFF2-40B4-BE49-F238E27FC236}">
                  <a16:creationId xmlns:a16="http://schemas.microsoft.com/office/drawing/2014/main" id="{CB15671B-C3EC-E245-80C2-28031C15E97D}"/>
                </a:ext>
              </a:extLst>
            </p:cNvPr>
            <p:cNvSpPr>
              <a:spLocks noEditPoints="1"/>
            </p:cNvSpPr>
            <p:nvPr userDrawn="1"/>
          </p:nvSpPr>
          <p:spPr bwMode="gray">
            <a:xfrm>
              <a:off x="4375150" y="6176963"/>
              <a:ext cx="193675" cy="341312"/>
            </a:xfrm>
            <a:custGeom>
              <a:avLst/>
              <a:gdLst/>
              <a:ahLst/>
              <a:cxnLst>
                <a:cxn ang="0">
                  <a:pos x="0" y="0"/>
                </a:cxn>
                <a:cxn ang="0">
                  <a:pos x="0" y="108"/>
                </a:cxn>
                <a:cxn ang="0">
                  <a:pos x="61" y="108"/>
                </a:cxn>
                <a:cxn ang="0">
                  <a:pos x="61" y="0"/>
                </a:cxn>
                <a:cxn ang="0">
                  <a:pos x="0" y="0"/>
                </a:cxn>
                <a:cxn ang="0">
                  <a:pos x="33" y="71"/>
                </a:cxn>
                <a:cxn ang="0">
                  <a:pos x="20" y="64"/>
                </a:cxn>
                <a:cxn ang="0">
                  <a:pos x="19" y="87"/>
                </a:cxn>
                <a:cxn ang="0">
                  <a:pos x="28" y="90"/>
                </a:cxn>
                <a:cxn ang="0">
                  <a:pos x="28" y="91"/>
                </a:cxn>
                <a:cxn ang="0">
                  <a:pos x="6" y="91"/>
                </a:cxn>
                <a:cxn ang="0">
                  <a:pos x="6" y="90"/>
                </a:cxn>
                <a:cxn ang="0">
                  <a:pos x="12" y="87"/>
                </a:cxn>
                <a:cxn ang="0">
                  <a:pos x="11" y="21"/>
                </a:cxn>
                <a:cxn ang="0">
                  <a:pos x="5" y="21"/>
                </a:cxn>
                <a:cxn ang="0">
                  <a:pos x="5" y="19"/>
                </a:cxn>
                <a:cxn ang="0">
                  <a:pos x="20" y="16"/>
                </a:cxn>
                <a:cxn ang="0">
                  <a:pos x="20" y="44"/>
                </a:cxn>
                <a:cxn ang="0">
                  <a:pos x="42" y="16"/>
                </a:cxn>
                <a:cxn ang="0">
                  <a:pos x="54" y="36"/>
                </a:cxn>
                <a:cxn ang="0">
                  <a:pos x="33" y="7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33" y="71"/>
                  </a:moveTo>
                  <a:cubicBezTo>
                    <a:pt x="23" y="71"/>
                    <a:pt x="20" y="64"/>
                    <a:pt x="20" y="64"/>
                  </a:cubicBezTo>
                  <a:cubicBezTo>
                    <a:pt x="19" y="87"/>
                    <a:pt x="19" y="87"/>
                    <a:pt x="19" y="87"/>
                  </a:cubicBezTo>
                  <a:cubicBezTo>
                    <a:pt x="28" y="90"/>
                    <a:pt x="28" y="90"/>
                    <a:pt x="28" y="90"/>
                  </a:cubicBezTo>
                  <a:cubicBezTo>
                    <a:pt x="28" y="91"/>
                    <a:pt x="28" y="91"/>
                    <a:pt x="28" y="91"/>
                  </a:cubicBezTo>
                  <a:cubicBezTo>
                    <a:pt x="6" y="91"/>
                    <a:pt x="6" y="91"/>
                    <a:pt x="6" y="91"/>
                  </a:cubicBezTo>
                  <a:cubicBezTo>
                    <a:pt x="6" y="90"/>
                    <a:pt x="6" y="90"/>
                    <a:pt x="6" y="90"/>
                  </a:cubicBezTo>
                  <a:cubicBezTo>
                    <a:pt x="12" y="87"/>
                    <a:pt x="12" y="87"/>
                    <a:pt x="12" y="87"/>
                  </a:cubicBezTo>
                  <a:cubicBezTo>
                    <a:pt x="11" y="21"/>
                    <a:pt x="11" y="21"/>
                    <a:pt x="11" y="21"/>
                  </a:cubicBezTo>
                  <a:cubicBezTo>
                    <a:pt x="5" y="21"/>
                    <a:pt x="5" y="21"/>
                    <a:pt x="5" y="21"/>
                  </a:cubicBezTo>
                  <a:cubicBezTo>
                    <a:pt x="5" y="21"/>
                    <a:pt x="5" y="19"/>
                    <a:pt x="5" y="19"/>
                  </a:cubicBezTo>
                  <a:cubicBezTo>
                    <a:pt x="20" y="16"/>
                    <a:pt x="20" y="16"/>
                    <a:pt x="20" y="16"/>
                  </a:cubicBezTo>
                  <a:cubicBezTo>
                    <a:pt x="20" y="44"/>
                    <a:pt x="20" y="44"/>
                    <a:pt x="20" y="44"/>
                  </a:cubicBezTo>
                  <a:cubicBezTo>
                    <a:pt x="26" y="23"/>
                    <a:pt x="36" y="16"/>
                    <a:pt x="42" y="16"/>
                  </a:cubicBezTo>
                  <a:cubicBezTo>
                    <a:pt x="47" y="16"/>
                    <a:pt x="54" y="19"/>
                    <a:pt x="54" y="36"/>
                  </a:cubicBezTo>
                  <a:cubicBezTo>
                    <a:pt x="54" y="67"/>
                    <a:pt x="38" y="71"/>
                    <a:pt x="33" y="7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4" name="Freeform 23">
              <a:extLst>
                <a:ext uri="{FF2B5EF4-FFF2-40B4-BE49-F238E27FC236}">
                  <a16:creationId xmlns:a16="http://schemas.microsoft.com/office/drawing/2014/main" id="{846EF31E-3418-7A49-80B5-9483B5C07B34}"/>
                </a:ext>
              </a:extLst>
            </p:cNvPr>
            <p:cNvSpPr>
              <a:spLocks/>
            </p:cNvSpPr>
            <p:nvPr userDrawn="1"/>
          </p:nvSpPr>
          <p:spPr bwMode="gray">
            <a:xfrm>
              <a:off x="4435475" y="6246813"/>
              <a:ext cx="82550" cy="147637"/>
            </a:xfrm>
            <a:custGeom>
              <a:avLst/>
              <a:gdLst/>
              <a:ahLst/>
              <a:cxnLst>
                <a:cxn ang="0">
                  <a:pos x="19" y="0"/>
                </a:cxn>
                <a:cxn ang="0">
                  <a:pos x="0" y="33"/>
                </a:cxn>
                <a:cxn ang="0">
                  <a:pos x="14" y="47"/>
                </a:cxn>
                <a:cxn ang="0">
                  <a:pos x="26" y="17"/>
                </a:cxn>
                <a:cxn ang="0">
                  <a:pos x="19" y="0"/>
                </a:cxn>
              </a:cxnLst>
              <a:rect l="0" t="0" r="r" b="b"/>
              <a:pathLst>
                <a:path w="26" h="47">
                  <a:moveTo>
                    <a:pt x="19" y="0"/>
                  </a:moveTo>
                  <a:cubicBezTo>
                    <a:pt x="9" y="0"/>
                    <a:pt x="0" y="28"/>
                    <a:pt x="0" y="33"/>
                  </a:cubicBezTo>
                  <a:cubicBezTo>
                    <a:pt x="0" y="34"/>
                    <a:pt x="4" y="47"/>
                    <a:pt x="14" y="47"/>
                  </a:cubicBezTo>
                  <a:cubicBezTo>
                    <a:pt x="24" y="47"/>
                    <a:pt x="26" y="27"/>
                    <a:pt x="26" y="17"/>
                  </a:cubicBezTo>
                  <a:cubicBezTo>
                    <a:pt x="26" y="7"/>
                    <a:pt x="23" y="0"/>
                    <a:pt x="19"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25" name="Freeform 24">
              <a:extLst>
                <a:ext uri="{FF2B5EF4-FFF2-40B4-BE49-F238E27FC236}">
                  <a16:creationId xmlns:a16="http://schemas.microsoft.com/office/drawing/2014/main" id="{D4A5FD6C-ACBD-E648-8CC6-4D14A371C5CE}"/>
                </a:ext>
              </a:extLst>
            </p:cNvPr>
            <p:cNvSpPr>
              <a:spLocks/>
            </p:cNvSpPr>
            <p:nvPr userDrawn="1"/>
          </p:nvSpPr>
          <p:spPr bwMode="gray">
            <a:xfrm>
              <a:off x="4625975" y="6300788"/>
              <a:ext cx="98425" cy="144462"/>
            </a:xfrm>
            <a:custGeom>
              <a:avLst/>
              <a:gdLst/>
              <a:ahLst/>
              <a:cxnLst>
                <a:cxn ang="0">
                  <a:pos x="18" y="0"/>
                </a:cxn>
                <a:cxn ang="0">
                  <a:pos x="7" y="22"/>
                </a:cxn>
                <a:cxn ang="0">
                  <a:pos x="23" y="46"/>
                </a:cxn>
                <a:cxn ang="0">
                  <a:pos x="31" y="27"/>
                </a:cxn>
                <a:cxn ang="0">
                  <a:pos x="18" y="0"/>
                </a:cxn>
              </a:cxnLst>
              <a:rect l="0" t="0" r="r" b="b"/>
              <a:pathLst>
                <a:path w="31" h="46">
                  <a:moveTo>
                    <a:pt x="18" y="0"/>
                  </a:moveTo>
                  <a:cubicBezTo>
                    <a:pt x="17" y="0"/>
                    <a:pt x="0" y="4"/>
                    <a:pt x="7" y="22"/>
                  </a:cubicBezTo>
                  <a:cubicBezTo>
                    <a:pt x="15" y="46"/>
                    <a:pt x="22" y="46"/>
                    <a:pt x="23" y="46"/>
                  </a:cubicBezTo>
                  <a:cubicBezTo>
                    <a:pt x="25" y="46"/>
                    <a:pt x="31" y="45"/>
                    <a:pt x="31" y="27"/>
                  </a:cubicBezTo>
                  <a:cubicBezTo>
                    <a:pt x="30" y="8"/>
                    <a:pt x="25" y="0"/>
                    <a:pt x="18"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2" name="Freeform 41">
              <a:extLst>
                <a:ext uri="{FF2B5EF4-FFF2-40B4-BE49-F238E27FC236}">
                  <a16:creationId xmlns:a16="http://schemas.microsoft.com/office/drawing/2014/main" id="{C5C25555-2E21-0C4E-BB50-D3BD5936928B}"/>
                </a:ext>
              </a:extLst>
            </p:cNvPr>
            <p:cNvSpPr>
              <a:spLocks noEditPoints="1"/>
            </p:cNvSpPr>
            <p:nvPr userDrawn="1"/>
          </p:nvSpPr>
          <p:spPr bwMode="gray">
            <a:xfrm>
              <a:off x="4581525" y="6176963"/>
              <a:ext cx="193675" cy="341312"/>
            </a:xfrm>
            <a:custGeom>
              <a:avLst/>
              <a:gdLst/>
              <a:ahLst/>
              <a:cxnLst>
                <a:cxn ang="0">
                  <a:pos x="0" y="0"/>
                </a:cxn>
                <a:cxn ang="0">
                  <a:pos x="0" y="108"/>
                </a:cxn>
                <a:cxn ang="0">
                  <a:pos x="61" y="108"/>
                </a:cxn>
                <a:cxn ang="0">
                  <a:pos x="61" y="0"/>
                </a:cxn>
                <a:cxn ang="0">
                  <a:pos x="0" y="0"/>
                </a:cxn>
                <a:cxn ang="0">
                  <a:pos x="42" y="91"/>
                </a:cxn>
                <a:cxn ang="0">
                  <a:pos x="19" y="63"/>
                </a:cxn>
                <a:cxn ang="0">
                  <a:pos x="20" y="91"/>
                </a:cxn>
                <a:cxn ang="0">
                  <a:pos x="5" y="88"/>
                </a:cxn>
                <a:cxn ang="0">
                  <a:pos x="4" y="86"/>
                </a:cxn>
                <a:cxn ang="0">
                  <a:pos x="11" y="86"/>
                </a:cxn>
                <a:cxn ang="0">
                  <a:pos x="11" y="19"/>
                </a:cxn>
                <a:cxn ang="0">
                  <a:pos x="6" y="17"/>
                </a:cxn>
                <a:cxn ang="0">
                  <a:pos x="5" y="16"/>
                </a:cxn>
                <a:cxn ang="0">
                  <a:pos x="28" y="16"/>
                </a:cxn>
                <a:cxn ang="0">
                  <a:pos x="27" y="18"/>
                </a:cxn>
                <a:cxn ang="0">
                  <a:pos x="19" y="19"/>
                </a:cxn>
                <a:cxn ang="0">
                  <a:pos x="19" y="43"/>
                </a:cxn>
                <a:cxn ang="0">
                  <a:pos x="32" y="37"/>
                </a:cxn>
                <a:cxn ang="0">
                  <a:pos x="53" y="70"/>
                </a:cxn>
                <a:cxn ang="0">
                  <a:pos x="42" y="91"/>
                </a:cxn>
              </a:cxnLst>
              <a:rect l="0" t="0" r="r" b="b"/>
              <a:pathLst>
                <a:path w="61" h="108">
                  <a:moveTo>
                    <a:pt x="0" y="0"/>
                  </a:moveTo>
                  <a:cubicBezTo>
                    <a:pt x="0" y="108"/>
                    <a:pt x="0" y="108"/>
                    <a:pt x="0" y="108"/>
                  </a:cubicBezTo>
                  <a:cubicBezTo>
                    <a:pt x="61" y="108"/>
                    <a:pt x="61" y="108"/>
                    <a:pt x="61" y="108"/>
                  </a:cubicBezTo>
                  <a:cubicBezTo>
                    <a:pt x="61" y="0"/>
                    <a:pt x="61" y="0"/>
                    <a:pt x="61" y="0"/>
                  </a:cubicBezTo>
                  <a:lnTo>
                    <a:pt x="0" y="0"/>
                  </a:lnTo>
                  <a:close/>
                  <a:moveTo>
                    <a:pt x="42" y="91"/>
                  </a:moveTo>
                  <a:cubicBezTo>
                    <a:pt x="26" y="91"/>
                    <a:pt x="19" y="63"/>
                    <a:pt x="19" y="63"/>
                  </a:cubicBezTo>
                  <a:cubicBezTo>
                    <a:pt x="20" y="91"/>
                    <a:pt x="20" y="91"/>
                    <a:pt x="20" y="91"/>
                  </a:cubicBezTo>
                  <a:cubicBezTo>
                    <a:pt x="20" y="91"/>
                    <a:pt x="6" y="89"/>
                    <a:pt x="5" y="88"/>
                  </a:cubicBezTo>
                  <a:cubicBezTo>
                    <a:pt x="4" y="88"/>
                    <a:pt x="4" y="86"/>
                    <a:pt x="4" y="86"/>
                  </a:cubicBezTo>
                  <a:cubicBezTo>
                    <a:pt x="11" y="86"/>
                    <a:pt x="11" y="86"/>
                    <a:pt x="11" y="86"/>
                  </a:cubicBezTo>
                  <a:cubicBezTo>
                    <a:pt x="11" y="86"/>
                    <a:pt x="12" y="21"/>
                    <a:pt x="11" y="19"/>
                  </a:cubicBezTo>
                  <a:cubicBezTo>
                    <a:pt x="11" y="18"/>
                    <a:pt x="6" y="17"/>
                    <a:pt x="6" y="17"/>
                  </a:cubicBezTo>
                  <a:cubicBezTo>
                    <a:pt x="5" y="16"/>
                    <a:pt x="5" y="16"/>
                    <a:pt x="5" y="16"/>
                  </a:cubicBezTo>
                  <a:cubicBezTo>
                    <a:pt x="28" y="16"/>
                    <a:pt x="28" y="16"/>
                    <a:pt x="28" y="16"/>
                  </a:cubicBezTo>
                  <a:cubicBezTo>
                    <a:pt x="27" y="18"/>
                    <a:pt x="27" y="18"/>
                    <a:pt x="27" y="18"/>
                  </a:cubicBezTo>
                  <a:cubicBezTo>
                    <a:pt x="24" y="18"/>
                    <a:pt x="19" y="19"/>
                    <a:pt x="19" y="19"/>
                  </a:cubicBezTo>
                  <a:cubicBezTo>
                    <a:pt x="19" y="43"/>
                    <a:pt x="19" y="43"/>
                    <a:pt x="19" y="43"/>
                  </a:cubicBezTo>
                  <a:cubicBezTo>
                    <a:pt x="19" y="43"/>
                    <a:pt x="24" y="37"/>
                    <a:pt x="32" y="37"/>
                  </a:cubicBezTo>
                  <a:cubicBezTo>
                    <a:pt x="53" y="37"/>
                    <a:pt x="53" y="67"/>
                    <a:pt x="53" y="70"/>
                  </a:cubicBezTo>
                  <a:cubicBezTo>
                    <a:pt x="53" y="73"/>
                    <a:pt x="54" y="91"/>
                    <a:pt x="42" y="91"/>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3" name="Freeform 42">
              <a:extLst>
                <a:ext uri="{FF2B5EF4-FFF2-40B4-BE49-F238E27FC236}">
                  <a16:creationId xmlns:a16="http://schemas.microsoft.com/office/drawing/2014/main" id="{B5000CB5-8FA5-3B48-8335-EAB6EDA5BE77}"/>
                </a:ext>
              </a:extLst>
            </p:cNvPr>
            <p:cNvSpPr>
              <a:spLocks noEditPoints="1"/>
            </p:cNvSpPr>
            <p:nvPr userDrawn="1"/>
          </p:nvSpPr>
          <p:spPr bwMode="gray">
            <a:xfrm>
              <a:off x="4816475" y="6176963"/>
              <a:ext cx="139700" cy="193675"/>
            </a:xfrm>
            <a:custGeom>
              <a:avLst/>
              <a:gdLst/>
              <a:ahLst/>
              <a:cxnLst>
                <a:cxn ang="0">
                  <a:pos x="18" y="35"/>
                </a:cxn>
                <a:cxn ang="0">
                  <a:pos x="14" y="33"/>
                </a:cxn>
                <a:cxn ang="0">
                  <a:pos x="15" y="3"/>
                </a:cxn>
                <a:cxn ang="0">
                  <a:pos x="20" y="1"/>
                </a:cxn>
                <a:cxn ang="0">
                  <a:pos x="35" y="17"/>
                </a:cxn>
                <a:cxn ang="0">
                  <a:pos x="18" y="35"/>
                </a:cxn>
                <a:cxn ang="0">
                  <a:pos x="5" y="3"/>
                </a:cxn>
                <a:cxn ang="0">
                  <a:pos x="6" y="4"/>
                </a:cxn>
                <a:cxn ang="0">
                  <a:pos x="6" y="29"/>
                </a:cxn>
                <a:cxn ang="0">
                  <a:pos x="7" y="57"/>
                </a:cxn>
                <a:cxn ang="0">
                  <a:pos x="5" y="59"/>
                </a:cxn>
                <a:cxn ang="0">
                  <a:pos x="1" y="60"/>
                </a:cxn>
                <a:cxn ang="0">
                  <a:pos x="1" y="61"/>
                </a:cxn>
                <a:cxn ang="0">
                  <a:pos x="1" y="61"/>
                </a:cxn>
                <a:cxn ang="0">
                  <a:pos x="10" y="61"/>
                </a:cxn>
                <a:cxn ang="0">
                  <a:pos x="22" y="61"/>
                </a:cxn>
                <a:cxn ang="0">
                  <a:pos x="22" y="61"/>
                </a:cxn>
                <a:cxn ang="0">
                  <a:pos x="22" y="60"/>
                </a:cxn>
                <a:cxn ang="0">
                  <a:pos x="15" y="58"/>
                </a:cxn>
                <a:cxn ang="0">
                  <a:pos x="14" y="57"/>
                </a:cxn>
                <a:cxn ang="0">
                  <a:pos x="14" y="36"/>
                </a:cxn>
                <a:cxn ang="0">
                  <a:pos x="19" y="36"/>
                </a:cxn>
                <a:cxn ang="0">
                  <a:pos x="44" y="16"/>
                </a:cxn>
                <a:cxn ang="0">
                  <a:pos x="21" y="0"/>
                </a:cxn>
                <a:cxn ang="0">
                  <a:pos x="0" y="1"/>
                </a:cxn>
                <a:cxn ang="0">
                  <a:pos x="0" y="1"/>
                </a:cxn>
                <a:cxn ang="0">
                  <a:pos x="1" y="2"/>
                </a:cxn>
                <a:cxn ang="0">
                  <a:pos x="5" y="3"/>
                </a:cxn>
              </a:cxnLst>
              <a:rect l="0" t="0" r="r" b="b"/>
              <a:pathLst>
                <a:path w="44" h="61">
                  <a:moveTo>
                    <a:pt x="18" y="35"/>
                  </a:moveTo>
                  <a:cubicBezTo>
                    <a:pt x="16" y="35"/>
                    <a:pt x="14" y="34"/>
                    <a:pt x="14" y="33"/>
                  </a:cubicBezTo>
                  <a:cubicBezTo>
                    <a:pt x="14" y="31"/>
                    <a:pt x="14" y="13"/>
                    <a:pt x="15" y="3"/>
                  </a:cubicBezTo>
                  <a:cubicBezTo>
                    <a:pt x="15" y="2"/>
                    <a:pt x="16" y="1"/>
                    <a:pt x="20" y="1"/>
                  </a:cubicBezTo>
                  <a:cubicBezTo>
                    <a:pt x="29" y="1"/>
                    <a:pt x="35" y="8"/>
                    <a:pt x="35" y="17"/>
                  </a:cubicBezTo>
                  <a:cubicBezTo>
                    <a:pt x="35" y="28"/>
                    <a:pt x="27" y="35"/>
                    <a:pt x="18" y="35"/>
                  </a:cubicBezTo>
                  <a:close/>
                  <a:moveTo>
                    <a:pt x="5" y="3"/>
                  </a:moveTo>
                  <a:cubicBezTo>
                    <a:pt x="6" y="3"/>
                    <a:pt x="6" y="3"/>
                    <a:pt x="6" y="4"/>
                  </a:cubicBezTo>
                  <a:cubicBezTo>
                    <a:pt x="6" y="7"/>
                    <a:pt x="6" y="25"/>
                    <a:pt x="6" y="29"/>
                  </a:cubicBezTo>
                  <a:cubicBezTo>
                    <a:pt x="6" y="34"/>
                    <a:pt x="7" y="54"/>
                    <a:pt x="7" y="57"/>
                  </a:cubicBezTo>
                  <a:cubicBezTo>
                    <a:pt x="7" y="58"/>
                    <a:pt x="6" y="58"/>
                    <a:pt x="5" y="59"/>
                  </a:cubicBezTo>
                  <a:cubicBezTo>
                    <a:pt x="1" y="60"/>
                    <a:pt x="1" y="60"/>
                    <a:pt x="1" y="60"/>
                  </a:cubicBezTo>
                  <a:cubicBezTo>
                    <a:pt x="1" y="60"/>
                    <a:pt x="1" y="60"/>
                    <a:pt x="1" y="61"/>
                  </a:cubicBezTo>
                  <a:cubicBezTo>
                    <a:pt x="1" y="61"/>
                    <a:pt x="1" y="61"/>
                    <a:pt x="1" y="61"/>
                  </a:cubicBezTo>
                  <a:cubicBezTo>
                    <a:pt x="3" y="61"/>
                    <a:pt x="7" y="61"/>
                    <a:pt x="10" y="61"/>
                  </a:cubicBezTo>
                  <a:cubicBezTo>
                    <a:pt x="14" y="61"/>
                    <a:pt x="18" y="61"/>
                    <a:pt x="22" y="61"/>
                  </a:cubicBezTo>
                  <a:cubicBezTo>
                    <a:pt x="22" y="61"/>
                    <a:pt x="22" y="61"/>
                    <a:pt x="22" y="61"/>
                  </a:cubicBezTo>
                  <a:cubicBezTo>
                    <a:pt x="22" y="60"/>
                    <a:pt x="22" y="60"/>
                    <a:pt x="22" y="60"/>
                  </a:cubicBezTo>
                  <a:cubicBezTo>
                    <a:pt x="15" y="58"/>
                    <a:pt x="15" y="58"/>
                    <a:pt x="15" y="58"/>
                  </a:cubicBezTo>
                  <a:cubicBezTo>
                    <a:pt x="14" y="58"/>
                    <a:pt x="14" y="58"/>
                    <a:pt x="14" y="57"/>
                  </a:cubicBezTo>
                  <a:cubicBezTo>
                    <a:pt x="14" y="55"/>
                    <a:pt x="14" y="39"/>
                    <a:pt x="14" y="36"/>
                  </a:cubicBezTo>
                  <a:cubicBezTo>
                    <a:pt x="15" y="36"/>
                    <a:pt x="17" y="36"/>
                    <a:pt x="19" y="36"/>
                  </a:cubicBezTo>
                  <a:cubicBezTo>
                    <a:pt x="34" y="36"/>
                    <a:pt x="44" y="27"/>
                    <a:pt x="44" y="16"/>
                  </a:cubicBezTo>
                  <a:cubicBezTo>
                    <a:pt x="44" y="6"/>
                    <a:pt x="37" y="0"/>
                    <a:pt x="21" y="0"/>
                  </a:cubicBezTo>
                  <a:cubicBezTo>
                    <a:pt x="13" y="0"/>
                    <a:pt x="3" y="1"/>
                    <a:pt x="0" y="1"/>
                  </a:cubicBezTo>
                  <a:cubicBezTo>
                    <a:pt x="0" y="1"/>
                    <a:pt x="0" y="1"/>
                    <a:pt x="0" y="1"/>
                  </a:cubicBezTo>
                  <a:cubicBezTo>
                    <a:pt x="0" y="2"/>
                    <a:pt x="0" y="2"/>
                    <a:pt x="1" y="2"/>
                  </a:cubicBezTo>
                  <a:lnTo>
                    <a:pt x="5" y="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4" name="Freeform 43">
              <a:extLst>
                <a:ext uri="{FF2B5EF4-FFF2-40B4-BE49-F238E27FC236}">
                  <a16:creationId xmlns:a16="http://schemas.microsoft.com/office/drawing/2014/main" id="{8079FB22-5781-BE4B-8072-1501CD47DFAA}"/>
                </a:ext>
              </a:extLst>
            </p:cNvPr>
            <p:cNvSpPr>
              <a:spLocks/>
            </p:cNvSpPr>
            <p:nvPr userDrawn="1"/>
          </p:nvSpPr>
          <p:spPr bwMode="gray">
            <a:xfrm>
              <a:off x="4972050" y="6224588"/>
              <a:ext cx="117475" cy="146050"/>
            </a:xfrm>
            <a:custGeom>
              <a:avLst/>
              <a:gdLst/>
              <a:ahLst/>
              <a:cxnLst>
                <a:cxn ang="0">
                  <a:pos x="14" y="26"/>
                </a:cxn>
                <a:cxn ang="0">
                  <a:pos x="15" y="23"/>
                </a:cxn>
                <a:cxn ang="0">
                  <a:pos x="33" y="0"/>
                </a:cxn>
                <a:cxn ang="0">
                  <a:pos x="36" y="1"/>
                </a:cxn>
                <a:cxn ang="0">
                  <a:pos x="36" y="2"/>
                </a:cxn>
                <a:cxn ang="0">
                  <a:pos x="37" y="13"/>
                </a:cxn>
                <a:cxn ang="0">
                  <a:pos x="36" y="14"/>
                </a:cxn>
                <a:cxn ang="0">
                  <a:pos x="36" y="13"/>
                </a:cxn>
                <a:cxn ang="0">
                  <a:pos x="33" y="7"/>
                </a:cxn>
                <a:cxn ang="0">
                  <a:pos x="30" y="5"/>
                </a:cxn>
                <a:cxn ang="0">
                  <a:pos x="15" y="33"/>
                </a:cxn>
                <a:cxn ang="0">
                  <a:pos x="14" y="42"/>
                </a:cxn>
                <a:cxn ang="0">
                  <a:pos x="15" y="44"/>
                </a:cxn>
                <a:cxn ang="0">
                  <a:pos x="22" y="45"/>
                </a:cxn>
                <a:cxn ang="0">
                  <a:pos x="23" y="46"/>
                </a:cxn>
                <a:cxn ang="0">
                  <a:pos x="23" y="46"/>
                </a:cxn>
                <a:cxn ang="0">
                  <a:pos x="11" y="46"/>
                </a:cxn>
                <a:cxn ang="0">
                  <a:pos x="1" y="46"/>
                </a:cxn>
                <a:cxn ang="0">
                  <a:pos x="1" y="46"/>
                </a:cxn>
                <a:cxn ang="0">
                  <a:pos x="2" y="45"/>
                </a:cxn>
                <a:cxn ang="0">
                  <a:pos x="6" y="44"/>
                </a:cxn>
                <a:cxn ang="0">
                  <a:pos x="7" y="43"/>
                </a:cxn>
                <a:cxn ang="0">
                  <a:pos x="7" y="23"/>
                </a:cxn>
                <a:cxn ang="0">
                  <a:pos x="7" y="6"/>
                </a:cxn>
                <a:cxn ang="0">
                  <a:pos x="6" y="4"/>
                </a:cxn>
                <a:cxn ang="0">
                  <a:pos x="1" y="4"/>
                </a:cxn>
                <a:cxn ang="0">
                  <a:pos x="0" y="3"/>
                </a:cxn>
                <a:cxn ang="0">
                  <a:pos x="1" y="3"/>
                </a:cxn>
                <a:cxn ang="0">
                  <a:pos x="14" y="0"/>
                </a:cxn>
                <a:cxn ang="0">
                  <a:pos x="15" y="1"/>
                </a:cxn>
                <a:cxn ang="0">
                  <a:pos x="14" y="22"/>
                </a:cxn>
                <a:cxn ang="0">
                  <a:pos x="14" y="26"/>
                </a:cxn>
              </a:cxnLst>
              <a:rect l="0" t="0" r="r" b="b"/>
              <a:pathLst>
                <a:path w="37" h="46">
                  <a:moveTo>
                    <a:pt x="14" y="26"/>
                  </a:moveTo>
                  <a:cubicBezTo>
                    <a:pt x="15" y="25"/>
                    <a:pt x="15" y="24"/>
                    <a:pt x="15" y="23"/>
                  </a:cubicBezTo>
                  <a:cubicBezTo>
                    <a:pt x="17" y="14"/>
                    <a:pt x="23" y="0"/>
                    <a:pt x="33" y="0"/>
                  </a:cubicBezTo>
                  <a:cubicBezTo>
                    <a:pt x="34" y="0"/>
                    <a:pt x="35" y="0"/>
                    <a:pt x="36" y="1"/>
                  </a:cubicBezTo>
                  <a:cubicBezTo>
                    <a:pt x="36" y="1"/>
                    <a:pt x="36" y="1"/>
                    <a:pt x="36" y="2"/>
                  </a:cubicBezTo>
                  <a:cubicBezTo>
                    <a:pt x="37" y="13"/>
                    <a:pt x="37" y="13"/>
                    <a:pt x="37" y="13"/>
                  </a:cubicBezTo>
                  <a:cubicBezTo>
                    <a:pt x="37" y="13"/>
                    <a:pt x="36" y="14"/>
                    <a:pt x="36" y="14"/>
                  </a:cubicBezTo>
                  <a:cubicBezTo>
                    <a:pt x="36" y="14"/>
                    <a:pt x="36" y="13"/>
                    <a:pt x="36" y="13"/>
                  </a:cubicBezTo>
                  <a:cubicBezTo>
                    <a:pt x="35" y="11"/>
                    <a:pt x="34" y="9"/>
                    <a:pt x="33" y="7"/>
                  </a:cubicBezTo>
                  <a:cubicBezTo>
                    <a:pt x="32" y="6"/>
                    <a:pt x="31" y="5"/>
                    <a:pt x="30" y="5"/>
                  </a:cubicBezTo>
                  <a:cubicBezTo>
                    <a:pt x="22" y="5"/>
                    <a:pt x="17" y="21"/>
                    <a:pt x="15" y="33"/>
                  </a:cubicBezTo>
                  <a:cubicBezTo>
                    <a:pt x="14" y="36"/>
                    <a:pt x="14" y="41"/>
                    <a:pt x="14" y="42"/>
                  </a:cubicBezTo>
                  <a:cubicBezTo>
                    <a:pt x="14" y="43"/>
                    <a:pt x="14" y="43"/>
                    <a:pt x="15" y="44"/>
                  </a:cubicBezTo>
                  <a:cubicBezTo>
                    <a:pt x="22" y="45"/>
                    <a:pt x="22" y="45"/>
                    <a:pt x="22" y="45"/>
                  </a:cubicBezTo>
                  <a:cubicBezTo>
                    <a:pt x="23" y="45"/>
                    <a:pt x="23" y="45"/>
                    <a:pt x="23" y="46"/>
                  </a:cubicBezTo>
                  <a:cubicBezTo>
                    <a:pt x="23" y="46"/>
                    <a:pt x="23" y="46"/>
                    <a:pt x="23" y="46"/>
                  </a:cubicBezTo>
                  <a:cubicBezTo>
                    <a:pt x="21" y="46"/>
                    <a:pt x="16" y="46"/>
                    <a:pt x="11" y="46"/>
                  </a:cubicBezTo>
                  <a:cubicBezTo>
                    <a:pt x="6" y="46"/>
                    <a:pt x="3" y="46"/>
                    <a:pt x="1" y="46"/>
                  </a:cubicBezTo>
                  <a:cubicBezTo>
                    <a:pt x="1" y="46"/>
                    <a:pt x="1" y="46"/>
                    <a:pt x="1" y="46"/>
                  </a:cubicBezTo>
                  <a:cubicBezTo>
                    <a:pt x="1" y="45"/>
                    <a:pt x="1" y="45"/>
                    <a:pt x="2" y="45"/>
                  </a:cubicBezTo>
                  <a:cubicBezTo>
                    <a:pt x="6" y="44"/>
                    <a:pt x="6" y="44"/>
                    <a:pt x="6" y="44"/>
                  </a:cubicBezTo>
                  <a:cubicBezTo>
                    <a:pt x="7" y="43"/>
                    <a:pt x="7" y="43"/>
                    <a:pt x="7" y="43"/>
                  </a:cubicBezTo>
                  <a:cubicBezTo>
                    <a:pt x="7" y="40"/>
                    <a:pt x="7" y="28"/>
                    <a:pt x="7" y="23"/>
                  </a:cubicBezTo>
                  <a:cubicBezTo>
                    <a:pt x="7" y="18"/>
                    <a:pt x="7" y="8"/>
                    <a:pt x="7" y="6"/>
                  </a:cubicBezTo>
                  <a:cubicBezTo>
                    <a:pt x="7" y="5"/>
                    <a:pt x="6" y="4"/>
                    <a:pt x="6" y="4"/>
                  </a:cubicBezTo>
                  <a:cubicBezTo>
                    <a:pt x="1" y="4"/>
                    <a:pt x="1" y="4"/>
                    <a:pt x="1" y="4"/>
                  </a:cubicBezTo>
                  <a:cubicBezTo>
                    <a:pt x="0" y="4"/>
                    <a:pt x="0" y="3"/>
                    <a:pt x="0" y="3"/>
                  </a:cubicBezTo>
                  <a:cubicBezTo>
                    <a:pt x="0" y="3"/>
                    <a:pt x="0" y="3"/>
                    <a:pt x="1" y="3"/>
                  </a:cubicBezTo>
                  <a:cubicBezTo>
                    <a:pt x="14" y="0"/>
                    <a:pt x="14" y="0"/>
                    <a:pt x="14" y="0"/>
                  </a:cubicBezTo>
                  <a:cubicBezTo>
                    <a:pt x="15" y="0"/>
                    <a:pt x="15" y="0"/>
                    <a:pt x="15" y="1"/>
                  </a:cubicBezTo>
                  <a:cubicBezTo>
                    <a:pt x="15" y="3"/>
                    <a:pt x="14" y="17"/>
                    <a:pt x="14" y="22"/>
                  </a:cubicBezTo>
                  <a:cubicBezTo>
                    <a:pt x="14" y="24"/>
                    <a:pt x="14" y="25"/>
                    <a:pt x="14" y="2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5" name="Freeform 44">
              <a:extLst>
                <a:ext uri="{FF2B5EF4-FFF2-40B4-BE49-F238E27FC236}">
                  <a16:creationId xmlns:a16="http://schemas.microsoft.com/office/drawing/2014/main" id="{F37F23CE-F62C-A547-B89F-C7CC061F66CE}"/>
                </a:ext>
              </a:extLst>
            </p:cNvPr>
            <p:cNvSpPr>
              <a:spLocks noEditPoints="1"/>
            </p:cNvSpPr>
            <p:nvPr userDrawn="1"/>
          </p:nvSpPr>
          <p:spPr bwMode="gray">
            <a:xfrm>
              <a:off x="5099050" y="6176963"/>
              <a:ext cx="66675"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1" y="61"/>
                </a:cxn>
                <a:cxn ang="0">
                  <a:pos x="20" y="61"/>
                </a:cxn>
                <a:cxn ang="0">
                  <a:pos x="11" y="61"/>
                </a:cxn>
                <a:cxn ang="0">
                  <a:pos x="1" y="61"/>
                </a:cxn>
                <a:cxn ang="0">
                  <a:pos x="1" y="61"/>
                </a:cxn>
                <a:cxn ang="0">
                  <a:pos x="1" y="60"/>
                </a:cxn>
                <a:cxn ang="0">
                  <a:pos x="6" y="59"/>
                </a:cxn>
                <a:cxn ang="0">
                  <a:pos x="7" y="58"/>
                </a:cxn>
                <a:cxn ang="0">
                  <a:pos x="7" y="38"/>
                </a:cxn>
                <a:cxn ang="0">
                  <a:pos x="7" y="21"/>
                </a:cxn>
                <a:cxn ang="0">
                  <a:pos x="6" y="19"/>
                </a:cxn>
                <a:cxn ang="0">
                  <a:pos x="1" y="19"/>
                </a:cxn>
                <a:cxn ang="0">
                  <a:pos x="0" y="18"/>
                </a:cxn>
                <a:cxn ang="0">
                  <a:pos x="0" y="18"/>
                </a:cxn>
                <a:cxn ang="0">
                  <a:pos x="14" y="15"/>
                </a:cxn>
              </a:cxnLst>
              <a:rect l="0" t="0" r="r" b="b"/>
              <a:pathLst>
                <a:path w="21" h="61">
                  <a:moveTo>
                    <a:pt x="10" y="0"/>
                  </a:moveTo>
                  <a:cubicBezTo>
                    <a:pt x="13" y="0"/>
                    <a:pt x="14" y="2"/>
                    <a:pt x="14" y="4"/>
                  </a:cubicBezTo>
                  <a:cubicBezTo>
                    <a:pt x="14" y="7"/>
                    <a:pt x="12" y="9"/>
                    <a:pt x="10" y="9"/>
                  </a:cubicBezTo>
                  <a:cubicBezTo>
                    <a:pt x="8"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1" y="60"/>
                    <a:pt x="21" y="61"/>
                  </a:cubicBezTo>
                  <a:cubicBezTo>
                    <a:pt x="21" y="61"/>
                    <a:pt x="20" y="61"/>
                    <a:pt x="20" y="61"/>
                  </a:cubicBezTo>
                  <a:cubicBezTo>
                    <a:pt x="18" y="61"/>
                    <a:pt x="15" y="61"/>
                    <a:pt x="11" y="61"/>
                  </a:cubicBezTo>
                  <a:cubicBezTo>
                    <a:pt x="7"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7" y="23"/>
                    <a:pt x="7" y="21"/>
                  </a:cubicBezTo>
                  <a:cubicBezTo>
                    <a:pt x="6" y="20"/>
                    <a:pt x="6" y="19"/>
                    <a:pt x="6" y="19"/>
                  </a:cubicBezTo>
                  <a:cubicBezTo>
                    <a:pt x="1" y="19"/>
                    <a:pt x="1" y="19"/>
                    <a:pt x="1"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6" name="Freeform 45">
              <a:extLst>
                <a:ext uri="{FF2B5EF4-FFF2-40B4-BE49-F238E27FC236}">
                  <a16:creationId xmlns:a16="http://schemas.microsoft.com/office/drawing/2014/main" id="{77AD480E-49FF-AD4A-A91A-69E44C369372}"/>
                </a:ext>
              </a:extLst>
            </p:cNvPr>
            <p:cNvSpPr>
              <a:spLocks/>
            </p:cNvSpPr>
            <p:nvPr userDrawn="1"/>
          </p:nvSpPr>
          <p:spPr bwMode="gray">
            <a:xfrm>
              <a:off x="5181600" y="6224588"/>
              <a:ext cx="111125" cy="146050"/>
            </a:xfrm>
            <a:custGeom>
              <a:avLst/>
              <a:gdLst/>
              <a:ahLst/>
              <a:cxnLst>
                <a:cxn ang="0">
                  <a:pos x="0" y="27"/>
                </a:cxn>
                <a:cxn ang="0">
                  <a:pos x="9" y="6"/>
                </a:cxn>
                <a:cxn ang="0">
                  <a:pos x="25" y="0"/>
                </a:cxn>
                <a:cxn ang="0">
                  <a:pos x="33" y="1"/>
                </a:cxn>
                <a:cxn ang="0">
                  <a:pos x="33" y="2"/>
                </a:cxn>
                <a:cxn ang="0">
                  <a:pos x="34" y="12"/>
                </a:cxn>
                <a:cxn ang="0">
                  <a:pos x="33" y="13"/>
                </a:cxn>
                <a:cxn ang="0">
                  <a:pos x="33" y="13"/>
                </a:cxn>
                <a:cxn ang="0">
                  <a:pos x="29" y="5"/>
                </a:cxn>
                <a:cxn ang="0">
                  <a:pos x="28" y="3"/>
                </a:cxn>
                <a:cxn ang="0">
                  <a:pos x="24" y="2"/>
                </a:cxn>
                <a:cxn ang="0">
                  <a:pos x="12" y="10"/>
                </a:cxn>
                <a:cxn ang="0">
                  <a:pos x="8" y="27"/>
                </a:cxn>
                <a:cxn ang="0">
                  <a:pos x="21" y="43"/>
                </a:cxn>
                <a:cxn ang="0">
                  <a:pos x="27" y="43"/>
                </a:cxn>
                <a:cxn ang="0">
                  <a:pos x="35" y="39"/>
                </a:cxn>
                <a:cxn ang="0">
                  <a:pos x="35" y="40"/>
                </a:cxn>
                <a:cxn ang="0">
                  <a:pos x="35" y="41"/>
                </a:cxn>
                <a:cxn ang="0">
                  <a:pos x="25" y="46"/>
                </a:cxn>
                <a:cxn ang="0">
                  <a:pos x="18" y="46"/>
                </a:cxn>
                <a:cxn ang="0">
                  <a:pos x="0" y="27"/>
                </a:cxn>
              </a:cxnLst>
              <a:rect l="0" t="0" r="r" b="b"/>
              <a:pathLst>
                <a:path w="35" h="46">
                  <a:moveTo>
                    <a:pt x="0" y="27"/>
                  </a:moveTo>
                  <a:cubicBezTo>
                    <a:pt x="0" y="20"/>
                    <a:pt x="3" y="12"/>
                    <a:pt x="9" y="6"/>
                  </a:cubicBezTo>
                  <a:cubicBezTo>
                    <a:pt x="13" y="2"/>
                    <a:pt x="19" y="0"/>
                    <a:pt x="25" y="0"/>
                  </a:cubicBezTo>
                  <a:cubicBezTo>
                    <a:pt x="29" y="0"/>
                    <a:pt x="31" y="1"/>
                    <a:pt x="33" y="1"/>
                  </a:cubicBezTo>
                  <a:cubicBezTo>
                    <a:pt x="33" y="2"/>
                    <a:pt x="33" y="2"/>
                    <a:pt x="33" y="2"/>
                  </a:cubicBezTo>
                  <a:cubicBezTo>
                    <a:pt x="34" y="12"/>
                    <a:pt x="34" y="12"/>
                    <a:pt x="34" y="12"/>
                  </a:cubicBezTo>
                  <a:cubicBezTo>
                    <a:pt x="34" y="13"/>
                    <a:pt x="33" y="13"/>
                    <a:pt x="33" y="13"/>
                  </a:cubicBezTo>
                  <a:cubicBezTo>
                    <a:pt x="33" y="13"/>
                    <a:pt x="33" y="13"/>
                    <a:pt x="33" y="13"/>
                  </a:cubicBezTo>
                  <a:cubicBezTo>
                    <a:pt x="31" y="10"/>
                    <a:pt x="30" y="8"/>
                    <a:pt x="29" y="5"/>
                  </a:cubicBezTo>
                  <a:cubicBezTo>
                    <a:pt x="29" y="4"/>
                    <a:pt x="28" y="4"/>
                    <a:pt x="28" y="3"/>
                  </a:cubicBezTo>
                  <a:cubicBezTo>
                    <a:pt x="27" y="3"/>
                    <a:pt x="25" y="2"/>
                    <a:pt x="24" y="2"/>
                  </a:cubicBezTo>
                  <a:cubicBezTo>
                    <a:pt x="19" y="2"/>
                    <a:pt x="15" y="5"/>
                    <a:pt x="12" y="10"/>
                  </a:cubicBezTo>
                  <a:cubicBezTo>
                    <a:pt x="10" y="14"/>
                    <a:pt x="8" y="20"/>
                    <a:pt x="8" y="27"/>
                  </a:cubicBezTo>
                  <a:cubicBezTo>
                    <a:pt x="8" y="38"/>
                    <a:pt x="14" y="43"/>
                    <a:pt x="21" y="43"/>
                  </a:cubicBezTo>
                  <a:cubicBezTo>
                    <a:pt x="24" y="43"/>
                    <a:pt x="26" y="43"/>
                    <a:pt x="27" y="43"/>
                  </a:cubicBezTo>
                  <a:cubicBezTo>
                    <a:pt x="30" y="42"/>
                    <a:pt x="32" y="41"/>
                    <a:pt x="35" y="39"/>
                  </a:cubicBezTo>
                  <a:cubicBezTo>
                    <a:pt x="35" y="39"/>
                    <a:pt x="35" y="40"/>
                    <a:pt x="35" y="40"/>
                  </a:cubicBezTo>
                  <a:cubicBezTo>
                    <a:pt x="35" y="40"/>
                    <a:pt x="35" y="41"/>
                    <a:pt x="35" y="41"/>
                  </a:cubicBezTo>
                  <a:cubicBezTo>
                    <a:pt x="33" y="42"/>
                    <a:pt x="29" y="44"/>
                    <a:pt x="25" y="46"/>
                  </a:cubicBezTo>
                  <a:cubicBezTo>
                    <a:pt x="24" y="46"/>
                    <a:pt x="22" y="46"/>
                    <a:pt x="18" y="46"/>
                  </a:cubicBezTo>
                  <a:cubicBezTo>
                    <a:pt x="7" y="46"/>
                    <a:pt x="0" y="40"/>
                    <a:pt x="0" y="2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7" name="Freeform 46">
              <a:extLst>
                <a:ext uri="{FF2B5EF4-FFF2-40B4-BE49-F238E27FC236}">
                  <a16:creationId xmlns:a16="http://schemas.microsoft.com/office/drawing/2014/main" id="{EBC727E0-F742-6B45-B468-6E1A28AB6550}"/>
                </a:ext>
              </a:extLst>
            </p:cNvPr>
            <p:cNvSpPr>
              <a:spLocks noEditPoints="1"/>
            </p:cNvSpPr>
            <p:nvPr userDrawn="1"/>
          </p:nvSpPr>
          <p:spPr bwMode="gray">
            <a:xfrm>
              <a:off x="5308600" y="6224588"/>
              <a:ext cx="119063" cy="146050"/>
            </a:xfrm>
            <a:custGeom>
              <a:avLst/>
              <a:gdLst/>
              <a:ahLst/>
              <a:cxnLst>
                <a:cxn ang="0">
                  <a:pos x="20" y="2"/>
                </a:cxn>
                <a:cxn ang="0">
                  <a:pos x="29" y="18"/>
                </a:cxn>
                <a:cxn ang="0">
                  <a:pos x="27" y="21"/>
                </a:cxn>
                <a:cxn ang="0">
                  <a:pos x="9" y="21"/>
                </a:cxn>
                <a:cxn ang="0">
                  <a:pos x="20" y="2"/>
                </a:cxn>
                <a:cxn ang="0">
                  <a:pos x="38" y="20"/>
                </a:cxn>
                <a:cxn ang="0">
                  <a:pos x="21" y="0"/>
                </a:cxn>
                <a:cxn ang="0">
                  <a:pos x="0" y="27"/>
                </a:cxn>
                <a:cxn ang="0">
                  <a:pos x="19" y="46"/>
                </a:cxn>
                <a:cxn ang="0">
                  <a:pos x="26" y="45"/>
                </a:cxn>
                <a:cxn ang="0">
                  <a:pos x="37" y="40"/>
                </a:cxn>
                <a:cxn ang="0">
                  <a:pos x="37" y="40"/>
                </a:cxn>
                <a:cxn ang="0">
                  <a:pos x="37" y="39"/>
                </a:cxn>
                <a:cxn ang="0">
                  <a:pos x="29" y="42"/>
                </a:cxn>
                <a:cxn ang="0">
                  <a:pos x="22" y="43"/>
                </a:cxn>
                <a:cxn ang="0">
                  <a:pos x="9" y="29"/>
                </a:cxn>
                <a:cxn ang="0">
                  <a:pos x="9" y="23"/>
                </a:cxn>
                <a:cxn ang="0">
                  <a:pos x="35" y="22"/>
                </a:cxn>
                <a:cxn ang="0">
                  <a:pos x="38" y="20"/>
                </a:cxn>
              </a:cxnLst>
              <a:rect l="0" t="0" r="r" b="b"/>
              <a:pathLst>
                <a:path w="38" h="46">
                  <a:moveTo>
                    <a:pt x="20" y="2"/>
                  </a:moveTo>
                  <a:cubicBezTo>
                    <a:pt x="26" y="2"/>
                    <a:pt x="29" y="13"/>
                    <a:pt x="29" y="18"/>
                  </a:cubicBezTo>
                  <a:cubicBezTo>
                    <a:pt x="29" y="20"/>
                    <a:pt x="28" y="20"/>
                    <a:pt x="27" y="21"/>
                  </a:cubicBezTo>
                  <a:cubicBezTo>
                    <a:pt x="24" y="21"/>
                    <a:pt x="15" y="22"/>
                    <a:pt x="9" y="21"/>
                  </a:cubicBezTo>
                  <a:cubicBezTo>
                    <a:pt x="9" y="9"/>
                    <a:pt x="14" y="2"/>
                    <a:pt x="20" y="2"/>
                  </a:cubicBezTo>
                  <a:close/>
                  <a:moveTo>
                    <a:pt x="38" y="20"/>
                  </a:moveTo>
                  <a:cubicBezTo>
                    <a:pt x="38" y="11"/>
                    <a:pt x="33" y="0"/>
                    <a:pt x="21" y="0"/>
                  </a:cubicBezTo>
                  <a:cubicBezTo>
                    <a:pt x="9" y="0"/>
                    <a:pt x="0" y="14"/>
                    <a:pt x="0" y="27"/>
                  </a:cubicBezTo>
                  <a:cubicBezTo>
                    <a:pt x="0" y="40"/>
                    <a:pt x="8" y="46"/>
                    <a:pt x="19" y="46"/>
                  </a:cubicBezTo>
                  <a:cubicBezTo>
                    <a:pt x="22" y="46"/>
                    <a:pt x="25" y="46"/>
                    <a:pt x="26" y="45"/>
                  </a:cubicBezTo>
                  <a:cubicBezTo>
                    <a:pt x="30" y="44"/>
                    <a:pt x="35" y="42"/>
                    <a:pt x="37" y="40"/>
                  </a:cubicBezTo>
                  <a:cubicBezTo>
                    <a:pt x="37" y="40"/>
                    <a:pt x="37" y="40"/>
                    <a:pt x="37" y="40"/>
                  </a:cubicBezTo>
                  <a:cubicBezTo>
                    <a:pt x="37" y="39"/>
                    <a:pt x="37" y="39"/>
                    <a:pt x="37" y="39"/>
                  </a:cubicBezTo>
                  <a:cubicBezTo>
                    <a:pt x="34" y="40"/>
                    <a:pt x="31" y="41"/>
                    <a:pt x="29" y="42"/>
                  </a:cubicBezTo>
                  <a:cubicBezTo>
                    <a:pt x="27" y="43"/>
                    <a:pt x="25" y="43"/>
                    <a:pt x="22" y="43"/>
                  </a:cubicBezTo>
                  <a:cubicBezTo>
                    <a:pt x="16" y="43"/>
                    <a:pt x="10" y="38"/>
                    <a:pt x="9" y="29"/>
                  </a:cubicBezTo>
                  <a:cubicBezTo>
                    <a:pt x="9" y="27"/>
                    <a:pt x="9" y="25"/>
                    <a:pt x="9" y="23"/>
                  </a:cubicBezTo>
                  <a:cubicBezTo>
                    <a:pt x="13" y="23"/>
                    <a:pt x="31" y="23"/>
                    <a:pt x="35" y="22"/>
                  </a:cubicBezTo>
                  <a:cubicBezTo>
                    <a:pt x="37" y="22"/>
                    <a:pt x="38" y="21"/>
                    <a:pt x="38"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8" name="Freeform 47">
              <a:extLst>
                <a:ext uri="{FF2B5EF4-FFF2-40B4-BE49-F238E27FC236}">
                  <a16:creationId xmlns:a16="http://schemas.microsoft.com/office/drawing/2014/main" id="{E6DDB773-26B3-EC4C-9477-74CE4F904CFC}"/>
                </a:ext>
              </a:extLst>
            </p:cNvPr>
            <p:cNvSpPr>
              <a:spLocks noEditPoints="1"/>
            </p:cNvSpPr>
            <p:nvPr userDrawn="1"/>
          </p:nvSpPr>
          <p:spPr bwMode="gray">
            <a:xfrm>
              <a:off x="5503863" y="6176963"/>
              <a:ext cx="146050" cy="193675"/>
            </a:xfrm>
            <a:custGeom>
              <a:avLst/>
              <a:gdLst/>
              <a:ahLst/>
              <a:cxnLst>
                <a:cxn ang="0">
                  <a:pos x="19" y="1"/>
                </a:cxn>
                <a:cxn ang="0">
                  <a:pos x="34" y="14"/>
                </a:cxn>
                <a:cxn ang="0">
                  <a:pos x="16" y="29"/>
                </a:cxn>
                <a:cxn ang="0">
                  <a:pos x="14" y="28"/>
                </a:cxn>
                <a:cxn ang="0">
                  <a:pos x="15" y="3"/>
                </a:cxn>
                <a:cxn ang="0">
                  <a:pos x="19" y="1"/>
                </a:cxn>
                <a:cxn ang="0">
                  <a:pos x="28" y="28"/>
                </a:cxn>
                <a:cxn ang="0">
                  <a:pos x="30" y="28"/>
                </a:cxn>
                <a:cxn ang="0">
                  <a:pos x="43" y="14"/>
                </a:cxn>
                <a:cxn ang="0">
                  <a:pos x="20" y="0"/>
                </a:cxn>
                <a:cxn ang="0">
                  <a:pos x="0" y="1"/>
                </a:cxn>
                <a:cxn ang="0">
                  <a:pos x="0" y="1"/>
                </a:cxn>
                <a:cxn ang="0">
                  <a:pos x="0" y="2"/>
                </a:cxn>
                <a:cxn ang="0">
                  <a:pos x="5" y="3"/>
                </a:cxn>
                <a:cxn ang="0">
                  <a:pos x="6" y="4"/>
                </a:cxn>
                <a:cxn ang="0">
                  <a:pos x="6" y="30"/>
                </a:cxn>
                <a:cxn ang="0">
                  <a:pos x="6" y="57"/>
                </a:cxn>
                <a:cxn ang="0">
                  <a:pos x="5" y="59"/>
                </a:cxn>
                <a:cxn ang="0">
                  <a:pos x="1" y="60"/>
                </a:cxn>
                <a:cxn ang="0">
                  <a:pos x="0" y="61"/>
                </a:cxn>
                <a:cxn ang="0">
                  <a:pos x="0" y="61"/>
                </a:cxn>
                <a:cxn ang="0">
                  <a:pos x="9" y="61"/>
                </a:cxn>
                <a:cxn ang="0">
                  <a:pos x="17" y="61"/>
                </a:cxn>
                <a:cxn ang="0">
                  <a:pos x="46" y="44"/>
                </a:cxn>
                <a:cxn ang="0">
                  <a:pos x="30" y="29"/>
                </a:cxn>
                <a:cxn ang="0">
                  <a:pos x="28" y="29"/>
                </a:cxn>
                <a:cxn ang="0">
                  <a:pos x="28" y="28"/>
                </a:cxn>
                <a:cxn ang="0">
                  <a:pos x="37" y="45"/>
                </a:cxn>
                <a:cxn ang="0">
                  <a:pos x="18" y="59"/>
                </a:cxn>
                <a:cxn ang="0">
                  <a:pos x="13" y="57"/>
                </a:cxn>
                <a:cxn ang="0">
                  <a:pos x="14" y="31"/>
                </a:cxn>
                <a:cxn ang="0">
                  <a:pos x="19" y="30"/>
                </a:cxn>
                <a:cxn ang="0">
                  <a:pos x="37" y="45"/>
                </a:cxn>
              </a:cxnLst>
              <a:rect l="0" t="0" r="r" b="b"/>
              <a:pathLst>
                <a:path w="46" h="61">
                  <a:moveTo>
                    <a:pt x="19" y="1"/>
                  </a:moveTo>
                  <a:cubicBezTo>
                    <a:pt x="29" y="1"/>
                    <a:pt x="34" y="6"/>
                    <a:pt x="34" y="14"/>
                  </a:cubicBezTo>
                  <a:cubicBezTo>
                    <a:pt x="34" y="24"/>
                    <a:pt x="25" y="29"/>
                    <a:pt x="16" y="29"/>
                  </a:cubicBezTo>
                  <a:cubicBezTo>
                    <a:pt x="15" y="29"/>
                    <a:pt x="14" y="28"/>
                    <a:pt x="14" y="28"/>
                  </a:cubicBezTo>
                  <a:cubicBezTo>
                    <a:pt x="14" y="26"/>
                    <a:pt x="14" y="10"/>
                    <a:pt x="15" y="3"/>
                  </a:cubicBezTo>
                  <a:cubicBezTo>
                    <a:pt x="15" y="2"/>
                    <a:pt x="16" y="1"/>
                    <a:pt x="19" y="1"/>
                  </a:cubicBezTo>
                  <a:close/>
                  <a:moveTo>
                    <a:pt x="28" y="28"/>
                  </a:moveTo>
                  <a:cubicBezTo>
                    <a:pt x="28" y="28"/>
                    <a:pt x="29" y="28"/>
                    <a:pt x="30" y="28"/>
                  </a:cubicBezTo>
                  <a:cubicBezTo>
                    <a:pt x="36" y="26"/>
                    <a:pt x="43" y="21"/>
                    <a:pt x="43" y="14"/>
                  </a:cubicBezTo>
                  <a:cubicBezTo>
                    <a:pt x="43" y="5"/>
                    <a:pt x="36" y="0"/>
                    <a:pt x="20" y="0"/>
                  </a:cubicBezTo>
                  <a:cubicBezTo>
                    <a:pt x="12" y="0"/>
                    <a:pt x="4" y="0"/>
                    <a:pt x="0" y="1"/>
                  </a:cubicBezTo>
                  <a:cubicBezTo>
                    <a:pt x="0" y="1"/>
                    <a:pt x="0" y="1"/>
                    <a:pt x="0" y="1"/>
                  </a:cubicBezTo>
                  <a:cubicBezTo>
                    <a:pt x="0" y="2"/>
                    <a:pt x="0" y="2"/>
                    <a:pt x="0" y="2"/>
                  </a:cubicBezTo>
                  <a:cubicBezTo>
                    <a:pt x="5" y="3"/>
                    <a:pt x="5" y="3"/>
                    <a:pt x="5" y="3"/>
                  </a:cubicBezTo>
                  <a:cubicBezTo>
                    <a:pt x="6" y="3"/>
                    <a:pt x="6" y="3"/>
                    <a:pt x="6" y="4"/>
                  </a:cubicBezTo>
                  <a:cubicBezTo>
                    <a:pt x="6" y="9"/>
                    <a:pt x="6" y="24"/>
                    <a:pt x="6" y="30"/>
                  </a:cubicBezTo>
                  <a:cubicBezTo>
                    <a:pt x="6" y="34"/>
                    <a:pt x="7" y="54"/>
                    <a:pt x="6" y="57"/>
                  </a:cubicBezTo>
                  <a:cubicBezTo>
                    <a:pt x="6" y="58"/>
                    <a:pt x="6" y="58"/>
                    <a:pt x="5" y="59"/>
                  </a:cubicBezTo>
                  <a:cubicBezTo>
                    <a:pt x="1" y="60"/>
                    <a:pt x="1" y="60"/>
                    <a:pt x="1" y="60"/>
                  </a:cubicBezTo>
                  <a:cubicBezTo>
                    <a:pt x="0" y="60"/>
                    <a:pt x="0" y="60"/>
                    <a:pt x="0" y="61"/>
                  </a:cubicBezTo>
                  <a:cubicBezTo>
                    <a:pt x="0" y="61"/>
                    <a:pt x="0" y="61"/>
                    <a:pt x="0" y="61"/>
                  </a:cubicBezTo>
                  <a:cubicBezTo>
                    <a:pt x="3" y="61"/>
                    <a:pt x="7" y="61"/>
                    <a:pt x="9" y="61"/>
                  </a:cubicBezTo>
                  <a:cubicBezTo>
                    <a:pt x="11" y="61"/>
                    <a:pt x="15" y="61"/>
                    <a:pt x="17" y="61"/>
                  </a:cubicBezTo>
                  <a:cubicBezTo>
                    <a:pt x="33" y="61"/>
                    <a:pt x="46" y="56"/>
                    <a:pt x="46" y="44"/>
                  </a:cubicBezTo>
                  <a:cubicBezTo>
                    <a:pt x="46" y="36"/>
                    <a:pt x="39" y="30"/>
                    <a:pt x="30" y="29"/>
                  </a:cubicBezTo>
                  <a:cubicBezTo>
                    <a:pt x="29" y="29"/>
                    <a:pt x="28" y="29"/>
                    <a:pt x="28" y="29"/>
                  </a:cubicBezTo>
                  <a:lnTo>
                    <a:pt x="28" y="28"/>
                  </a:lnTo>
                  <a:close/>
                  <a:moveTo>
                    <a:pt x="37" y="45"/>
                  </a:moveTo>
                  <a:cubicBezTo>
                    <a:pt x="37" y="55"/>
                    <a:pt x="28" y="59"/>
                    <a:pt x="18" y="59"/>
                  </a:cubicBezTo>
                  <a:cubicBezTo>
                    <a:pt x="16" y="59"/>
                    <a:pt x="13" y="58"/>
                    <a:pt x="13" y="57"/>
                  </a:cubicBezTo>
                  <a:cubicBezTo>
                    <a:pt x="13" y="56"/>
                    <a:pt x="14" y="33"/>
                    <a:pt x="14" y="31"/>
                  </a:cubicBezTo>
                  <a:cubicBezTo>
                    <a:pt x="14" y="30"/>
                    <a:pt x="16" y="30"/>
                    <a:pt x="19" y="30"/>
                  </a:cubicBezTo>
                  <a:cubicBezTo>
                    <a:pt x="30" y="30"/>
                    <a:pt x="37" y="37"/>
                    <a:pt x="37" y="45"/>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49" name="Freeform 48">
              <a:extLst>
                <a:ext uri="{FF2B5EF4-FFF2-40B4-BE49-F238E27FC236}">
                  <a16:creationId xmlns:a16="http://schemas.microsoft.com/office/drawing/2014/main" id="{2ED4ABDA-23FE-4A44-8CA1-396D7262AABB}"/>
                </a:ext>
              </a:extLst>
            </p:cNvPr>
            <p:cNvSpPr>
              <a:spLocks noEditPoints="1"/>
            </p:cNvSpPr>
            <p:nvPr userDrawn="1"/>
          </p:nvSpPr>
          <p:spPr bwMode="gray">
            <a:xfrm>
              <a:off x="5672138" y="6224588"/>
              <a:ext cx="136525" cy="146050"/>
            </a:xfrm>
            <a:custGeom>
              <a:avLst/>
              <a:gdLst/>
              <a:ahLst/>
              <a:cxnLst>
                <a:cxn ang="0">
                  <a:pos x="16" y="43"/>
                </a:cxn>
                <a:cxn ang="0">
                  <a:pos x="8" y="32"/>
                </a:cxn>
                <a:cxn ang="0">
                  <a:pos x="18" y="18"/>
                </a:cxn>
                <a:cxn ang="0">
                  <a:pos x="29" y="25"/>
                </a:cxn>
                <a:cxn ang="0">
                  <a:pos x="30" y="27"/>
                </a:cxn>
                <a:cxn ang="0">
                  <a:pos x="29" y="29"/>
                </a:cxn>
                <a:cxn ang="0">
                  <a:pos x="16" y="43"/>
                </a:cxn>
                <a:cxn ang="0">
                  <a:pos x="29" y="21"/>
                </a:cxn>
                <a:cxn ang="0">
                  <a:pos x="28" y="20"/>
                </a:cxn>
                <a:cxn ang="0">
                  <a:pos x="17" y="16"/>
                </a:cxn>
                <a:cxn ang="0">
                  <a:pos x="0" y="34"/>
                </a:cxn>
                <a:cxn ang="0">
                  <a:pos x="11" y="46"/>
                </a:cxn>
                <a:cxn ang="0">
                  <a:pos x="28" y="35"/>
                </a:cxn>
                <a:cxn ang="0">
                  <a:pos x="30" y="33"/>
                </a:cxn>
                <a:cxn ang="0">
                  <a:pos x="30" y="33"/>
                </a:cxn>
                <a:cxn ang="0">
                  <a:pos x="30" y="36"/>
                </a:cxn>
                <a:cxn ang="0">
                  <a:pos x="30" y="45"/>
                </a:cxn>
                <a:cxn ang="0">
                  <a:pos x="31" y="46"/>
                </a:cxn>
                <a:cxn ang="0">
                  <a:pos x="36" y="46"/>
                </a:cxn>
                <a:cxn ang="0">
                  <a:pos x="43" y="46"/>
                </a:cxn>
                <a:cxn ang="0">
                  <a:pos x="43" y="45"/>
                </a:cxn>
                <a:cxn ang="0">
                  <a:pos x="42" y="45"/>
                </a:cxn>
                <a:cxn ang="0">
                  <a:pos x="38" y="43"/>
                </a:cxn>
                <a:cxn ang="0">
                  <a:pos x="37" y="42"/>
                </a:cxn>
                <a:cxn ang="0">
                  <a:pos x="37" y="31"/>
                </a:cxn>
                <a:cxn ang="0">
                  <a:pos x="37" y="20"/>
                </a:cxn>
                <a:cxn ang="0">
                  <a:pos x="24" y="0"/>
                </a:cxn>
                <a:cxn ang="0">
                  <a:pos x="4" y="10"/>
                </a:cxn>
                <a:cxn ang="0">
                  <a:pos x="5" y="12"/>
                </a:cxn>
                <a:cxn ang="0">
                  <a:pos x="5" y="12"/>
                </a:cxn>
                <a:cxn ang="0">
                  <a:pos x="20" y="4"/>
                </a:cxn>
                <a:cxn ang="0">
                  <a:pos x="29" y="14"/>
                </a:cxn>
                <a:cxn ang="0">
                  <a:pos x="30" y="21"/>
                </a:cxn>
                <a:cxn ang="0">
                  <a:pos x="29" y="21"/>
                </a:cxn>
              </a:cxnLst>
              <a:rect l="0" t="0" r="r" b="b"/>
              <a:pathLst>
                <a:path w="43" h="46">
                  <a:moveTo>
                    <a:pt x="16" y="43"/>
                  </a:moveTo>
                  <a:cubicBezTo>
                    <a:pt x="11" y="43"/>
                    <a:pt x="8" y="39"/>
                    <a:pt x="8" y="32"/>
                  </a:cubicBezTo>
                  <a:cubicBezTo>
                    <a:pt x="8" y="25"/>
                    <a:pt x="12" y="18"/>
                    <a:pt x="18" y="18"/>
                  </a:cubicBezTo>
                  <a:cubicBezTo>
                    <a:pt x="24" y="18"/>
                    <a:pt x="27" y="22"/>
                    <a:pt x="29" y="25"/>
                  </a:cubicBezTo>
                  <a:cubicBezTo>
                    <a:pt x="29" y="26"/>
                    <a:pt x="30" y="27"/>
                    <a:pt x="30" y="27"/>
                  </a:cubicBezTo>
                  <a:cubicBezTo>
                    <a:pt x="30" y="28"/>
                    <a:pt x="29" y="29"/>
                    <a:pt x="29" y="29"/>
                  </a:cubicBezTo>
                  <a:cubicBezTo>
                    <a:pt x="27" y="37"/>
                    <a:pt x="21" y="43"/>
                    <a:pt x="16" y="43"/>
                  </a:cubicBezTo>
                  <a:close/>
                  <a:moveTo>
                    <a:pt x="29" y="21"/>
                  </a:moveTo>
                  <a:cubicBezTo>
                    <a:pt x="29" y="21"/>
                    <a:pt x="28" y="20"/>
                    <a:pt x="28" y="20"/>
                  </a:cubicBezTo>
                  <a:cubicBezTo>
                    <a:pt x="26" y="18"/>
                    <a:pt x="22" y="16"/>
                    <a:pt x="17" y="16"/>
                  </a:cubicBezTo>
                  <a:cubicBezTo>
                    <a:pt x="5" y="16"/>
                    <a:pt x="0" y="26"/>
                    <a:pt x="0" y="34"/>
                  </a:cubicBezTo>
                  <a:cubicBezTo>
                    <a:pt x="0" y="42"/>
                    <a:pt x="5" y="46"/>
                    <a:pt x="11" y="46"/>
                  </a:cubicBezTo>
                  <a:cubicBezTo>
                    <a:pt x="20" y="46"/>
                    <a:pt x="26" y="40"/>
                    <a:pt x="28" y="35"/>
                  </a:cubicBezTo>
                  <a:cubicBezTo>
                    <a:pt x="29" y="34"/>
                    <a:pt x="29" y="33"/>
                    <a:pt x="30" y="33"/>
                  </a:cubicBezTo>
                  <a:cubicBezTo>
                    <a:pt x="30" y="33"/>
                    <a:pt x="30" y="33"/>
                    <a:pt x="30" y="33"/>
                  </a:cubicBezTo>
                  <a:cubicBezTo>
                    <a:pt x="30" y="34"/>
                    <a:pt x="30" y="35"/>
                    <a:pt x="30" y="36"/>
                  </a:cubicBezTo>
                  <a:cubicBezTo>
                    <a:pt x="30" y="38"/>
                    <a:pt x="30" y="44"/>
                    <a:pt x="30" y="45"/>
                  </a:cubicBezTo>
                  <a:cubicBezTo>
                    <a:pt x="30" y="45"/>
                    <a:pt x="30" y="46"/>
                    <a:pt x="31" y="46"/>
                  </a:cubicBezTo>
                  <a:cubicBezTo>
                    <a:pt x="32" y="46"/>
                    <a:pt x="34" y="46"/>
                    <a:pt x="36" y="46"/>
                  </a:cubicBezTo>
                  <a:cubicBezTo>
                    <a:pt x="39" y="46"/>
                    <a:pt x="42" y="46"/>
                    <a:pt x="43" y="46"/>
                  </a:cubicBezTo>
                  <a:cubicBezTo>
                    <a:pt x="43" y="46"/>
                    <a:pt x="43" y="46"/>
                    <a:pt x="43" y="45"/>
                  </a:cubicBezTo>
                  <a:cubicBezTo>
                    <a:pt x="43" y="45"/>
                    <a:pt x="43" y="45"/>
                    <a:pt x="42" y="45"/>
                  </a:cubicBezTo>
                  <a:cubicBezTo>
                    <a:pt x="38" y="43"/>
                    <a:pt x="38" y="43"/>
                    <a:pt x="38" y="43"/>
                  </a:cubicBezTo>
                  <a:cubicBezTo>
                    <a:pt x="37" y="43"/>
                    <a:pt x="37" y="43"/>
                    <a:pt x="37" y="42"/>
                  </a:cubicBezTo>
                  <a:cubicBezTo>
                    <a:pt x="37" y="40"/>
                    <a:pt x="37" y="34"/>
                    <a:pt x="37" y="31"/>
                  </a:cubicBezTo>
                  <a:cubicBezTo>
                    <a:pt x="37" y="28"/>
                    <a:pt x="37" y="22"/>
                    <a:pt x="37" y="20"/>
                  </a:cubicBezTo>
                  <a:cubicBezTo>
                    <a:pt x="37" y="10"/>
                    <a:pt x="35" y="0"/>
                    <a:pt x="24" y="0"/>
                  </a:cubicBezTo>
                  <a:cubicBezTo>
                    <a:pt x="15" y="0"/>
                    <a:pt x="9" y="4"/>
                    <a:pt x="4" y="10"/>
                  </a:cubicBezTo>
                  <a:cubicBezTo>
                    <a:pt x="4" y="11"/>
                    <a:pt x="4" y="12"/>
                    <a:pt x="5" y="12"/>
                  </a:cubicBezTo>
                  <a:cubicBezTo>
                    <a:pt x="5" y="12"/>
                    <a:pt x="5" y="12"/>
                    <a:pt x="5" y="12"/>
                  </a:cubicBezTo>
                  <a:cubicBezTo>
                    <a:pt x="9" y="7"/>
                    <a:pt x="14" y="4"/>
                    <a:pt x="20" y="4"/>
                  </a:cubicBezTo>
                  <a:cubicBezTo>
                    <a:pt x="25" y="4"/>
                    <a:pt x="28" y="8"/>
                    <a:pt x="29" y="14"/>
                  </a:cubicBezTo>
                  <a:cubicBezTo>
                    <a:pt x="29" y="16"/>
                    <a:pt x="29" y="19"/>
                    <a:pt x="30" y="21"/>
                  </a:cubicBezTo>
                  <a:lnTo>
                    <a:pt x="29" y="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0" name="Freeform 49">
              <a:extLst>
                <a:ext uri="{FF2B5EF4-FFF2-40B4-BE49-F238E27FC236}">
                  <a16:creationId xmlns:a16="http://schemas.microsoft.com/office/drawing/2014/main" id="{04A122A7-509A-BC43-A647-BE0C1AD19D35}"/>
                </a:ext>
              </a:extLst>
            </p:cNvPr>
            <p:cNvSpPr>
              <a:spLocks noEditPoints="1"/>
            </p:cNvSpPr>
            <p:nvPr userDrawn="1"/>
          </p:nvSpPr>
          <p:spPr bwMode="gray">
            <a:xfrm>
              <a:off x="5818188" y="6176963"/>
              <a:ext cx="63500" cy="193675"/>
            </a:xfrm>
            <a:custGeom>
              <a:avLst/>
              <a:gdLst/>
              <a:ahLst/>
              <a:cxnLst>
                <a:cxn ang="0">
                  <a:pos x="10" y="0"/>
                </a:cxn>
                <a:cxn ang="0">
                  <a:pos x="14" y="4"/>
                </a:cxn>
                <a:cxn ang="0">
                  <a:pos x="10" y="9"/>
                </a:cxn>
                <a:cxn ang="0">
                  <a:pos x="5" y="4"/>
                </a:cxn>
                <a:cxn ang="0">
                  <a:pos x="10" y="0"/>
                </a:cxn>
                <a:cxn ang="0">
                  <a:pos x="14" y="15"/>
                </a:cxn>
                <a:cxn ang="0">
                  <a:pos x="15" y="16"/>
                </a:cxn>
                <a:cxn ang="0">
                  <a:pos x="14" y="39"/>
                </a:cxn>
                <a:cxn ang="0">
                  <a:pos x="14" y="58"/>
                </a:cxn>
                <a:cxn ang="0">
                  <a:pos x="15" y="59"/>
                </a:cxn>
                <a:cxn ang="0">
                  <a:pos x="20" y="60"/>
                </a:cxn>
                <a:cxn ang="0">
                  <a:pos x="20" y="61"/>
                </a:cxn>
                <a:cxn ang="0">
                  <a:pos x="20" y="61"/>
                </a:cxn>
                <a:cxn ang="0">
                  <a:pos x="10" y="61"/>
                </a:cxn>
                <a:cxn ang="0">
                  <a:pos x="1" y="61"/>
                </a:cxn>
                <a:cxn ang="0">
                  <a:pos x="1" y="61"/>
                </a:cxn>
                <a:cxn ang="0">
                  <a:pos x="1" y="60"/>
                </a:cxn>
                <a:cxn ang="0">
                  <a:pos x="6" y="59"/>
                </a:cxn>
                <a:cxn ang="0">
                  <a:pos x="7" y="58"/>
                </a:cxn>
                <a:cxn ang="0">
                  <a:pos x="7" y="38"/>
                </a:cxn>
                <a:cxn ang="0">
                  <a:pos x="6" y="21"/>
                </a:cxn>
                <a:cxn ang="0">
                  <a:pos x="5" y="19"/>
                </a:cxn>
                <a:cxn ang="0">
                  <a:pos x="0" y="19"/>
                </a:cxn>
                <a:cxn ang="0">
                  <a:pos x="0" y="18"/>
                </a:cxn>
                <a:cxn ang="0">
                  <a:pos x="0" y="18"/>
                </a:cxn>
                <a:cxn ang="0">
                  <a:pos x="14" y="15"/>
                </a:cxn>
              </a:cxnLst>
              <a:rect l="0" t="0" r="r" b="b"/>
              <a:pathLst>
                <a:path w="20" h="61">
                  <a:moveTo>
                    <a:pt x="10" y="0"/>
                  </a:moveTo>
                  <a:cubicBezTo>
                    <a:pt x="12" y="0"/>
                    <a:pt x="14" y="2"/>
                    <a:pt x="14" y="4"/>
                  </a:cubicBezTo>
                  <a:cubicBezTo>
                    <a:pt x="14" y="7"/>
                    <a:pt x="12" y="9"/>
                    <a:pt x="10" y="9"/>
                  </a:cubicBezTo>
                  <a:cubicBezTo>
                    <a:pt x="7" y="9"/>
                    <a:pt x="5" y="7"/>
                    <a:pt x="5" y="4"/>
                  </a:cubicBezTo>
                  <a:cubicBezTo>
                    <a:pt x="5" y="2"/>
                    <a:pt x="7" y="0"/>
                    <a:pt x="10" y="0"/>
                  </a:cubicBezTo>
                  <a:close/>
                  <a:moveTo>
                    <a:pt x="14" y="15"/>
                  </a:moveTo>
                  <a:cubicBezTo>
                    <a:pt x="15" y="15"/>
                    <a:pt x="15" y="15"/>
                    <a:pt x="15" y="16"/>
                  </a:cubicBezTo>
                  <a:cubicBezTo>
                    <a:pt x="15" y="20"/>
                    <a:pt x="14" y="34"/>
                    <a:pt x="14" y="39"/>
                  </a:cubicBezTo>
                  <a:cubicBezTo>
                    <a:pt x="14" y="43"/>
                    <a:pt x="14" y="55"/>
                    <a:pt x="14" y="58"/>
                  </a:cubicBezTo>
                  <a:cubicBezTo>
                    <a:pt x="14" y="58"/>
                    <a:pt x="14" y="59"/>
                    <a:pt x="15" y="59"/>
                  </a:cubicBezTo>
                  <a:cubicBezTo>
                    <a:pt x="20" y="60"/>
                    <a:pt x="20" y="60"/>
                    <a:pt x="20" y="60"/>
                  </a:cubicBezTo>
                  <a:cubicBezTo>
                    <a:pt x="20" y="60"/>
                    <a:pt x="20" y="60"/>
                    <a:pt x="20" y="61"/>
                  </a:cubicBezTo>
                  <a:cubicBezTo>
                    <a:pt x="20" y="61"/>
                    <a:pt x="20" y="61"/>
                    <a:pt x="20" y="61"/>
                  </a:cubicBezTo>
                  <a:cubicBezTo>
                    <a:pt x="18" y="61"/>
                    <a:pt x="15" y="61"/>
                    <a:pt x="10" y="61"/>
                  </a:cubicBezTo>
                  <a:cubicBezTo>
                    <a:pt x="6" y="61"/>
                    <a:pt x="3" y="61"/>
                    <a:pt x="1" y="61"/>
                  </a:cubicBezTo>
                  <a:cubicBezTo>
                    <a:pt x="1" y="61"/>
                    <a:pt x="1" y="61"/>
                    <a:pt x="1" y="61"/>
                  </a:cubicBezTo>
                  <a:cubicBezTo>
                    <a:pt x="1" y="60"/>
                    <a:pt x="1" y="60"/>
                    <a:pt x="1" y="60"/>
                  </a:cubicBezTo>
                  <a:cubicBezTo>
                    <a:pt x="6" y="59"/>
                    <a:pt x="6" y="59"/>
                    <a:pt x="6" y="59"/>
                  </a:cubicBezTo>
                  <a:cubicBezTo>
                    <a:pt x="7" y="58"/>
                    <a:pt x="7" y="58"/>
                    <a:pt x="7" y="58"/>
                  </a:cubicBezTo>
                  <a:cubicBezTo>
                    <a:pt x="7" y="55"/>
                    <a:pt x="7" y="43"/>
                    <a:pt x="7" y="38"/>
                  </a:cubicBezTo>
                  <a:cubicBezTo>
                    <a:pt x="7" y="34"/>
                    <a:pt x="6" y="23"/>
                    <a:pt x="6" y="21"/>
                  </a:cubicBezTo>
                  <a:cubicBezTo>
                    <a:pt x="6" y="20"/>
                    <a:pt x="6" y="19"/>
                    <a:pt x="5" y="19"/>
                  </a:cubicBezTo>
                  <a:cubicBezTo>
                    <a:pt x="0" y="19"/>
                    <a:pt x="0" y="19"/>
                    <a:pt x="0" y="19"/>
                  </a:cubicBezTo>
                  <a:cubicBezTo>
                    <a:pt x="0" y="19"/>
                    <a:pt x="0" y="18"/>
                    <a:pt x="0" y="18"/>
                  </a:cubicBezTo>
                  <a:cubicBezTo>
                    <a:pt x="0" y="18"/>
                    <a:pt x="0" y="18"/>
                    <a:pt x="0" y="18"/>
                  </a:cubicBezTo>
                  <a:lnTo>
                    <a:pt x="14" y="1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1" name="Freeform 50">
              <a:extLst>
                <a:ext uri="{FF2B5EF4-FFF2-40B4-BE49-F238E27FC236}">
                  <a16:creationId xmlns:a16="http://schemas.microsoft.com/office/drawing/2014/main" id="{F5D4C3C2-F5EE-3244-9BE4-0FD99AB5841E}"/>
                </a:ext>
              </a:extLst>
            </p:cNvPr>
            <p:cNvSpPr>
              <a:spLocks/>
            </p:cNvSpPr>
            <p:nvPr userDrawn="1"/>
          </p:nvSpPr>
          <p:spPr bwMode="gray">
            <a:xfrm>
              <a:off x="5891213" y="6157913"/>
              <a:ext cx="66675" cy="212725"/>
            </a:xfrm>
            <a:custGeom>
              <a:avLst/>
              <a:gdLst/>
              <a:ahLst/>
              <a:cxnLst>
                <a:cxn ang="0">
                  <a:pos x="15" y="0"/>
                </a:cxn>
                <a:cxn ang="0">
                  <a:pos x="16" y="1"/>
                </a:cxn>
                <a:cxn ang="0">
                  <a:pos x="15" y="33"/>
                </a:cxn>
                <a:cxn ang="0">
                  <a:pos x="14" y="64"/>
                </a:cxn>
                <a:cxn ang="0">
                  <a:pos x="15" y="65"/>
                </a:cxn>
                <a:cxn ang="0">
                  <a:pos x="21" y="66"/>
                </a:cxn>
                <a:cxn ang="0">
                  <a:pos x="21" y="67"/>
                </a:cxn>
                <a:cxn ang="0">
                  <a:pos x="21" y="67"/>
                </a:cxn>
                <a:cxn ang="0">
                  <a:pos x="11" y="67"/>
                </a:cxn>
                <a:cxn ang="0">
                  <a:pos x="2" y="67"/>
                </a:cxn>
                <a:cxn ang="0">
                  <a:pos x="2" y="67"/>
                </a:cxn>
                <a:cxn ang="0">
                  <a:pos x="2" y="66"/>
                </a:cxn>
                <a:cxn ang="0">
                  <a:pos x="7" y="65"/>
                </a:cxn>
                <a:cxn ang="0">
                  <a:pos x="8" y="64"/>
                </a:cxn>
                <a:cxn ang="0">
                  <a:pos x="8" y="33"/>
                </a:cxn>
                <a:cxn ang="0">
                  <a:pos x="7" y="5"/>
                </a:cxn>
                <a:cxn ang="0">
                  <a:pos x="6" y="3"/>
                </a:cxn>
                <a:cxn ang="0">
                  <a:pos x="0" y="3"/>
                </a:cxn>
                <a:cxn ang="0">
                  <a:pos x="0" y="2"/>
                </a:cxn>
                <a:cxn ang="0">
                  <a:pos x="0" y="2"/>
                </a:cxn>
                <a:cxn ang="0">
                  <a:pos x="15" y="0"/>
                </a:cxn>
              </a:cxnLst>
              <a:rect l="0" t="0" r="r" b="b"/>
              <a:pathLst>
                <a:path w="21" h="67">
                  <a:moveTo>
                    <a:pt x="15" y="0"/>
                  </a:moveTo>
                  <a:cubicBezTo>
                    <a:pt x="16" y="0"/>
                    <a:pt x="16" y="0"/>
                    <a:pt x="16" y="1"/>
                  </a:cubicBezTo>
                  <a:cubicBezTo>
                    <a:pt x="16" y="2"/>
                    <a:pt x="15" y="22"/>
                    <a:pt x="15" y="33"/>
                  </a:cubicBezTo>
                  <a:cubicBezTo>
                    <a:pt x="15" y="40"/>
                    <a:pt x="14" y="62"/>
                    <a:pt x="14" y="64"/>
                  </a:cubicBezTo>
                  <a:cubicBezTo>
                    <a:pt x="14" y="64"/>
                    <a:pt x="15" y="64"/>
                    <a:pt x="15" y="65"/>
                  </a:cubicBezTo>
                  <a:cubicBezTo>
                    <a:pt x="21" y="66"/>
                    <a:pt x="21" y="66"/>
                    <a:pt x="21" y="66"/>
                  </a:cubicBezTo>
                  <a:cubicBezTo>
                    <a:pt x="21" y="66"/>
                    <a:pt x="21" y="66"/>
                    <a:pt x="21" y="67"/>
                  </a:cubicBezTo>
                  <a:cubicBezTo>
                    <a:pt x="21" y="67"/>
                    <a:pt x="21" y="67"/>
                    <a:pt x="21" y="67"/>
                  </a:cubicBezTo>
                  <a:cubicBezTo>
                    <a:pt x="19" y="67"/>
                    <a:pt x="15" y="67"/>
                    <a:pt x="11" y="67"/>
                  </a:cubicBezTo>
                  <a:cubicBezTo>
                    <a:pt x="7" y="67"/>
                    <a:pt x="4" y="67"/>
                    <a:pt x="2" y="67"/>
                  </a:cubicBezTo>
                  <a:cubicBezTo>
                    <a:pt x="2" y="67"/>
                    <a:pt x="2" y="67"/>
                    <a:pt x="2" y="67"/>
                  </a:cubicBezTo>
                  <a:cubicBezTo>
                    <a:pt x="2" y="66"/>
                    <a:pt x="2" y="66"/>
                    <a:pt x="2" y="66"/>
                  </a:cubicBezTo>
                  <a:cubicBezTo>
                    <a:pt x="7" y="65"/>
                    <a:pt x="7" y="65"/>
                    <a:pt x="7" y="65"/>
                  </a:cubicBezTo>
                  <a:cubicBezTo>
                    <a:pt x="7" y="65"/>
                    <a:pt x="8" y="64"/>
                    <a:pt x="8" y="64"/>
                  </a:cubicBezTo>
                  <a:cubicBezTo>
                    <a:pt x="8" y="61"/>
                    <a:pt x="8" y="38"/>
                    <a:pt x="8" y="33"/>
                  </a:cubicBezTo>
                  <a:cubicBezTo>
                    <a:pt x="8" y="28"/>
                    <a:pt x="7" y="8"/>
                    <a:pt x="7" y="5"/>
                  </a:cubicBezTo>
                  <a:cubicBezTo>
                    <a:pt x="7" y="4"/>
                    <a:pt x="7" y="3"/>
                    <a:pt x="6" y="3"/>
                  </a:cubicBezTo>
                  <a:cubicBezTo>
                    <a:pt x="0" y="3"/>
                    <a:pt x="0" y="3"/>
                    <a:pt x="0" y="3"/>
                  </a:cubicBezTo>
                  <a:cubicBezTo>
                    <a:pt x="0" y="3"/>
                    <a:pt x="0" y="2"/>
                    <a:pt x="0" y="2"/>
                  </a:cubicBezTo>
                  <a:cubicBezTo>
                    <a:pt x="0" y="2"/>
                    <a:pt x="0" y="2"/>
                    <a:pt x="0" y="2"/>
                  </a:cubicBezTo>
                  <a:lnTo>
                    <a:pt x="15"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2" name="Freeform 51">
              <a:extLst>
                <a:ext uri="{FF2B5EF4-FFF2-40B4-BE49-F238E27FC236}">
                  <a16:creationId xmlns:a16="http://schemas.microsoft.com/office/drawing/2014/main" id="{9443B11F-71F4-8E49-BE90-4CB4DB1BA1D9}"/>
                </a:ext>
              </a:extLst>
            </p:cNvPr>
            <p:cNvSpPr>
              <a:spLocks noEditPoints="1"/>
            </p:cNvSpPr>
            <p:nvPr userDrawn="1"/>
          </p:nvSpPr>
          <p:spPr bwMode="gray">
            <a:xfrm>
              <a:off x="5973763" y="6224588"/>
              <a:ext cx="117475" cy="146050"/>
            </a:xfrm>
            <a:custGeom>
              <a:avLst/>
              <a:gdLst/>
              <a:ahLst/>
              <a:cxnLst>
                <a:cxn ang="0">
                  <a:pos x="20" y="2"/>
                </a:cxn>
                <a:cxn ang="0">
                  <a:pos x="29" y="18"/>
                </a:cxn>
                <a:cxn ang="0">
                  <a:pos x="27" y="21"/>
                </a:cxn>
                <a:cxn ang="0">
                  <a:pos x="9" y="21"/>
                </a:cxn>
                <a:cxn ang="0">
                  <a:pos x="20" y="2"/>
                </a:cxn>
                <a:cxn ang="0">
                  <a:pos x="37" y="20"/>
                </a:cxn>
                <a:cxn ang="0">
                  <a:pos x="21" y="0"/>
                </a:cxn>
                <a:cxn ang="0">
                  <a:pos x="0" y="27"/>
                </a:cxn>
                <a:cxn ang="0">
                  <a:pos x="19" y="46"/>
                </a:cxn>
                <a:cxn ang="0">
                  <a:pos x="26" y="45"/>
                </a:cxn>
                <a:cxn ang="0">
                  <a:pos x="37" y="40"/>
                </a:cxn>
                <a:cxn ang="0">
                  <a:pos x="37" y="40"/>
                </a:cxn>
                <a:cxn ang="0">
                  <a:pos x="36" y="39"/>
                </a:cxn>
                <a:cxn ang="0">
                  <a:pos x="28" y="42"/>
                </a:cxn>
                <a:cxn ang="0">
                  <a:pos x="22" y="43"/>
                </a:cxn>
                <a:cxn ang="0">
                  <a:pos x="9" y="29"/>
                </a:cxn>
                <a:cxn ang="0">
                  <a:pos x="9" y="23"/>
                </a:cxn>
                <a:cxn ang="0">
                  <a:pos x="35" y="22"/>
                </a:cxn>
                <a:cxn ang="0">
                  <a:pos x="37" y="20"/>
                </a:cxn>
              </a:cxnLst>
              <a:rect l="0" t="0" r="r" b="b"/>
              <a:pathLst>
                <a:path w="37" h="46">
                  <a:moveTo>
                    <a:pt x="20" y="2"/>
                  </a:moveTo>
                  <a:cubicBezTo>
                    <a:pt x="26" y="2"/>
                    <a:pt x="29" y="13"/>
                    <a:pt x="29" y="18"/>
                  </a:cubicBezTo>
                  <a:cubicBezTo>
                    <a:pt x="29" y="20"/>
                    <a:pt x="28" y="20"/>
                    <a:pt x="27" y="21"/>
                  </a:cubicBezTo>
                  <a:cubicBezTo>
                    <a:pt x="24" y="21"/>
                    <a:pt x="14" y="22"/>
                    <a:pt x="9" y="21"/>
                  </a:cubicBezTo>
                  <a:cubicBezTo>
                    <a:pt x="9" y="9"/>
                    <a:pt x="14" y="2"/>
                    <a:pt x="20" y="2"/>
                  </a:cubicBezTo>
                  <a:close/>
                  <a:moveTo>
                    <a:pt x="37" y="20"/>
                  </a:moveTo>
                  <a:cubicBezTo>
                    <a:pt x="37" y="11"/>
                    <a:pt x="32" y="0"/>
                    <a:pt x="21" y="0"/>
                  </a:cubicBezTo>
                  <a:cubicBezTo>
                    <a:pt x="9" y="0"/>
                    <a:pt x="0" y="14"/>
                    <a:pt x="0" y="27"/>
                  </a:cubicBezTo>
                  <a:cubicBezTo>
                    <a:pt x="0" y="40"/>
                    <a:pt x="8" y="46"/>
                    <a:pt x="19" y="46"/>
                  </a:cubicBezTo>
                  <a:cubicBezTo>
                    <a:pt x="22" y="46"/>
                    <a:pt x="25" y="46"/>
                    <a:pt x="26" y="45"/>
                  </a:cubicBezTo>
                  <a:cubicBezTo>
                    <a:pt x="30" y="44"/>
                    <a:pt x="34" y="42"/>
                    <a:pt x="37" y="40"/>
                  </a:cubicBezTo>
                  <a:cubicBezTo>
                    <a:pt x="37" y="40"/>
                    <a:pt x="37" y="40"/>
                    <a:pt x="37" y="40"/>
                  </a:cubicBezTo>
                  <a:cubicBezTo>
                    <a:pt x="37" y="39"/>
                    <a:pt x="37" y="39"/>
                    <a:pt x="36" y="39"/>
                  </a:cubicBezTo>
                  <a:cubicBezTo>
                    <a:pt x="34" y="40"/>
                    <a:pt x="31" y="41"/>
                    <a:pt x="28" y="42"/>
                  </a:cubicBezTo>
                  <a:cubicBezTo>
                    <a:pt x="27" y="43"/>
                    <a:pt x="25" y="43"/>
                    <a:pt x="22" y="43"/>
                  </a:cubicBezTo>
                  <a:cubicBezTo>
                    <a:pt x="15" y="43"/>
                    <a:pt x="10" y="38"/>
                    <a:pt x="9" y="29"/>
                  </a:cubicBezTo>
                  <a:cubicBezTo>
                    <a:pt x="9" y="27"/>
                    <a:pt x="9" y="25"/>
                    <a:pt x="9" y="23"/>
                  </a:cubicBezTo>
                  <a:cubicBezTo>
                    <a:pt x="13" y="23"/>
                    <a:pt x="31" y="23"/>
                    <a:pt x="35" y="22"/>
                  </a:cubicBezTo>
                  <a:cubicBezTo>
                    <a:pt x="36" y="22"/>
                    <a:pt x="37" y="21"/>
                    <a:pt x="37" y="2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3" name="Freeform 52">
              <a:extLst>
                <a:ext uri="{FF2B5EF4-FFF2-40B4-BE49-F238E27FC236}">
                  <a16:creationId xmlns:a16="http://schemas.microsoft.com/office/drawing/2014/main" id="{51017DC1-24EA-4D40-856A-036B0F212E0D}"/>
                </a:ext>
              </a:extLst>
            </p:cNvPr>
            <p:cNvSpPr>
              <a:spLocks/>
            </p:cNvSpPr>
            <p:nvPr userDrawn="1"/>
          </p:nvSpPr>
          <p:spPr bwMode="gray">
            <a:xfrm>
              <a:off x="6097588" y="6227763"/>
              <a:ext cx="152400" cy="201612"/>
            </a:xfrm>
            <a:custGeom>
              <a:avLst/>
              <a:gdLst/>
              <a:ahLst/>
              <a:cxnLst>
                <a:cxn ang="0">
                  <a:pos x="48" y="0"/>
                </a:cxn>
                <a:cxn ang="0">
                  <a:pos x="48" y="0"/>
                </a:cxn>
                <a:cxn ang="0">
                  <a:pos x="47" y="1"/>
                </a:cxn>
                <a:cxn ang="0">
                  <a:pos x="45" y="2"/>
                </a:cxn>
                <a:cxn ang="0">
                  <a:pos x="44" y="4"/>
                </a:cxn>
                <a:cxn ang="0">
                  <a:pos x="27" y="43"/>
                </a:cxn>
                <a:cxn ang="0">
                  <a:pos x="6" y="64"/>
                </a:cxn>
                <a:cxn ang="0">
                  <a:pos x="3" y="63"/>
                </a:cxn>
                <a:cxn ang="0">
                  <a:pos x="0" y="54"/>
                </a:cxn>
                <a:cxn ang="0">
                  <a:pos x="1" y="53"/>
                </a:cxn>
                <a:cxn ang="0">
                  <a:pos x="2" y="53"/>
                </a:cxn>
                <a:cxn ang="0">
                  <a:pos x="5" y="57"/>
                </a:cxn>
                <a:cxn ang="0">
                  <a:pos x="7" y="59"/>
                </a:cxn>
                <a:cxn ang="0">
                  <a:pos x="21" y="48"/>
                </a:cxn>
                <a:cxn ang="0">
                  <a:pos x="21" y="45"/>
                </a:cxn>
                <a:cxn ang="0">
                  <a:pos x="6" y="3"/>
                </a:cxn>
                <a:cxn ang="0">
                  <a:pos x="5" y="2"/>
                </a:cxn>
                <a:cxn ang="0">
                  <a:pos x="2" y="1"/>
                </a:cxn>
                <a:cxn ang="0">
                  <a:pos x="1" y="0"/>
                </a:cxn>
                <a:cxn ang="0">
                  <a:pos x="1" y="0"/>
                </a:cxn>
                <a:cxn ang="0">
                  <a:pos x="21" y="0"/>
                </a:cxn>
                <a:cxn ang="0">
                  <a:pos x="21" y="0"/>
                </a:cxn>
                <a:cxn ang="0">
                  <a:pos x="21" y="1"/>
                </a:cxn>
                <a:cxn ang="0">
                  <a:pos x="16" y="2"/>
                </a:cxn>
                <a:cxn ang="0">
                  <a:pos x="15" y="3"/>
                </a:cxn>
                <a:cxn ang="0">
                  <a:pos x="25" y="37"/>
                </a:cxn>
                <a:cxn ang="0">
                  <a:pos x="26" y="40"/>
                </a:cxn>
                <a:cxn ang="0">
                  <a:pos x="27" y="40"/>
                </a:cxn>
                <a:cxn ang="0">
                  <a:pos x="28" y="37"/>
                </a:cxn>
                <a:cxn ang="0">
                  <a:pos x="38" y="4"/>
                </a:cxn>
                <a:cxn ang="0">
                  <a:pos x="37" y="2"/>
                </a:cxn>
                <a:cxn ang="0">
                  <a:pos x="33" y="1"/>
                </a:cxn>
                <a:cxn ang="0">
                  <a:pos x="32" y="0"/>
                </a:cxn>
                <a:cxn ang="0">
                  <a:pos x="32" y="0"/>
                </a:cxn>
                <a:cxn ang="0">
                  <a:pos x="48" y="0"/>
                </a:cxn>
              </a:cxnLst>
              <a:rect l="0" t="0" r="r" b="b"/>
              <a:pathLst>
                <a:path w="48" h="64">
                  <a:moveTo>
                    <a:pt x="48" y="0"/>
                  </a:moveTo>
                  <a:cubicBezTo>
                    <a:pt x="48" y="0"/>
                    <a:pt x="48" y="0"/>
                    <a:pt x="48" y="0"/>
                  </a:cubicBezTo>
                  <a:cubicBezTo>
                    <a:pt x="48" y="1"/>
                    <a:pt x="48" y="1"/>
                    <a:pt x="47" y="1"/>
                  </a:cubicBezTo>
                  <a:cubicBezTo>
                    <a:pt x="45" y="2"/>
                    <a:pt x="45" y="2"/>
                    <a:pt x="45" y="2"/>
                  </a:cubicBezTo>
                  <a:cubicBezTo>
                    <a:pt x="45" y="2"/>
                    <a:pt x="44" y="3"/>
                    <a:pt x="44" y="4"/>
                  </a:cubicBezTo>
                  <a:cubicBezTo>
                    <a:pt x="42" y="10"/>
                    <a:pt x="33" y="33"/>
                    <a:pt x="27" y="43"/>
                  </a:cubicBezTo>
                  <a:cubicBezTo>
                    <a:pt x="22" y="52"/>
                    <a:pt x="14" y="64"/>
                    <a:pt x="6" y="64"/>
                  </a:cubicBezTo>
                  <a:cubicBezTo>
                    <a:pt x="3" y="64"/>
                    <a:pt x="3" y="63"/>
                    <a:pt x="3" y="63"/>
                  </a:cubicBezTo>
                  <a:cubicBezTo>
                    <a:pt x="0" y="54"/>
                    <a:pt x="0" y="54"/>
                    <a:pt x="0" y="54"/>
                  </a:cubicBezTo>
                  <a:cubicBezTo>
                    <a:pt x="0" y="53"/>
                    <a:pt x="1" y="53"/>
                    <a:pt x="1" y="53"/>
                  </a:cubicBezTo>
                  <a:cubicBezTo>
                    <a:pt x="1" y="53"/>
                    <a:pt x="1" y="53"/>
                    <a:pt x="2" y="53"/>
                  </a:cubicBezTo>
                  <a:cubicBezTo>
                    <a:pt x="5" y="57"/>
                    <a:pt x="5" y="57"/>
                    <a:pt x="5" y="57"/>
                  </a:cubicBezTo>
                  <a:cubicBezTo>
                    <a:pt x="5" y="58"/>
                    <a:pt x="6" y="59"/>
                    <a:pt x="7" y="59"/>
                  </a:cubicBezTo>
                  <a:cubicBezTo>
                    <a:pt x="11" y="59"/>
                    <a:pt x="17" y="54"/>
                    <a:pt x="21" y="48"/>
                  </a:cubicBezTo>
                  <a:cubicBezTo>
                    <a:pt x="22" y="47"/>
                    <a:pt x="22" y="46"/>
                    <a:pt x="21" y="45"/>
                  </a:cubicBezTo>
                  <a:cubicBezTo>
                    <a:pt x="18" y="37"/>
                    <a:pt x="9" y="13"/>
                    <a:pt x="6" y="3"/>
                  </a:cubicBezTo>
                  <a:cubicBezTo>
                    <a:pt x="5" y="3"/>
                    <a:pt x="5" y="2"/>
                    <a:pt x="5" y="2"/>
                  </a:cubicBezTo>
                  <a:cubicBezTo>
                    <a:pt x="2" y="1"/>
                    <a:pt x="2" y="1"/>
                    <a:pt x="2" y="1"/>
                  </a:cubicBezTo>
                  <a:cubicBezTo>
                    <a:pt x="1" y="1"/>
                    <a:pt x="1" y="1"/>
                    <a:pt x="1" y="0"/>
                  </a:cubicBezTo>
                  <a:cubicBezTo>
                    <a:pt x="1" y="0"/>
                    <a:pt x="1" y="0"/>
                    <a:pt x="1" y="0"/>
                  </a:cubicBezTo>
                  <a:cubicBezTo>
                    <a:pt x="21" y="0"/>
                    <a:pt x="21" y="0"/>
                    <a:pt x="21" y="0"/>
                  </a:cubicBezTo>
                  <a:cubicBezTo>
                    <a:pt x="21" y="0"/>
                    <a:pt x="21" y="0"/>
                    <a:pt x="21" y="0"/>
                  </a:cubicBezTo>
                  <a:cubicBezTo>
                    <a:pt x="21" y="1"/>
                    <a:pt x="21" y="1"/>
                    <a:pt x="21" y="1"/>
                  </a:cubicBezTo>
                  <a:cubicBezTo>
                    <a:pt x="16" y="2"/>
                    <a:pt x="16" y="2"/>
                    <a:pt x="16" y="2"/>
                  </a:cubicBezTo>
                  <a:cubicBezTo>
                    <a:pt x="15" y="2"/>
                    <a:pt x="15" y="3"/>
                    <a:pt x="15" y="3"/>
                  </a:cubicBezTo>
                  <a:cubicBezTo>
                    <a:pt x="17" y="11"/>
                    <a:pt x="23" y="29"/>
                    <a:pt x="25" y="37"/>
                  </a:cubicBezTo>
                  <a:cubicBezTo>
                    <a:pt x="26" y="38"/>
                    <a:pt x="26" y="39"/>
                    <a:pt x="26" y="40"/>
                  </a:cubicBezTo>
                  <a:cubicBezTo>
                    <a:pt x="27" y="40"/>
                    <a:pt x="27" y="40"/>
                    <a:pt x="27" y="40"/>
                  </a:cubicBezTo>
                  <a:cubicBezTo>
                    <a:pt x="27" y="39"/>
                    <a:pt x="28" y="38"/>
                    <a:pt x="28" y="37"/>
                  </a:cubicBezTo>
                  <a:cubicBezTo>
                    <a:pt x="31" y="29"/>
                    <a:pt x="36" y="13"/>
                    <a:pt x="38" y="4"/>
                  </a:cubicBezTo>
                  <a:cubicBezTo>
                    <a:pt x="38" y="2"/>
                    <a:pt x="38" y="2"/>
                    <a:pt x="37" y="2"/>
                  </a:cubicBezTo>
                  <a:cubicBezTo>
                    <a:pt x="33" y="1"/>
                    <a:pt x="33" y="1"/>
                    <a:pt x="33" y="1"/>
                  </a:cubicBezTo>
                  <a:cubicBezTo>
                    <a:pt x="32" y="1"/>
                    <a:pt x="32" y="1"/>
                    <a:pt x="32" y="0"/>
                  </a:cubicBezTo>
                  <a:cubicBezTo>
                    <a:pt x="32" y="0"/>
                    <a:pt x="32" y="0"/>
                    <a:pt x="32" y="0"/>
                  </a:cubicBezTo>
                  <a:lnTo>
                    <a:pt x="48"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4" name="Freeform 53">
              <a:extLst>
                <a:ext uri="{FF2B5EF4-FFF2-40B4-BE49-F238E27FC236}">
                  <a16:creationId xmlns:a16="http://schemas.microsoft.com/office/drawing/2014/main" id="{04BBAE89-31B8-D74D-B9A0-6A709319630D}"/>
                </a:ext>
              </a:extLst>
            </p:cNvPr>
            <p:cNvSpPr>
              <a:spLocks/>
            </p:cNvSpPr>
            <p:nvPr userDrawn="1"/>
          </p:nvSpPr>
          <p:spPr bwMode="gray">
            <a:xfrm>
              <a:off x="4816475"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6" y="3"/>
                    <a:pt x="15" y="2"/>
                    <a:pt x="13" y="2"/>
                  </a:cubicBezTo>
                  <a:cubicBezTo>
                    <a:pt x="7" y="2"/>
                    <a:pt x="4" y="6"/>
                    <a:pt x="4" y="12"/>
                  </a:cubicBezTo>
                  <a:cubicBezTo>
                    <a:pt x="4" y="18"/>
                    <a:pt x="7" y="22"/>
                    <a:pt x="13" y="22"/>
                  </a:cubicBezTo>
                  <a:cubicBezTo>
                    <a:pt x="15" y="22"/>
                    <a:pt x="16"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5" name="Freeform 54">
              <a:extLst>
                <a:ext uri="{FF2B5EF4-FFF2-40B4-BE49-F238E27FC236}">
                  <a16:creationId xmlns:a16="http://schemas.microsoft.com/office/drawing/2014/main" id="{F6BF25AA-3B89-114F-9520-60CA93016612}"/>
                </a:ext>
              </a:extLst>
            </p:cNvPr>
            <p:cNvSpPr>
              <a:spLocks/>
            </p:cNvSpPr>
            <p:nvPr userDrawn="1"/>
          </p:nvSpPr>
          <p:spPr bwMode="gray">
            <a:xfrm>
              <a:off x="4892675" y="6445250"/>
              <a:ext cx="57150" cy="76200"/>
            </a:xfrm>
            <a:custGeom>
              <a:avLst/>
              <a:gdLst/>
              <a:ahLst/>
              <a:cxnLst>
                <a:cxn ang="0">
                  <a:pos x="6" y="0"/>
                </a:cxn>
                <a:cxn ang="0">
                  <a:pos x="6" y="20"/>
                </a:cxn>
                <a:cxn ang="0">
                  <a:pos x="30" y="20"/>
                </a:cxn>
                <a:cxn ang="0">
                  <a:pos x="30" y="0"/>
                </a:cxn>
                <a:cxn ang="0">
                  <a:pos x="36" y="0"/>
                </a:cxn>
                <a:cxn ang="0">
                  <a:pos x="36" y="48"/>
                </a:cxn>
                <a:cxn ang="0">
                  <a:pos x="30" y="48"/>
                </a:cxn>
                <a:cxn ang="0">
                  <a:pos x="30" y="26"/>
                </a:cxn>
                <a:cxn ang="0">
                  <a:pos x="6" y="26"/>
                </a:cxn>
                <a:cxn ang="0">
                  <a:pos x="6" y="48"/>
                </a:cxn>
                <a:cxn ang="0">
                  <a:pos x="0" y="48"/>
                </a:cxn>
                <a:cxn ang="0">
                  <a:pos x="0" y="0"/>
                </a:cxn>
                <a:cxn ang="0">
                  <a:pos x="6" y="0"/>
                </a:cxn>
              </a:cxnLst>
              <a:rect l="0" t="0" r="r" b="b"/>
              <a:pathLst>
                <a:path w="36" h="48">
                  <a:moveTo>
                    <a:pt x="6" y="0"/>
                  </a:moveTo>
                  <a:lnTo>
                    <a:pt x="6" y="20"/>
                  </a:lnTo>
                  <a:lnTo>
                    <a:pt x="30" y="20"/>
                  </a:lnTo>
                  <a:lnTo>
                    <a:pt x="30" y="0"/>
                  </a:lnTo>
                  <a:lnTo>
                    <a:pt x="36" y="0"/>
                  </a:lnTo>
                  <a:lnTo>
                    <a:pt x="36" y="48"/>
                  </a:lnTo>
                  <a:lnTo>
                    <a:pt x="30" y="48"/>
                  </a:lnTo>
                  <a:lnTo>
                    <a:pt x="30" y="26"/>
                  </a:lnTo>
                  <a:lnTo>
                    <a:pt x="6" y="26"/>
                  </a:lnTo>
                  <a:lnTo>
                    <a:pt x="6" y="48"/>
                  </a:lnTo>
                  <a:lnTo>
                    <a:pt x="0" y="48"/>
                  </a:lnTo>
                  <a:lnTo>
                    <a:pt x="0" y="0"/>
                  </a:lnTo>
                  <a:lnTo>
                    <a:pt x="6"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6" name="Freeform 55">
              <a:extLst>
                <a:ext uri="{FF2B5EF4-FFF2-40B4-BE49-F238E27FC236}">
                  <a16:creationId xmlns:a16="http://schemas.microsoft.com/office/drawing/2014/main" id="{36D67D9C-2509-B443-8CDE-EE726599A4EA}"/>
                </a:ext>
              </a:extLst>
            </p:cNvPr>
            <p:cNvSpPr>
              <a:spLocks noEditPoints="1"/>
            </p:cNvSpPr>
            <p:nvPr userDrawn="1"/>
          </p:nvSpPr>
          <p:spPr bwMode="gray">
            <a:xfrm>
              <a:off x="4965700" y="6445250"/>
              <a:ext cx="63500" cy="76200"/>
            </a:xfrm>
            <a:custGeom>
              <a:avLst/>
              <a:gdLst/>
              <a:ahLst/>
              <a:cxnLst>
                <a:cxn ang="0">
                  <a:pos x="6" y="16"/>
                </a:cxn>
                <a:cxn ang="0">
                  <a:pos x="4" y="24"/>
                </a:cxn>
                <a:cxn ang="0">
                  <a:pos x="0" y="24"/>
                </a:cxn>
                <a:cxn ang="0">
                  <a:pos x="9" y="0"/>
                </a:cxn>
                <a:cxn ang="0">
                  <a:pos x="12" y="0"/>
                </a:cxn>
                <a:cxn ang="0">
                  <a:pos x="20" y="24"/>
                </a:cxn>
                <a:cxn ang="0">
                  <a:pos x="17" y="24"/>
                </a:cxn>
                <a:cxn ang="0">
                  <a:pos x="15" y="16"/>
                </a:cxn>
                <a:cxn ang="0">
                  <a:pos x="6" y="16"/>
                </a:cxn>
                <a:cxn ang="0">
                  <a:pos x="14" y="14"/>
                </a:cxn>
                <a:cxn ang="0">
                  <a:pos x="12" y="7"/>
                </a:cxn>
                <a:cxn ang="0">
                  <a:pos x="10" y="3"/>
                </a:cxn>
                <a:cxn ang="0">
                  <a:pos x="10" y="3"/>
                </a:cxn>
                <a:cxn ang="0">
                  <a:pos x="9" y="7"/>
                </a:cxn>
                <a:cxn ang="0">
                  <a:pos x="7" y="14"/>
                </a:cxn>
                <a:cxn ang="0">
                  <a:pos x="14" y="14"/>
                </a:cxn>
              </a:cxnLst>
              <a:rect l="0" t="0" r="r" b="b"/>
              <a:pathLst>
                <a:path w="20" h="24">
                  <a:moveTo>
                    <a:pt x="6" y="16"/>
                  </a:moveTo>
                  <a:cubicBezTo>
                    <a:pt x="4" y="24"/>
                    <a:pt x="4" y="24"/>
                    <a:pt x="4" y="24"/>
                  </a:cubicBezTo>
                  <a:cubicBezTo>
                    <a:pt x="0" y="24"/>
                    <a:pt x="0" y="24"/>
                    <a:pt x="0" y="24"/>
                  </a:cubicBezTo>
                  <a:cubicBezTo>
                    <a:pt x="9" y="0"/>
                    <a:pt x="9" y="0"/>
                    <a:pt x="9" y="0"/>
                  </a:cubicBezTo>
                  <a:cubicBezTo>
                    <a:pt x="12" y="0"/>
                    <a:pt x="12" y="0"/>
                    <a:pt x="12" y="0"/>
                  </a:cubicBezTo>
                  <a:cubicBezTo>
                    <a:pt x="20" y="24"/>
                    <a:pt x="20" y="24"/>
                    <a:pt x="20" y="24"/>
                  </a:cubicBezTo>
                  <a:cubicBezTo>
                    <a:pt x="17" y="24"/>
                    <a:pt x="17" y="24"/>
                    <a:pt x="17" y="24"/>
                  </a:cubicBezTo>
                  <a:cubicBezTo>
                    <a:pt x="15" y="16"/>
                    <a:pt x="15" y="16"/>
                    <a:pt x="15" y="16"/>
                  </a:cubicBezTo>
                  <a:lnTo>
                    <a:pt x="6" y="16"/>
                  </a:lnTo>
                  <a:close/>
                  <a:moveTo>
                    <a:pt x="14" y="14"/>
                  </a:moveTo>
                  <a:cubicBezTo>
                    <a:pt x="12" y="7"/>
                    <a:pt x="12" y="7"/>
                    <a:pt x="12" y="7"/>
                  </a:cubicBezTo>
                  <a:cubicBezTo>
                    <a:pt x="11" y="6"/>
                    <a:pt x="11" y="4"/>
                    <a:pt x="10" y="3"/>
                  </a:cubicBezTo>
                  <a:cubicBezTo>
                    <a:pt x="10" y="3"/>
                    <a:pt x="10" y="3"/>
                    <a:pt x="10" y="3"/>
                  </a:cubicBezTo>
                  <a:cubicBezTo>
                    <a:pt x="10" y="4"/>
                    <a:pt x="10"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7" name="Freeform 56">
              <a:extLst>
                <a:ext uri="{FF2B5EF4-FFF2-40B4-BE49-F238E27FC236}">
                  <a16:creationId xmlns:a16="http://schemas.microsoft.com/office/drawing/2014/main" id="{B72926B1-9759-B34D-AA74-F3DBDCDA1EAE}"/>
                </a:ext>
              </a:extLst>
            </p:cNvPr>
            <p:cNvSpPr>
              <a:spLocks noEditPoints="1"/>
            </p:cNvSpPr>
            <p:nvPr userDrawn="1"/>
          </p:nvSpPr>
          <p:spPr bwMode="gray">
            <a:xfrm>
              <a:off x="5048250" y="6445250"/>
              <a:ext cx="47625" cy="76200"/>
            </a:xfrm>
            <a:custGeom>
              <a:avLst/>
              <a:gdLst/>
              <a:ahLst/>
              <a:cxnLst>
                <a:cxn ang="0">
                  <a:pos x="0" y="0"/>
                </a:cxn>
                <a:cxn ang="0">
                  <a:pos x="6" y="0"/>
                </a:cxn>
                <a:cxn ang="0">
                  <a:pos x="13" y="2"/>
                </a:cxn>
                <a:cxn ang="0">
                  <a:pos x="15" y="6"/>
                </a:cxn>
                <a:cxn ang="0">
                  <a:pos x="10" y="12"/>
                </a:cxn>
                <a:cxn ang="0">
                  <a:pos x="10" y="13"/>
                </a:cxn>
                <a:cxn ang="0">
                  <a:pos x="14" y="17"/>
                </a:cxn>
                <a:cxn ang="0">
                  <a:pos x="15" y="24"/>
                </a:cxn>
                <a:cxn ang="0">
                  <a:pos x="12" y="24"/>
                </a:cxn>
                <a:cxn ang="0">
                  <a:pos x="11" y="18"/>
                </a:cxn>
                <a:cxn ang="0">
                  <a:pos x="6" y="14"/>
                </a:cxn>
                <a:cxn ang="0">
                  <a:pos x="3" y="14"/>
                </a:cxn>
                <a:cxn ang="0">
                  <a:pos x="3" y="24"/>
                </a:cxn>
                <a:cxn ang="0">
                  <a:pos x="0" y="24"/>
                </a:cxn>
                <a:cxn ang="0">
                  <a:pos x="0" y="0"/>
                </a:cxn>
                <a:cxn ang="0">
                  <a:pos x="3" y="11"/>
                </a:cxn>
                <a:cxn ang="0">
                  <a:pos x="6" y="11"/>
                </a:cxn>
                <a:cxn ang="0">
                  <a:pos x="11" y="7"/>
                </a:cxn>
                <a:cxn ang="0">
                  <a:pos x="6" y="2"/>
                </a:cxn>
                <a:cxn ang="0">
                  <a:pos x="3" y="3"/>
                </a:cxn>
                <a:cxn ang="0">
                  <a:pos x="3" y="11"/>
                </a:cxn>
              </a:cxnLst>
              <a:rect l="0" t="0" r="r" b="b"/>
              <a:pathLst>
                <a:path w="15" h="24">
                  <a:moveTo>
                    <a:pt x="0" y="0"/>
                  </a:moveTo>
                  <a:cubicBezTo>
                    <a:pt x="1" y="0"/>
                    <a:pt x="4" y="0"/>
                    <a:pt x="6" y="0"/>
                  </a:cubicBezTo>
                  <a:cubicBezTo>
                    <a:pt x="9" y="0"/>
                    <a:pt x="11"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4" y="21"/>
                    <a:pt x="15" y="23"/>
                    <a:pt x="15" y="24"/>
                  </a:cubicBezTo>
                  <a:cubicBezTo>
                    <a:pt x="12" y="24"/>
                    <a:pt x="12" y="24"/>
                    <a:pt x="12" y="24"/>
                  </a:cubicBezTo>
                  <a:cubicBezTo>
                    <a:pt x="12" y="23"/>
                    <a:pt x="11"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9" y="11"/>
                    <a:pt x="11" y="9"/>
                    <a:pt x="11" y="7"/>
                  </a:cubicBezTo>
                  <a:cubicBezTo>
                    <a:pt x="11" y="4"/>
                    <a:pt x="9"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8" name="Freeform 57">
              <a:extLst>
                <a:ext uri="{FF2B5EF4-FFF2-40B4-BE49-F238E27FC236}">
                  <a16:creationId xmlns:a16="http://schemas.microsoft.com/office/drawing/2014/main" id="{3F899399-A230-C044-8674-E4184BE74E26}"/>
                </a:ext>
              </a:extLst>
            </p:cNvPr>
            <p:cNvSpPr>
              <a:spLocks/>
            </p:cNvSpPr>
            <p:nvPr userDrawn="1"/>
          </p:nvSpPr>
          <p:spPr bwMode="gray">
            <a:xfrm>
              <a:off x="5108575" y="6445250"/>
              <a:ext cx="53975" cy="76200"/>
            </a:xfrm>
            <a:custGeom>
              <a:avLst/>
              <a:gdLst/>
              <a:ahLst/>
              <a:cxnLst>
                <a:cxn ang="0">
                  <a:pos x="14" y="6"/>
                </a:cxn>
                <a:cxn ang="0">
                  <a:pos x="0" y="6"/>
                </a:cxn>
                <a:cxn ang="0">
                  <a:pos x="0" y="0"/>
                </a:cxn>
                <a:cxn ang="0">
                  <a:pos x="34" y="0"/>
                </a:cxn>
                <a:cxn ang="0">
                  <a:pos x="34" y="6"/>
                </a:cxn>
                <a:cxn ang="0">
                  <a:pos x="20" y="6"/>
                </a:cxn>
                <a:cxn ang="0">
                  <a:pos x="20" y="48"/>
                </a:cxn>
                <a:cxn ang="0">
                  <a:pos x="14" y="48"/>
                </a:cxn>
                <a:cxn ang="0">
                  <a:pos x="14" y="6"/>
                </a:cxn>
              </a:cxnLst>
              <a:rect l="0" t="0" r="r" b="b"/>
              <a:pathLst>
                <a:path w="34" h="48">
                  <a:moveTo>
                    <a:pt x="14" y="6"/>
                  </a:moveTo>
                  <a:lnTo>
                    <a:pt x="0" y="6"/>
                  </a:lnTo>
                  <a:lnTo>
                    <a:pt x="0" y="0"/>
                  </a:lnTo>
                  <a:lnTo>
                    <a:pt x="34" y="0"/>
                  </a:lnTo>
                  <a:lnTo>
                    <a:pt x="34" y="6"/>
                  </a:lnTo>
                  <a:lnTo>
                    <a:pt x="20" y="6"/>
                  </a:lnTo>
                  <a:lnTo>
                    <a:pt x="20" y="48"/>
                  </a:lnTo>
                  <a:lnTo>
                    <a:pt x="14" y="48"/>
                  </a:lnTo>
                  <a:lnTo>
                    <a:pt x="14"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59" name="Freeform 58">
              <a:extLst>
                <a:ext uri="{FF2B5EF4-FFF2-40B4-BE49-F238E27FC236}">
                  <a16:creationId xmlns:a16="http://schemas.microsoft.com/office/drawing/2014/main" id="{88B22216-798E-044E-A1F1-37177EE1D834}"/>
                </a:ext>
              </a:extLst>
            </p:cNvPr>
            <p:cNvSpPr>
              <a:spLocks/>
            </p:cNvSpPr>
            <p:nvPr userDrawn="1"/>
          </p:nvSpPr>
          <p:spPr bwMode="gray">
            <a:xfrm>
              <a:off x="5178425" y="6445250"/>
              <a:ext cx="41275" cy="76200"/>
            </a:xfrm>
            <a:custGeom>
              <a:avLst/>
              <a:gdLst/>
              <a:ahLst/>
              <a:cxnLst>
                <a:cxn ang="0">
                  <a:pos x="24" y="26"/>
                </a:cxn>
                <a:cxn ang="0">
                  <a:pos x="6" y="26"/>
                </a:cxn>
                <a:cxn ang="0">
                  <a:pos x="6" y="42"/>
                </a:cxn>
                <a:cxn ang="0">
                  <a:pos x="26" y="42"/>
                </a:cxn>
                <a:cxn ang="0">
                  <a:pos x="26" y="48"/>
                </a:cxn>
                <a:cxn ang="0">
                  <a:pos x="0" y="48"/>
                </a:cxn>
                <a:cxn ang="0">
                  <a:pos x="0" y="0"/>
                </a:cxn>
                <a:cxn ang="0">
                  <a:pos x="26" y="0"/>
                </a:cxn>
                <a:cxn ang="0">
                  <a:pos x="26" y="6"/>
                </a:cxn>
                <a:cxn ang="0">
                  <a:pos x="6" y="6"/>
                </a:cxn>
                <a:cxn ang="0">
                  <a:pos x="6" y="20"/>
                </a:cxn>
                <a:cxn ang="0">
                  <a:pos x="24" y="20"/>
                </a:cxn>
                <a:cxn ang="0">
                  <a:pos x="24" y="26"/>
                </a:cxn>
              </a:cxnLst>
              <a:rect l="0" t="0" r="r" b="b"/>
              <a:pathLst>
                <a:path w="26" h="48">
                  <a:moveTo>
                    <a:pt x="24" y="26"/>
                  </a:moveTo>
                  <a:lnTo>
                    <a:pt x="6" y="26"/>
                  </a:lnTo>
                  <a:lnTo>
                    <a:pt x="6" y="42"/>
                  </a:lnTo>
                  <a:lnTo>
                    <a:pt x="26" y="42"/>
                  </a:lnTo>
                  <a:lnTo>
                    <a:pt x="26" y="48"/>
                  </a:lnTo>
                  <a:lnTo>
                    <a:pt x="0" y="48"/>
                  </a:lnTo>
                  <a:lnTo>
                    <a:pt x="0" y="0"/>
                  </a:lnTo>
                  <a:lnTo>
                    <a:pt x="26" y="0"/>
                  </a:lnTo>
                  <a:lnTo>
                    <a:pt x="26" y="6"/>
                  </a:lnTo>
                  <a:lnTo>
                    <a:pt x="6" y="6"/>
                  </a:lnTo>
                  <a:lnTo>
                    <a:pt x="6" y="20"/>
                  </a:lnTo>
                  <a:lnTo>
                    <a:pt x="24" y="20"/>
                  </a:lnTo>
                  <a:lnTo>
                    <a:pt x="24"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0" name="Freeform 59">
              <a:extLst>
                <a:ext uri="{FF2B5EF4-FFF2-40B4-BE49-F238E27FC236}">
                  <a16:creationId xmlns:a16="http://schemas.microsoft.com/office/drawing/2014/main" id="{15A67C64-C658-C342-91F8-AD722A6BD2CD}"/>
                </a:ext>
              </a:extLst>
            </p:cNvPr>
            <p:cNvSpPr>
              <a:spLocks noEditPoints="1"/>
            </p:cNvSpPr>
            <p:nvPr userDrawn="1"/>
          </p:nvSpPr>
          <p:spPr bwMode="gray">
            <a:xfrm>
              <a:off x="5238750" y="6445250"/>
              <a:ext cx="50800" cy="76200"/>
            </a:xfrm>
            <a:custGeom>
              <a:avLst/>
              <a:gdLst/>
              <a:ahLst/>
              <a:cxnLst>
                <a:cxn ang="0">
                  <a:pos x="0" y="0"/>
                </a:cxn>
                <a:cxn ang="0">
                  <a:pos x="6" y="0"/>
                </a:cxn>
                <a:cxn ang="0">
                  <a:pos x="13" y="2"/>
                </a:cxn>
                <a:cxn ang="0">
                  <a:pos x="15" y="6"/>
                </a:cxn>
                <a:cxn ang="0">
                  <a:pos x="10" y="12"/>
                </a:cxn>
                <a:cxn ang="0">
                  <a:pos x="10" y="13"/>
                </a:cxn>
                <a:cxn ang="0">
                  <a:pos x="14" y="17"/>
                </a:cxn>
                <a:cxn ang="0">
                  <a:pos x="16" y="24"/>
                </a:cxn>
                <a:cxn ang="0">
                  <a:pos x="13" y="24"/>
                </a:cxn>
                <a:cxn ang="0">
                  <a:pos x="11" y="18"/>
                </a:cxn>
                <a:cxn ang="0">
                  <a:pos x="6" y="14"/>
                </a:cxn>
                <a:cxn ang="0">
                  <a:pos x="3" y="14"/>
                </a:cxn>
                <a:cxn ang="0">
                  <a:pos x="3" y="24"/>
                </a:cxn>
                <a:cxn ang="0">
                  <a:pos x="0" y="24"/>
                </a:cxn>
                <a:cxn ang="0">
                  <a:pos x="0" y="0"/>
                </a:cxn>
                <a:cxn ang="0">
                  <a:pos x="3" y="11"/>
                </a:cxn>
                <a:cxn ang="0">
                  <a:pos x="6" y="11"/>
                </a:cxn>
                <a:cxn ang="0">
                  <a:pos x="12" y="7"/>
                </a:cxn>
                <a:cxn ang="0">
                  <a:pos x="6" y="2"/>
                </a:cxn>
                <a:cxn ang="0">
                  <a:pos x="3" y="3"/>
                </a:cxn>
                <a:cxn ang="0">
                  <a:pos x="3" y="11"/>
                </a:cxn>
              </a:cxnLst>
              <a:rect l="0" t="0" r="r" b="b"/>
              <a:pathLst>
                <a:path w="16" h="24">
                  <a:moveTo>
                    <a:pt x="0" y="0"/>
                  </a:moveTo>
                  <a:cubicBezTo>
                    <a:pt x="2" y="0"/>
                    <a:pt x="4" y="0"/>
                    <a:pt x="6" y="0"/>
                  </a:cubicBezTo>
                  <a:cubicBezTo>
                    <a:pt x="9" y="0"/>
                    <a:pt x="12" y="1"/>
                    <a:pt x="13" y="2"/>
                  </a:cubicBezTo>
                  <a:cubicBezTo>
                    <a:pt x="14" y="3"/>
                    <a:pt x="15" y="5"/>
                    <a:pt x="15" y="6"/>
                  </a:cubicBezTo>
                  <a:cubicBezTo>
                    <a:pt x="15" y="10"/>
                    <a:pt x="13" y="12"/>
                    <a:pt x="10" y="12"/>
                  </a:cubicBezTo>
                  <a:cubicBezTo>
                    <a:pt x="10" y="13"/>
                    <a:pt x="10" y="13"/>
                    <a:pt x="10" y="13"/>
                  </a:cubicBezTo>
                  <a:cubicBezTo>
                    <a:pt x="12" y="13"/>
                    <a:pt x="13" y="15"/>
                    <a:pt x="14" y="17"/>
                  </a:cubicBezTo>
                  <a:cubicBezTo>
                    <a:pt x="15" y="21"/>
                    <a:pt x="15" y="23"/>
                    <a:pt x="16" y="24"/>
                  </a:cubicBezTo>
                  <a:cubicBezTo>
                    <a:pt x="13" y="24"/>
                    <a:pt x="13" y="24"/>
                    <a:pt x="13" y="24"/>
                  </a:cubicBezTo>
                  <a:cubicBezTo>
                    <a:pt x="12" y="23"/>
                    <a:pt x="12" y="21"/>
                    <a:pt x="11" y="18"/>
                  </a:cubicBezTo>
                  <a:cubicBezTo>
                    <a:pt x="10" y="15"/>
                    <a:pt x="9" y="14"/>
                    <a:pt x="6" y="14"/>
                  </a:cubicBezTo>
                  <a:cubicBezTo>
                    <a:pt x="3" y="14"/>
                    <a:pt x="3" y="14"/>
                    <a:pt x="3" y="14"/>
                  </a:cubicBezTo>
                  <a:cubicBezTo>
                    <a:pt x="3" y="24"/>
                    <a:pt x="3" y="24"/>
                    <a:pt x="3" y="24"/>
                  </a:cubicBezTo>
                  <a:cubicBezTo>
                    <a:pt x="0" y="24"/>
                    <a:pt x="0" y="24"/>
                    <a:pt x="0" y="24"/>
                  </a:cubicBezTo>
                  <a:lnTo>
                    <a:pt x="0" y="0"/>
                  </a:lnTo>
                  <a:close/>
                  <a:moveTo>
                    <a:pt x="3" y="11"/>
                  </a:moveTo>
                  <a:cubicBezTo>
                    <a:pt x="6" y="11"/>
                    <a:pt x="6" y="11"/>
                    <a:pt x="6" y="11"/>
                  </a:cubicBezTo>
                  <a:cubicBezTo>
                    <a:pt x="10" y="11"/>
                    <a:pt x="12" y="9"/>
                    <a:pt x="12" y="7"/>
                  </a:cubicBezTo>
                  <a:cubicBezTo>
                    <a:pt x="12" y="4"/>
                    <a:pt x="10" y="2"/>
                    <a:pt x="6" y="2"/>
                  </a:cubicBezTo>
                  <a:cubicBezTo>
                    <a:pt x="5" y="2"/>
                    <a:pt x="4" y="2"/>
                    <a:pt x="3" y="3"/>
                  </a:cubicBezTo>
                  <a:lnTo>
                    <a:pt x="3" y="1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1" name="Freeform 60">
              <a:extLst>
                <a:ext uri="{FF2B5EF4-FFF2-40B4-BE49-F238E27FC236}">
                  <a16:creationId xmlns:a16="http://schemas.microsoft.com/office/drawing/2014/main" id="{E8E7D28C-6FD1-EB4F-A858-517D723839BC}"/>
                </a:ext>
              </a:extLst>
            </p:cNvPr>
            <p:cNvSpPr>
              <a:spLocks/>
            </p:cNvSpPr>
            <p:nvPr userDrawn="1"/>
          </p:nvSpPr>
          <p:spPr bwMode="gray">
            <a:xfrm>
              <a:off x="5305425" y="6445250"/>
              <a:ext cx="44450" cy="76200"/>
            </a:xfrm>
            <a:custGeom>
              <a:avLst/>
              <a:gdLst/>
              <a:ahLst/>
              <a:cxnLst>
                <a:cxn ang="0">
                  <a:pos x="26" y="26"/>
                </a:cxn>
                <a:cxn ang="0">
                  <a:pos x="6" y="26"/>
                </a:cxn>
                <a:cxn ang="0">
                  <a:pos x="6" y="42"/>
                </a:cxn>
                <a:cxn ang="0">
                  <a:pos x="28" y="42"/>
                </a:cxn>
                <a:cxn ang="0">
                  <a:pos x="28" y="48"/>
                </a:cxn>
                <a:cxn ang="0">
                  <a:pos x="0" y="48"/>
                </a:cxn>
                <a:cxn ang="0">
                  <a:pos x="0" y="0"/>
                </a:cxn>
                <a:cxn ang="0">
                  <a:pos x="26" y="0"/>
                </a:cxn>
                <a:cxn ang="0">
                  <a:pos x="26" y="6"/>
                </a:cxn>
                <a:cxn ang="0">
                  <a:pos x="6" y="6"/>
                </a:cxn>
                <a:cxn ang="0">
                  <a:pos x="6" y="20"/>
                </a:cxn>
                <a:cxn ang="0">
                  <a:pos x="26" y="20"/>
                </a:cxn>
                <a:cxn ang="0">
                  <a:pos x="26" y="26"/>
                </a:cxn>
              </a:cxnLst>
              <a:rect l="0" t="0" r="r" b="b"/>
              <a:pathLst>
                <a:path w="28" h="48">
                  <a:moveTo>
                    <a:pt x="26" y="26"/>
                  </a:moveTo>
                  <a:lnTo>
                    <a:pt x="6" y="26"/>
                  </a:lnTo>
                  <a:lnTo>
                    <a:pt x="6" y="42"/>
                  </a:lnTo>
                  <a:lnTo>
                    <a:pt x="28" y="42"/>
                  </a:lnTo>
                  <a:lnTo>
                    <a:pt x="28" y="48"/>
                  </a:lnTo>
                  <a:lnTo>
                    <a:pt x="0" y="48"/>
                  </a:lnTo>
                  <a:lnTo>
                    <a:pt x="0" y="0"/>
                  </a:lnTo>
                  <a:lnTo>
                    <a:pt x="26" y="0"/>
                  </a:lnTo>
                  <a:lnTo>
                    <a:pt x="26" y="6"/>
                  </a:lnTo>
                  <a:lnTo>
                    <a:pt x="6" y="6"/>
                  </a:lnTo>
                  <a:lnTo>
                    <a:pt x="6" y="20"/>
                  </a:lnTo>
                  <a:lnTo>
                    <a:pt x="26" y="20"/>
                  </a:lnTo>
                  <a:lnTo>
                    <a:pt x="26" y="2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2" name="Freeform 61">
              <a:extLst>
                <a:ext uri="{FF2B5EF4-FFF2-40B4-BE49-F238E27FC236}">
                  <a16:creationId xmlns:a16="http://schemas.microsoft.com/office/drawing/2014/main" id="{4DC1EB11-F0B3-524D-B44F-D9492B0A1147}"/>
                </a:ext>
              </a:extLst>
            </p:cNvPr>
            <p:cNvSpPr>
              <a:spLocks noEditPoints="1"/>
            </p:cNvSpPr>
            <p:nvPr userDrawn="1"/>
          </p:nvSpPr>
          <p:spPr bwMode="gray">
            <a:xfrm>
              <a:off x="5368925" y="6445250"/>
              <a:ext cx="58738" cy="76200"/>
            </a:xfrm>
            <a:custGeom>
              <a:avLst/>
              <a:gdLst/>
              <a:ahLst/>
              <a:cxnLst>
                <a:cxn ang="0">
                  <a:pos x="0" y="0"/>
                </a:cxn>
                <a:cxn ang="0">
                  <a:pos x="6" y="0"/>
                </a:cxn>
                <a:cxn ang="0">
                  <a:pos x="16" y="3"/>
                </a:cxn>
                <a:cxn ang="0">
                  <a:pos x="19" y="11"/>
                </a:cxn>
                <a:cxn ang="0">
                  <a:pos x="16" y="21"/>
                </a:cxn>
                <a:cxn ang="0">
                  <a:pos x="5" y="24"/>
                </a:cxn>
                <a:cxn ang="0">
                  <a:pos x="0" y="24"/>
                </a:cxn>
                <a:cxn ang="0">
                  <a:pos x="0" y="0"/>
                </a:cxn>
                <a:cxn ang="0">
                  <a:pos x="3" y="22"/>
                </a:cxn>
                <a:cxn ang="0">
                  <a:pos x="6" y="22"/>
                </a:cxn>
                <a:cxn ang="0">
                  <a:pos x="16" y="12"/>
                </a:cxn>
                <a:cxn ang="0">
                  <a:pos x="6" y="2"/>
                </a:cxn>
                <a:cxn ang="0">
                  <a:pos x="3" y="3"/>
                </a:cxn>
                <a:cxn ang="0">
                  <a:pos x="3" y="22"/>
                </a:cxn>
              </a:cxnLst>
              <a:rect l="0" t="0" r="r" b="b"/>
              <a:pathLst>
                <a:path w="19" h="24">
                  <a:moveTo>
                    <a:pt x="0" y="0"/>
                  </a:moveTo>
                  <a:cubicBezTo>
                    <a:pt x="2" y="0"/>
                    <a:pt x="4" y="0"/>
                    <a:pt x="6" y="0"/>
                  </a:cubicBezTo>
                  <a:cubicBezTo>
                    <a:pt x="11" y="0"/>
                    <a:pt x="14" y="1"/>
                    <a:pt x="16" y="3"/>
                  </a:cubicBezTo>
                  <a:cubicBezTo>
                    <a:pt x="18" y="5"/>
                    <a:pt x="19" y="8"/>
                    <a:pt x="19" y="11"/>
                  </a:cubicBezTo>
                  <a:cubicBezTo>
                    <a:pt x="19" y="15"/>
                    <a:pt x="18" y="19"/>
                    <a:pt x="16" y="21"/>
                  </a:cubicBezTo>
                  <a:cubicBezTo>
                    <a:pt x="14" y="23"/>
                    <a:pt x="10" y="24"/>
                    <a:pt x="5" y="24"/>
                  </a:cubicBezTo>
                  <a:cubicBezTo>
                    <a:pt x="3" y="24"/>
                    <a:pt x="1" y="24"/>
                    <a:pt x="0" y="24"/>
                  </a:cubicBezTo>
                  <a:lnTo>
                    <a:pt x="0" y="0"/>
                  </a:lnTo>
                  <a:close/>
                  <a:moveTo>
                    <a:pt x="3" y="22"/>
                  </a:moveTo>
                  <a:cubicBezTo>
                    <a:pt x="4" y="22"/>
                    <a:pt x="5" y="22"/>
                    <a:pt x="6" y="22"/>
                  </a:cubicBezTo>
                  <a:cubicBezTo>
                    <a:pt x="12" y="22"/>
                    <a:pt x="16" y="18"/>
                    <a:pt x="16" y="12"/>
                  </a:cubicBezTo>
                  <a:cubicBezTo>
                    <a:pt x="16" y="6"/>
                    <a:pt x="13" y="2"/>
                    <a:pt x="6" y="2"/>
                  </a:cubicBezTo>
                  <a:cubicBezTo>
                    <a:pt x="5" y="2"/>
                    <a:pt x="4" y="3"/>
                    <a:pt x="3" y="3"/>
                  </a:cubicBezTo>
                  <a:lnTo>
                    <a:pt x="3" y="2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3" name="Freeform 62">
              <a:extLst>
                <a:ext uri="{FF2B5EF4-FFF2-40B4-BE49-F238E27FC236}">
                  <a16:creationId xmlns:a16="http://schemas.microsoft.com/office/drawing/2014/main" id="{295216A1-4E49-AB48-815D-ECC09ADF8AA2}"/>
                </a:ext>
              </a:extLst>
            </p:cNvPr>
            <p:cNvSpPr>
              <a:spLocks noEditPoints="1"/>
            </p:cNvSpPr>
            <p:nvPr userDrawn="1"/>
          </p:nvSpPr>
          <p:spPr bwMode="gray">
            <a:xfrm>
              <a:off x="5472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3" y="14"/>
                </a:cxn>
                <a:cxn ang="0">
                  <a:pos x="11" y="7"/>
                </a:cxn>
                <a:cxn ang="0">
                  <a:pos x="10" y="3"/>
                </a:cxn>
                <a:cxn ang="0">
                  <a:pos x="10" y="3"/>
                </a:cxn>
                <a:cxn ang="0">
                  <a:pos x="9" y="7"/>
                </a:cxn>
                <a:cxn ang="0">
                  <a:pos x="6" y="14"/>
                </a:cxn>
                <a:cxn ang="0">
                  <a:pos x="13"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3" y="14"/>
                  </a:moveTo>
                  <a:cubicBezTo>
                    <a:pt x="11" y="7"/>
                    <a:pt x="11" y="7"/>
                    <a:pt x="11" y="7"/>
                  </a:cubicBezTo>
                  <a:cubicBezTo>
                    <a:pt x="11" y="6"/>
                    <a:pt x="10" y="4"/>
                    <a:pt x="10" y="3"/>
                  </a:cubicBezTo>
                  <a:cubicBezTo>
                    <a:pt x="10" y="3"/>
                    <a:pt x="10" y="3"/>
                    <a:pt x="10" y="3"/>
                  </a:cubicBezTo>
                  <a:cubicBezTo>
                    <a:pt x="9" y="4"/>
                    <a:pt x="9" y="6"/>
                    <a:pt x="9" y="7"/>
                  </a:cubicBezTo>
                  <a:cubicBezTo>
                    <a:pt x="6" y="14"/>
                    <a:pt x="6" y="14"/>
                    <a:pt x="6" y="14"/>
                  </a:cubicBezTo>
                  <a:lnTo>
                    <a:pt x="13"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4" name="Freeform 63">
              <a:extLst>
                <a:ext uri="{FF2B5EF4-FFF2-40B4-BE49-F238E27FC236}">
                  <a16:creationId xmlns:a16="http://schemas.microsoft.com/office/drawing/2014/main" id="{5A184FCE-C47B-4446-BA1D-E286DDD84B06}"/>
                </a:ext>
              </a:extLst>
            </p:cNvPr>
            <p:cNvSpPr>
              <a:spLocks/>
            </p:cNvSpPr>
            <p:nvPr userDrawn="1"/>
          </p:nvSpPr>
          <p:spPr bwMode="gray">
            <a:xfrm>
              <a:off x="5548313" y="6445250"/>
              <a:ext cx="57150" cy="76200"/>
            </a:xfrm>
            <a:custGeom>
              <a:avLst/>
              <a:gdLst/>
              <a:ahLst/>
              <a:cxnLst>
                <a:cxn ang="0">
                  <a:pos x="18" y="23"/>
                </a:cxn>
                <a:cxn ang="0">
                  <a:pos x="11" y="24"/>
                </a:cxn>
                <a:cxn ang="0">
                  <a:pos x="0" y="12"/>
                </a:cxn>
                <a:cxn ang="0">
                  <a:pos x="12" y="0"/>
                </a:cxn>
                <a:cxn ang="0">
                  <a:pos x="18" y="1"/>
                </a:cxn>
                <a:cxn ang="0">
                  <a:pos x="17" y="3"/>
                </a:cxn>
                <a:cxn ang="0">
                  <a:pos x="12" y="2"/>
                </a:cxn>
                <a:cxn ang="0">
                  <a:pos x="3" y="12"/>
                </a:cxn>
                <a:cxn ang="0">
                  <a:pos x="12" y="22"/>
                </a:cxn>
                <a:cxn ang="0">
                  <a:pos x="17" y="21"/>
                </a:cxn>
                <a:cxn ang="0">
                  <a:pos x="18" y="23"/>
                </a:cxn>
              </a:cxnLst>
              <a:rect l="0" t="0" r="r" b="b"/>
              <a:pathLst>
                <a:path w="18" h="24">
                  <a:moveTo>
                    <a:pt x="18" y="23"/>
                  </a:moveTo>
                  <a:cubicBezTo>
                    <a:pt x="16" y="24"/>
                    <a:pt x="14" y="24"/>
                    <a:pt x="11" y="24"/>
                  </a:cubicBezTo>
                  <a:cubicBezTo>
                    <a:pt x="5" y="24"/>
                    <a:pt x="0" y="20"/>
                    <a:pt x="0" y="12"/>
                  </a:cubicBezTo>
                  <a:cubicBezTo>
                    <a:pt x="0" y="5"/>
                    <a:pt x="5" y="0"/>
                    <a:pt x="12" y="0"/>
                  </a:cubicBezTo>
                  <a:cubicBezTo>
                    <a:pt x="15" y="0"/>
                    <a:pt x="17" y="0"/>
                    <a:pt x="18" y="1"/>
                  </a:cubicBezTo>
                  <a:cubicBezTo>
                    <a:pt x="17" y="3"/>
                    <a:pt x="17" y="3"/>
                    <a:pt x="17" y="3"/>
                  </a:cubicBezTo>
                  <a:cubicBezTo>
                    <a:pt x="16" y="3"/>
                    <a:pt x="14" y="2"/>
                    <a:pt x="12" y="2"/>
                  </a:cubicBezTo>
                  <a:cubicBezTo>
                    <a:pt x="6" y="2"/>
                    <a:pt x="3" y="6"/>
                    <a:pt x="3" y="12"/>
                  </a:cubicBezTo>
                  <a:cubicBezTo>
                    <a:pt x="3" y="18"/>
                    <a:pt x="6" y="22"/>
                    <a:pt x="12" y="22"/>
                  </a:cubicBezTo>
                  <a:cubicBezTo>
                    <a:pt x="14" y="22"/>
                    <a:pt x="16" y="21"/>
                    <a:pt x="17"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5" name="Freeform 64">
              <a:extLst>
                <a:ext uri="{FF2B5EF4-FFF2-40B4-BE49-F238E27FC236}">
                  <a16:creationId xmlns:a16="http://schemas.microsoft.com/office/drawing/2014/main" id="{7650BDEC-1252-284F-B324-192B5232D5E8}"/>
                </a:ext>
              </a:extLst>
            </p:cNvPr>
            <p:cNvSpPr>
              <a:spLocks/>
            </p:cNvSpPr>
            <p:nvPr userDrawn="1"/>
          </p:nvSpPr>
          <p:spPr bwMode="gray">
            <a:xfrm>
              <a:off x="5614988" y="6445250"/>
              <a:ext cx="57150" cy="76200"/>
            </a:xfrm>
            <a:custGeom>
              <a:avLst/>
              <a:gdLst/>
              <a:ahLst/>
              <a:cxnLst>
                <a:cxn ang="0">
                  <a:pos x="18" y="23"/>
                </a:cxn>
                <a:cxn ang="0">
                  <a:pos x="12" y="24"/>
                </a:cxn>
                <a:cxn ang="0">
                  <a:pos x="0" y="12"/>
                </a:cxn>
                <a:cxn ang="0">
                  <a:pos x="13" y="0"/>
                </a:cxn>
                <a:cxn ang="0">
                  <a:pos x="18" y="1"/>
                </a:cxn>
                <a:cxn ang="0">
                  <a:pos x="18" y="3"/>
                </a:cxn>
                <a:cxn ang="0">
                  <a:pos x="13" y="2"/>
                </a:cxn>
                <a:cxn ang="0">
                  <a:pos x="4" y="12"/>
                </a:cxn>
                <a:cxn ang="0">
                  <a:pos x="13" y="22"/>
                </a:cxn>
                <a:cxn ang="0">
                  <a:pos x="18" y="21"/>
                </a:cxn>
                <a:cxn ang="0">
                  <a:pos x="18" y="23"/>
                </a:cxn>
              </a:cxnLst>
              <a:rect l="0" t="0" r="r" b="b"/>
              <a:pathLst>
                <a:path w="18" h="24">
                  <a:moveTo>
                    <a:pt x="18" y="23"/>
                  </a:moveTo>
                  <a:cubicBezTo>
                    <a:pt x="17" y="24"/>
                    <a:pt x="15" y="24"/>
                    <a:pt x="12" y="24"/>
                  </a:cubicBezTo>
                  <a:cubicBezTo>
                    <a:pt x="5" y="24"/>
                    <a:pt x="0" y="20"/>
                    <a:pt x="0" y="12"/>
                  </a:cubicBezTo>
                  <a:cubicBezTo>
                    <a:pt x="0" y="5"/>
                    <a:pt x="5" y="0"/>
                    <a:pt x="13" y="0"/>
                  </a:cubicBezTo>
                  <a:cubicBezTo>
                    <a:pt x="16" y="0"/>
                    <a:pt x="18" y="0"/>
                    <a:pt x="18" y="1"/>
                  </a:cubicBezTo>
                  <a:cubicBezTo>
                    <a:pt x="18" y="3"/>
                    <a:pt x="18" y="3"/>
                    <a:pt x="18" y="3"/>
                  </a:cubicBezTo>
                  <a:cubicBezTo>
                    <a:pt x="17" y="3"/>
                    <a:pt x="15" y="2"/>
                    <a:pt x="13" y="2"/>
                  </a:cubicBezTo>
                  <a:cubicBezTo>
                    <a:pt x="7" y="2"/>
                    <a:pt x="4" y="6"/>
                    <a:pt x="4" y="12"/>
                  </a:cubicBezTo>
                  <a:cubicBezTo>
                    <a:pt x="4" y="18"/>
                    <a:pt x="7" y="22"/>
                    <a:pt x="13" y="22"/>
                  </a:cubicBezTo>
                  <a:cubicBezTo>
                    <a:pt x="15" y="22"/>
                    <a:pt x="17" y="21"/>
                    <a:pt x="18" y="21"/>
                  </a:cubicBezTo>
                  <a:lnTo>
                    <a:pt x="18" y="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6" name="Freeform 65">
              <a:extLst>
                <a:ext uri="{FF2B5EF4-FFF2-40B4-BE49-F238E27FC236}">
                  <a16:creationId xmlns:a16="http://schemas.microsoft.com/office/drawing/2014/main" id="{E7AA754E-863D-8D4E-880A-9688B2FA106D}"/>
                </a:ext>
              </a:extLst>
            </p:cNvPr>
            <p:cNvSpPr>
              <a:spLocks noEditPoints="1"/>
            </p:cNvSpPr>
            <p:nvPr userDrawn="1"/>
          </p:nvSpPr>
          <p:spPr bwMode="gray">
            <a:xfrm>
              <a:off x="5684838" y="6445250"/>
              <a:ext cx="69850" cy="76200"/>
            </a:xfrm>
            <a:custGeom>
              <a:avLst/>
              <a:gdLst/>
              <a:ahLst/>
              <a:cxnLst>
                <a:cxn ang="0">
                  <a:pos x="11" y="24"/>
                </a:cxn>
                <a:cxn ang="0">
                  <a:pos x="0" y="12"/>
                </a:cxn>
                <a:cxn ang="0">
                  <a:pos x="11" y="0"/>
                </a:cxn>
                <a:cxn ang="0">
                  <a:pos x="22" y="12"/>
                </a:cxn>
                <a:cxn ang="0">
                  <a:pos x="11" y="24"/>
                </a:cxn>
                <a:cxn ang="0">
                  <a:pos x="11" y="22"/>
                </a:cxn>
                <a:cxn ang="0">
                  <a:pos x="19" y="12"/>
                </a:cxn>
                <a:cxn ang="0">
                  <a:pos x="11" y="2"/>
                </a:cxn>
                <a:cxn ang="0">
                  <a:pos x="3" y="12"/>
                </a:cxn>
                <a:cxn ang="0">
                  <a:pos x="11" y="22"/>
                </a:cxn>
              </a:cxnLst>
              <a:rect l="0" t="0" r="r" b="b"/>
              <a:pathLst>
                <a:path w="22" h="24">
                  <a:moveTo>
                    <a:pt x="11" y="24"/>
                  </a:moveTo>
                  <a:cubicBezTo>
                    <a:pt x="4" y="24"/>
                    <a:pt x="0" y="19"/>
                    <a:pt x="0" y="12"/>
                  </a:cubicBezTo>
                  <a:cubicBezTo>
                    <a:pt x="0" y="5"/>
                    <a:pt x="5" y="0"/>
                    <a:pt x="11" y="0"/>
                  </a:cubicBezTo>
                  <a:cubicBezTo>
                    <a:pt x="18" y="0"/>
                    <a:pt x="22" y="5"/>
                    <a:pt x="22" y="12"/>
                  </a:cubicBezTo>
                  <a:cubicBezTo>
                    <a:pt x="22" y="20"/>
                    <a:pt x="17" y="24"/>
                    <a:pt x="11" y="24"/>
                  </a:cubicBezTo>
                  <a:close/>
                  <a:moveTo>
                    <a:pt x="11" y="22"/>
                  </a:moveTo>
                  <a:cubicBezTo>
                    <a:pt x="16" y="22"/>
                    <a:pt x="19" y="17"/>
                    <a:pt x="19" y="12"/>
                  </a:cubicBezTo>
                  <a:cubicBezTo>
                    <a:pt x="19" y="7"/>
                    <a:pt x="16" y="2"/>
                    <a:pt x="11" y="2"/>
                  </a:cubicBezTo>
                  <a:cubicBezTo>
                    <a:pt x="6" y="2"/>
                    <a:pt x="3" y="7"/>
                    <a:pt x="3" y="12"/>
                  </a:cubicBezTo>
                  <a:cubicBezTo>
                    <a:pt x="3" y="17"/>
                    <a:pt x="6" y="22"/>
                    <a:pt x="11" y="22"/>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7" name="Freeform 66">
              <a:extLst>
                <a:ext uri="{FF2B5EF4-FFF2-40B4-BE49-F238E27FC236}">
                  <a16:creationId xmlns:a16="http://schemas.microsoft.com/office/drawing/2014/main" id="{84DB7819-658F-A34B-9126-9F2AE4653F96}"/>
                </a:ext>
              </a:extLst>
            </p:cNvPr>
            <p:cNvSpPr>
              <a:spLocks/>
            </p:cNvSpPr>
            <p:nvPr userDrawn="1"/>
          </p:nvSpPr>
          <p:spPr bwMode="gray">
            <a:xfrm>
              <a:off x="5773738" y="6445250"/>
              <a:ext cx="53975" cy="76200"/>
            </a:xfrm>
            <a:custGeom>
              <a:avLst/>
              <a:gdLst/>
              <a:ahLst/>
              <a:cxnLst>
                <a:cxn ang="0">
                  <a:pos x="3" y="0"/>
                </a:cxn>
                <a:cxn ang="0">
                  <a:pos x="3" y="14"/>
                </a:cxn>
                <a:cxn ang="0">
                  <a:pos x="9" y="22"/>
                </a:cxn>
                <a:cxn ang="0">
                  <a:pos x="14" y="14"/>
                </a:cxn>
                <a:cxn ang="0">
                  <a:pos x="14" y="0"/>
                </a:cxn>
                <a:cxn ang="0">
                  <a:pos x="17" y="0"/>
                </a:cxn>
                <a:cxn ang="0">
                  <a:pos x="17" y="14"/>
                </a:cxn>
                <a:cxn ang="0">
                  <a:pos x="8" y="24"/>
                </a:cxn>
                <a:cxn ang="0">
                  <a:pos x="0" y="14"/>
                </a:cxn>
                <a:cxn ang="0">
                  <a:pos x="0" y="0"/>
                </a:cxn>
                <a:cxn ang="0">
                  <a:pos x="3" y="0"/>
                </a:cxn>
              </a:cxnLst>
              <a:rect l="0" t="0" r="r" b="b"/>
              <a:pathLst>
                <a:path w="17" h="24">
                  <a:moveTo>
                    <a:pt x="3" y="0"/>
                  </a:moveTo>
                  <a:cubicBezTo>
                    <a:pt x="3" y="14"/>
                    <a:pt x="3" y="14"/>
                    <a:pt x="3" y="14"/>
                  </a:cubicBezTo>
                  <a:cubicBezTo>
                    <a:pt x="3" y="20"/>
                    <a:pt x="5" y="22"/>
                    <a:pt x="9" y="22"/>
                  </a:cubicBezTo>
                  <a:cubicBezTo>
                    <a:pt x="12" y="22"/>
                    <a:pt x="14" y="19"/>
                    <a:pt x="14" y="14"/>
                  </a:cubicBezTo>
                  <a:cubicBezTo>
                    <a:pt x="14" y="0"/>
                    <a:pt x="14" y="0"/>
                    <a:pt x="14" y="0"/>
                  </a:cubicBezTo>
                  <a:cubicBezTo>
                    <a:pt x="17" y="0"/>
                    <a:pt x="17" y="0"/>
                    <a:pt x="17" y="0"/>
                  </a:cubicBezTo>
                  <a:cubicBezTo>
                    <a:pt x="17" y="14"/>
                    <a:pt x="17" y="14"/>
                    <a:pt x="17" y="14"/>
                  </a:cubicBezTo>
                  <a:cubicBezTo>
                    <a:pt x="17" y="21"/>
                    <a:pt x="14" y="24"/>
                    <a:pt x="8" y="24"/>
                  </a:cubicBezTo>
                  <a:cubicBezTo>
                    <a:pt x="4" y="24"/>
                    <a:pt x="0" y="22"/>
                    <a:pt x="0" y="14"/>
                  </a:cubicBezTo>
                  <a:cubicBezTo>
                    <a:pt x="0" y="0"/>
                    <a:pt x="0" y="0"/>
                    <a:pt x="0" y="0"/>
                  </a:cubicBezTo>
                  <a:lnTo>
                    <a:pt x="3" y="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8" name="Freeform 67">
              <a:extLst>
                <a:ext uri="{FF2B5EF4-FFF2-40B4-BE49-F238E27FC236}">
                  <a16:creationId xmlns:a16="http://schemas.microsoft.com/office/drawing/2014/main" id="{68F19E23-4072-8643-B801-45EB60AB012F}"/>
                </a:ext>
              </a:extLst>
            </p:cNvPr>
            <p:cNvSpPr>
              <a:spLocks/>
            </p:cNvSpPr>
            <p:nvPr userDrawn="1"/>
          </p:nvSpPr>
          <p:spPr bwMode="gray">
            <a:xfrm>
              <a:off x="585311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3"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3"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3" y="4"/>
                    <a:pt x="3" y="4"/>
                    <a:pt x="3"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69" name="Freeform 68">
              <a:extLst>
                <a:ext uri="{FF2B5EF4-FFF2-40B4-BE49-F238E27FC236}">
                  <a16:creationId xmlns:a16="http://schemas.microsoft.com/office/drawing/2014/main" id="{EDAAEB5A-913B-5149-8D4C-6226360A848C}"/>
                </a:ext>
              </a:extLst>
            </p:cNvPr>
            <p:cNvSpPr>
              <a:spLocks/>
            </p:cNvSpPr>
            <p:nvPr userDrawn="1"/>
          </p:nvSpPr>
          <p:spPr bwMode="gray">
            <a:xfrm>
              <a:off x="592296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0" name="Freeform 69">
              <a:extLst>
                <a:ext uri="{FF2B5EF4-FFF2-40B4-BE49-F238E27FC236}">
                  <a16:creationId xmlns:a16="http://schemas.microsoft.com/office/drawing/2014/main" id="{9D6B94BE-F458-EA4C-A6AD-EF06C16D8B5E}"/>
                </a:ext>
              </a:extLst>
            </p:cNvPr>
            <p:cNvSpPr>
              <a:spLocks noEditPoints="1"/>
            </p:cNvSpPr>
            <p:nvPr userDrawn="1"/>
          </p:nvSpPr>
          <p:spPr bwMode="gray">
            <a:xfrm>
              <a:off x="5980113" y="6445250"/>
              <a:ext cx="63500" cy="76200"/>
            </a:xfrm>
            <a:custGeom>
              <a:avLst/>
              <a:gdLst/>
              <a:ahLst/>
              <a:cxnLst>
                <a:cxn ang="0">
                  <a:pos x="6" y="16"/>
                </a:cxn>
                <a:cxn ang="0">
                  <a:pos x="3" y="24"/>
                </a:cxn>
                <a:cxn ang="0">
                  <a:pos x="0" y="24"/>
                </a:cxn>
                <a:cxn ang="0">
                  <a:pos x="8" y="0"/>
                </a:cxn>
                <a:cxn ang="0">
                  <a:pos x="12" y="0"/>
                </a:cxn>
                <a:cxn ang="0">
                  <a:pos x="20" y="24"/>
                </a:cxn>
                <a:cxn ang="0">
                  <a:pos x="17" y="24"/>
                </a:cxn>
                <a:cxn ang="0">
                  <a:pos x="14" y="16"/>
                </a:cxn>
                <a:cxn ang="0">
                  <a:pos x="6" y="16"/>
                </a:cxn>
                <a:cxn ang="0">
                  <a:pos x="14" y="14"/>
                </a:cxn>
                <a:cxn ang="0">
                  <a:pos x="11" y="7"/>
                </a:cxn>
                <a:cxn ang="0">
                  <a:pos x="10" y="3"/>
                </a:cxn>
                <a:cxn ang="0">
                  <a:pos x="10" y="3"/>
                </a:cxn>
                <a:cxn ang="0">
                  <a:pos x="9" y="7"/>
                </a:cxn>
                <a:cxn ang="0">
                  <a:pos x="7" y="14"/>
                </a:cxn>
                <a:cxn ang="0">
                  <a:pos x="14" y="14"/>
                </a:cxn>
              </a:cxnLst>
              <a:rect l="0" t="0" r="r" b="b"/>
              <a:pathLst>
                <a:path w="20" h="24">
                  <a:moveTo>
                    <a:pt x="6" y="16"/>
                  </a:moveTo>
                  <a:cubicBezTo>
                    <a:pt x="3" y="24"/>
                    <a:pt x="3" y="24"/>
                    <a:pt x="3" y="24"/>
                  </a:cubicBezTo>
                  <a:cubicBezTo>
                    <a:pt x="0" y="24"/>
                    <a:pt x="0" y="24"/>
                    <a:pt x="0" y="24"/>
                  </a:cubicBezTo>
                  <a:cubicBezTo>
                    <a:pt x="8" y="0"/>
                    <a:pt x="8" y="0"/>
                    <a:pt x="8" y="0"/>
                  </a:cubicBezTo>
                  <a:cubicBezTo>
                    <a:pt x="12" y="0"/>
                    <a:pt x="12" y="0"/>
                    <a:pt x="12" y="0"/>
                  </a:cubicBezTo>
                  <a:cubicBezTo>
                    <a:pt x="20" y="24"/>
                    <a:pt x="20" y="24"/>
                    <a:pt x="20" y="24"/>
                  </a:cubicBezTo>
                  <a:cubicBezTo>
                    <a:pt x="17" y="24"/>
                    <a:pt x="17" y="24"/>
                    <a:pt x="17" y="24"/>
                  </a:cubicBezTo>
                  <a:cubicBezTo>
                    <a:pt x="14" y="16"/>
                    <a:pt x="14" y="16"/>
                    <a:pt x="14" y="16"/>
                  </a:cubicBezTo>
                  <a:lnTo>
                    <a:pt x="6" y="16"/>
                  </a:lnTo>
                  <a:close/>
                  <a:moveTo>
                    <a:pt x="14" y="14"/>
                  </a:moveTo>
                  <a:cubicBezTo>
                    <a:pt x="11" y="7"/>
                    <a:pt x="11" y="7"/>
                    <a:pt x="11" y="7"/>
                  </a:cubicBezTo>
                  <a:cubicBezTo>
                    <a:pt x="11" y="6"/>
                    <a:pt x="11" y="4"/>
                    <a:pt x="10" y="3"/>
                  </a:cubicBezTo>
                  <a:cubicBezTo>
                    <a:pt x="10" y="3"/>
                    <a:pt x="10" y="3"/>
                    <a:pt x="10" y="3"/>
                  </a:cubicBezTo>
                  <a:cubicBezTo>
                    <a:pt x="10" y="4"/>
                    <a:pt x="9" y="6"/>
                    <a:pt x="9" y="7"/>
                  </a:cubicBezTo>
                  <a:cubicBezTo>
                    <a:pt x="7" y="14"/>
                    <a:pt x="7" y="14"/>
                    <a:pt x="7" y="14"/>
                  </a:cubicBezTo>
                  <a:lnTo>
                    <a:pt x="14" y="1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1" name="Freeform 70">
              <a:extLst>
                <a:ext uri="{FF2B5EF4-FFF2-40B4-BE49-F238E27FC236}">
                  <a16:creationId xmlns:a16="http://schemas.microsoft.com/office/drawing/2014/main" id="{92029383-DF5D-824B-8BAA-7730BD7E9995}"/>
                </a:ext>
              </a:extLst>
            </p:cNvPr>
            <p:cNvSpPr>
              <a:spLocks/>
            </p:cNvSpPr>
            <p:nvPr userDrawn="1"/>
          </p:nvSpPr>
          <p:spPr bwMode="gray">
            <a:xfrm>
              <a:off x="6062663" y="6445250"/>
              <a:ext cx="57150" cy="76200"/>
            </a:xfrm>
            <a:custGeom>
              <a:avLst/>
              <a:gdLst/>
              <a:ahLst/>
              <a:cxnLst>
                <a:cxn ang="0">
                  <a:pos x="0" y="24"/>
                </a:cxn>
                <a:cxn ang="0">
                  <a:pos x="0" y="0"/>
                </a:cxn>
                <a:cxn ang="0">
                  <a:pos x="3" y="0"/>
                </a:cxn>
                <a:cxn ang="0">
                  <a:pos x="11" y="12"/>
                </a:cxn>
                <a:cxn ang="0">
                  <a:pos x="15" y="20"/>
                </a:cxn>
                <a:cxn ang="0">
                  <a:pos x="15" y="20"/>
                </a:cxn>
                <a:cxn ang="0">
                  <a:pos x="15" y="10"/>
                </a:cxn>
                <a:cxn ang="0">
                  <a:pos x="15" y="0"/>
                </a:cxn>
                <a:cxn ang="0">
                  <a:pos x="18" y="0"/>
                </a:cxn>
                <a:cxn ang="0">
                  <a:pos x="18" y="24"/>
                </a:cxn>
                <a:cxn ang="0">
                  <a:pos x="15" y="24"/>
                </a:cxn>
                <a:cxn ang="0">
                  <a:pos x="7" y="12"/>
                </a:cxn>
                <a:cxn ang="0">
                  <a:pos x="3" y="4"/>
                </a:cxn>
                <a:cxn ang="0">
                  <a:pos x="2" y="4"/>
                </a:cxn>
                <a:cxn ang="0">
                  <a:pos x="3" y="14"/>
                </a:cxn>
                <a:cxn ang="0">
                  <a:pos x="3" y="24"/>
                </a:cxn>
                <a:cxn ang="0">
                  <a:pos x="0" y="24"/>
                </a:cxn>
              </a:cxnLst>
              <a:rect l="0" t="0" r="r" b="b"/>
              <a:pathLst>
                <a:path w="18" h="24">
                  <a:moveTo>
                    <a:pt x="0" y="24"/>
                  </a:moveTo>
                  <a:cubicBezTo>
                    <a:pt x="0" y="0"/>
                    <a:pt x="0" y="0"/>
                    <a:pt x="0" y="0"/>
                  </a:cubicBezTo>
                  <a:cubicBezTo>
                    <a:pt x="3" y="0"/>
                    <a:pt x="3" y="0"/>
                    <a:pt x="3" y="0"/>
                  </a:cubicBezTo>
                  <a:cubicBezTo>
                    <a:pt x="11" y="12"/>
                    <a:pt x="11" y="12"/>
                    <a:pt x="11" y="12"/>
                  </a:cubicBezTo>
                  <a:cubicBezTo>
                    <a:pt x="12" y="15"/>
                    <a:pt x="14" y="17"/>
                    <a:pt x="15" y="20"/>
                  </a:cubicBezTo>
                  <a:cubicBezTo>
                    <a:pt x="15" y="20"/>
                    <a:pt x="15" y="20"/>
                    <a:pt x="15" y="20"/>
                  </a:cubicBezTo>
                  <a:cubicBezTo>
                    <a:pt x="15" y="17"/>
                    <a:pt x="15" y="14"/>
                    <a:pt x="15" y="10"/>
                  </a:cubicBezTo>
                  <a:cubicBezTo>
                    <a:pt x="15" y="0"/>
                    <a:pt x="15" y="0"/>
                    <a:pt x="15" y="0"/>
                  </a:cubicBezTo>
                  <a:cubicBezTo>
                    <a:pt x="18" y="0"/>
                    <a:pt x="18" y="0"/>
                    <a:pt x="18" y="0"/>
                  </a:cubicBezTo>
                  <a:cubicBezTo>
                    <a:pt x="18" y="24"/>
                    <a:pt x="18" y="24"/>
                    <a:pt x="18" y="24"/>
                  </a:cubicBezTo>
                  <a:cubicBezTo>
                    <a:pt x="15" y="24"/>
                    <a:pt x="15" y="24"/>
                    <a:pt x="15" y="24"/>
                  </a:cubicBezTo>
                  <a:cubicBezTo>
                    <a:pt x="7" y="12"/>
                    <a:pt x="7" y="12"/>
                    <a:pt x="7" y="12"/>
                  </a:cubicBezTo>
                  <a:cubicBezTo>
                    <a:pt x="5" y="9"/>
                    <a:pt x="4" y="6"/>
                    <a:pt x="3" y="4"/>
                  </a:cubicBezTo>
                  <a:cubicBezTo>
                    <a:pt x="2" y="4"/>
                    <a:pt x="2" y="4"/>
                    <a:pt x="2" y="4"/>
                  </a:cubicBezTo>
                  <a:cubicBezTo>
                    <a:pt x="3" y="7"/>
                    <a:pt x="3" y="10"/>
                    <a:pt x="3" y="14"/>
                  </a:cubicBezTo>
                  <a:cubicBezTo>
                    <a:pt x="3" y="24"/>
                    <a:pt x="3" y="24"/>
                    <a:pt x="3" y="24"/>
                  </a:cubicBezTo>
                  <a:lnTo>
                    <a:pt x="0"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2" name="Freeform 71">
              <a:extLst>
                <a:ext uri="{FF2B5EF4-FFF2-40B4-BE49-F238E27FC236}">
                  <a16:creationId xmlns:a16="http://schemas.microsoft.com/office/drawing/2014/main" id="{5BA3FC7A-DD70-B441-9DD6-BE680E63D1FF}"/>
                </a:ext>
              </a:extLst>
            </p:cNvPr>
            <p:cNvSpPr>
              <a:spLocks/>
            </p:cNvSpPr>
            <p:nvPr userDrawn="1"/>
          </p:nvSpPr>
          <p:spPr bwMode="gray">
            <a:xfrm>
              <a:off x="6132513" y="6445250"/>
              <a:ext cx="57150" cy="76200"/>
            </a:xfrm>
            <a:custGeom>
              <a:avLst/>
              <a:gdLst/>
              <a:ahLst/>
              <a:cxnLst>
                <a:cxn ang="0">
                  <a:pos x="16" y="6"/>
                </a:cxn>
                <a:cxn ang="0">
                  <a:pos x="0" y="6"/>
                </a:cxn>
                <a:cxn ang="0">
                  <a:pos x="0" y="0"/>
                </a:cxn>
                <a:cxn ang="0">
                  <a:pos x="36" y="0"/>
                </a:cxn>
                <a:cxn ang="0">
                  <a:pos x="36" y="6"/>
                </a:cxn>
                <a:cxn ang="0">
                  <a:pos x="22" y="6"/>
                </a:cxn>
                <a:cxn ang="0">
                  <a:pos x="22" y="48"/>
                </a:cxn>
                <a:cxn ang="0">
                  <a:pos x="16" y="48"/>
                </a:cxn>
                <a:cxn ang="0">
                  <a:pos x="16" y="6"/>
                </a:cxn>
              </a:cxnLst>
              <a:rect l="0" t="0" r="r" b="b"/>
              <a:pathLst>
                <a:path w="36" h="48">
                  <a:moveTo>
                    <a:pt x="16" y="6"/>
                  </a:moveTo>
                  <a:lnTo>
                    <a:pt x="0" y="6"/>
                  </a:lnTo>
                  <a:lnTo>
                    <a:pt x="0" y="0"/>
                  </a:lnTo>
                  <a:lnTo>
                    <a:pt x="36" y="0"/>
                  </a:lnTo>
                  <a:lnTo>
                    <a:pt x="36" y="6"/>
                  </a:lnTo>
                  <a:lnTo>
                    <a:pt x="22" y="6"/>
                  </a:lnTo>
                  <a:lnTo>
                    <a:pt x="22" y="48"/>
                  </a:lnTo>
                  <a:lnTo>
                    <a:pt x="16" y="48"/>
                  </a:lnTo>
                  <a:lnTo>
                    <a:pt x="16" y="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sp>
          <p:nvSpPr>
            <p:cNvPr id="73" name="Freeform 72">
              <a:extLst>
                <a:ext uri="{FF2B5EF4-FFF2-40B4-BE49-F238E27FC236}">
                  <a16:creationId xmlns:a16="http://schemas.microsoft.com/office/drawing/2014/main" id="{C659A941-A4F0-8343-81F4-0281EEF2ADF2}"/>
                </a:ext>
              </a:extLst>
            </p:cNvPr>
            <p:cNvSpPr>
              <a:spLocks/>
            </p:cNvSpPr>
            <p:nvPr userDrawn="1"/>
          </p:nvSpPr>
          <p:spPr bwMode="gray">
            <a:xfrm>
              <a:off x="6199188" y="6445250"/>
              <a:ext cx="47625" cy="76200"/>
            </a:xfrm>
            <a:custGeom>
              <a:avLst/>
              <a:gdLst/>
              <a:ahLst/>
              <a:cxnLst>
                <a:cxn ang="0">
                  <a:pos x="1" y="20"/>
                </a:cxn>
                <a:cxn ang="0">
                  <a:pos x="6" y="22"/>
                </a:cxn>
                <a:cxn ang="0">
                  <a:pos x="11" y="18"/>
                </a:cxn>
                <a:cxn ang="0">
                  <a:pos x="7" y="13"/>
                </a:cxn>
                <a:cxn ang="0">
                  <a:pos x="1" y="6"/>
                </a:cxn>
                <a:cxn ang="0">
                  <a:pos x="8" y="0"/>
                </a:cxn>
                <a:cxn ang="0">
                  <a:pos x="14" y="1"/>
                </a:cxn>
                <a:cxn ang="0">
                  <a:pos x="13" y="3"/>
                </a:cxn>
                <a:cxn ang="0">
                  <a:pos x="8" y="2"/>
                </a:cxn>
                <a:cxn ang="0">
                  <a:pos x="4" y="6"/>
                </a:cxn>
                <a:cxn ang="0">
                  <a:pos x="9" y="10"/>
                </a:cxn>
                <a:cxn ang="0">
                  <a:pos x="15" y="17"/>
                </a:cxn>
                <a:cxn ang="0">
                  <a:pos x="6" y="24"/>
                </a:cxn>
                <a:cxn ang="0">
                  <a:pos x="0" y="23"/>
                </a:cxn>
                <a:cxn ang="0">
                  <a:pos x="1" y="20"/>
                </a:cxn>
              </a:cxnLst>
              <a:rect l="0" t="0" r="r" b="b"/>
              <a:pathLst>
                <a:path w="15" h="24">
                  <a:moveTo>
                    <a:pt x="1" y="20"/>
                  </a:moveTo>
                  <a:cubicBezTo>
                    <a:pt x="2" y="21"/>
                    <a:pt x="4" y="22"/>
                    <a:pt x="6" y="22"/>
                  </a:cubicBezTo>
                  <a:cubicBezTo>
                    <a:pt x="10" y="22"/>
                    <a:pt x="11" y="20"/>
                    <a:pt x="11" y="18"/>
                  </a:cubicBezTo>
                  <a:cubicBezTo>
                    <a:pt x="11" y="15"/>
                    <a:pt x="10" y="14"/>
                    <a:pt x="7" y="13"/>
                  </a:cubicBezTo>
                  <a:cubicBezTo>
                    <a:pt x="3" y="12"/>
                    <a:pt x="1" y="10"/>
                    <a:pt x="1" y="6"/>
                  </a:cubicBezTo>
                  <a:cubicBezTo>
                    <a:pt x="1" y="2"/>
                    <a:pt x="4" y="0"/>
                    <a:pt x="8" y="0"/>
                  </a:cubicBezTo>
                  <a:cubicBezTo>
                    <a:pt x="11" y="0"/>
                    <a:pt x="13" y="0"/>
                    <a:pt x="14" y="1"/>
                  </a:cubicBezTo>
                  <a:cubicBezTo>
                    <a:pt x="13" y="3"/>
                    <a:pt x="13" y="3"/>
                    <a:pt x="13" y="3"/>
                  </a:cubicBezTo>
                  <a:cubicBezTo>
                    <a:pt x="12" y="3"/>
                    <a:pt x="10" y="2"/>
                    <a:pt x="8" y="2"/>
                  </a:cubicBezTo>
                  <a:cubicBezTo>
                    <a:pt x="5" y="2"/>
                    <a:pt x="4" y="4"/>
                    <a:pt x="4" y="6"/>
                  </a:cubicBezTo>
                  <a:cubicBezTo>
                    <a:pt x="4" y="8"/>
                    <a:pt x="5" y="9"/>
                    <a:pt x="9" y="10"/>
                  </a:cubicBezTo>
                  <a:cubicBezTo>
                    <a:pt x="13" y="12"/>
                    <a:pt x="15" y="14"/>
                    <a:pt x="15" y="17"/>
                  </a:cubicBezTo>
                  <a:cubicBezTo>
                    <a:pt x="15" y="21"/>
                    <a:pt x="12" y="24"/>
                    <a:pt x="6" y="24"/>
                  </a:cubicBezTo>
                  <a:cubicBezTo>
                    <a:pt x="4" y="24"/>
                    <a:pt x="1" y="24"/>
                    <a:pt x="0" y="23"/>
                  </a:cubicBezTo>
                  <a:lnTo>
                    <a:pt x="1" y="2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dirty="0">
                <a:solidFill>
                  <a:srgbClr val="000000"/>
                </a:solidFill>
                <a:latin typeface="Calibri Light" panose="020F0302020204030204" pitchFamily="34" charset="0"/>
                <a:cs typeface="Calibri Light" panose="020F0302020204030204" pitchFamily="34" charset="0"/>
              </a:endParaRPr>
            </a:p>
          </p:txBody>
        </p:sp>
      </p:grpSp>
    </p:spTree>
    <p:extLst>
      <p:ext uri="{BB962C8B-B14F-4D97-AF65-F5344CB8AC3E}">
        <p14:creationId xmlns:p14="http://schemas.microsoft.com/office/powerpoint/2010/main" val="192464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extLst mod="1">
    <p:ext uri="{DCECCB84-F9BA-43D5-87BE-67443E8EF086}">
      <p15:sldGuideLst xmlns:p15="http://schemas.microsoft.com/office/powerpoint/2012/main">
        <p15:guide id="1" orient="horz" pos="1620">
          <p15:clr>
            <a:srgbClr val="FBAE40"/>
          </p15:clr>
        </p15:guide>
        <p15:guide id="2" pos="2880">
          <p15:clr>
            <a:srgbClr val="FBAE40"/>
          </p15:clr>
        </p15:guide>
        <p15:guide id="3" pos="5579">
          <p15:clr>
            <a:srgbClr val="FBAE40"/>
          </p15:clr>
        </p15:guide>
        <p15:guide id="4" orient="horz" pos="188">
          <p15:clr>
            <a:srgbClr val="FBAE40"/>
          </p15:clr>
        </p15:guide>
        <p15:guide id="5" pos="5278">
          <p15:clr>
            <a:srgbClr val="FBAE40"/>
          </p15:clr>
        </p15:guide>
        <p15:guide id="6" pos="476">
          <p15:clr>
            <a:srgbClr val="FBAE40"/>
          </p15:clr>
        </p15:guide>
        <p15:guide id="7" pos="4578">
          <p15:clr>
            <a:srgbClr val="FBAE40"/>
          </p15:clr>
        </p15:guide>
        <p15:guide id="8" pos="3466">
          <p15:clr>
            <a:srgbClr val="FBAE40"/>
          </p15:clr>
        </p15:guide>
        <p15:guide id="9" pos="234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5.xml"/><Relationship Id="rId7" Type="http://schemas.openxmlformats.org/officeDocument/2006/relationships/image" Target="../media/image9.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microsoft.com/office/2007/relationships/hdphoto" Target="../media/hdphoto3.wdp"/><Relationship Id="rId5" Type="http://schemas.openxmlformats.org/officeDocument/2006/relationships/image" Target="../media/image24.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theme" Target="../theme/theme7.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5.xml"/><Relationship Id="rId7" Type="http://schemas.openxmlformats.org/officeDocument/2006/relationships/image" Target="../media/image9.png"/><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24.png"/><Relationship Id="rId5" Type="http://schemas.openxmlformats.org/officeDocument/2006/relationships/theme" Target="../theme/theme8.xml"/><Relationship Id="rId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838683"/>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97" r:id="rId3"/>
    <p:sldLayoutId id="2147483671" r:id="rId4"/>
  </p:sldLayoutIdLst>
  <p:hf hdr="0" dt="0"/>
  <p:txStyles>
    <p:titleStyle>
      <a:lvl1pPr algn="l" defTabSz="685800" rtl="0" eaLnBrk="1" latinLnBrk="0" hangingPunct="1">
        <a:spcBef>
          <a:spcPct val="0"/>
        </a:spcBef>
        <a:buNone/>
        <a:defRPr sz="1350" kern="1200">
          <a:solidFill>
            <a:srgbClr val="561F67"/>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spcBef>
          <a:spcPts val="900"/>
        </a:spcBef>
        <a:spcAft>
          <a:spcPts val="750"/>
        </a:spcAft>
        <a:buFont typeface="Arial" panose="020B0604020202020204" pitchFamily="34" charset="0"/>
        <a:buNone/>
        <a:defRPr sz="1050" kern="1200">
          <a:solidFill>
            <a:srgbClr val="561F67"/>
          </a:solidFill>
          <a:latin typeface="Arial" panose="020B0604020202020204" pitchFamily="34" charset="0"/>
          <a:ea typeface="+mn-ea"/>
          <a:cs typeface="Arial" panose="020B0604020202020204" pitchFamily="34" charset="0"/>
        </a:defRPr>
      </a:lvl1pPr>
      <a:lvl2pPr marL="135731" indent="-135731" algn="l" defTabSz="685800" rtl="0" eaLnBrk="1" latinLnBrk="0" hangingPunct="1">
        <a:spcBef>
          <a:spcPts val="0"/>
        </a:spcBef>
        <a:spcAft>
          <a:spcPts val="225"/>
        </a:spcAft>
        <a:buFont typeface="Arial" panose="020B0604020202020204" pitchFamily="34" charset="0"/>
        <a:buChar char="•"/>
        <a:defRPr sz="1050" kern="1200">
          <a:solidFill>
            <a:srgbClr val="272727"/>
          </a:solidFill>
          <a:latin typeface="Arial" panose="020B0604020202020204" pitchFamily="34" charset="0"/>
          <a:ea typeface="+mn-ea"/>
          <a:cs typeface="Arial" panose="020B0604020202020204" pitchFamily="34" charset="0"/>
        </a:defRPr>
      </a:lvl2pPr>
      <a:lvl3pPr marL="271463"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3pPr>
      <a:lvl4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4pPr>
      <a:lvl5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5pPr>
      <a:lvl6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6pPr>
      <a:lvl7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7pPr>
      <a:lvl8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8pPr>
      <a:lvl9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47441D-4296-BE4D-9D65-EBA7847D01B5}"/>
              </a:ext>
            </a:extLst>
          </p:cNvPr>
          <p:cNvPicPr>
            <a:picLocks noChangeAspect="1"/>
          </p:cNvPicPr>
          <p:nvPr userDrawn="1"/>
        </p:nvPicPr>
        <p:blipFill rotWithShape="1">
          <a:blip r:embed="rId4" cstate="email">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0" y="0"/>
            <a:ext cx="9144000" cy="5143500"/>
          </a:xfrm>
          <a:prstGeom prst="rect">
            <a:avLst/>
          </a:prstGeom>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3345281"/>
      </p:ext>
    </p:extLst>
  </p:cSld>
  <p:clrMap bg1="lt1" tx1="dk1" bg2="lt2" tx2="dk2" accent1="accent1" accent2="accent2" accent3="accent3" accent4="accent4" accent5="accent5" accent6="accent6" hlink="hlink" folHlink="folHlink"/>
  <p:sldLayoutIdLst>
    <p:sldLayoutId id="2147483673" r:id="rId1"/>
    <p:sldLayoutId id="214748377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96106813"/>
      </p:ext>
    </p:extLst>
  </p:cSld>
  <p:clrMap bg1="lt1" tx1="dk1" bg2="lt2" tx2="dk2" accent1="accent1" accent2="accent2" accent3="accent3" accent4="accent4" accent5="accent5" accent6="accent6" hlink="hlink" folHlink="folHlink"/>
  <p:sldLayoutIdLst>
    <p:sldLayoutId id="2147483707" r:id="rId1"/>
    <p:sldLayoutId id="2147483693" r:id="rId2"/>
    <p:sldLayoutId id="2147483703" r:id="rId3"/>
    <p:sldLayoutId id="2147483704" r:id="rId4"/>
    <p:sldLayoutId id="2147483692" r:id="rId5"/>
    <p:sldLayoutId id="2147483705" r:id="rId6"/>
    <p:sldLayoutId id="2147483706"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9431057"/>
      </p:ext>
    </p:extLst>
  </p:cSld>
  <p:clrMap bg1="lt1" tx1="dk1" bg2="lt2" tx2="dk2" accent1="accent1" accent2="accent2" accent3="accent3" accent4="accent4" accent5="accent5" accent6="accent6" hlink="hlink" folHlink="folHlink"/>
  <p:sldLayoutIdLst>
    <p:sldLayoutId id="2147483675" r:id="rId1"/>
    <p:sldLayoutId id="2147483711"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717" r:id="rId11"/>
    <p:sldLayoutId id="2147483718" r:id="rId12"/>
    <p:sldLayoutId id="2147483719" r:id="rId13"/>
    <p:sldLayoutId id="2147483720" r:id="rId14"/>
    <p:sldLayoutId id="2147483713" r:id="rId15"/>
    <p:sldLayoutId id="2147483686" r:id="rId16"/>
    <p:sldLayoutId id="2147483721" r:id="rId17"/>
    <p:sldLayoutId id="2147483723" r:id="rId18"/>
    <p:sldLayoutId id="2147483722" r:id="rId19"/>
    <p:sldLayoutId id="2147483687" r:id="rId20"/>
    <p:sldLayoutId id="2147483716" r:id="rId21"/>
    <p:sldLayoutId id="2147483688" r:id="rId22"/>
    <p:sldLayoutId id="2147483685" r:id="rId23"/>
    <p:sldLayoutId id="2147483708" r:id="rId24"/>
    <p:sldLayoutId id="2147483689" r:id="rId25"/>
    <p:sldLayoutId id="2147483698" r:id="rId26"/>
    <p:sldLayoutId id="2147483714" r:id="rId27"/>
    <p:sldLayoutId id="2147483694" r:id="rId28"/>
    <p:sldLayoutId id="214748370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people sitting on chairs near tables during daytime">
            <a:extLst>
              <a:ext uri="{FF2B5EF4-FFF2-40B4-BE49-F238E27FC236}">
                <a16:creationId xmlns:a16="http://schemas.microsoft.com/office/drawing/2014/main" id="{6FE80F21-B120-7C43-A7CA-413D3FDB1B11}"/>
              </a:ext>
            </a:extLst>
          </p:cNvPr>
          <p:cNvPicPr>
            <a:picLocks noChangeAspect="1" noChangeArrowheads="1"/>
          </p:cNvPicPr>
          <p:nvPr userDrawn="1"/>
        </p:nvPicPr>
        <p:blipFill rotWithShape="1">
          <a:blip r:embed="rId5" cstate="emai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4">
            <a:extLst>
              <a:ext uri="{FF2B5EF4-FFF2-40B4-BE49-F238E27FC236}">
                <a16:creationId xmlns:a16="http://schemas.microsoft.com/office/drawing/2014/main" id="{24C96DEE-FA26-274E-9B28-291A4B2726D2}"/>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pic>
        <p:nvPicPr>
          <p:cNvPr id="6" name="Picture 5" descr="Price Bailey logo"/>
          <p:cNvPicPr>
            <a:picLocks noChangeAspect="1"/>
          </p:cNvPicPr>
          <p:nvPr userDrawn="1"/>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1151026415"/>
      </p:ext>
    </p:extLst>
  </p:cSld>
  <p:clrMap bg1="lt1" tx1="dk1" bg2="lt2" tx2="dk2" accent1="accent1" accent2="accent2" accent3="accent3" accent4="accent4" accent5="accent5" accent6="accent6" hlink="hlink" folHlink="folHlink"/>
  <p:sldLayoutIdLst>
    <p:sldLayoutId id="2147483700" r:id="rId1"/>
    <p:sldLayoutId id="2147483715" r:id="rId2"/>
    <p:sldLayoutId id="214748370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4126EE3-BC3C-BA4C-A896-7C682BCA946D}"/>
              </a:ext>
            </a:extLst>
          </p:cNvPr>
          <p:cNvPicPr>
            <a:picLocks noChangeArrowheads="1"/>
          </p:cNvPicPr>
          <p:nvPr userDrawn="1"/>
        </p:nvPicPr>
        <p:blipFill rotWithShape="1">
          <a:blip r:embed="rId9" cstate="screen">
            <a:extLst>
              <a:ext uri="{28A0092B-C50C-407E-A947-70E740481C1C}">
                <a14:useLocalDpi xmlns:a14="http://schemas.microsoft.com/office/drawing/2010/main" val="0"/>
              </a:ext>
            </a:extLst>
          </a:blip>
          <a:srcRect/>
          <a:stretch/>
        </p:blipFill>
        <p:spPr bwMode="auto">
          <a:xfrm>
            <a:off x="0" y="398"/>
            <a:ext cx="9144000" cy="5145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 Single Corner Rectangle 37">
            <a:extLst>
              <a:ext uri="{FF2B5EF4-FFF2-40B4-BE49-F238E27FC236}">
                <a16:creationId xmlns:a16="http://schemas.microsoft.com/office/drawing/2014/main" id="{B3D3F71D-FB3F-6B4F-AF1D-56F1C0190F6F}"/>
              </a:ext>
            </a:extLst>
          </p:cNvPr>
          <p:cNvSpPr/>
          <p:nvPr userDrawn="1"/>
        </p:nvSpPr>
        <p:spPr>
          <a:xfrm>
            <a:off x="0" y="0"/>
            <a:ext cx="9144000" cy="5143500"/>
          </a:xfrm>
          <a:prstGeom prst="round1Rect">
            <a:avLst>
              <a:gd name="adj" fmla="val 0"/>
            </a:avLst>
          </a:prstGeom>
          <a:gradFill>
            <a:gsLst>
              <a:gs pos="0">
                <a:schemeClr val="accent2">
                  <a:alpha val="85000"/>
                </a:schemeClr>
              </a:gs>
              <a:gs pos="99000">
                <a:schemeClr val="accent5">
                  <a:alpha val="80000"/>
                </a:schemeClr>
              </a:gs>
            </a:gsLst>
            <a:lin ang="54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0807339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6017841"/>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 id="2147483755" r:id="rId21"/>
    <p:sldLayoutId id="2147483756" r:id="rId22"/>
    <p:sldLayoutId id="2147483757" r:id="rId23"/>
    <p:sldLayoutId id="2147483758" r:id="rId24"/>
    <p:sldLayoutId id="2147483759" r:id="rId25"/>
    <p:sldLayoutId id="2147483760" r:id="rId26"/>
    <p:sldLayoutId id="2147483766" r:id="rId27"/>
    <p:sldLayoutId id="2147483767" r:id="rId28"/>
    <p:sldLayoutId id="2147483768" r:id="rId29"/>
    <p:sldLayoutId id="2147483769" r:id="rId3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2" descr="people sitting on chairs near tables during daytime">
            <a:extLst>
              <a:ext uri="{FF2B5EF4-FFF2-40B4-BE49-F238E27FC236}">
                <a16:creationId xmlns:a16="http://schemas.microsoft.com/office/drawing/2014/main" id="{6FE80F21-B120-7C43-A7CA-413D3FDB1B11}"/>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0" y="2571750"/>
            <a:ext cx="9144000" cy="2571749"/>
          </a:xfrm>
          <a:prstGeom prst="rect">
            <a:avLst/>
          </a:prstGeom>
          <a:noFill/>
          <a:extLst>
            <a:ext uri="{909E8E84-426E-40DD-AFC4-6F175D3DCCD1}">
              <a14:hiddenFill xmlns:a14="http://schemas.microsoft.com/office/drawing/2010/main">
                <a:solidFill>
                  <a:srgbClr val="FFFFFF"/>
                </a:solidFill>
              </a14:hiddenFill>
            </a:ext>
          </a:extLst>
        </p:spPr>
      </p:pic>
      <p:sp>
        <p:nvSpPr>
          <p:cNvPr id="5" name="Shape 24">
            <a:extLst>
              <a:ext uri="{FF2B5EF4-FFF2-40B4-BE49-F238E27FC236}">
                <a16:creationId xmlns:a16="http://schemas.microsoft.com/office/drawing/2014/main" id="{24C96DEE-FA26-274E-9B28-291A4B2726D2}"/>
              </a:ext>
            </a:extLst>
          </p:cNvPr>
          <p:cNvSpPr/>
          <p:nvPr userDrawn="1"/>
        </p:nvSpPr>
        <p:spPr>
          <a:xfrm>
            <a:off x="0" y="2571750"/>
            <a:ext cx="9144000" cy="2571750"/>
          </a:xfrm>
          <a:prstGeom prst="rect">
            <a:avLst/>
          </a:prstGeom>
          <a:gradFill>
            <a:gsLst>
              <a:gs pos="0">
                <a:srgbClr val="53585F">
                  <a:alpha val="75000"/>
                </a:srgbClr>
              </a:gs>
              <a:gs pos="99000">
                <a:srgbClr val="232327">
                  <a:alpha val="75000"/>
                </a:srgbClr>
              </a:gs>
            </a:gsLst>
            <a:lin ang="16200000"/>
          </a:gradFill>
          <a:ln w="12700">
            <a:miter lim="400000"/>
          </a:ln>
        </p:spPr>
        <p:txBody>
          <a:bodyPr lIns="0" tIns="0" rIns="0" bIns="0" anchor="ctr"/>
          <a:lstStyle/>
          <a:p>
            <a:pPr lvl="0">
              <a:lnSpc>
                <a:spcPct val="80000"/>
              </a:lnSpc>
              <a:defRPr sz="2700" b="1">
                <a:solidFill>
                  <a:srgbClr val="FFFFFF"/>
                </a:solidFill>
              </a:defRPr>
            </a:pPr>
            <a:endParaRPr sz="1097">
              <a:latin typeface="Calibri Light" panose="020F0302020204030204" pitchFamily="34" charset="0"/>
              <a:cs typeface="Calibri Light" panose="020F0302020204030204" pitchFamily="34" charset="0"/>
            </a:endParaRPr>
          </a:p>
        </p:txBody>
      </p:sp>
      <p:pic>
        <p:nvPicPr>
          <p:cNvPr id="6" name="Picture 5" descr="Price Bailey logo"/>
          <p:cNvPicPr>
            <a:picLocks noChangeAspect="1"/>
          </p:cNvPicPr>
          <p:nvPr userDrawn="1"/>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963200" y="288000"/>
            <a:ext cx="828000" cy="161062"/>
          </a:xfrm>
          <a:prstGeom prst="rect">
            <a:avLst/>
          </a:prstGeom>
          <a:noFill/>
          <a:ln>
            <a:noFill/>
          </a:ln>
        </p:spPr>
      </p:pic>
    </p:spTree>
    <p:extLst>
      <p:ext uri="{BB962C8B-B14F-4D97-AF65-F5344CB8AC3E}">
        <p14:creationId xmlns:p14="http://schemas.microsoft.com/office/powerpoint/2010/main" val="336770566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1.xml"/></Relationships>
</file>

<file path=ppt/slides/_rels/slide1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0.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thegovernanceapp.org.uk/" TargetMode="External"/><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4.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9C30D-4CDF-DD44-8797-9A6EE0EB76C0}"/>
              </a:ext>
            </a:extLst>
          </p:cNvPr>
          <p:cNvSpPr>
            <a:spLocks noGrp="1"/>
          </p:cNvSpPr>
          <p:nvPr>
            <p:ph type="body" sz="quarter" idx="10"/>
          </p:nvPr>
        </p:nvSpPr>
        <p:spPr/>
        <p:txBody>
          <a:bodyPr/>
          <a:lstStyle/>
          <a:p>
            <a:r>
              <a:rPr lang="en-GB" dirty="0" smtClean="0"/>
              <a:t>Update on Charity Accounting and Audit</a:t>
            </a:r>
            <a:br>
              <a:rPr lang="en-GB" dirty="0" smtClean="0"/>
            </a:br>
            <a:r>
              <a:rPr lang="en-GB" dirty="0" smtClean="0"/>
              <a:t/>
            </a:r>
            <a:br>
              <a:rPr lang="en-GB" dirty="0" smtClean="0"/>
            </a:br>
            <a:r>
              <a:rPr lang="en-GB" dirty="0" smtClean="0"/>
              <a:t>Winter 2022</a:t>
            </a:r>
            <a:endParaRPr lang="en-GB" dirty="0"/>
          </a:p>
        </p:txBody>
      </p:sp>
    </p:spTree>
    <p:extLst>
      <p:ext uri="{BB962C8B-B14F-4D97-AF65-F5344CB8AC3E}">
        <p14:creationId xmlns:p14="http://schemas.microsoft.com/office/powerpoint/2010/main" val="1176251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185277" cy="4483694"/>
          </a:xfrm>
        </p:spPr>
        <p:txBody>
          <a:bodyPr numCol="1"/>
          <a:lstStyle/>
          <a:p>
            <a:pPr marL="0" indent="0" fontAlgn="base">
              <a:lnSpc>
                <a:spcPct val="115000"/>
              </a:lnSpc>
              <a:spcBef>
                <a:spcPct val="0"/>
              </a:spcBef>
              <a:spcAft>
                <a:spcPct val="0"/>
              </a:spcAft>
              <a:buClr>
                <a:srgbClr val="009999"/>
              </a:buClr>
            </a:pPr>
            <a:r>
              <a:rPr lang="en-GB" sz="1600" b="1" kern="0" dirty="0" smtClean="0">
                <a:solidFill>
                  <a:srgbClr val="000000"/>
                </a:solidFill>
                <a:latin typeface="+mn-lt"/>
              </a:rPr>
              <a:t>Key takeaways:</a:t>
            </a:r>
          </a:p>
          <a:p>
            <a:pPr marL="0" indent="0" fontAlgn="base">
              <a:lnSpc>
                <a:spcPct val="115000"/>
              </a:lnSpc>
              <a:spcBef>
                <a:spcPct val="0"/>
              </a:spcBef>
              <a:spcAft>
                <a:spcPct val="0"/>
              </a:spcAft>
              <a:buClr>
                <a:srgbClr val="009999"/>
              </a:buCl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600" kern="0" dirty="0" smtClean="0">
                <a:solidFill>
                  <a:srgbClr val="000000"/>
                </a:solidFill>
                <a:latin typeface="+mn-lt"/>
              </a:rPr>
              <a:t>Need to discuss your business model and operations in more detail at the planning stage</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600" kern="0" dirty="0">
                <a:solidFill>
                  <a:srgbClr val="000000"/>
                </a:solidFill>
                <a:latin typeface="+mn-lt"/>
              </a:rPr>
              <a:t>N</a:t>
            </a:r>
            <a:r>
              <a:rPr lang="en-GB" sz="1600" kern="0" dirty="0" smtClean="0">
                <a:solidFill>
                  <a:srgbClr val="000000"/>
                </a:solidFill>
                <a:latin typeface="+mn-lt"/>
              </a:rPr>
              <a:t>eed to understand your IT systems and controls around IT in more detail – so that your auditor can assess the risk</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600" kern="0" dirty="0">
                <a:solidFill>
                  <a:srgbClr val="000000"/>
                </a:solidFill>
                <a:latin typeface="+mn-lt"/>
              </a:rPr>
              <a:t>N</a:t>
            </a:r>
            <a:r>
              <a:rPr lang="en-GB" sz="1600" kern="0" dirty="0" smtClean="0">
                <a:solidFill>
                  <a:srgbClr val="000000"/>
                </a:solidFill>
                <a:latin typeface="+mn-lt"/>
              </a:rPr>
              <a:t>eed to detail your key controls and explain how they reduce your risks</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600" kern="0" dirty="0" smtClean="0">
                <a:solidFill>
                  <a:srgbClr val="000000"/>
                </a:solidFill>
                <a:latin typeface="+mn-lt"/>
              </a:rPr>
              <a:t>More documentation, and more work for auditors at the planning stage</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600" kern="0" dirty="0" smtClean="0">
                <a:solidFill>
                  <a:srgbClr val="000000"/>
                </a:solidFill>
                <a:latin typeface="+mn-lt"/>
              </a:rPr>
              <a:t>Help in summarising your systems and controls – Finance manuals</a:t>
            </a: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pPr marL="0" indent="-180975"/>
            <a:r>
              <a:rPr lang="en-GB" sz="2000" dirty="0" smtClean="0"/>
              <a:t>Revised ISA 315:</a:t>
            </a:r>
            <a:br>
              <a:rPr lang="en-GB" sz="2000" dirty="0" smtClean="0"/>
            </a:br>
            <a:r>
              <a:rPr lang="en-GB" sz="2000" dirty="0" smtClean="0"/>
              <a:t/>
            </a:r>
            <a:br>
              <a:rPr lang="en-GB" sz="2000" dirty="0" smtClean="0"/>
            </a:br>
            <a:r>
              <a:rPr lang="en-GB" sz="2000" dirty="0" smtClean="0"/>
              <a:t>Identifying and assessing the risks of material misstatement</a:t>
            </a:r>
            <a:endParaRPr lang="en-GB" sz="200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07993" y="3274054"/>
            <a:ext cx="1149209" cy="1486014"/>
          </a:xfrm>
          <a:prstGeom prst="rect">
            <a:avLst/>
          </a:prstGeom>
        </p:spPr>
      </p:pic>
    </p:spTree>
    <p:extLst>
      <p:ext uri="{BB962C8B-B14F-4D97-AF65-F5344CB8AC3E}">
        <p14:creationId xmlns:p14="http://schemas.microsoft.com/office/powerpoint/2010/main" val="2925277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572689"/>
            <a:ext cx="5387801" cy="4483694"/>
          </a:xfrm>
        </p:spPr>
        <p:txBody>
          <a:bodyPr numCol="1"/>
          <a:lstStyle/>
          <a:p>
            <a:pPr marL="0" indent="0" fontAlgn="base">
              <a:lnSpc>
                <a:spcPct val="115000"/>
              </a:lnSpc>
              <a:spcBef>
                <a:spcPct val="0"/>
              </a:spcBef>
              <a:spcAft>
                <a:spcPct val="0"/>
              </a:spcAft>
              <a:buClr>
                <a:srgbClr val="009999"/>
              </a:buClr>
            </a:pPr>
            <a:r>
              <a:rPr lang="en-GB" sz="1600" kern="0" dirty="0">
                <a:solidFill>
                  <a:srgbClr val="000000"/>
                </a:solidFill>
              </a:rPr>
              <a:t>A</a:t>
            </a:r>
            <a:r>
              <a:rPr lang="en-GB" sz="1600" kern="0" dirty="0" smtClean="0">
                <a:solidFill>
                  <a:srgbClr val="000000"/>
                </a:solidFill>
              </a:rPr>
              <a:t>pplies </a:t>
            </a:r>
            <a:r>
              <a:rPr lang="en-GB" sz="1600" kern="0" dirty="0">
                <a:solidFill>
                  <a:srgbClr val="000000"/>
                </a:solidFill>
              </a:rPr>
              <a:t>to financial periods beginning on or after 15 December 2021, so </a:t>
            </a:r>
            <a:r>
              <a:rPr lang="en-GB" sz="1600" kern="0" dirty="0" smtClean="0">
                <a:solidFill>
                  <a:srgbClr val="000000"/>
                </a:solidFill>
              </a:rPr>
              <a:t>31 </a:t>
            </a:r>
            <a:r>
              <a:rPr lang="en-GB" sz="1600" kern="0" dirty="0">
                <a:solidFill>
                  <a:srgbClr val="000000"/>
                </a:solidFill>
              </a:rPr>
              <a:t>December 2022 year-ends onwards but watch out for short </a:t>
            </a:r>
            <a:r>
              <a:rPr lang="en-GB" sz="1600" kern="0" dirty="0" smtClean="0">
                <a:solidFill>
                  <a:srgbClr val="000000"/>
                </a:solidFill>
              </a:rPr>
              <a:t>periods</a:t>
            </a:r>
            <a:endParaRPr lang="en-GB" sz="1600" dirty="0"/>
          </a:p>
          <a:p>
            <a:pPr marL="0" indent="0" fontAlgn="base">
              <a:lnSpc>
                <a:spcPct val="115000"/>
              </a:lnSpc>
              <a:spcBef>
                <a:spcPct val="0"/>
              </a:spcBef>
              <a:spcAft>
                <a:spcPct val="0"/>
              </a:spcAft>
              <a:buClr>
                <a:srgbClr val="009999"/>
              </a:buClr>
            </a:pPr>
            <a:endParaRPr lang="en-GB" sz="1600" kern="0" dirty="0">
              <a:solidFill>
                <a:srgbClr val="000000"/>
              </a:solidFill>
            </a:endParaRPr>
          </a:p>
          <a:p>
            <a:pPr marL="0" indent="0" fontAlgn="base">
              <a:lnSpc>
                <a:spcPct val="115000"/>
              </a:lnSpc>
              <a:spcBef>
                <a:spcPct val="0"/>
              </a:spcBef>
              <a:spcAft>
                <a:spcPct val="0"/>
              </a:spcAft>
              <a:buClr>
                <a:srgbClr val="009999"/>
              </a:buClr>
            </a:pPr>
            <a:r>
              <a:rPr lang="en-GB" sz="1600" kern="0" dirty="0">
                <a:solidFill>
                  <a:srgbClr val="000000"/>
                </a:solidFill>
              </a:rPr>
              <a:t>The new standard attempts to clarify and improve audit work around:</a:t>
            </a:r>
          </a:p>
          <a:p>
            <a:pPr marL="342900" indent="-342900" fontAlgn="base">
              <a:lnSpc>
                <a:spcPct val="115000"/>
              </a:lnSpc>
              <a:spcBef>
                <a:spcPct val="0"/>
              </a:spcBef>
              <a:spcAft>
                <a:spcPct val="0"/>
              </a:spcAft>
              <a:buClr>
                <a:srgbClr val="009999"/>
              </a:buClr>
              <a:buFont typeface="Wingdings" pitchFamily="2" charset="2"/>
              <a:buChar char="§"/>
            </a:pPr>
            <a:endParaRPr lang="en-GB" sz="2000" dirty="0">
              <a:solidFill>
                <a:schemeClr val="tx1"/>
              </a:solidFill>
            </a:endParaRPr>
          </a:p>
          <a:p>
            <a:pPr marL="342900" indent="-342900" fontAlgn="base">
              <a:lnSpc>
                <a:spcPct val="115000"/>
              </a:lnSpc>
              <a:spcBef>
                <a:spcPct val="0"/>
              </a:spcBef>
              <a:spcAft>
                <a:spcPct val="0"/>
              </a:spcAft>
              <a:buClr>
                <a:srgbClr val="009999"/>
              </a:buClr>
              <a:buFont typeface="Wingdings" pitchFamily="2" charset="2"/>
              <a:buChar char="§"/>
            </a:pPr>
            <a:r>
              <a:rPr lang="en-GB" sz="1600" b="1" dirty="0" smtClean="0">
                <a:solidFill>
                  <a:schemeClr val="tx1"/>
                </a:solidFill>
              </a:rPr>
              <a:t>Understanding and identifying potential fraud risks</a:t>
            </a:r>
          </a:p>
          <a:p>
            <a:pPr marL="342900" indent="-342900" fontAlgn="base">
              <a:lnSpc>
                <a:spcPct val="115000"/>
              </a:lnSpc>
              <a:spcBef>
                <a:spcPct val="0"/>
              </a:spcBef>
              <a:spcAft>
                <a:spcPct val="0"/>
              </a:spcAft>
              <a:buClr>
                <a:srgbClr val="009999"/>
              </a:buClr>
              <a:buFont typeface="Wingdings" pitchFamily="2" charset="2"/>
              <a:buChar char="§"/>
            </a:pPr>
            <a:endParaRPr lang="en-GB" sz="1600" b="1" dirty="0" smtClean="0">
              <a:solidFill>
                <a:schemeClr val="tx1"/>
              </a:solidFill>
            </a:endParaRPr>
          </a:p>
          <a:p>
            <a:pPr marL="342900" indent="-342900" fontAlgn="base">
              <a:lnSpc>
                <a:spcPct val="115000"/>
              </a:lnSpc>
              <a:spcBef>
                <a:spcPct val="0"/>
              </a:spcBef>
              <a:spcAft>
                <a:spcPct val="0"/>
              </a:spcAft>
              <a:buClr>
                <a:srgbClr val="009999"/>
              </a:buClr>
              <a:buFont typeface="Wingdings" pitchFamily="2" charset="2"/>
              <a:buChar char="§"/>
            </a:pPr>
            <a:r>
              <a:rPr lang="en-GB" sz="1600" b="1" dirty="0" smtClean="0">
                <a:solidFill>
                  <a:schemeClr val="tx1"/>
                </a:solidFill>
              </a:rPr>
              <a:t>Obtaining solid and appropriate evidence</a:t>
            </a:r>
          </a:p>
          <a:p>
            <a:pPr marL="342900" indent="-342900" fontAlgn="base">
              <a:lnSpc>
                <a:spcPct val="115000"/>
              </a:lnSpc>
              <a:spcBef>
                <a:spcPct val="0"/>
              </a:spcBef>
              <a:spcAft>
                <a:spcPct val="0"/>
              </a:spcAft>
              <a:buClr>
                <a:srgbClr val="009999"/>
              </a:buClr>
              <a:buFont typeface="Wingdings" pitchFamily="2" charset="2"/>
              <a:buChar char="§"/>
            </a:pPr>
            <a:endParaRPr lang="en-GB" sz="1600" b="1" dirty="0" smtClean="0">
              <a:solidFill>
                <a:schemeClr val="tx1"/>
              </a:solidFill>
            </a:endParaRPr>
          </a:p>
          <a:p>
            <a:pPr marL="342900" indent="-342900" fontAlgn="base">
              <a:lnSpc>
                <a:spcPct val="115000"/>
              </a:lnSpc>
              <a:spcBef>
                <a:spcPct val="0"/>
              </a:spcBef>
              <a:spcAft>
                <a:spcPct val="0"/>
              </a:spcAft>
              <a:buClr>
                <a:srgbClr val="009999"/>
              </a:buClr>
              <a:buFont typeface="Wingdings" pitchFamily="2" charset="2"/>
              <a:buChar char="§"/>
            </a:pPr>
            <a:r>
              <a:rPr lang="en-GB" sz="1600" b="1" dirty="0" smtClean="0">
                <a:solidFill>
                  <a:schemeClr val="tx1"/>
                </a:solidFill>
              </a:rPr>
              <a:t>Responding appropriately if fraud identified during the audit</a:t>
            </a:r>
          </a:p>
          <a:p>
            <a:pPr marL="342900" indent="-342900" fontAlgn="base">
              <a:lnSpc>
                <a:spcPct val="115000"/>
              </a:lnSpc>
              <a:spcBef>
                <a:spcPct val="0"/>
              </a:spcBef>
              <a:spcAft>
                <a:spcPct val="0"/>
              </a:spcAft>
              <a:buClr>
                <a:srgbClr val="009999"/>
              </a:buClr>
              <a:buFont typeface="Wingdings" pitchFamily="2" charset="2"/>
              <a:buChar char="§"/>
            </a:pPr>
            <a:endParaRPr lang="en-GB" sz="1600" b="1" dirty="0">
              <a:solidFill>
                <a:schemeClr val="tx1"/>
              </a:solidFill>
            </a:endParaRPr>
          </a:p>
          <a:p>
            <a:pPr marL="0" indent="0" fontAlgn="base">
              <a:lnSpc>
                <a:spcPct val="115000"/>
              </a:lnSpc>
              <a:spcBef>
                <a:spcPct val="0"/>
              </a:spcBef>
              <a:spcAft>
                <a:spcPct val="0"/>
              </a:spcAft>
              <a:buClr>
                <a:srgbClr val="009999"/>
              </a:buClr>
            </a:pPr>
            <a:r>
              <a:rPr lang="en-GB" sz="1600" dirty="0" smtClean="0">
                <a:solidFill>
                  <a:schemeClr val="tx1"/>
                </a:solidFill>
              </a:rPr>
              <a:t>Evolution of current standard not revolution - builds and amends the existing requirements</a:t>
            </a:r>
            <a:endParaRPr lang="en-GB" sz="1600" dirty="0">
              <a:solidFill>
                <a:schemeClr val="tx1"/>
              </a:solidFill>
            </a:endParaRP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r>
              <a:rPr lang="en-GB" sz="2000" dirty="0" smtClean="0"/>
              <a:t>Revised ISA 240:</a:t>
            </a:r>
            <a:br>
              <a:rPr lang="en-GB" sz="2000" dirty="0" smtClean="0"/>
            </a:br>
            <a:r>
              <a:rPr lang="en-GB" sz="2000" dirty="0" smtClean="0"/>
              <a:t/>
            </a:r>
            <a:br>
              <a:rPr lang="en-GB" sz="2000" dirty="0" smtClean="0"/>
            </a:br>
            <a:r>
              <a:rPr lang="en-GB" sz="1800" dirty="0"/>
              <a:t>The Auditor's Responsibilities </a:t>
            </a:r>
            <a:r>
              <a:rPr lang="en-GB" sz="1800" dirty="0" smtClean="0"/>
              <a:t>Relating to </a:t>
            </a:r>
            <a:r>
              <a:rPr lang="en-GB" sz="1800" dirty="0"/>
              <a:t>Fraud in an Audit of Financial Statements</a:t>
            </a:r>
            <a:endParaRPr lang="en-GB" sz="2400"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58938" y="2814536"/>
            <a:ext cx="2777266" cy="1964987"/>
          </a:xfrm>
          <a:prstGeom prst="rect">
            <a:avLst/>
          </a:prstGeom>
        </p:spPr>
      </p:pic>
    </p:spTree>
    <p:extLst>
      <p:ext uri="{BB962C8B-B14F-4D97-AF65-F5344CB8AC3E}">
        <p14:creationId xmlns:p14="http://schemas.microsoft.com/office/powerpoint/2010/main" val="2061757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r>
              <a:rPr lang="en-GB" sz="2000" dirty="0" smtClean="0"/>
              <a:t>Revised ISA 240:</a:t>
            </a:r>
            <a:br>
              <a:rPr lang="en-GB" sz="2000" dirty="0" smtClean="0"/>
            </a:br>
            <a:r>
              <a:rPr lang="en-GB" sz="2000" dirty="0" smtClean="0"/>
              <a:t/>
            </a:r>
            <a:br>
              <a:rPr lang="en-GB" sz="2000" dirty="0" smtClean="0"/>
            </a:br>
            <a:r>
              <a:rPr lang="en-GB" sz="1800" dirty="0"/>
              <a:t>The Auditor's Responsibilities </a:t>
            </a:r>
            <a:r>
              <a:rPr lang="en-GB" sz="1800" dirty="0" smtClean="0"/>
              <a:t>Relating to </a:t>
            </a:r>
            <a:r>
              <a:rPr lang="en-GB" sz="1800" dirty="0"/>
              <a:t>Fraud in an Audit of Financial Statements</a:t>
            </a:r>
            <a:endParaRPr lang="en-GB" sz="240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9910" y="2695913"/>
            <a:ext cx="3062644" cy="2166026"/>
          </a:xfrm>
          <a:prstGeom prst="rect">
            <a:avLst/>
          </a:prstGeom>
        </p:spPr>
      </p:pic>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554585"/>
            <a:ext cx="5387801" cy="4483694"/>
          </a:xfrm>
        </p:spPr>
        <p:txBody>
          <a:bodyPr numCol="1"/>
          <a:lstStyle/>
          <a:p>
            <a:pPr marL="0" indent="0" fontAlgn="base">
              <a:lnSpc>
                <a:spcPct val="115000"/>
              </a:lnSpc>
              <a:spcBef>
                <a:spcPct val="0"/>
              </a:spcBef>
              <a:spcAft>
                <a:spcPct val="0"/>
              </a:spcAft>
              <a:buClr>
                <a:srgbClr val="009999"/>
              </a:buClr>
            </a:pPr>
            <a:r>
              <a:rPr lang="en-GB" sz="1600" b="1" kern="0" dirty="0" smtClean="0">
                <a:solidFill>
                  <a:srgbClr val="000000"/>
                </a:solidFill>
                <a:latin typeface="+mn-lt"/>
              </a:rPr>
              <a:t>Where does the new standard affect our work?</a:t>
            </a:r>
          </a:p>
          <a:p>
            <a:pPr marL="0" indent="0" fontAlgn="base">
              <a:lnSpc>
                <a:spcPct val="115000"/>
              </a:lnSpc>
              <a:spcBef>
                <a:spcPct val="0"/>
              </a:spcBef>
              <a:spcAft>
                <a:spcPct val="0"/>
              </a:spcAft>
              <a:buClr>
                <a:srgbClr val="009999"/>
              </a:buClr>
            </a:pPr>
            <a:endParaRPr lang="en-GB" sz="1600" b="1"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More discussion on fraud not just with management but with Directors / Trustees. Asking how you identify fraud in your charity? How comfortable are you with the current systems and controls? What is the history – any frauds in the past and how did you react?</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More careful evaluation of audit evidence including use of specialists to evaluate complex areas where required</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Tailoring our audit report to tell you what work we did on identifying and assessing fraud or irregularities in your charity</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Enhancing our communication of issues and ensuring that management and  Directors / Trustees are included in discussions</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Requirement to ‘stand back’ at conclusion of the audit and assess  risks, our procedures, and our audit evidence to conclude on whether financial statements are materially misstated due to fraud</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More documentation, more evidence required in some cases</a:t>
            </a: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spTree>
    <p:extLst>
      <p:ext uri="{BB962C8B-B14F-4D97-AF65-F5344CB8AC3E}">
        <p14:creationId xmlns:p14="http://schemas.microsoft.com/office/powerpoint/2010/main" val="1615480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r>
              <a:rPr lang="en-GB" sz="2000" dirty="0" smtClean="0"/>
              <a:t>Revised ISA 240:</a:t>
            </a:r>
            <a:br>
              <a:rPr lang="en-GB" sz="2000" dirty="0" smtClean="0"/>
            </a:br>
            <a:r>
              <a:rPr lang="en-GB" sz="2000" dirty="0" smtClean="0"/>
              <a:t/>
            </a:r>
            <a:br>
              <a:rPr lang="en-GB" sz="2000" dirty="0" smtClean="0"/>
            </a:br>
            <a:r>
              <a:rPr lang="en-GB" sz="1800" dirty="0"/>
              <a:t>The Auditor's Responsibilities </a:t>
            </a:r>
            <a:r>
              <a:rPr lang="en-GB" sz="1800" dirty="0" smtClean="0"/>
              <a:t>Relating to </a:t>
            </a:r>
            <a:r>
              <a:rPr lang="en-GB" sz="1800" dirty="0"/>
              <a:t>Fraud in an Audit of Financial Statements</a:t>
            </a:r>
            <a:endParaRPr lang="en-GB" sz="2400" dirty="0"/>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199350"/>
            <a:ext cx="5387801" cy="4483694"/>
          </a:xfrm>
        </p:spPr>
        <p:txBody>
          <a:bodyPr numCol="1"/>
          <a:lstStyle/>
          <a:p>
            <a:pPr marL="0" indent="0" fontAlgn="base">
              <a:lnSpc>
                <a:spcPct val="115000"/>
              </a:lnSpc>
              <a:spcBef>
                <a:spcPct val="0"/>
              </a:spcBef>
              <a:spcAft>
                <a:spcPct val="0"/>
              </a:spcAft>
              <a:buClr>
                <a:srgbClr val="009999"/>
              </a:buClr>
            </a:pPr>
            <a:r>
              <a:rPr lang="en-GB" sz="1600" b="1" kern="0" dirty="0" smtClean="0">
                <a:solidFill>
                  <a:srgbClr val="000000"/>
                </a:solidFill>
                <a:latin typeface="+mn-lt"/>
              </a:rPr>
              <a:t>Key takeaways – things you will be asked:</a:t>
            </a:r>
          </a:p>
          <a:p>
            <a:pPr marL="0" indent="0" fontAlgn="base">
              <a:lnSpc>
                <a:spcPct val="115000"/>
              </a:lnSpc>
              <a:spcBef>
                <a:spcPct val="0"/>
              </a:spcBef>
              <a:spcAft>
                <a:spcPct val="0"/>
              </a:spcAft>
              <a:buClr>
                <a:srgbClr val="009999"/>
              </a:buClr>
            </a:pPr>
            <a:endParaRPr lang="en-GB" sz="1600" b="1" kern="0" dirty="0">
              <a:solidFill>
                <a:srgbClr val="000000"/>
              </a:solidFill>
              <a:latin typeface="+mn-lt"/>
            </a:endParaRPr>
          </a:p>
          <a:p>
            <a:pPr marL="171450" indent="-171450">
              <a:buFont typeface="Arial" panose="020B0604020202020204" pitchFamily="34" charset="0"/>
              <a:buChar char="•"/>
            </a:pPr>
            <a:r>
              <a:rPr lang="en-GB" sz="1400" dirty="0" smtClean="0">
                <a:latin typeface="+mn-lt"/>
              </a:rPr>
              <a:t>Do you have appropriate evidence to support complex estimates or balances in your accounts? Pensions, investments, buildings</a:t>
            </a:r>
            <a:endParaRPr lang="en-GB" sz="1400" dirty="0">
              <a:latin typeface="+mn-lt"/>
            </a:endParaRPr>
          </a:p>
          <a:p>
            <a:pPr marL="171450" indent="-171450">
              <a:buFont typeface="Arial" panose="020B0604020202020204" pitchFamily="34" charset="0"/>
              <a:buChar char="•"/>
            </a:pPr>
            <a:endParaRPr lang="en-GB" sz="1400" dirty="0">
              <a:latin typeface="+mn-lt"/>
            </a:endParaRPr>
          </a:p>
          <a:p>
            <a:pPr marL="171450" indent="-171450">
              <a:buFont typeface="Arial" panose="020B0604020202020204" pitchFamily="34" charset="0"/>
              <a:buChar char="•"/>
            </a:pPr>
            <a:r>
              <a:rPr lang="en-GB" sz="1400" dirty="0" smtClean="0">
                <a:latin typeface="+mn-lt"/>
              </a:rPr>
              <a:t>Does your charity address </a:t>
            </a:r>
            <a:r>
              <a:rPr lang="en-GB" sz="1400" dirty="0">
                <a:latin typeface="+mn-lt"/>
              </a:rPr>
              <a:t>incentives to manage earnings or KPIs to deceive users of the </a:t>
            </a:r>
            <a:r>
              <a:rPr lang="en-GB" sz="1400" dirty="0" smtClean="0">
                <a:latin typeface="+mn-lt"/>
              </a:rPr>
              <a:t>financial statements</a:t>
            </a:r>
            <a:r>
              <a:rPr lang="en-GB" sz="1400" dirty="0">
                <a:latin typeface="+mn-lt"/>
              </a:rPr>
              <a:t>?</a:t>
            </a:r>
          </a:p>
          <a:p>
            <a:pPr marL="171450" indent="-171450">
              <a:buFont typeface="Arial" panose="020B0604020202020204" pitchFamily="34" charset="0"/>
              <a:buChar char="•"/>
            </a:pPr>
            <a:endParaRPr lang="en-GB" sz="1400" dirty="0">
              <a:latin typeface="+mn-lt"/>
            </a:endParaRPr>
          </a:p>
          <a:p>
            <a:pPr marL="171450" indent="-171450">
              <a:buFont typeface="Arial" panose="020B0604020202020204" pitchFamily="34" charset="0"/>
              <a:buChar char="•"/>
            </a:pPr>
            <a:r>
              <a:rPr lang="en-GB" sz="1400" dirty="0" smtClean="0">
                <a:latin typeface="+mn-lt"/>
              </a:rPr>
              <a:t>Have you got </a:t>
            </a:r>
            <a:r>
              <a:rPr lang="en-GB" sz="1400" dirty="0">
                <a:latin typeface="+mn-lt"/>
              </a:rPr>
              <a:t>economic, industry or operating conditions that give rise to </a:t>
            </a:r>
            <a:r>
              <a:rPr lang="en-GB" sz="1400" dirty="0" smtClean="0">
                <a:latin typeface="+mn-lt"/>
              </a:rPr>
              <a:t>particular risks</a:t>
            </a:r>
            <a:r>
              <a:rPr lang="en-GB" sz="1400" dirty="0">
                <a:latin typeface="+mn-lt"/>
              </a:rPr>
              <a:t>, and any frauds in </a:t>
            </a:r>
            <a:r>
              <a:rPr lang="en-GB" sz="1400" dirty="0" smtClean="0">
                <a:latin typeface="+mn-lt"/>
              </a:rPr>
              <a:t>the past?</a:t>
            </a:r>
            <a:endParaRPr lang="en-GB" sz="1400" dirty="0">
              <a:latin typeface="+mn-lt"/>
            </a:endParaRPr>
          </a:p>
          <a:p>
            <a:pPr marL="171450" indent="-171450">
              <a:buFont typeface="Arial" panose="020B0604020202020204" pitchFamily="34" charset="0"/>
              <a:buChar char="•"/>
            </a:pPr>
            <a:endParaRPr lang="en-GB" sz="1400" dirty="0">
              <a:latin typeface="+mn-lt"/>
            </a:endParaRPr>
          </a:p>
          <a:p>
            <a:pPr marL="171450" indent="-171450">
              <a:buFont typeface="Arial" panose="020B0604020202020204" pitchFamily="34" charset="0"/>
              <a:buChar char="•"/>
            </a:pPr>
            <a:r>
              <a:rPr lang="en-GB" sz="1400" dirty="0" smtClean="0">
                <a:latin typeface="+mn-lt"/>
              </a:rPr>
              <a:t>Have you considered </a:t>
            </a:r>
            <a:r>
              <a:rPr lang="en-GB" sz="1400" dirty="0">
                <a:latin typeface="+mn-lt"/>
              </a:rPr>
              <a:t>the extent of segregation of duties and whether this could be </a:t>
            </a:r>
            <a:r>
              <a:rPr lang="en-GB" sz="1400" dirty="0" smtClean="0">
                <a:latin typeface="+mn-lt"/>
              </a:rPr>
              <a:t>overridden?</a:t>
            </a:r>
            <a:endParaRPr lang="en-GB" sz="1400" dirty="0">
              <a:latin typeface="+mn-lt"/>
            </a:endParaRPr>
          </a:p>
          <a:p>
            <a:pPr marL="171450" indent="-171450">
              <a:buFont typeface="Arial" panose="020B0604020202020204" pitchFamily="34" charset="0"/>
              <a:buChar char="•"/>
            </a:pPr>
            <a:endParaRPr lang="en-GB" sz="1400" dirty="0">
              <a:latin typeface="+mn-lt"/>
            </a:endParaRPr>
          </a:p>
          <a:p>
            <a:pPr marL="171450" indent="-171450">
              <a:buFont typeface="Arial" panose="020B0604020202020204" pitchFamily="34" charset="0"/>
              <a:buChar char="•"/>
            </a:pPr>
            <a:r>
              <a:rPr lang="en-GB" sz="1400" dirty="0" smtClean="0">
                <a:latin typeface="+mn-lt"/>
              </a:rPr>
              <a:t>Have you considered </a:t>
            </a:r>
            <a:r>
              <a:rPr lang="en-GB" sz="1400" dirty="0">
                <a:latin typeface="+mn-lt"/>
              </a:rPr>
              <a:t>how </a:t>
            </a:r>
            <a:r>
              <a:rPr lang="en-GB" sz="1400" dirty="0" smtClean="0">
                <a:latin typeface="+mn-lt"/>
              </a:rPr>
              <a:t>Directors / Trustees </a:t>
            </a:r>
            <a:r>
              <a:rPr lang="en-GB" sz="1400" dirty="0">
                <a:latin typeface="+mn-lt"/>
              </a:rPr>
              <a:t>and management promote a </a:t>
            </a:r>
            <a:r>
              <a:rPr lang="en-GB" sz="1400" dirty="0" smtClean="0">
                <a:latin typeface="+mn-lt"/>
              </a:rPr>
              <a:t>culture of </a:t>
            </a:r>
            <a:r>
              <a:rPr lang="en-GB" sz="1400" dirty="0">
                <a:latin typeface="+mn-lt"/>
              </a:rPr>
              <a:t>honesty and </a:t>
            </a:r>
            <a:r>
              <a:rPr lang="en-GB" sz="1400" dirty="0" smtClean="0">
                <a:latin typeface="+mn-lt"/>
              </a:rPr>
              <a:t>integrity</a:t>
            </a:r>
            <a:r>
              <a:rPr lang="en-GB" sz="1400" dirty="0">
                <a:latin typeface="+mn-lt"/>
              </a:rPr>
              <a:t> </a:t>
            </a:r>
            <a:r>
              <a:rPr lang="en-GB" sz="1400" dirty="0" smtClean="0">
                <a:latin typeface="+mn-lt"/>
              </a:rPr>
              <a:t>– does your charity have a whistle blowing policy?</a:t>
            </a:r>
          </a:p>
          <a:p>
            <a:pPr marL="0" indent="0"/>
            <a:endParaRPr lang="en-GB" sz="1400" dirty="0">
              <a:latin typeface="+mn-lt"/>
            </a:endParaRPr>
          </a:p>
          <a:p>
            <a:pPr marL="171450" indent="-171450">
              <a:buFont typeface="Arial" panose="020B0604020202020204" pitchFamily="34" charset="0"/>
              <a:buChar char="•"/>
            </a:pPr>
            <a:r>
              <a:rPr lang="en-GB" sz="1400" dirty="0" smtClean="0">
                <a:latin typeface="+mn-lt"/>
              </a:rPr>
              <a:t>Have you got adequate knowledge </a:t>
            </a:r>
            <a:r>
              <a:rPr lang="en-GB" sz="1400" dirty="0">
                <a:latin typeface="+mn-lt"/>
              </a:rPr>
              <a:t>of employees’ </a:t>
            </a:r>
            <a:r>
              <a:rPr lang="en-GB" sz="1400" dirty="0" smtClean="0">
                <a:latin typeface="+mn-lt"/>
              </a:rPr>
              <a:t>competence, training </a:t>
            </a:r>
            <a:r>
              <a:rPr lang="en-GB" sz="1400" dirty="0">
                <a:latin typeface="+mn-lt"/>
              </a:rPr>
              <a:t>and </a:t>
            </a:r>
            <a:r>
              <a:rPr lang="en-GB" sz="1400" dirty="0" smtClean="0">
                <a:latin typeface="+mn-lt"/>
              </a:rPr>
              <a:t>attitudes?</a:t>
            </a: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3074" y="3125822"/>
            <a:ext cx="2466621" cy="1744494"/>
          </a:xfrm>
          <a:prstGeom prst="rect">
            <a:avLst/>
          </a:prstGeom>
        </p:spPr>
      </p:pic>
    </p:spTree>
    <p:extLst>
      <p:ext uri="{BB962C8B-B14F-4D97-AF65-F5344CB8AC3E}">
        <p14:creationId xmlns:p14="http://schemas.microsoft.com/office/powerpoint/2010/main" val="2995105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454066"/>
            <a:ext cx="2759480" cy="346503"/>
          </a:xfrm>
        </p:spPr>
        <p:txBody>
          <a:bodyPr/>
          <a:lstStyle/>
          <a:p>
            <a:r>
              <a:rPr lang="en-GB" sz="2000" dirty="0" smtClean="0"/>
              <a:t>Audit of FRS102 asset/liability  of Defined </a:t>
            </a:r>
            <a:r>
              <a:rPr lang="en-GB" sz="2000" dirty="0"/>
              <a:t>B</a:t>
            </a:r>
            <a:r>
              <a:rPr lang="en-GB" sz="2000" dirty="0" smtClean="0"/>
              <a:t>enefit Pension Schemes:</a:t>
            </a:r>
            <a:br>
              <a:rPr lang="en-GB" sz="2000" dirty="0" smtClean="0"/>
            </a:br>
            <a:r>
              <a:rPr lang="en-GB" sz="2000" dirty="0" smtClean="0"/>
              <a:t/>
            </a:r>
            <a:br>
              <a:rPr lang="en-GB" sz="2000" dirty="0" smtClean="0"/>
            </a:br>
            <a:r>
              <a:rPr lang="en-GB" sz="1800" dirty="0" smtClean="0"/>
              <a:t>Requirement to obtain better and more detailed evidence</a:t>
            </a:r>
            <a:endParaRPr lang="en-GB" sz="2400" dirty="0"/>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0" y="454066"/>
            <a:ext cx="5387801" cy="4483694"/>
          </a:xfrm>
        </p:spPr>
        <p:txBody>
          <a:bodyPr numCol="1"/>
          <a:lstStyle/>
          <a:p>
            <a:pPr marL="0" indent="0" fontAlgn="base">
              <a:lnSpc>
                <a:spcPct val="115000"/>
              </a:lnSpc>
              <a:spcBef>
                <a:spcPct val="0"/>
              </a:spcBef>
              <a:spcAft>
                <a:spcPct val="0"/>
              </a:spcAft>
              <a:buClr>
                <a:srgbClr val="009999"/>
              </a:buClr>
            </a:pPr>
            <a:r>
              <a:rPr lang="en-GB" sz="1400" kern="0" dirty="0" smtClean="0">
                <a:solidFill>
                  <a:srgbClr val="000000"/>
                </a:solidFill>
                <a:latin typeface="+mn-lt"/>
              </a:rPr>
              <a:t>In its recent monitoring reports, ICAEW has drawn attention to audit of defined benefit pension schemes and how auditors obtain sufficient and appropriate evidence. Key areas include:</a:t>
            </a: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Your auditor needs direct access to communicate at an early stage with your actuaries or custodians of </a:t>
            </a:r>
            <a:r>
              <a:rPr lang="en-GB" sz="1400" kern="0" dirty="0">
                <a:solidFill>
                  <a:srgbClr val="000000"/>
                </a:solidFill>
                <a:latin typeface="+mn-lt"/>
              </a:rPr>
              <a:t>s</a:t>
            </a:r>
            <a:r>
              <a:rPr lang="en-GB" sz="1400" kern="0" dirty="0" smtClean="0">
                <a:solidFill>
                  <a:srgbClr val="000000"/>
                </a:solidFill>
                <a:latin typeface="+mn-lt"/>
              </a:rPr>
              <a:t>cheme</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More evidence </a:t>
            </a:r>
            <a:r>
              <a:rPr lang="en-GB" sz="1400" kern="0" dirty="0">
                <a:solidFill>
                  <a:srgbClr val="000000"/>
                </a:solidFill>
                <a:latin typeface="+mn-lt"/>
              </a:rPr>
              <a:t>n</a:t>
            </a:r>
            <a:r>
              <a:rPr lang="en-GB" sz="1400" kern="0" dirty="0" smtClean="0">
                <a:solidFill>
                  <a:srgbClr val="000000"/>
                </a:solidFill>
                <a:latin typeface="+mn-lt"/>
              </a:rPr>
              <a:t>eeded around the underlying assets of scheme and evidence of their existence</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More evidence needed around asset allocation and how your actuary calculated balance on your scheme</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More evidence about make-up of your employees, such as salary, age and gender profile in order to check accuracy against those used in scheme valuation</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Need to question assumptions and rates used directly with the actuary</a:t>
            </a: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r>
              <a:rPr lang="en-GB" sz="1400" kern="0" dirty="0" smtClean="0">
                <a:solidFill>
                  <a:srgbClr val="000000"/>
                </a:solidFill>
                <a:latin typeface="+mn-lt"/>
              </a:rPr>
              <a:t>Overall more complex and time consuming so early access to actuaries is crucial</a:t>
            </a: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3074" y="2950723"/>
            <a:ext cx="2514393" cy="1778281"/>
          </a:xfrm>
          <a:prstGeom prst="rect">
            <a:avLst/>
          </a:prstGeom>
        </p:spPr>
      </p:pic>
    </p:spTree>
    <p:extLst>
      <p:ext uri="{BB962C8B-B14F-4D97-AF65-F5344CB8AC3E}">
        <p14:creationId xmlns:p14="http://schemas.microsoft.com/office/powerpoint/2010/main" val="1266029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6806" y="2277160"/>
            <a:ext cx="2688993" cy="1859578"/>
          </a:xfrm>
        </p:spPr>
        <p:txBody>
          <a:bodyPr/>
          <a:lstStyle/>
          <a:p>
            <a:r>
              <a:rPr lang="en-GB" b="1" dirty="0" smtClean="0"/>
              <a:t>Next Charities SORP</a:t>
            </a:r>
          </a:p>
          <a:p>
            <a:endParaRPr lang="en-GB" dirty="0" smtClean="0"/>
          </a:p>
          <a:p>
            <a:r>
              <a:rPr lang="en-GB" dirty="0" smtClean="0"/>
              <a:t>Expected in 2024 </a:t>
            </a:r>
          </a:p>
          <a:p>
            <a:endParaRPr lang="en-GB" dirty="0" smtClean="0"/>
          </a:p>
          <a:p>
            <a:r>
              <a:rPr lang="en-GB" dirty="0" smtClean="0"/>
              <a:t>For periods beginning on or after 1 January 2025</a:t>
            </a:r>
          </a:p>
        </p:txBody>
      </p:sp>
    </p:spTree>
    <p:extLst>
      <p:ext uri="{BB962C8B-B14F-4D97-AF65-F5344CB8AC3E}">
        <p14:creationId xmlns:p14="http://schemas.microsoft.com/office/powerpoint/2010/main" val="71396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sz="2000" dirty="0" smtClean="0"/>
              <a:t>SORP Making Process</a:t>
            </a:r>
            <a:endParaRPr lang="en-GB" sz="2000"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787" y="575761"/>
            <a:ext cx="5222763" cy="3804819"/>
          </a:xfrm>
          <a:prstGeom prst="rect">
            <a:avLst/>
          </a:prstGeom>
        </p:spPr>
      </p:pic>
      <p:sp>
        <p:nvSpPr>
          <p:cNvPr id="3" name="Rectangle 2"/>
          <p:cNvSpPr/>
          <p:nvPr/>
        </p:nvSpPr>
        <p:spPr>
          <a:xfrm>
            <a:off x="641781" y="1744445"/>
            <a:ext cx="2509838" cy="1200329"/>
          </a:xfrm>
          <a:prstGeom prst="rect">
            <a:avLst/>
          </a:prstGeom>
        </p:spPr>
        <p:txBody>
          <a:bodyPr wrap="square">
            <a:spAutoFit/>
          </a:bodyPr>
          <a:lstStyle/>
          <a:p>
            <a:pPr marL="3175" lvl="0" indent="-3175">
              <a:lnSpc>
                <a:spcPct val="90000"/>
              </a:lnSpc>
            </a:pPr>
            <a:r>
              <a:rPr lang="en-GB" sz="2000" b="1" dirty="0">
                <a:solidFill>
                  <a:srgbClr val="FFFFFF"/>
                </a:solidFill>
                <a:latin typeface="Calibri Light" panose="020F0302020204030204" pitchFamily="34" charset="0"/>
                <a:cs typeface="Calibri Light" panose="020F0302020204030204" pitchFamily="34" charset="0"/>
              </a:rPr>
              <a:t>Engage stakeholders </a:t>
            </a:r>
            <a:r>
              <a:rPr lang="en-GB" sz="2000" dirty="0">
                <a:solidFill>
                  <a:srgbClr val="FFFFFF"/>
                </a:solidFill>
                <a:latin typeface="Calibri Light" panose="020F0302020204030204" pitchFamily="34" charset="0"/>
                <a:cs typeface="Calibri Light" panose="020F0302020204030204" pitchFamily="34" charset="0"/>
              </a:rPr>
              <a:t>more effectively and act more quickly on feedback</a:t>
            </a:r>
          </a:p>
        </p:txBody>
      </p:sp>
    </p:spTree>
    <p:extLst>
      <p:ext uri="{BB962C8B-B14F-4D97-AF65-F5344CB8AC3E}">
        <p14:creationId xmlns:p14="http://schemas.microsoft.com/office/powerpoint/2010/main" val="970109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819649" y="424494"/>
            <a:ext cx="4086226" cy="4341275"/>
          </a:xfrm>
        </p:spPr>
        <p:txBody>
          <a:bodyPr/>
          <a:lstStyle/>
          <a:p>
            <a:pPr marL="0" lvl="0" indent="0">
              <a:spcAft>
                <a:spcPts val="200"/>
              </a:spcAft>
            </a:pPr>
            <a:r>
              <a:rPr lang="en-GB" sz="1600" dirty="0" smtClean="0">
                <a:solidFill>
                  <a:srgbClr val="000000"/>
                </a:solidFill>
              </a:rPr>
              <a:t>Asked to review several areas</a:t>
            </a:r>
          </a:p>
          <a:p>
            <a:pPr marL="285750" lvl="0" indent="-285750">
              <a:spcAft>
                <a:spcPts val="200"/>
              </a:spcAft>
              <a:buFont typeface="Arial" panose="020B0604020202020204" pitchFamily="34" charset="0"/>
              <a:buChar char="•"/>
            </a:pPr>
            <a:r>
              <a:rPr lang="en-GB" sz="1600" dirty="0">
                <a:solidFill>
                  <a:srgbClr val="000000"/>
                </a:solidFill>
              </a:rPr>
              <a:t>summary financial information/key facts page</a:t>
            </a:r>
          </a:p>
          <a:p>
            <a:pPr marL="285750" lvl="0" indent="-285750">
              <a:spcAft>
                <a:spcPts val="200"/>
              </a:spcAft>
              <a:buFont typeface="Arial" panose="020B0604020202020204" pitchFamily="34" charset="0"/>
              <a:buChar char="•"/>
            </a:pPr>
            <a:r>
              <a:rPr lang="en-GB" sz="1600" b="1" dirty="0" smtClean="0">
                <a:solidFill>
                  <a:srgbClr val="39AA95"/>
                </a:solidFill>
              </a:rPr>
              <a:t>reserves</a:t>
            </a:r>
            <a:endParaRPr lang="en-GB" sz="1600" b="1" dirty="0">
              <a:solidFill>
                <a:srgbClr val="39AA95"/>
              </a:solidFill>
            </a:endParaRPr>
          </a:p>
          <a:p>
            <a:pPr marL="285750" lvl="0" indent="-285750">
              <a:spcAft>
                <a:spcPts val="200"/>
              </a:spcAft>
              <a:buFont typeface="Arial" panose="020B0604020202020204" pitchFamily="34" charset="0"/>
              <a:buChar char="•"/>
            </a:pPr>
            <a:r>
              <a:rPr lang="en-GB" sz="1600" b="1" dirty="0" smtClean="0">
                <a:solidFill>
                  <a:srgbClr val="39AA95"/>
                </a:solidFill>
              </a:rPr>
              <a:t>impact </a:t>
            </a:r>
            <a:r>
              <a:rPr lang="en-GB" sz="1600" b="1" dirty="0">
                <a:solidFill>
                  <a:srgbClr val="39AA95"/>
                </a:solidFill>
              </a:rPr>
              <a:t>reporting</a:t>
            </a:r>
          </a:p>
          <a:p>
            <a:pPr marL="285750" lvl="0" indent="-285750">
              <a:spcAft>
                <a:spcPts val="200"/>
              </a:spcAft>
              <a:buFont typeface="Arial" panose="020B0604020202020204" pitchFamily="34" charset="0"/>
              <a:buChar char="•"/>
            </a:pPr>
            <a:r>
              <a:rPr lang="en-GB" sz="1600" b="1" dirty="0" smtClean="0">
                <a:solidFill>
                  <a:srgbClr val="39AA95"/>
                </a:solidFill>
              </a:rPr>
              <a:t>support </a:t>
            </a:r>
            <a:r>
              <a:rPr lang="en-GB" sz="1600" b="1" dirty="0">
                <a:solidFill>
                  <a:srgbClr val="39AA95"/>
                </a:solidFill>
              </a:rPr>
              <a:t>costs</a:t>
            </a:r>
          </a:p>
          <a:p>
            <a:pPr marL="285750" lvl="0" indent="-285750">
              <a:spcAft>
                <a:spcPts val="200"/>
              </a:spcAft>
              <a:buFont typeface="Arial" panose="020B0604020202020204" pitchFamily="34" charset="0"/>
              <a:buChar char="•"/>
            </a:pPr>
            <a:r>
              <a:rPr lang="en-GB" sz="1600" dirty="0" smtClean="0">
                <a:solidFill>
                  <a:srgbClr val="000000"/>
                </a:solidFill>
              </a:rPr>
              <a:t>presentation </a:t>
            </a:r>
            <a:r>
              <a:rPr lang="en-GB" sz="1600" dirty="0">
                <a:solidFill>
                  <a:srgbClr val="000000"/>
                </a:solidFill>
              </a:rPr>
              <a:t>of </a:t>
            </a:r>
            <a:r>
              <a:rPr lang="en-GB" sz="1600" dirty="0" smtClean="0">
                <a:solidFill>
                  <a:srgbClr val="000000"/>
                </a:solidFill>
              </a:rPr>
              <a:t>SOFA – start with expenditure</a:t>
            </a:r>
            <a:endParaRPr lang="en-GB" sz="1600" dirty="0">
              <a:solidFill>
                <a:srgbClr val="000000"/>
              </a:solidFill>
            </a:endParaRPr>
          </a:p>
          <a:p>
            <a:pPr marL="285750" lvl="0" indent="-285750">
              <a:spcAft>
                <a:spcPts val="200"/>
              </a:spcAft>
              <a:buFont typeface="Arial" panose="020B0604020202020204" pitchFamily="34" charset="0"/>
              <a:buChar char="•"/>
            </a:pPr>
            <a:r>
              <a:rPr lang="en-GB" sz="1600" dirty="0" smtClean="0">
                <a:solidFill>
                  <a:srgbClr val="000000"/>
                </a:solidFill>
              </a:rPr>
              <a:t>removal </a:t>
            </a:r>
            <a:r>
              <a:rPr lang="en-GB" sz="1600" dirty="0">
                <a:solidFill>
                  <a:srgbClr val="000000"/>
                </a:solidFill>
              </a:rPr>
              <a:t>of the use of comparison information</a:t>
            </a:r>
          </a:p>
          <a:p>
            <a:pPr marL="285750" lvl="0" indent="-285750">
              <a:spcAft>
                <a:spcPts val="200"/>
              </a:spcAft>
              <a:buFont typeface="Arial" panose="020B0604020202020204" pitchFamily="34" charset="0"/>
              <a:buChar char="•"/>
            </a:pPr>
            <a:r>
              <a:rPr lang="en-GB" sz="1600" dirty="0" smtClean="0">
                <a:solidFill>
                  <a:srgbClr val="000000"/>
                </a:solidFill>
              </a:rPr>
              <a:t>permit </a:t>
            </a:r>
            <a:r>
              <a:rPr lang="en-GB" sz="1600" dirty="0">
                <a:solidFill>
                  <a:srgbClr val="000000"/>
                </a:solidFill>
              </a:rPr>
              <a:t>charities to use </a:t>
            </a:r>
            <a:r>
              <a:rPr lang="en-GB" sz="1600" b="1" dirty="0" smtClean="0">
                <a:solidFill>
                  <a:srgbClr val="39AA95"/>
                </a:solidFill>
              </a:rPr>
              <a:t>accrual </a:t>
            </a:r>
            <a:r>
              <a:rPr lang="en-GB" sz="1600" b="1" dirty="0">
                <a:solidFill>
                  <a:srgbClr val="39AA95"/>
                </a:solidFill>
              </a:rPr>
              <a:t>basis of accounting for </a:t>
            </a:r>
            <a:r>
              <a:rPr lang="en-GB" sz="1600" b="1" dirty="0" smtClean="0">
                <a:solidFill>
                  <a:srgbClr val="39AA95"/>
                </a:solidFill>
              </a:rPr>
              <a:t>grants</a:t>
            </a:r>
          </a:p>
          <a:p>
            <a:pPr marL="285750" lvl="0" indent="-285750">
              <a:spcAft>
                <a:spcPts val="200"/>
              </a:spcAft>
              <a:buFont typeface="Arial" panose="020B0604020202020204" pitchFamily="34" charset="0"/>
              <a:buChar char="•"/>
            </a:pPr>
            <a:r>
              <a:rPr lang="en-GB" sz="1600" dirty="0" smtClean="0">
                <a:solidFill>
                  <a:schemeClr val="tx1"/>
                </a:solidFill>
              </a:rPr>
              <a:t>tiered reporting</a:t>
            </a:r>
          </a:p>
          <a:p>
            <a:pPr marL="285750" lvl="0" indent="-285750">
              <a:spcAft>
                <a:spcPts val="200"/>
              </a:spcAft>
              <a:buFont typeface="Arial" panose="020B0604020202020204" pitchFamily="34" charset="0"/>
              <a:buChar char="•"/>
            </a:pPr>
            <a:r>
              <a:rPr lang="en-GB" sz="1600" dirty="0">
                <a:solidFill>
                  <a:srgbClr val="000000"/>
                </a:solidFill>
              </a:rPr>
              <a:t>sustainability reporting</a:t>
            </a:r>
          </a:p>
          <a:p>
            <a:pPr marL="285750" lvl="0" indent="-285750">
              <a:spcAft>
                <a:spcPts val="200"/>
              </a:spcAft>
              <a:buFont typeface="Arial" panose="020B0604020202020204" pitchFamily="34" charset="0"/>
              <a:buChar char="•"/>
            </a:pPr>
            <a:r>
              <a:rPr lang="en-GB" sz="1600" dirty="0" smtClean="0">
                <a:solidFill>
                  <a:srgbClr val="000000"/>
                </a:solidFill>
              </a:rPr>
              <a:t>financial </a:t>
            </a:r>
            <a:r>
              <a:rPr lang="en-GB" sz="1600" dirty="0">
                <a:solidFill>
                  <a:srgbClr val="000000"/>
                </a:solidFill>
              </a:rPr>
              <a:t>notes</a:t>
            </a:r>
          </a:p>
          <a:p>
            <a:pPr marL="285750" lvl="0" indent="-285750">
              <a:spcAft>
                <a:spcPts val="200"/>
              </a:spcAft>
              <a:buFont typeface="Arial" panose="020B0604020202020204" pitchFamily="34" charset="0"/>
              <a:buChar char="•"/>
            </a:pPr>
            <a:r>
              <a:rPr lang="en-GB" sz="1600" dirty="0" smtClean="0">
                <a:solidFill>
                  <a:schemeClr val="tx1"/>
                </a:solidFill>
              </a:rPr>
              <a:t>income </a:t>
            </a:r>
            <a:r>
              <a:rPr lang="en-GB" sz="1600" dirty="0">
                <a:solidFill>
                  <a:schemeClr val="tx1"/>
                </a:solidFill>
              </a:rPr>
              <a:t>recognition</a:t>
            </a:r>
          </a:p>
          <a:p>
            <a:pPr marL="285750" lvl="0" indent="-285750">
              <a:spcAft>
                <a:spcPts val="200"/>
              </a:spcAft>
              <a:buFont typeface="Arial" panose="020B0604020202020204" pitchFamily="34" charset="0"/>
              <a:buChar char="•"/>
            </a:pPr>
            <a:r>
              <a:rPr lang="en-GB" sz="1600" dirty="0" smtClean="0">
                <a:solidFill>
                  <a:srgbClr val="000000"/>
                </a:solidFill>
              </a:rPr>
              <a:t>legacies</a:t>
            </a:r>
            <a:endParaRPr lang="en-GB" sz="1600" dirty="0">
              <a:solidFill>
                <a:srgbClr val="000000"/>
              </a:solidFill>
            </a:endParaRPr>
          </a:p>
          <a:p>
            <a:pPr marL="285750" lvl="0" indent="-285750">
              <a:spcAft>
                <a:spcPts val="200"/>
              </a:spcAft>
              <a:buFont typeface="Arial" panose="020B0604020202020204" pitchFamily="34" charset="0"/>
              <a:buChar char="•"/>
            </a:pPr>
            <a:r>
              <a:rPr lang="en-GB" sz="1600" dirty="0" smtClean="0">
                <a:solidFill>
                  <a:schemeClr val="tx1"/>
                </a:solidFill>
              </a:rPr>
              <a:t>donated </a:t>
            </a:r>
            <a:r>
              <a:rPr lang="en-GB" sz="1600" dirty="0">
                <a:solidFill>
                  <a:schemeClr val="tx1"/>
                </a:solidFill>
              </a:rPr>
              <a:t>goods and services</a:t>
            </a:r>
          </a:p>
          <a:p>
            <a:pPr marL="285750" lvl="0" indent="-285750">
              <a:spcAft>
                <a:spcPts val="200"/>
              </a:spcAft>
              <a:buFont typeface="Arial" panose="020B0604020202020204" pitchFamily="34" charset="0"/>
              <a:buChar char="•"/>
            </a:pPr>
            <a:r>
              <a:rPr lang="en-GB" sz="1600" dirty="0" smtClean="0">
                <a:solidFill>
                  <a:srgbClr val="000000"/>
                </a:solidFill>
              </a:rPr>
              <a:t>expenditure </a:t>
            </a:r>
            <a:r>
              <a:rPr lang="en-GB" sz="1600" dirty="0">
                <a:solidFill>
                  <a:srgbClr val="000000"/>
                </a:solidFill>
              </a:rPr>
              <a:t>classification</a:t>
            </a:r>
          </a:p>
          <a:p>
            <a:pPr marL="285750" lvl="0" indent="-285750">
              <a:spcAft>
                <a:spcPts val="200"/>
              </a:spcAft>
              <a:buFont typeface="Arial" panose="020B0604020202020204" pitchFamily="34" charset="0"/>
              <a:buChar char="•"/>
            </a:pPr>
            <a:r>
              <a:rPr lang="en-GB" sz="1600" dirty="0" smtClean="0">
                <a:solidFill>
                  <a:srgbClr val="000000"/>
                </a:solidFill>
              </a:rPr>
              <a:t>funds note</a:t>
            </a:r>
          </a:p>
          <a:p>
            <a:pPr marL="285750" lvl="0" indent="-285750">
              <a:spcAft>
                <a:spcPts val="200"/>
              </a:spcAft>
              <a:buFont typeface="Arial" panose="020B0604020202020204" pitchFamily="34" charset="0"/>
              <a:buChar char="•"/>
            </a:pPr>
            <a:r>
              <a:rPr lang="en-GB" sz="1600" dirty="0" smtClean="0">
                <a:solidFill>
                  <a:srgbClr val="000000"/>
                </a:solidFill>
              </a:rPr>
              <a:t>activity reporting</a:t>
            </a:r>
          </a:p>
          <a:p>
            <a:pPr marL="285750" lvl="0" indent="-285750">
              <a:spcAft>
                <a:spcPts val="200"/>
              </a:spcAft>
              <a:buFont typeface="Arial" panose="020B0604020202020204" pitchFamily="34" charset="0"/>
              <a:buChar char="•"/>
            </a:pPr>
            <a:r>
              <a:rPr lang="en-GB" sz="1600" dirty="0" smtClean="0">
                <a:solidFill>
                  <a:srgbClr val="000000"/>
                </a:solidFill>
              </a:rPr>
              <a:t>materiality</a:t>
            </a:r>
            <a:endParaRPr lang="en-GB" sz="1600" dirty="0">
              <a:solidFill>
                <a:srgbClr val="000000"/>
              </a:solidFill>
            </a:endParaRPr>
          </a:p>
        </p:txBody>
      </p:sp>
      <p:sp>
        <p:nvSpPr>
          <p:cNvPr id="9" name="Text Placeholder 8"/>
          <p:cNvSpPr>
            <a:spLocks noGrp="1"/>
          </p:cNvSpPr>
          <p:nvPr>
            <p:ph type="body" sz="quarter" idx="13"/>
          </p:nvPr>
        </p:nvSpPr>
        <p:spPr>
          <a:xfrm>
            <a:off x="4819650" y="154191"/>
            <a:ext cx="3775502" cy="346503"/>
          </a:xfrm>
        </p:spPr>
        <p:txBody>
          <a:bodyPr/>
          <a:lstStyle/>
          <a:p>
            <a:r>
              <a:rPr lang="en-GB" b="1" dirty="0"/>
              <a:t>Professional and technical (Group B)</a:t>
            </a:r>
          </a:p>
        </p:txBody>
      </p:sp>
      <p:sp>
        <p:nvSpPr>
          <p:cNvPr id="10" name="Text Placeholder 9"/>
          <p:cNvSpPr>
            <a:spLocks noGrp="1"/>
          </p:cNvSpPr>
          <p:nvPr>
            <p:ph type="body" sz="quarter" idx="15"/>
          </p:nvPr>
        </p:nvSpPr>
        <p:spPr>
          <a:xfrm>
            <a:off x="2700556" y="500694"/>
            <a:ext cx="1457105" cy="584775"/>
          </a:xfrm>
        </p:spPr>
        <p:txBody>
          <a:bodyPr/>
          <a:lstStyle/>
          <a:p>
            <a:r>
              <a:rPr lang="en-GB" sz="1800" dirty="0" smtClean="0"/>
              <a:t>Price Bailey involved in engagement strands</a:t>
            </a:r>
          </a:p>
          <a:p>
            <a:endParaRPr lang="en-GB" sz="1800" dirty="0" smtClean="0"/>
          </a:p>
          <a:p>
            <a:r>
              <a:rPr lang="en-GB" sz="1800" dirty="0"/>
              <a:t>Believe there is scope for reform of the SORP across a </a:t>
            </a:r>
            <a:r>
              <a:rPr lang="en-GB" sz="1800" dirty="0" smtClean="0"/>
              <a:t>wide </a:t>
            </a:r>
            <a:r>
              <a:rPr lang="en-GB" sz="1800" dirty="0"/>
              <a:t>range of topics</a:t>
            </a:r>
          </a:p>
          <a:p>
            <a:endParaRPr lang="en-GB" sz="1800" dirty="0" smtClean="0"/>
          </a:p>
          <a:p>
            <a:endParaRPr lang="en-GB" dirty="0"/>
          </a:p>
          <a:p>
            <a:endParaRPr lang="en-GB" dirty="0" smtClean="0"/>
          </a:p>
          <a:p>
            <a:endParaRPr lang="en-GB" dirty="0"/>
          </a:p>
          <a:p>
            <a:endParaRPr lang="en-GB" dirty="0"/>
          </a:p>
        </p:txBody>
      </p:sp>
      <p:pic>
        <p:nvPicPr>
          <p:cNvPr id="13" name="Picture Placeholder 12"/>
          <p:cNvPicPr>
            <a:picLocks noGrp="1" noChangeAspect="1"/>
          </p:cNvPicPr>
          <p:nvPr>
            <p:ph type="pic" sz="quarter" idx="23"/>
          </p:nvPr>
        </p:nvPicPr>
        <p:blipFill>
          <a:blip r:embed="rId2" cstate="hqprint">
            <a:extLst>
              <a:ext uri="{28A0092B-C50C-407E-A947-70E740481C1C}">
                <a14:useLocalDpi xmlns:a14="http://schemas.microsoft.com/office/drawing/2010/main" val="0"/>
              </a:ext>
            </a:extLst>
          </a:blip>
          <a:srcRect l="14672" r="14672"/>
          <a:stretch>
            <a:fillRect/>
          </a:stretch>
        </p:blipFill>
        <p:spPr>
          <a:xfrm>
            <a:off x="2701444" y="3481168"/>
            <a:ext cx="1546705" cy="1546705"/>
          </a:xfrm>
        </p:spPr>
      </p:pic>
    </p:spTree>
    <p:extLst>
      <p:ext uri="{BB962C8B-B14F-4D97-AF65-F5344CB8AC3E}">
        <p14:creationId xmlns:p14="http://schemas.microsoft.com/office/powerpoint/2010/main" val="3485513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4819650" y="497062"/>
            <a:ext cx="4086226" cy="4341275"/>
          </a:xfrm>
        </p:spPr>
        <p:txBody>
          <a:bodyPr/>
          <a:lstStyle/>
          <a:p>
            <a:pPr marL="0" lvl="0" indent="0"/>
            <a:r>
              <a:rPr lang="en-GB" sz="1600" dirty="0" smtClean="0">
                <a:solidFill>
                  <a:srgbClr val="000000"/>
                </a:solidFill>
              </a:rPr>
              <a:t>Wishes:</a:t>
            </a:r>
          </a:p>
          <a:p>
            <a:pPr marL="0" lvl="0" indent="0"/>
            <a:endParaRPr lang="en-GB" sz="1600" dirty="0" smtClean="0">
              <a:solidFill>
                <a:srgbClr val="000000"/>
              </a:solidFill>
            </a:endParaRPr>
          </a:p>
          <a:p>
            <a:pPr marL="285750" lvl="0" indent="-285750">
              <a:buFont typeface="Arial" panose="020B0604020202020204" pitchFamily="34" charset="0"/>
              <a:buChar char="•"/>
            </a:pPr>
            <a:r>
              <a:rPr lang="en-GB" sz="1600" b="1" dirty="0" smtClean="0">
                <a:solidFill>
                  <a:srgbClr val="39AA95"/>
                </a:solidFill>
              </a:rPr>
              <a:t>Reduction </a:t>
            </a:r>
            <a:r>
              <a:rPr lang="en-GB" sz="1600" dirty="0">
                <a:solidFill>
                  <a:srgbClr val="000000"/>
                </a:solidFill>
              </a:rPr>
              <a:t>in requirements for </a:t>
            </a:r>
            <a:r>
              <a:rPr lang="en-GB" sz="1600" b="1" dirty="0" smtClean="0">
                <a:solidFill>
                  <a:srgbClr val="39AA95"/>
                </a:solidFill>
              </a:rPr>
              <a:t>comparatives</a:t>
            </a:r>
          </a:p>
          <a:p>
            <a:pPr marL="285750" lvl="0" indent="-285750">
              <a:buFont typeface="Arial" panose="020B0604020202020204" pitchFamily="34" charset="0"/>
              <a:buChar char="•"/>
            </a:pPr>
            <a:endParaRPr lang="en-GB" sz="1600" b="1" dirty="0">
              <a:solidFill>
                <a:srgbClr val="39AA95"/>
              </a:solidFill>
            </a:endParaRPr>
          </a:p>
          <a:p>
            <a:pPr marL="285750" lvl="0" indent="-285750">
              <a:buFont typeface="Arial" panose="020B0604020202020204" pitchFamily="34" charset="0"/>
              <a:buChar char="•"/>
            </a:pPr>
            <a:r>
              <a:rPr lang="en-GB" sz="1600" dirty="0" smtClean="0">
                <a:solidFill>
                  <a:srgbClr val="000000"/>
                </a:solidFill>
              </a:rPr>
              <a:t>The </a:t>
            </a:r>
            <a:r>
              <a:rPr lang="en-GB" sz="1600" dirty="0">
                <a:solidFill>
                  <a:srgbClr val="000000"/>
                </a:solidFill>
              </a:rPr>
              <a:t>development of a </a:t>
            </a:r>
            <a:r>
              <a:rPr lang="en-GB" sz="1600" b="1" dirty="0">
                <a:solidFill>
                  <a:srgbClr val="39AA95"/>
                </a:solidFill>
              </a:rPr>
              <a:t>tiered approach </a:t>
            </a:r>
            <a:r>
              <a:rPr lang="en-GB" sz="1600" dirty="0">
                <a:solidFill>
                  <a:srgbClr val="000000"/>
                </a:solidFill>
              </a:rPr>
              <a:t>to requirements with a focus on ‘think small first’ or on requirements for ‘less complex entities’ </a:t>
            </a:r>
            <a:endParaRPr lang="en-GB" sz="1600" dirty="0" smtClean="0">
              <a:solidFill>
                <a:srgbClr val="000000"/>
              </a:solidFill>
            </a:endParaRPr>
          </a:p>
          <a:p>
            <a:pPr marL="285750" lvl="0" indent="-285750">
              <a:buFont typeface="Arial" panose="020B0604020202020204" pitchFamily="34" charset="0"/>
              <a:buChar char="•"/>
            </a:pPr>
            <a:endParaRPr lang="en-GB" sz="1600" dirty="0" smtClean="0">
              <a:solidFill>
                <a:srgbClr val="000000"/>
              </a:solidFill>
            </a:endParaRPr>
          </a:p>
          <a:p>
            <a:pPr marL="285750" lvl="0" indent="-285750">
              <a:buFont typeface="Arial" panose="020B0604020202020204" pitchFamily="34" charset="0"/>
              <a:buChar char="•"/>
            </a:pPr>
            <a:r>
              <a:rPr lang="en-GB" sz="1600" dirty="0" smtClean="0">
                <a:solidFill>
                  <a:srgbClr val="000000"/>
                </a:solidFill>
              </a:rPr>
              <a:t>Changes </a:t>
            </a:r>
            <a:r>
              <a:rPr lang="en-GB" sz="1600" dirty="0">
                <a:solidFill>
                  <a:srgbClr val="000000"/>
                </a:solidFill>
              </a:rPr>
              <a:t>to the </a:t>
            </a:r>
            <a:r>
              <a:rPr lang="en-GB" sz="1600" b="1" dirty="0">
                <a:solidFill>
                  <a:srgbClr val="39AA95"/>
                </a:solidFill>
              </a:rPr>
              <a:t>recognition of income </a:t>
            </a:r>
            <a:r>
              <a:rPr lang="en-GB" sz="1600" dirty="0">
                <a:solidFill>
                  <a:srgbClr val="000000"/>
                </a:solidFill>
              </a:rPr>
              <a:t>and funding </a:t>
            </a:r>
            <a:r>
              <a:rPr lang="en-GB" sz="1600" dirty="0" smtClean="0">
                <a:solidFill>
                  <a:srgbClr val="000000"/>
                </a:solidFill>
              </a:rPr>
              <a:t>commitments – </a:t>
            </a:r>
            <a:r>
              <a:rPr lang="en-GB" sz="1600" b="1" dirty="0" smtClean="0">
                <a:solidFill>
                  <a:srgbClr val="39AA95"/>
                </a:solidFill>
              </a:rPr>
              <a:t>accruals accounting </a:t>
            </a:r>
            <a:r>
              <a:rPr lang="en-GB" sz="1600" dirty="0" smtClean="0">
                <a:solidFill>
                  <a:srgbClr val="000000"/>
                </a:solidFill>
              </a:rPr>
              <a:t>to be allowed or grants?</a:t>
            </a:r>
            <a:endParaRPr lang="en-GB" sz="1600" dirty="0">
              <a:solidFill>
                <a:srgbClr val="000000"/>
              </a:solidFill>
            </a:endParaRPr>
          </a:p>
          <a:p>
            <a:pPr marL="285750" lvl="0" indent="-285750">
              <a:buFont typeface="Arial" panose="020B0604020202020204" pitchFamily="34" charset="0"/>
              <a:buChar char="•"/>
            </a:pPr>
            <a:endParaRPr lang="en-GB" sz="1600" b="1" dirty="0" smtClean="0">
              <a:solidFill>
                <a:srgbClr val="39AA95"/>
              </a:solidFill>
            </a:endParaRPr>
          </a:p>
          <a:p>
            <a:pPr marL="285750" lvl="0" indent="-285750">
              <a:buFont typeface="Arial" panose="020B0604020202020204" pitchFamily="34" charset="0"/>
              <a:buChar char="•"/>
            </a:pPr>
            <a:r>
              <a:rPr lang="en-GB" sz="1600" b="1" dirty="0" smtClean="0">
                <a:solidFill>
                  <a:srgbClr val="39AA95"/>
                </a:solidFill>
              </a:rPr>
              <a:t>Remove</a:t>
            </a:r>
            <a:r>
              <a:rPr lang="en-GB" sz="1600" dirty="0" smtClean="0">
                <a:solidFill>
                  <a:srgbClr val="000000"/>
                </a:solidFill>
              </a:rPr>
              <a:t> </a:t>
            </a:r>
            <a:r>
              <a:rPr lang="en-GB" sz="1600" dirty="0">
                <a:solidFill>
                  <a:srgbClr val="000000"/>
                </a:solidFill>
              </a:rPr>
              <a:t>the requirement to </a:t>
            </a:r>
            <a:r>
              <a:rPr lang="en-GB" sz="1600" b="1" dirty="0">
                <a:solidFill>
                  <a:srgbClr val="39AA95"/>
                </a:solidFill>
              </a:rPr>
              <a:t>allocate support costs</a:t>
            </a:r>
            <a:r>
              <a:rPr lang="en-GB" sz="1600" dirty="0">
                <a:solidFill>
                  <a:srgbClr val="000000"/>
                </a:solidFill>
              </a:rPr>
              <a:t> with natural classifications used </a:t>
            </a:r>
            <a:r>
              <a:rPr lang="en-GB" sz="1600" dirty="0" smtClean="0">
                <a:solidFill>
                  <a:srgbClr val="000000"/>
                </a:solidFill>
              </a:rPr>
              <a:t>instead for smaller entities to be extended?</a:t>
            </a:r>
          </a:p>
          <a:p>
            <a:pPr marL="285750" lvl="0" indent="-285750">
              <a:buFont typeface="Arial" panose="020B0604020202020204" pitchFamily="34" charset="0"/>
              <a:buChar char="•"/>
            </a:pPr>
            <a:endParaRPr lang="en-GB" sz="1600" dirty="0" smtClean="0">
              <a:solidFill>
                <a:srgbClr val="000000"/>
              </a:solidFill>
            </a:endParaRPr>
          </a:p>
          <a:p>
            <a:pPr marL="0" lvl="0" indent="0"/>
            <a:endParaRPr lang="en-GB" sz="1600" dirty="0">
              <a:solidFill>
                <a:srgbClr val="000000"/>
              </a:solidFill>
            </a:endParaRPr>
          </a:p>
        </p:txBody>
      </p:sp>
      <p:sp>
        <p:nvSpPr>
          <p:cNvPr id="9" name="Text Placeholder 8"/>
          <p:cNvSpPr>
            <a:spLocks noGrp="1"/>
          </p:cNvSpPr>
          <p:nvPr>
            <p:ph type="body" sz="quarter" idx="13"/>
          </p:nvPr>
        </p:nvSpPr>
        <p:spPr>
          <a:xfrm>
            <a:off x="4819650" y="165869"/>
            <a:ext cx="3775502" cy="346503"/>
          </a:xfrm>
        </p:spPr>
        <p:txBody>
          <a:bodyPr/>
          <a:lstStyle/>
          <a:p>
            <a:r>
              <a:rPr lang="en-GB" b="1" dirty="0"/>
              <a:t>Professional and technical (Group B)</a:t>
            </a:r>
          </a:p>
        </p:txBody>
      </p:sp>
      <p:sp>
        <p:nvSpPr>
          <p:cNvPr id="10" name="Text Placeholder 9"/>
          <p:cNvSpPr>
            <a:spLocks noGrp="1"/>
          </p:cNvSpPr>
          <p:nvPr>
            <p:ph type="body" sz="quarter" idx="15"/>
          </p:nvPr>
        </p:nvSpPr>
        <p:spPr>
          <a:xfrm>
            <a:off x="2700556" y="500694"/>
            <a:ext cx="1457105" cy="584775"/>
          </a:xfrm>
        </p:spPr>
        <p:txBody>
          <a:bodyPr/>
          <a:lstStyle/>
          <a:p>
            <a:r>
              <a:rPr lang="en-GB" sz="1800" dirty="0" smtClean="0"/>
              <a:t>Key changes asked for which are currently not seeming to be taken forward</a:t>
            </a:r>
            <a:endParaRPr lang="en-GB" sz="1800" dirty="0"/>
          </a:p>
          <a:p>
            <a:endParaRPr lang="en-GB" sz="1800" dirty="0" smtClean="0"/>
          </a:p>
          <a:p>
            <a:endParaRPr lang="en-GB" dirty="0"/>
          </a:p>
          <a:p>
            <a:endParaRPr lang="en-GB" dirty="0" smtClean="0"/>
          </a:p>
          <a:p>
            <a:endParaRPr lang="en-GB" dirty="0"/>
          </a:p>
          <a:p>
            <a:endParaRPr lang="en-GB" dirty="0"/>
          </a:p>
        </p:txBody>
      </p:sp>
    </p:spTree>
    <p:extLst>
      <p:ext uri="{BB962C8B-B14F-4D97-AF65-F5344CB8AC3E}">
        <p14:creationId xmlns:p14="http://schemas.microsoft.com/office/powerpoint/2010/main" val="1286826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934548" y="2184398"/>
            <a:ext cx="2799252" cy="1690525"/>
          </a:xfrm>
          <a:prstGeom prst="rect">
            <a:avLst/>
          </a:prstGeom>
        </p:spPr>
        <p:txBody>
          <a:bodyPr/>
          <a:lstStyle/>
          <a:p>
            <a:pPr>
              <a:spcBef>
                <a:spcPts val="600"/>
              </a:spcBef>
            </a:pPr>
            <a:r>
              <a:rPr lang="en-GB" sz="1600" dirty="0"/>
              <a:t>to ensure charity is </a:t>
            </a:r>
            <a:r>
              <a:rPr lang="en-GB" sz="1600" b="1" dirty="0"/>
              <a:t>publicly accountable</a:t>
            </a:r>
            <a:r>
              <a:rPr lang="en-GB" sz="1600" dirty="0"/>
              <a:t> to its stakeholders for the stewardship and management of funds it holds on trust</a:t>
            </a:r>
          </a:p>
          <a:p>
            <a:pPr>
              <a:spcBef>
                <a:spcPts val="600"/>
              </a:spcBef>
            </a:pPr>
            <a:endParaRPr lang="en-GB" sz="1600" dirty="0"/>
          </a:p>
          <a:p>
            <a:pPr>
              <a:spcBef>
                <a:spcPts val="600"/>
              </a:spcBef>
            </a:pPr>
            <a:r>
              <a:rPr lang="en-GB" sz="1600" dirty="0"/>
              <a:t>consider </a:t>
            </a:r>
            <a:r>
              <a:rPr lang="en-GB" sz="1600" b="1" dirty="0"/>
              <a:t>information needs of primary users of report</a:t>
            </a:r>
            <a:r>
              <a:rPr lang="en-GB" sz="1600" dirty="0"/>
              <a:t>. Vary from charity to charity but normally include funders, donors, financial supporters, service users and other beneficiaries</a:t>
            </a:r>
          </a:p>
        </p:txBody>
      </p:sp>
      <p:sp>
        <p:nvSpPr>
          <p:cNvPr id="18" name="Text Placeholder 3"/>
          <p:cNvSpPr>
            <a:spLocks noGrp="1"/>
          </p:cNvSpPr>
          <p:nvPr>
            <p:ph type="body" sz="quarter" idx="10"/>
          </p:nvPr>
        </p:nvSpPr>
        <p:spPr>
          <a:xfrm>
            <a:off x="6439999" y="3452975"/>
            <a:ext cx="1503851" cy="1690525"/>
          </a:xfrm>
          <a:prstGeom prst="rect">
            <a:avLst/>
          </a:prstGeom>
        </p:spPr>
        <p:txBody>
          <a:bodyPr/>
          <a:lstStyle/>
          <a:p>
            <a:pPr>
              <a:spcBef>
                <a:spcPts val="1200"/>
              </a:spcBef>
            </a:pPr>
            <a:r>
              <a:rPr lang="en-GB" sz="1800" dirty="0" smtClean="0"/>
              <a:t>Purpose of the Report is….</a:t>
            </a:r>
            <a:endParaRPr lang="en-GB" sz="1800" dirty="0"/>
          </a:p>
        </p:txBody>
      </p:sp>
    </p:spTree>
    <p:extLst>
      <p:ext uri="{BB962C8B-B14F-4D97-AF65-F5344CB8AC3E}">
        <p14:creationId xmlns:p14="http://schemas.microsoft.com/office/powerpoint/2010/main" val="2860261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94582" y="1545021"/>
            <a:ext cx="7535917" cy="3416320"/>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bg1"/>
                </a:solidFill>
              </a:rPr>
              <a:t>Audit changes affecting December 22 audits onwards:</a:t>
            </a:r>
          </a:p>
          <a:p>
            <a:pPr marL="742950" lvl="1" indent="-285750">
              <a:buFont typeface="Arial" panose="020B0604020202020204" pitchFamily="34" charset="0"/>
              <a:buChar char="•"/>
            </a:pPr>
            <a:r>
              <a:rPr lang="en-GB" dirty="0" smtClean="0">
                <a:solidFill>
                  <a:schemeClr val="bg1"/>
                </a:solidFill>
              </a:rPr>
              <a:t>Revised ISA 315</a:t>
            </a:r>
          </a:p>
          <a:p>
            <a:pPr marL="742950" lvl="1" indent="-285750">
              <a:buFont typeface="Arial" panose="020B0604020202020204" pitchFamily="34" charset="0"/>
              <a:buChar char="•"/>
            </a:pPr>
            <a:r>
              <a:rPr lang="en-GB" dirty="0" smtClean="0">
                <a:solidFill>
                  <a:schemeClr val="bg1"/>
                </a:solidFill>
              </a:rPr>
              <a:t>Revised ISA 240</a:t>
            </a:r>
          </a:p>
          <a:p>
            <a:pPr marL="285750" indent="-285750">
              <a:buFont typeface="Arial" panose="020B0604020202020204" pitchFamily="34" charset="0"/>
              <a:buChar char="•"/>
            </a:pPr>
            <a:r>
              <a:rPr lang="en-GB" dirty="0" smtClean="0">
                <a:solidFill>
                  <a:schemeClr val="bg1"/>
                </a:solidFill>
              </a:rPr>
              <a:t>Audit of pension schemes</a:t>
            </a:r>
          </a:p>
          <a:p>
            <a:pPr marL="285750" indent="-285750">
              <a:buFont typeface="Arial" panose="020B0604020202020204" pitchFamily="34" charset="0"/>
              <a:buChar char="•"/>
            </a:pPr>
            <a:r>
              <a:rPr lang="en-GB" dirty="0">
                <a:solidFill>
                  <a:schemeClr val="bg1"/>
                </a:solidFill>
              </a:rPr>
              <a:t>N</a:t>
            </a:r>
            <a:r>
              <a:rPr lang="en-GB" dirty="0" smtClean="0">
                <a:solidFill>
                  <a:schemeClr val="bg1"/>
                </a:solidFill>
              </a:rPr>
              <a:t>ext SORP</a:t>
            </a:r>
          </a:p>
          <a:p>
            <a:pPr marL="285750" indent="-285750">
              <a:buFont typeface="Arial" panose="020B0604020202020204" pitchFamily="34" charset="0"/>
              <a:buChar char="•"/>
            </a:pPr>
            <a:r>
              <a:rPr lang="en-GB" dirty="0" smtClean="0">
                <a:solidFill>
                  <a:schemeClr val="bg1"/>
                </a:solidFill>
              </a:rPr>
              <a:t>Charity commission updates – CC14 and CC8</a:t>
            </a:r>
          </a:p>
          <a:p>
            <a:pPr marL="285750" indent="-285750">
              <a:buFont typeface="Arial" panose="020B0604020202020204" pitchFamily="34" charset="0"/>
              <a:buChar char="•"/>
            </a:pPr>
            <a:r>
              <a:rPr lang="en-GB" dirty="0" smtClean="0">
                <a:solidFill>
                  <a:schemeClr val="bg1"/>
                </a:solidFill>
              </a:rPr>
              <a:t>Kids Company report</a:t>
            </a:r>
          </a:p>
          <a:p>
            <a:pPr marL="285750" indent="-285750">
              <a:buFont typeface="Arial" panose="020B0604020202020204" pitchFamily="34" charset="0"/>
              <a:buChar char="•"/>
            </a:pPr>
            <a:r>
              <a:rPr lang="en-GB" dirty="0" smtClean="0">
                <a:solidFill>
                  <a:schemeClr val="bg1"/>
                </a:solidFill>
              </a:rPr>
              <a:t>New </a:t>
            </a:r>
            <a:r>
              <a:rPr lang="en-GB" dirty="0" smtClean="0">
                <a:solidFill>
                  <a:schemeClr val="bg1"/>
                </a:solidFill>
              </a:rPr>
              <a:t>FRS102</a:t>
            </a:r>
          </a:p>
          <a:p>
            <a:pPr marL="285750" indent="-285750">
              <a:buFont typeface="Arial" panose="020B0604020202020204" pitchFamily="34" charset="0"/>
              <a:buChar char="•"/>
            </a:pPr>
            <a:r>
              <a:rPr lang="en-GB" dirty="0" smtClean="0">
                <a:solidFill>
                  <a:schemeClr val="bg1"/>
                </a:solidFill>
              </a:rPr>
              <a:t>Carbon reporting</a:t>
            </a:r>
          </a:p>
          <a:p>
            <a:pPr marL="285750" lvl="0" indent="-285750">
              <a:buFont typeface="Arial" panose="020B0604020202020204" pitchFamily="34" charset="0"/>
              <a:buChar char="•"/>
            </a:pPr>
            <a:r>
              <a:rPr lang="en-GB" dirty="0" smtClean="0">
                <a:solidFill>
                  <a:srgbClr val="FFFFFF"/>
                </a:solidFill>
              </a:rPr>
              <a:t>IFR4NPO</a:t>
            </a:r>
            <a:endParaRPr lang="en-GB" dirty="0" smtClean="0">
              <a:solidFill>
                <a:schemeClr val="bg1"/>
              </a:solidFill>
            </a:endParaRPr>
          </a:p>
          <a:p>
            <a:pPr marL="285750" indent="-285750">
              <a:buFont typeface="Arial" panose="020B0604020202020204" pitchFamily="34" charset="0"/>
              <a:buChar char="•"/>
            </a:pPr>
            <a:r>
              <a:rPr lang="en-GB" dirty="0" smtClean="0">
                <a:solidFill>
                  <a:schemeClr val="bg1"/>
                </a:solidFill>
              </a:rPr>
              <a:t>Charity governance code</a:t>
            </a:r>
          </a:p>
          <a:p>
            <a:pPr marL="285750" indent="-285750">
              <a:buFont typeface="Arial" panose="020B0604020202020204" pitchFamily="34" charset="0"/>
              <a:buChar char="•"/>
            </a:pPr>
            <a:r>
              <a:rPr lang="en-GB" dirty="0" smtClean="0">
                <a:solidFill>
                  <a:schemeClr val="bg1"/>
                </a:solidFill>
              </a:rPr>
              <a:t>Charities Act 2022</a:t>
            </a:r>
            <a:endParaRPr lang="en-GB" dirty="0">
              <a:solidFill>
                <a:schemeClr val="bg1"/>
              </a:solidFill>
            </a:endParaRPr>
          </a:p>
        </p:txBody>
      </p:sp>
    </p:spTree>
    <p:extLst>
      <p:ext uri="{BB962C8B-B14F-4D97-AF65-F5344CB8AC3E}">
        <p14:creationId xmlns:p14="http://schemas.microsoft.com/office/powerpoint/2010/main" val="30838008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a:xfrm>
            <a:off x="4997638" y="666360"/>
            <a:ext cx="1457105" cy="584775"/>
          </a:xfrm>
        </p:spPr>
        <p:txBody>
          <a:bodyPr/>
          <a:lstStyle/>
          <a:p>
            <a:r>
              <a:rPr lang="en-GB" sz="1800" dirty="0" smtClean="0"/>
              <a:t>Some areas of change which would affect you</a:t>
            </a:r>
          </a:p>
          <a:p>
            <a:endParaRPr lang="en-GB" dirty="0"/>
          </a:p>
          <a:p>
            <a:endParaRPr lang="en-GB" dirty="0" smtClean="0"/>
          </a:p>
          <a:p>
            <a:endParaRPr lang="en-GB" dirty="0"/>
          </a:p>
          <a:p>
            <a:endParaRPr lang="en-GB" dirty="0"/>
          </a:p>
        </p:txBody>
      </p:sp>
      <p:sp>
        <p:nvSpPr>
          <p:cNvPr id="8" name="Text Placeholder 7"/>
          <p:cNvSpPr>
            <a:spLocks noGrp="1"/>
          </p:cNvSpPr>
          <p:nvPr>
            <p:ph type="body" sz="quarter" idx="11"/>
          </p:nvPr>
        </p:nvSpPr>
        <p:spPr>
          <a:xfrm>
            <a:off x="403705" y="595759"/>
            <a:ext cx="3753967" cy="725978"/>
          </a:xfrm>
        </p:spPr>
        <p:txBody>
          <a:bodyPr/>
          <a:lstStyle/>
          <a:p>
            <a:pPr marL="285750" lvl="0" indent="-285750">
              <a:buFont typeface="Arial" panose="020B0604020202020204" pitchFamily="34" charset="0"/>
              <a:buChar char="•"/>
            </a:pPr>
            <a:r>
              <a:rPr lang="en-GB" sz="1600" dirty="0" smtClean="0">
                <a:solidFill>
                  <a:srgbClr val="000000"/>
                </a:solidFill>
              </a:rPr>
              <a:t>Greater </a:t>
            </a:r>
            <a:r>
              <a:rPr lang="en-GB" sz="1600" dirty="0">
                <a:solidFill>
                  <a:srgbClr val="000000"/>
                </a:solidFill>
              </a:rPr>
              <a:t>focus on the report and accounts </a:t>
            </a:r>
            <a:r>
              <a:rPr lang="en-GB" sz="1600" b="1" dirty="0">
                <a:solidFill>
                  <a:srgbClr val="39AA95"/>
                </a:solidFill>
              </a:rPr>
              <a:t>together</a:t>
            </a:r>
            <a:r>
              <a:rPr lang="en-GB" sz="1600" dirty="0">
                <a:solidFill>
                  <a:srgbClr val="000000"/>
                </a:solidFill>
              </a:rPr>
              <a:t> </a:t>
            </a:r>
            <a:r>
              <a:rPr lang="en-GB" sz="1600" b="1" dirty="0">
                <a:solidFill>
                  <a:srgbClr val="39AA95"/>
                </a:solidFill>
              </a:rPr>
              <a:t>telling the story </a:t>
            </a:r>
            <a:r>
              <a:rPr lang="en-GB" sz="1600" dirty="0">
                <a:solidFill>
                  <a:srgbClr val="000000"/>
                </a:solidFill>
              </a:rPr>
              <a:t>of </a:t>
            </a:r>
            <a:r>
              <a:rPr lang="en-GB" sz="1600" dirty="0" smtClean="0">
                <a:solidFill>
                  <a:srgbClr val="000000"/>
                </a:solidFill>
              </a:rPr>
              <a:t>the charity, </a:t>
            </a:r>
            <a:r>
              <a:rPr lang="en-GB" sz="1600" dirty="0">
                <a:solidFill>
                  <a:srgbClr val="000000"/>
                </a:solidFill>
              </a:rPr>
              <a:t>including reporting </a:t>
            </a:r>
            <a:r>
              <a:rPr lang="en-GB" sz="1600" b="1" dirty="0" smtClean="0">
                <a:solidFill>
                  <a:srgbClr val="39AA95"/>
                </a:solidFill>
              </a:rPr>
              <a:t>reserves </a:t>
            </a:r>
            <a:r>
              <a:rPr lang="en-GB" sz="1600" dirty="0" smtClean="0">
                <a:solidFill>
                  <a:schemeClr val="tx1"/>
                </a:solidFill>
              </a:rPr>
              <a:t>To </a:t>
            </a:r>
            <a:r>
              <a:rPr lang="en-GB" sz="1600" dirty="0">
                <a:solidFill>
                  <a:schemeClr val="tx1"/>
                </a:solidFill>
              </a:rPr>
              <a:t>reinstate a definition of reserves in </a:t>
            </a:r>
            <a:r>
              <a:rPr lang="en-GB" sz="1600" dirty="0" smtClean="0">
                <a:solidFill>
                  <a:schemeClr val="tx1"/>
                </a:solidFill>
              </a:rPr>
              <a:t>SORP. Noted that larger charities abandoning reserves for a liquidity statement</a:t>
            </a:r>
          </a:p>
          <a:p>
            <a:pPr marL="285750" lvl="0" indent="-285750">
              <a:buFont typeface="Arial" panose="020B0604020202020204" pitchFamily="34" charset="0"/>
              <a:buChar char="•"/>
            </a:pPr>
            <a:r>
              <a:rPr lang="en-GB" sz="1600" dirty="0" smtClean="0">
                <a:solidFill>
                  <a:schemeClr val="tx1"/>
                </a:solidFill>
              </a:rPr>
              <a:t>‘It </a:t>
            </a:r>
            <a:r>
              <a:rPr lang="en-GB" sz="1600" dirty="0">
                <a:solidFill>
                  <a:schemeClr val="tx1"/>
                </a:solidFill>
              </a:rPr>
              <a:t>is important that it is understood that reserves a</a:t>
            </a:r>
            <a:r>
              <a:rPr lang="en-GB" sz="1600" b="1" dirty="0">
                <a:solidFill>
                  <a:srgbClr val="39AA95"/>
                </a:solidFill>
              </a:rPr>
              <a:t>re not about winding up a charity </a:t>
            </a:r>
            <a:r>
              <a:rPr lang="en-GB" sz="1600" dirty="0">
                <a:solidFill>
                  <a:schemeClr val="tx1"/>
                </a:solidFill>
              </a:rPr>
              <a:t>but about how the charity operates and manages its resources from a risk-based approach. </a:t>
            </a:r>
            <a:r>
              <a:rPr lang="en-GB" sz="1600" dirty="0" smtClean="0">
                <a:solidFill>
                  <a:schemeClr val="tx1"/>
                </a:solidFill>
              </a:rPr>
              <a:t>Reserve </a:t>
            </a:r>
            <a:r>
              <a:rPr lang="en-GB" sz="1600" dirty="0">
                <a:solidFill>
                  <a:schemeClr val="tx1"/>
                </a:solidFill>
              </a:rPr>
              <a:t>information is about the charity </a:t>
            </a:r>
            <a:r>
              <a:rPr lang="en-GB" sz="1600" b="1" dirty="0">
                <a:solidFill>
                  <a:srgbClr val="39AA95"/>
                </a:solidFill>
              </a:rPr>
              <a:t>operating on a going concern basis </a:t>
            </a:r>
            <a:r>
              <a:rPr lang="en-GB" sz="1600" dirty="0">
                <a:solidFill>
                  <a:schemeClr val="tx1"/>
                </a:solidFill>
              </a:rPr>
              <a:t>and reporting. </a:t>
            </a:r>
            <a:endParaRPr lang="en-GB" sz="1600" dirty="0" smtClean="0">
              <a:solidFill>
                <a:schemeClr val="tx1"/>
              </a:solidFill>
            </a:endParaRPr>
          </a:p>
          <a:p>
            <a:pPr marL="285750" lvl="0" indent="-285750">
              <a:buFont typeface="Arial" panose="020B0604020202020204" pitchFamily="34" charset="0"/>
              <a:buChar char="•"/>
            </a:pPr>
            <a:r>
              <a:rPr lang="en-GB" sz="1600" dirty="0" smtClean="0">
                <a:solidFill>
                  <a:srgbClr val="000000"/>
                </a:solidFill>
              </a:rPr>
              <a:t>Compulsory </a:t>
            </a:r>
            <a:r>
              <a:rPr lang="en-GB" sz="1600" b="1" dirty="0">
                <a:solidFill>
                  <a:srgbClr val="39AA95"/>
                </a:solidFill>
              </a:rPr>
              <a:t>impact reporting </a:t>
            </a:r>
            <a:r>
              <a:rPr lang="en-GB" sz="1600" dirty="0" smtClean="0">
                <a:solidFill>
                  <a:srgbClr val="000000"/>
                </a:solidFill>
              </a:rPr>
              <a:t>requirements</a:t>
            </a:r>
          </a:p>
          <a:p>
            <a:pPr marL="285750" lvl="0" indent="-285750">
              <a:buFont typeface="Arial" panose="020B0604020202020204" pitchFamily="34" charset="0"/>
              <a:buChar char="•"/>
            </a:pPr>
            <a:r>
              <a:rPr lang="en-GB" sz="1600" dirty="0" smtClean="0">
                <a:solidFill>
                  <a:srgbClr val="000000"/>
                </a:solidFill>
              </a:rPr>
              <a:t>Summary </a:t>
            </a:r>
            <a:r>
              <a:rPr lang="en-GB" sz="1600" dirty="0">
                <a:solidFill>
                  <a:srgbClr val="000000"/>
                </a:solidFill>
              </a:rPr>
              <a:t>information/key facts - </a:t>
            </a:r>
            <a:r>
              <a:rPr lang="en-GB" sz="1600" b="1" dirty="0">
                <a:solidFill>
                  <a:srgbClr val="39AA95"/>
                </a:solidFill>
              </a:rPr>
              <a:t>encouragement</a:t>
            </a:r>
            <a:r>
              <a:rPr lang="en-GB" sz="1600" dirty="0">
                <a:solidFill>
                  <a:srgbClr val="000000"/>
                </a:solidFill>
              </a:rPr>
              <a:t> rather than the introduction of additional reporting requirements</a:t>
            </a:r>
          </a:p>
          <a:p>
            <a:pPr marL="285750" lvl="0" indent="-285750">
              <a:buFont typeface="Arial" panose="020B0604020202020204" pitchFamily="34" charset="0"/>
              <a:buChar char="•"/>
            </a:pPr>
            <a:endParaRPr lang="en-GB" sz="1600" dirty="0" smtClean="0">
              <a:solidFill>
                <a:schemeClr val="tx1"/>
              </a:solidFill>
            </a:endParaRPr>
          </a:p>
        </p:txBody>
      </p:sp>
    </p:spTree>
    <p:extLst>
      <p:ext uri="{BB962C8B-B14F-4D97-AF65-F5344CB8AC3E}">
        <p14:creationId xmlns:p14="http://schemas.microsoft.com/office/powerpoint/2010/main" val="982621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14500" y="2303413"/>
            <a:ext cx="311467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FFFFFF"/>
                </a:solidFill>
                <a:effectLst/>
                <a:uLnTx/>
                <a:uFillTx/>
                <a:latin typeface="Arial"/>
                <a:ea typeface="+mn-ea"/>
                <a:cs typeface="+mn-cs"/>
              </a:rPr>
              <a:t>Charity Commission</a:t>
            </a:r>
            <a:endParaRPr kumimoji="0" lang="en-GB"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1" y="2871239"/>
            <a:ext cx="2242904" cy="948286"/>
          </a:xfrm>
          <a:prstGeom prst="rect">
            <a:avLst/>
          </a:prstGeom>
        </p:spPr>
      </p:pic>
    </p:spTree>
    <p:extLst>
      <p:ext uri="{BB962C8B-B14F-4D97-AF65-F5344CB8AC3E}">
        <p14:creationId xmlns:p14="http://schemas.microsoft.com/office/powerpoint/2010/main" val="3513765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r>
              <a:rPr lang="en-GB" sz="2000" dirty="0" smtClean="0"/>
              <a:t>CC14</a:t>
            </a:r>
            <a:br>
              <a:rPr lang="en-GB" sz="2000" dirty="0" smtClean="0"/>
            </a:br>
            <a:r>
              <a:rPr lang="en-GB" sz="2000" dirty="0" smtClean="0"/>
              <a:t/>
            </a:r>
            <a:br>
              <a:rPr lang="en-GB" sz="2000" dirty="0" smtClean="0"/>
            </a:br>
            <a:r>
              <a:rPr lang="en-GB" sz="1800" dirty="0" smtClean="0"/>
              <a:t>Charities and Investment matters – proposed changes</a:t>
            </a:r>
            <a:endParaRPr lang="en-GB" sz="2400" dirty="0"/>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0" y="454066"/>
            <a:ext cx="5387801" cy="4483694"/>
          </a:xfrm>
        </p:spPr>
        <p:txBody>
          <a:bodyPr numCol="1"/>
          <a:lstStyle/>
          <a:p>
            <a:pPr marL="0" indent="0" fontAlgn="base">
              <a:lnSpc>
                <a:spcPct val="115000"/>
              </a:lnSpc>
              <a:spcBef>
                <a:spcPct val="0"/>
              </a:spcBef>
              <a:spcAft>
                <a:spcPct val="0"/>
              </a:spcAft>
              <a:buClr>
                <a:srgbClr val="009999"/>
              </a:buClr>
            </a:pPr>
            <a:r>
              <a:rPr lang="en-GB" sz="1300" dirty="0" smtClean="0"/>
              <a:t>Recent court cases like  ‘</a:t>
            </a:r>
            <a:r>
              <a:rPr lang="en-GB" sz="1300" b="1" dirty="0" smtClean="0"/>
              <a:t>Butler-</a:t>
            </a:r>
            <a:r>
              <a:rPr lang="en-GB" sz="1300" b="1" dirty="0" err="1" smtClean="0"/>
              <a:t>Sloss</a:t>
            </a:r>
            <a:r>
              <a:rPr lang="en-GB" sz="1300" b="1" dirty="0" smtClean="0"/>
              <a:t> v Charity Commission</a:t>
            </a:r>
            <a:r>
              <a:rPr lang="en-GB" sz="1300" dirty="0" smtClean="0"/>
              <a:t>’ highlighted issue of what investment powers charities should have and how much attention they need to pay to issues of ethical investing</a:t>
            </a:r>
          </a:p>
          <a:p>
            <a:pPr marL="0" indent="0" fontAlgn="base">
              <a:lnSpc>
                <a:spcPct val="115000"/>
              </a:lnSpc>
              <a:spcBef>
                <a:spcPct val="0"/>
              </a:spcBef>
              <a:spcAft>
                <a:spcPct val="0"/>
              </a:spcAft>
              <a:buClr>
                <a:srgbClr val="009999"/>
              </a:buClr>
            </a:pPr>
            <a:endParaRPr lang="en-GB" sz="1300" dirty="0"/>
          </a:p>
          <a:p>
            <a:pPr marL="0" indent="0" fontAlgn="base">
              <a:lnSpc>
                <a:spcPct val="115000"/>
              </a:lnSpc>
              <a:spcBef>
                <a:spcPct val="0"/>
              </a:spcBef>
              <a:spcAft>
                <a:spcPct val="0"/>
              </a:spcAft>
              <a:buClr>
                <a:srgbClr val="009999"/>
              </a:buClr>
            </a:pPr>
            <a:r>
              <a:rPr lang="en-GB" sz="1300" dirty="0" smtClean="0"/>
              <a:t>‘</a:t>
            </a:r>
            <a:r>
              <a:rPr lang="en-GB" sz="1300" b="1" dirty="0" smtClean="0"/>
              <a:t>Harries v Church commissioners</a:t>
            </a:r>
            <a:r>
              <a:rPr lang="en-GB" sz="1300" dirty="0" smtClean="0"/>
              <a:t>’ in 1992 considered whether a charity could invest for maximal financial return, even if those investments contradict with a charity’s purpose. In this case the main principles set by the court were:</a:t>
            </a:r>
          </a:p>
          <a:p>
            <a:pPr marL="0" indent="0" fontAlgn="base">
              <a:lnSpc>
                <a:spcPct val="115000"/>
              </a:lnSpc>
              <a:spcBef>
                <a:spcPct val="0"/>
              </a:spcBef>
              <a:spcAft>
                <a:spcPct val="0"/>
              </a:spcAft>
              <a:buClr>
                <a:srgbClr val="009999"/>
              </a:buClr>
            </a:pPr>
            <a:endParaRPr lang="en-GB" sz="1300" dirty="0"/>
          </a:p>
          <a:p>
            <a:pPr marL="171450" indent="-171450">
              <a:buFont typeface="Arial" panose="020B0604020202020204" pitchFamily="34" charset="0"/>
              <a:buChar char="•"/>
            </a:pPr>
            <a:r>
              <a:rPr lang="en-GB" sz="1300" dirty="0" smtClean="0"/>
              <a:t>Consider where </a:t>
            </a:r>
            <a:r>
              <a:rPr lang="en-GB" sz="1300" dirty="0"/>
              <a:t>an investment </a:t>
            </a:r>
            <a:r>
              <a:rPr lang="en-GB" sz="1300" b="1" dirty="0"/>
              <a:t>directly conflicts </a:t>
            </a:r>
            <a:r>
              <a:rPr lang="en-GB" sz="1300" dirty="0"/>
              <a:t>with </a:t>
            </a:r>
            <a:r>
              <a:rPr lang="en-GB" sz="1300" dirty="0" smtClean="0"/>
              <a:t>charity’s purposes</a:t>
            </a:r>
            <a:endParaRPr lang="en-GB" sz="1300" dirty="0"/>
          </a:p>
          <a:p>
            <a:pPr marL="171450" indent="-171450">
              <a:buFont typeface="Arial" panose="020B0604020202020204" pitchFamily="34" charset="0"/>
              <a:buChar char="•"/>
            </a:pPr>
            <a:r>
              <a:rPr lang="en-GB" sz="1300" dirty="0" smtClean="0"/>
              <a:t>Consider where </a:t>
            </a:r>
            <a:r>
              <a:rPr lang="en-GB" sz="1300" dirty="0"/>
              <a:t>an investment </a:t>
            </a:r>
            <a:r>
              <a:rPr lang="en-GB" sz="1300" b="1" dirty="0"/>
              <a:t>indirectly conflicts </a:t>
            </a:r>
            <a:r>
              <a:rPr lang="en-GB" sz="1300" dirty="0"/>
              <a:t>with </a:t>
            </a:r>
            <a:r>
              <a:rPr lang="en-GB" sz="1300" dirty="0" smtClean="0"/>
              <a:t>charity’s purposes -   e.g. </a:t>
            </a:r>
            <a:r>
              <a:rPr lang="en-GB" sz="1300" dirty="0"/>
              <a:t>where particular investments might alienate supporters or donors or make beneficiaries less willing to accept help because of </a:t>
            </a:r>
            <a:r>
              <a:rPr lang="en-GB" sz="1300" dirty="0" smtClean="0"/>
              <a:t>source </a:t>
            </a:r>
            <a:r>
              <a:rPr lang="en-GB" sz="1300" dirty="0"/>
              <a:t>of </a:t>
            </a:r>
            <a:r>
              <a:rPr lang="en-GB" sz="1300" dirty="0" smtClean="0"/>
              <a:t>charity’s money</a:t>
            </a:r>
            <a:endParaRPr lang="en-GB" sz="1300" dirty="0"/>
          </a:p>
          <a:p>
            <a:pPr marL="171450" indent="-171450">
              <a:buFont typeface="Arial" panose="020B0604020202020204" pitchFamily="34" charset="0"/>
              <a:buChar char="•"/>
            </a:pPr>
            <a:r>
              <a:rPr lang="en-GB" sz="1300" dirty="0"/>
              <a:t>Trustees must not use property held by them for investment purposes as a means of </a:t>
            </a:r>
            <a:r>
              <a:rPr lang="en-GB" sz="1300" b="1" dirty="0"/>
              <a:t>making moral statements at e</a:t>
            </a:r>
            <a:r>
              <a:rPr lang="en-GB" sz="1300" b="1" dirty="0" smtClean="0"/>
              <a:t>xpense </a:t>
            </a:r>
            <a:r>
              <a:rPr lang="en-GB" sz="1300" b="1" dirty="0"/>
              <a:t>of their charity</a:t>
            </a:r>
            <a:r>
              <a:rPr lang="en-GB" sz="1300" dirty="0"/>
              <a:t>, although they may if they wish accommodate the views of those who consider that on moral grounds a particular investment would be in conflict </a:t>
            </a:r>
            <a:r>
              <a:rPr lang="en-GB" sz="1300" dirty="0" smtClean="0"/>
              <a:t>with </a:t>
            </a:r>
            <a:r>
              <a:rPr lang="en-GB" sz="1300" dirty="0"/>
              <a:t>objects of </a:t>
            </a:r>
            <a:r>
              <a:rPr lang="en-GB" sz="1300" dirty="0" smtClean="0"/>
              <a:t>charity</a:t>
            </a:r>
            <a:r>
              <a:rPr lang="en-GB" sz="1300" dirty="0"/>
              <a:t>, provided that </a:t>
            </a:r>
            <a:r>
              <a:rPr lang="en-GB" sz="1300" dirty="0" smtClean="0"/>
              <a:t>trustees </a:t>
            </a:r>
            <a:r>
              <a:rPr lang="en-GB" sz="1300" dirty="0"/>
              <a:t>are satisfied that that course would not involve a risk of financial </a:t>
            </a:r>
            <a:r>
              <a:rPr lang="en-GB" sz="1300" dirty="0" smtClean="0"/>
              <a:t>detriment</a:t>
            </a:r>
            <a:endParaRPr lang="en-GB" sz="1300" dirty="0"/>
          </a:p>
          <a:p>
            <a:r>
              <a:rPr lang="en-GB" sz="1300" b="1" dirty="0"/>
              <a:t>The greater the risk of financial detriment, the clearer </a:t>
            </a:r>
            <a:r>
              <a:rPr lang="en-GB" sz="1300" b="1" dirty="0" smtClean="0"/>
              <a:t>trustees </a:t>
            </a:r>
            <a:r>
              <a:rPr lang="en-GB" sz="1300" b="1" dirty="0"/>
              <a:t>will need to be of the advantages to the charity of the course of action they are </a:t>
            </a:r>
            <a:r>
              <a:rPr lang="en-GB" sz="1300" b="1" dirty="0" smtClean="0"/>
              <a:t>adopting</a:t>
            </a:r>
            <a:endParaRPr lang="en-GB" sz="1300" b="1" dirty="0"/>
          </a:p>
          <a:p>
            <a:pPr marL="0" indent="0" fontAlgn="base">
              <a:lnSpc>
                <a:spcPct val="115000"/>
              </a:lnSpc>
              <a:spcBef>
                <a:spcPct val="0"/>
              </a:spcBef>
              <a:spcAft>
                <a:spcPct val="0"/>
              </a:spcAft>
              <a:buClr>
                <a:srgbClr val="009999"/>
              </a:buClr>
            </a:pPr>
            <a:endParaRPr lang="en-GB" dirty="0"/>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5684" y="3612205"/>
            <a:ext cx="1392469" cy="984811"/>
          </a:xfrm>
          <a:prstGeom prst="rect">
            <a:avLst/>
          </a:prstGeom>
        </p:spPr>
      </p:pic>
    </p:spTree>
    <p:extLst>
      <p:ext uri="{BB962C8B-B14F-4D97-AF65-F5344CB8AC3E}">
        <p14:creationId xmlns:p14="http://schemas.microsoft.com/office/powerpoint/2010/main" val="2094248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r>
              <a:rPr lang="en-GB" sz="2000" dirty="0" smtClean="0"/>
              <a:t>CC14</a:t>
            </a:r>
            <a:br>
              <a:rPr lang="en-GB" sz="2000" dirty="0" smtClean="0"/>
            </a:br>
            <a:r>
              <a:rPr lang="en-GB" sz="2000" dirty="0" smtClean="0"/>
              <a:t/>
            </a:r>
            <a:br>
              <a:rPr lang="en-GB" sz="2000" dirty="0" smtClean="0"/>
            </a:br>
            <a:r>
              <a:rPr lang="en-GB" sz="1800" dirty="0" smtClean="0"/>
              <a:t>Charities and Investment matters – proposed changes</a:t>
            </a:r>
            <a:endParaRPr lang="en-GB" sz="2400" dirty="0"/>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168068"/>
            <a:ext cx="5387801" cy="4483694"/>
          </a:xfrm>
        </p:spPr>
        <p:txBody>
          <a:bodyPr numCol="1"/>
          <a:lstStyle/>
          <a:p>
            <a:pPr marL="0" indent="0" fontAlgn="base">
              <a:lnSpc>
                <a:spcPct val="115000"/>
              </a:lnSpc>
              <a:spcBef>
                <a:spcPct val="0"/>
              </a:spcBef>
              <a:spcAft>
                <a:spcPct val="0"/>
              </a:spcAft>
              <a:buClr>
                <a:srgbClr val="009999"/>
              </a:buClr>
            </a:pPr>
            <a:r>
              <a:rPr lang="en-GB" sz="1800" b="1" dirty="0" smtClean="0"/>
              <a:t>Butler </a:t>
            </a:r>
            <a:r>
              <a:rPr lang="en-GB" sz="1800" b="1" dirty="0" err="1" smtClean="0"/>
              <a:t>Sloss</a:t>
            </a:r>
            <a:endParaRPr lang="en-GB" sz="1800" b="1" dirty="0" smtClean="0"/>
          </a:p>
          <a:p>
            <a:pPr marL="0" indent="0" fontAlgn="base">
              <a:lnSpc>
                <a:spcPct val="115000"/>
              </a:lnSpc>
              <a:spcBef>
                <a:spcPct val="0"/>
              </a:spcBef>
              <a:spcAft>
                <a:spcPct val="0"/>
              </a:spcAft>
              <a:buClr>
                <a:srgbClr val="009999"/>
              </a:buClr>
            </a:pPr>
            <a:endParaRPr lang="en-GB" sz="300" kern="0" dirty="0">
              <a:solidFill>
                <a:srgbClr val="000000"/>
              </a:solidFill>
              <a:latin typeface="+mn-lt"/>
            </a:endParaRPr>
          </a:p>
          <a:p>
            <a:pPr marL="171450" indent="-171450">
              <a:buFont typeface="Arial" panose="020B0604020202020204" pitchFamily="34" charset="0"/>
              <a:buChar char="•"/>
            </a:pPr>
            <a:r>
              <a:rPr lang="en-GB" sz="1400" dirty="0" smtClean="0"/>
              <a:t>Trustees wanted to </a:t>
            </a:r>
            <a:r>
              <a:rPr lang="en-GB" sz="1400" dirty="0"/>
              <a:t>exclude, as far as practically possible, investments that are not aligned with </a:t>
            </a:r>
            <a:r>
              <a:rPr lang="en-GB" sz="1400" dirty="0" smtClean="0"/>
              <a:t>environmental goals</a:t>
            </a:r>
            <a:endParaRPr lang="en-GB" sz="1400" dirty="0"/>
          </a:p>
          <a:p>
            <a:pPr marL="171450" indent="-171450">
              <a:buFont typeface="Arial" panose="020B0604020202020204" pitchFamily="34" charset="0"/>
              <a:buChar char="•"/>
            </a:pPr>
            <a:r>
              <a:rPr lang="en-GB" sz="1400" dirty="0" smtClean="0"/>
              <a:t>Trustees </a:t>
            </a:r>
            <a:r>
              <a:rPr lang="en-GB" sz="1400" dirty="0"/>
              <a:t>were concerned that </a:t>
            </a:r>
            <a:r>
              <a:rPr lang="en-GB" sz="1400" dirty="0" smtClean="0"/>
              <a:t>adopting such </a:t>
            </a:r>
            <a:r>
              <a:rPr lang="en-GB" sz="1400" dirty="0"/>
              <a:t>an investment policy might not be lawful and consistent with their duties, as </a:t>
            </a:r>
            <a:r>
              <a:rPr lang="en-GB" sz="1400" dirty="0" smtClean="0"/>
              <a:t>it may lower their returns following previous case</a:t>
            </a:r>
            <a:endParaRPr lang="en-GB" sz="1400" dirty="0"/>
          </a:p>
          <a:p>
            <a:pPr marL="171450" indent="-171450">
              <a:buFont typeface="Arial" panose="020B0604020202020204" pitchFamily="34" charset="0"/>
              <a:buChar char="•"/>
            </a:pPr>
            <a:r>
              <a:rPr lang="en-GB" sz="1400" dirty="0" smtClean="0"/>
              <a:t>Main </a:t>
            </a:r>
            <a:r>
              <a:rPr lang="en-GB" sz="1400" dirty="0"/>
              <a:t>issue in </a:t>
            </a:r>
            <a:r>
              <a:rPr lang="en-GB" sz="1400" dirty="0" smtClean="0"/>
              <a:t>this </a:t>
            </a:r>
            <a:r>
              <a:rPr lang="en-GB" sz="1400" dirty="0"/>
              <a:t>case was whether </a:t>
            </a:r>
            <a:r>
              <a:rPr lang="en-GB" sz="1400" dirty="0" smtClean="0"/>
              <a:t>previous decision </a:t>
            </a:r>
            <a:r>
              <a:rPr lang="en-GB" sz="1400" dirty="0"/>
              <a:t>laid down an absolute prohibition against charity trustees making investments that directly conflicted with their charities’ purposes, or whether this was always a discretionary exercise by </a:t>
            </a:r>
            <a:r>
              <a:rPr lang="en-GB" sz="1400" dirty="0" smtClean="0"/>
              <a:t>trustees</a:t>
            </a:r>
            <a:r>
              <a:rPr lang="en-GB" sz="1000" dirty="0"/>
              <a:t/>
            </a:r>
            <a:br>
              <a:rPr lang="en-GB" sz="1000" dirty="0"/>
            </a:br>
            <a:endParaRPr lang="en-GB" sz="1000" dirty="0"/>
          </a:p>
          <a:p>
            <a:pPr marL="0" indent="0" fontAlgn="base">
              <a:lnSpc>
                <a:spcPct val="115000"/>
              </a:lnSpc>
              <a:spcBef>
                <a:spcPct val="0"/>
              </a:spcBef>
              <a:spcAft>
                <a:spcPct val="0"/>
              </a:spcAft>
              <a:buClr>
                <a:srgbClr val="009999"/>
              </a:buClr>
            </a:pPr>
            <a:r>
              <a:rPr lang="en-GB" sz="1800" b="1" dirty="0"/>
              <a:t>The decision</a:t>
            </a:r>
            <a:r>
              <a:rPr lang="en-GB" sz="1800" b="1" dirty="0" smtClean="0"/>
              <a:t>: </a:t>
            </a:r>
          </a:p>
          <a:p>
            <a:pPr marL="0" indent="0" fontAlgn="base">
              <a:lnSpc>
                <a:spcPct val="115000"/>
              </a:lnSpc>
              <a:spcBef>
                <a:spcPct val="0"/>
              </a:spcBef>
              <a:spcAft>
                <a:spcPct val="0"/>
              </a:spcAft>
              <a:buClr>
                <a:srgbClr val="009999"/>
              </a:buClr>
            </a:pPr>
            <a:endParaRPr lang="en-GB" sz="700" b="1" dirty="0"/>
          </a:p>
          <a:p>
            <a:pPr marL="171450" indent="-171450" fontAlgn="base">
              <a:buClr>
                <a:srgbClr val="009999"/>
              </a:buClr>
              <a:buFont typeface="Arial" panose="020B0604020202020204" pitchFamily="34" charset="0"/>
              <a:buChar char="•"/>
            </a:pPr>
            <a:r>
              <a:rPr lang="en-GB" sz="1400" dirty="0"/>
              <a:t>High Court confirmed that there is </a:t>
            </a:r>
            <a:r>
              <a:rPr lang="en-GB" sz="1400" b="1" dirty="0"/>
              <a:t>no absolute prohibition </a:t>
            </a:r>
            <a:r>
              <a:rPr lang="en-GB" sz="1400" dirty="0"/>
              <a:t>and that trustees enjoy </a:t>
            </a:r>
            <a:r>
              <a:rPr lang="en-GB" sz="1400" dirty="0" smtClean="0"/>
              <a:t>exercise </a:t>
            </a:r>
            <a:r>
              <a:rPr lang="en-GB" sz="1400" dirty="0"/>
              <a:t>of discretion when making investment decisions</a:t>
            </a:r>
          </a:p>
          <a:p>
            <a:pPr marL="171450" indent="-171450">
              <a:buFont typeface="Arial" panose="020B0604020202020204" pitchFamily="34" charset="0"/>
              <a:buChar char="•"/>
            </a:pPr>
            <a:r>
              <a:rPr lang="en-GB" sz="1400" dirty="0" smtClean="0"/>
              <a:t>Trustees </a:t>
            </a:r>
            <a:r>
              <a:rPr lang="en-GB" sz="1400" dirty="0"/>
              <a:t>must </a:t>
            </a:r>
            <a:r>
              <a:rPr lang="en-GB" sz="1400" b="1" dirty="0"/>
              <a:t>consider the sources of their powers of investment </a:t>
            </a:r>
            <a:r>
              <a:rPr lang="en-GB" sz="1400" dirty="0"/>
              <a:t>in particular within their charities’ governing documents and sections 3 and 4 of the Trustee Act 2000 (where applicable) </a:t>
            </a:r>
            <a:r>
              <a:rPr lang="en-GB" sz="1400" dirty="0" smtClean="0"/>
              <a:t>and that </a:t>
            </a:r>
            <a:r>
              <a:rPr lang="en-GB" sz="1400" dirty="0"/>
              <a:t>charity trustees </a:t>
            </a:r>
            <a:r>
              <a:rPr lang="en-GB" sz="1400" dirty="0" smtClean="0"/>
              <a:t>can take </a:t>
            </a:r>
            <a:r>
              <a:rPr lang="en-GB" sz="1400" dirty="0"/>
              <a:t>into account non-financial considerations when exercising their powers of financial investment</a:t>
            </a:r>
          </a:p>
          <a:p>
            <a:pPr marL="171450" indent="-171450">
              <a:buFont typeface="Arial" panose="020B0604020202020204" pitchFamily="34" charset="0"/>
              <a:buChar char="•"/>
            </a:pPr>
            <a:r>
              <a:rPr lang="en-GB" sz="1400" dirty="0"/>
              <a:t>Trustees’ </a:t>
            </a:r>
            <a:r>
              <a:rPr lang="en-GB" sz="1400" b="1" dirty="0"/>
              <a:t>overriding duty is to further their charities’ purposes </a:t>
            </a:r>
            <a:r>
              <a:rPr lang="en-GB" sz="1400" dirty="0"/>
              <a:t>(as set out in Charity Guidance CC3</a:t>
            </a:r>
            <a:r>
              <a:rPr lang="en-GB" sz="1400" dirty="0" smtClean="0"/>
              <a:t>)</a:t>
            </a:r>
            <a:endParaRPr lang="en-GB" sz="1400" dirty="0"/>
          </a:p>
          <a:p>
            <a:pPr marL="0" indent="0" fontAlgn="base">
              <a:lnSpc>
                <a:spcPct val="115000"/>
              </a:lnSpc>
              <a:spcBef>
                <a:spcPct val="0"/>
              </a:spcBef>
              <a:spcAft>
                <a:spcPct val="0"/>
              </a:spcAft>
              <a:buClr>
                <a:srgbClr val="009999"/>
              </a:buClr>
            </a:pPr>
            <a:endParaRPr lang="en-GB" sz="1600" b="1" dirty="0"/>
          </a:p>
          <a:p>
            <a:pPr marL="0" indent="0" fontAlgn="base">
              <a:lnSpc>
                <a:spcPct val="115000"/>
              </a:lnSpc>
              <a:spcBef>
                <a:spcPct val="0"/>
              </a:spcBef>
              <a:spcAft>
                <a:spcPct val="0"/>
              </a:spcAft>
              <a:buClr>
                <a:srgbClr val="009999"/>
              </a:buClr>
            </a:pPr>
            <a:endParaRPr lang="en-GB" sz="1600" b="1" dirty="0"/>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924" y="3337706"/>
            <a:ext cx="1043779" cy="1474243"/>
          </a:xfrm>
          <a:prstGeom prst="rect">
            <a:avLst/>
          </a:prstGeom>
        </p:spPr>
      </p:pic>
    </p:spTree>
    <p:extLst>
      <p:ext uri="{BB962C8B-B14F-4D97-AF65-F5344CB8AC3E}">
        <p14:creationId xmlns:p14="http://schemas.microsoft.com/office/powerpoint/2010/main" val="730821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r>
              <a:rPr lang="en-GB" sz="2000" dirty="0" smtClean="0"/>
              <a:t>CC14 – new version due</a:t>
            </a:r>
            <a:br>
              <a:rPr lang="en-GB" sz="2000" dirty="0" smtClean="0"/>
            </a:br>
            <a:r>
              <a:rPr lang="en-GB" sz="2000" dirty="0" smtClean="0"/>
              <a:t/>
            </a:r>
            <a:br>
              <a:rPr lang="en-GB" sz="2000" dirty="0" smtClean="0"/>
            </a:br>
            <a:r>
              <a:rPr lang="en-GB" sz="1800" dirty="0" smtClean="0"/>
              <a:t>Charities and Investment matters</a:t>
            </a:r>
            <a:endParaRPr lang="en-GB" sz="2400" dirty="0"/>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0" y="454066"/>
            <a:ext cx="5387801" cy="4483694"/>
          </a:xfrm>
        </p:spPr>
        <p:txBody>
          <a:bodyPr numCol="1"/>
          <a:lstStyle/>
          <a:p>
            <a:pPr marL="0" indent="0" fontAlgn="base">
              <a:lnSpc>
                <a:spcPct val="115000"/>
              </a:lnSpc>
              <a:spcBef>
                <a:spcPct val="0"/>
              </a:spcBef>
              <a:spcAft>
                <a:spcPct val="0"/>
              </a:spcAft>
              <a:buClr>
                <a:srgbClr val="009999"/>
              </a:buClr>
            </a:pPr>
            <a:endParaRPr lang="en-GB" dirty="0" smtClean="0"/>
          </a:p>
          <a:p>
            <a:pPr marL="0" indent="0" fontAlgn="base">
              <a:lnSpc>
                <a:spcPct val="115000"/>
              </a:lnSpc>
              <a:spcBef>
                <a:spcPct val="0"/>
              </a:spcBef>
              <a:spcAft>
                <a:spcPct val="0"/>
              </a:spcAft>
              <a:buClr>
                <a:srgbClr val="009999"/>
              </a:buClr>
            </a:pPr>
            <a:r>
              <a:rPr lang="en-GB" sz="1600" b="1" dirty="0" smtClean="0"/>
              <a:t>What now? CC14 guidance to be updated and released in summer 2023</a:t>
            </a:r>
          </a:p>
          <a:p>
            <a:pPr marL="0" indent="0" fontAlgn="base">
              <a:lnSpc>
                <a:spcPct val="115000"/>
              </a:lnSpc>
              <a:spcBef>
                <a:spcPct val="0"/>
              </a:spcBef>
              <a:spcAft>
                <a:spcPct val="0"/>
              </a:spcAft>
              <a:buClr>
                <a:srgbClr val="009999"/>
              </a:buClr>
            </a:pPr>
            <a:endParaRPr lang="en-GB" sz="1050" b="1" dirty="0"/>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a:solidFill>
                  <a:srgbClr val="000000"/>
                </a:solidFill>
                <a:latin typeface="+mn-lt"/>
              </a:rPr>
              <a:t>R</a:t>
            </a:r>
            <a:r>
              <a:rPr lang="en-GB" sz="1400" kern="0" dirty="0" smtClean="0">
                <a:solidFill>
                  <a:srgbClr val="000000"/>
                </a:solidFill>
                <a:latin typeface="+mn-lt"/>
              </a:rPr>
              <a:t>edesigned </a:t>
            </a:r>
            <a:r>
              <a:rPr lang="en-GB" sz="1400" kern="0" dirty="0">
                <a:solidFill>
                  <a:srgbClr val="000000"/>
                </a:solidFill>
                <a:latin typeface="+mn-lt"/>
              </a:rPr>
              <a:t>guidance will incorporate an updated explanation of social investment, which is distinct from financial investment and is currently covered in separate </a:t>
            </a:r>
            <a:r>
              <a:rPr lang="en-GB" sz="1400" kern="0" dirty="0" smtClean="0">
                <a:solidFill>
                  <a:srgbClr val="000000"/>
                </a:solidFill>
                <a:latin typeface="+mn-lt"/>
              </a:rPr>
              <a:t>guidance</a:t>
            </a: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Update </a:t>
            </a:r>
            <a:r>
              <a:rPr lang="en-GB" sz="1400" kern="0" dirty="0">
                <a:solidFill>
                  <a:srgbClr val="000000"/>
                </a:solidFill>
                <a:latin typeface="+mn-lt"/>
              </a:rPr>
              <a:t>and explanations on </a:t>
            </a:r>
            <a:r>
              <a:rPr lang="en-GB" sz="1400" kern="0" dirty="0" smtClean="0">
                <a:solidFill>
                  <a:srgbClr val="000000"/>
                </a:solidFill>
                <a:latin typeface="+mn-lt"/>
              </a:rPr>
              <a:t>duties </a:t>
            </a:r>
            <a:r>
              <a:rPr lang="en-GB" sz="1400" kern="0" dirty="0">
                <a:solidFill>
                  <a:srgbClr val="000000"/>
                </a:solidFill>
                <a:latin typeface="+mn-lt"/>
              </a:rPr>
              <a:t>that trustees have when making financial investments</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a:solidFill>
                  <a:srgbClr val="000000"/>
                </a:solidFill>
                <a:latin typeface="+mn-lt"/>
              </a:rPr>
              <a:t>D</a:t>
            </a:r>
            <a:r>
              <a:rPr lang="en-GB" sz="1400" kern="0" dirty="0" smtClean="0">
                <a:solidFill>
                  <a:srgbClr val="000000"/>
                </a:solidFill>
                <a:latin typeface="+mn-lt"/>
              </a:rPr>
              <a:t>iscretion </a:t>
            </a:r>
            <a:r>
              <a:rPr lang="en-GB" sz="1400" kern="0" dirty="0">
                <a:solidFill>
                  <a:srgbClr val="000000"/>
                </a:solidFill>
                <a:latin typeface="+mn-lt"/>
              </a:rPr>
              <a:t>trustees have to decide whether or not to adopt a responsible investment approach</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Adding </a:t>
            </a:r>
            <a:r>
              <a:rPr lang="en-GB" sz="1400" kern="0" dirty="0">
                <a:solidFill>
                  <a:srgbClr val="000000"/>
                </a:solidFill>
                <a:latin typeface="+mn-lt"/>
              </a:rPr>
              <a:t>straightforward structuring and examples where helpful</a:t>
            </a:r>
          </a:p>
          <a:p>
            <a:pPr marL="0" indent="0" fontAlgn="base">
              <a:lnSpc>
                <a:spcPct val="115000"/>
              </a:lnSpc>
              <a:spcBef>
                <a:spcPct val="0"/>
              </a:spcBef>
              <a:spcAft>
                <a:spcPct val="0"/>
              </a:spcAft>
              <a:buClr>
                <a:srgbClr val="009999"/>
              </a:buClr>
            </a:pPr>
            <a:endParaRPr lang="en-GB" dirty="0"/>
          </a:p>
          <a:p>
            <a:pPr marL="0" indent="0" fontAlgn="base">
              <a:lnSpc>
                <a:spcPct val="115000"/>
              </a:lnSpc>
              <a:spcBef>
                <a:spcPct val="0"/>
              </a:spcBef>
              <a:spcAft>
                <a:spcPct val="0"/>
              </a:spcAft>
              <a:buClr>
                <a:srgbClr val="009999"/>
              </a:buClr>
            </a:pPr>
            <a:r>
              <a:rPr lang="en-GB" sz="1600" i="1" dirty="0" smtClean="0"/>
              <a:t>‘should </a:t>
            </a:r>
            <a:r>
              <a:rPr lang="en-GB" sz="1600" i="1" dirty="0"/>
              <a:t>give trustees confidence about the options open to them for investing their charities’ funds and about making investment decisions that serve their charities’ best interests within the limits of the law</a:t>
            </a:r>
            <a:r>
              <a:rPr lang="en-GB" sz="1600" i="1" dirty="0" smtClean="0"/>
              <a:t>.’</a:t>
            </a:r>
          </a:p>
          <a:p>
            <a:pPr marL="0" indent="0" fontAlgn="base">
              <a:lnSpc>
                <a:spcPct val="115000"/>
              </a:lnSpc>
              <a:spcBef>
                <a:spcPct val="0"/>
              </a:spcBef>
              <a:spcAft>
                <a:spcPct val="0"/>
              </a:spcAft>
              <a:buClr>
                <a:srgbClr val="009999"/>
              </a:buClr>
            </a:pPr>
            <a:endParaRPr lang="en-GB" sz="1600" b="1" dirty="0"/>
          </a:p>
          <a:p>
            <a:pPr marL="0" indent="0" fontAlgn="base">
              <a:lnSpc>
                <a:spcPct val="115000"/>
              </a:lnSpc>
              <a:spcBef>
                <a:spcPct val="0"/>
              </a:spcBef>
              <a:spcAft>
                <a:spcPct val="0"/>
              </a:spcAft>
              <a:buClr>
                <a:srgbClr val="009999"/>
              </a:buClr>
            </a:pPr>
            <a:endParaRPr lang="en-GB" sz="1600" b="1" dirty="0"/>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6624" y="2695913"/>
            <a:ext cx="2915930" cy="2062264"/>
          </a:xfrm>
          <a:prstGeom prst="rect">
            <a:avLst/>
          </a:prstGeom>
        </p:spPr>
      </p:pic>
    </p:spTree>
    <p:extLst>
      <p:ext uri="{BB962C8B-B14F-4D97-AF65-F5344CB8AC3E}">
        <p14:creationId xmlns:p14="http://schemas.microsoft.com/office/powerpoint/2010/main" val="25240899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3756025" y="454025"/>
            <a:ext cx="5387975" cy="4483100"/>
          </a:xfrm>
          <a:prstGeom prst="rect">
            <a:avLst/>
          </a:prstGeo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285750" indent="-285750">
              <a:buFont typeface="Arial" panose="020B0604020202020204" pitchFamily="34" charset="0"/>
              <a:buChar char="•"/>
            </a:pPr>
            <a:endParaRPr lang="en-GB" sz="2000" dirty="0">
              <a:solidFill>
                <a:schemeClr val="tx1"/>
              </a:solidFill>
            </a:endParaRPr>
          </a:p>
        </p:txBody>
      </p:sp>
      <p:sp>
        <p:nvSpPr>
          <p:cNvPr id="6" name="Text Placeholder 5"/>
          <p:cNvSpPr>
            <a:spLocks noGrp="1"/>
          </p:cNvSpPr>
          <p:nvPr>
            <p:ph type="body" sz="quarter" idx="4294967295"/>
          </p:nvPr>
        </p:nvSpPr>
        <p:spPr>
          <a:xfrm>
            <a:off x="674624" y="751539"/>
            <a:ext cx="2759075" cy="346075"/>
          </a:xfrm>
          <a:prstGeom prst="rect">
            <a:avLst/>
          </a:prstGeom>
        </p:spPr>
        <p:txBody>
          <a:bodyPr/>
          <a:lstStyle/>
          <a:p>
            <a:r>
              <a:rPr lang="en-GB" sz="2000" dirty="0" smtClean="0">
                <a:solidFill>
                  <a:schemeClr val="bg1"/>
                </a:solidFill>
              </a:rPr>
              <a:t>Internal Controls</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1800" dirty="0" smtClean="0">
                <a:solidFill>
                  <a:schemeClr val="bg1"/>
                </a:solidFill>
              </a:rPr>
              <a:t>Charities Commission guidance</a:t>
            </a:r>
            <a:endParaRPr lang="en-GB" sz="2400" dirty="0">
              <a:solidFill>
                <a:schemeClr val="bg1"/>
              </a:solidFill>
            </a:endParaRPr>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3903631" y="207312"/>
            <a:ext cx="4770437" cy="4483100"/>
          </a:xfrm>
          <a:prstGeom prst="rect">
            <a:avLst/>
          </a:prstGeom>
        </p:spPr>
        <p:txBody>
          <a:bodyPr numCol="1"/>
          <a:lstStyle/>
          <a:p>
            <a:pPr marL="171450" indent="-171450" fontAlgn="base">
              <a:lnSpc>
                <a:spcPct val="115000"/>
              </a:lnSpc>
              <a:spcBef>
                <a:spcPct val="0"/>
              </a:spcBef>
              <a:spcAft>
                <a:spcPct val="0"/>
              </a:spcAft>
              <a:buClr>
                <a:srgbClr val="009999"/>
              </a:buClr>
              <a:buFont typeface="Arial" panose="020B0604020202020204" pitchFamily="34" charset="0"/>
              <a:buChar char="•"/>
            </a:pPr>
            <a:endParaRPr lang="en-GB" dirty="0" smtClean="0">
              <a:solidFill>
                <a:schemeClr val="bg1"/>
              </a:solidFill>
            </a:endParaRPr>
          </a:p>
          <a:p>
            <a:pPr marL="285750" indent="-285750" algn="just">
              <a:buFont typeface="Arial" panose="020B0604020202020204" pitchFamily="34" charset="0"/>
              <a:buChar char="•"/>
            </a:pPr>
            <a:r>
              <a:rPr lang="en-GB" sz="1400" dirty="0" smtClean="0">
                <a:solidFill>
                  <a:schemeClr val="bg1"/>
                </a:solidFill>
                <a:ea typeface="Verdana" pitchFamily="34" charset="0"/>
                <a:cs typeface="Arial" panose="020B0604020202020204" pitchFamily="34" charset="0"/>
              </a:rPr>
              <a:t>Charity </a:t>
            </a:r>
            <a:r>
              <a:rPr lang="en-GB" sz="1400" dirty="0">
                <a:solidFill>
                  <a:schemeClr val="bg1"/>
                </a:solidFill>
                <a:ea typeface="Verdana" pitchFamily="34" charset="0"/>
                <a:cs typeface="Arial" panose="020B0604020202020204" pitchFamily="34" charset="0"/>
              </a:rPr>
              <a:t>Commission </a:t>
            </a:r>
            <a:r>
              <a:rPr lang="en-GB" sz="1400" dirty="0" smtClean="0">
                <a:solidFill>
                  <a:schemeClr val="bg1"/>
                </a:solidFill>
                <a:ea typeface="Verdana" pitchFamily="34" charset="0"/>
                <a:cs typeface="Arial" panose="020B0604020202020204" pitchFamily="34" charset="0"/>
              </a:rPr>
              <a:t>will be updating CC8 in new year</a:t>
            </a:r>
          </a:p>
          <a:p>
            <a:pPr marL="285750" indent="-285750" algn="just">
              <a:buFont typeface="Arial" panose="020B0604020202020204" pitchFamily="34" charset="0"/>
              <a:buChar char="•"/>
            </a:pPr>
            <a:endParaRPr lang="en-GB" sz="1400" dirty="0">
              <a:solidFill>
                <a:schemeClr val="bg1"/>
              </a:solidFill>
              <a:ea typeface="Verdana" pitchFamily="34" charset="0"/>
              <a:cs typeface="Arial" panose="020B0604020202020204" pitchFamily="34" charset="0"/>
            </a:endParaRPr>
          </a:p>
          <a:p>
            <a:pPr marL="285750" indent="-285750" algn="just">
              <a:buFont typeface="Arial" panose="020B0604020202020204" pitchFamily="34" charset="0"/>
              <a:buChar char="•"/>
            </a:pPr>
            <a:r>
              <a:rPr lang="en-GB" sz="1400" dirty="0" smtClean="0">
                <a:solidFill>
                  <a:schemeClr val="bg1"/>
                </a:solidFill>
                <a:ea typeface="Verdana" pitchFamily="34" charset="0"/>
                <a:cs typeface="Arial" panose="020B0604020202020204" pitchFamily="34" charset="0"/>
              </a:rPr>
              <a:t>Need to be away and consider implications on your organisation of changes</a:t>
            </a:r>
          </a:p>
          <a:p>
            <a:pPr marL="285750" indent="-285750" algn="just">
              <a:buFont typeface="Arial" panose="020B0604020202020204" pitchFamily="34" charset="0"/>
              <a:buChar char="•"/>
            </a:pPr>
            <a:endParaRPr lang="en-GB" sz="1400" dirty="0">
              <a:solidFill>
                <a:schemeClr val="bg1"/>
              </a:solidFill>
              <a:ea typeface="Verdana" pitchFamily="34" charset="0"/>
              <a:cs typeface="Arial" panose="020B0604020202020204" pitchFamily="34" charset="0"/>
            </a:endParaRPr>
          </a:p>
          <a:p>
            <a:pPr marL="285750" indent="-285750" algn="just">
              <a:buFont typeface="Arial" panose="020B0604020202020204" pitchFamily="34" charset="0"/>
              <a:buChar char="•"/>
            </a:pPr>
            <a:r>
              <a:rPr lang="en-GB" sz="1400" dirty="0" smtClean="0">
                <a:solidFill>
                  <a:schemeClr val="bg1"/>
                </a:solidFill>
                <a:ea typeface="Verdana" pitchFamily="34" charset="0"/>
                <a:cs typeface="Arial" panose="020B0604020202020204" pitchFamily="34" charset="0"/>
              </a:rPr>
              <a:t>Have you currently assessed you compliance and control environment against the control checklist in the Appendix?</a:t>
            </a:r>
          </a:p>
          <a:p>
            <a:pPr marL="285750" indent="-285750" algn="just">
              <a:buFont typeface="Arial" panose="020B0604020202020204" pitchFamily="34" charset="0"/>
              <a:buChar char="•"/>
            </a:pPr>
            <a:endParaRPr lang="en-GB" sz="1400" dirty="0">
              <a:solidFill>
                <a:schemeClr val="bg1"/>
              </a:solidFill>
              <a:ea typeface="Verdana" pitchFamily="34" charset="0"/>
              <a:cs typeface="Arial" panose="020B0604020202020204" pitchFamily="34" charset="0"/>
            </a:endParaRPr>
          </a:p>
          <a:p>
            <a:pPr marL="285750" indent="-285750" algn="just">
              <a:buFont typeface="Arial" panose="020B0604020202020204" pitchFamily="34" charset="0"/>
              <a:buChar char="•"/>
            </a:pPr>
            <a:r>
              <a:rPr lang="en-GB" sz="1400" dirty="0" smtClean="0">
                <a:solidFill>
                  <a:schemeClr val="bg1"/>
                </a:solidFill>
                <a:ea typeface="Verdana" pitchFamily="34" charset="0"/>
                <a:cs typeface="Arial" panose="020B0604020202020204" pitchFamily="34" charset="0"/>
              </a:rPr>
              <a:t>By making statement on risk and controls in your Trustees report you are affirming that you have done so</a:t>
            </a:r>
          </a:p>
          <a:p>
            <a:pPr marL="285750" indent="-285750" algn="just">
              <a:buFont typeface="Arial" panose="020B0604020202020204" pitchFamily="34" charset="0"/>
              <a:buChar char="•"/>
            </a:pPr>
            <a:endParaRPr lang="en-GB" sz="1400" dirty="0">
              <a:solidFill>
                <a:schemeClr val="bg1"/>
              </a:solidFill>
              <a:ea typeface="Verdana" pitchFamily="34" charset="0"/>
              <a:cs typeface="Arial" panose="020B0604020202020204" pitchFamily="34" charset="0"/>
            </a:endParaRPr>
          </a:p>
          <a:p>
            <a:pPr marL="0" indent="0" algn="just"/>
            <a:endParaRPr lang="en-GB" sz="1400" dirty="0">
              <a:solidFill>
                <a:schemeClr val="bg1"/>
              </a:solidFill>
            </a:endParaRPr>
          </a:p>
          <a:p>
            <a:pPr marL="0" indent="0" fontAlgn="base">
              <a:lnSpc>
                <a:spcPct val="115000"/>
              </a:lnSpc>
              <a:spcBef>
                <a:spcPct val="0"/>
              </a:spcBef>
              <a:spcAft>
                <a:spcPct val="0"/>
              </a:spcAft>
              <a:buClr>
                <a:srgbClr val="009999"/>
              </a:buClr>
            </a:pPr>
            <a:endParaRPr lang="en-GB" sz="1200" b="1" u="sng" dirty="0">
              <a:solidFill>
                <a:schemeClr val="bg1"/>
              </a:solidFill>
              <a:ea typeface="Verdana" pitchFamily="34" charset="0"/>
              <a:cs typeface="Arial" panose="020B0604020202020204" pitchFamily="34" charset="0"/>
            </a:endParaRPr>
          </a:p>
          <a:p>
            <a:pPr marL="0" indent="0" fontAlgn="base">
              <a:lnSpc>
                <a:spcPct val="115000"/>
              </a:lnSpc>
              <a:spcBef>
                <a:spcPct val="0"/>
              </a:spcBef>
              <a:spcAft>
                <a:spcPct val="0"/>
              </a:spcAft>
              <a:buClr>
                <a:srgbClr val="009999"/>
              </a:buClr>
            </a:pPr>
            <a:endParaRPr lang="en-GB" sz="1200" b="1" u="sng" dirty="0">
              <a:solidFill>
                <a:schemeClr val="bg1"/>
              </a:solidFill>
            </a:endParaRPr>
          </a:p>
          <a:p>
            <a:pPr marL="0" indent="0" fontAlgn="base">
              <a:lnSpc>
                <a:spcPct val="115000"/>
              </a:lnSpc>
              <a:spcBef>
                <a:spcPct val="0"/>
              </a:spcBef>
              <a:spcAft>
                <a:spcPct val="0"/>
              </a:spcAft>
              <a:buClr>
                <a:srgbClr val="009999"/>
              </a:buClr>
            </a:pPr>
            <a:endParaRPr lang="en-GB" sz="1200" b="1" dirty="0">
              <a:solidFill>
                <a:schemeClr val="bg1"/>
              </a:solidFill>
            </a:endParaRPr>
          </a:p>
          <a:p>
            <a:pPr marL="0" indent="0" fontAlgn="base">
              <a:lnSpc>
                <a:spcPct val="115000"/>
              </a:lnSpc>
              <a:spcBef>
                <a:spcPct val="0"/>
              </a:spcBef>
              <a:spcAft>
                <a:spcPct val="0"/>
              </a:spcAft>
              <a:buClr>
                <a:srgbClr val="009999"/>
              </a:buClr>
            </a:pPr>
            <a:endParaRPr lang="en-GB" sz="1600" dirty="0">
              <a:solidFill>
                <a:schemeClr val="bg1"/>
              </a:solidFill>
            </a:endParaRPr>
          </a:p>
          <a:p>
            <a:pPr marL="285750" indent="-285750">
              <a:buFont typeface="Arial" panose="020B0604020202020204" pitchFamily="34" charset="0"/>
              <a:buChar char="•"/>
            </a:pPr>
            <a:endParaRPr lang="en-GB" sz="2000" dirty="0">
              <a:solidFill>
                <a:schemeClr val="bg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95791" y="3564706"/>
            <a:ext cx="3281543" cy="1125706"/>
          </a:xfrm>
          <a:prstGeom prst="rect">
            <a:avLst/>
          </a:prstGeom>
        </p:spPr>
      </p:pic>
    </p:spTree>
    <p:extLst>
      <p:ext uri="{BB962C8B-B14F-4D97-AF65-F5344CB8AC3E}">
        <p14:creationId xmlns:p14="http://schemas.microsoft.com/office/powerpoint/2010/main" val="3325813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4294967295"/>
          </p:nvPr>
        </p:nvSpPr>
        <p:spPr>
          <a:xfrm>
            <a:off x="5182308" y="368207"/>
            <a:ext cx="2060530" cy="346075"/>
          </a:xfrm>
          <a:prstGeom prst="rect">
            <a:avLst/>
          </a:prstGeom>
        </p:spPr>
        <p:txBody>
          <a:bodyPr/>
          <a:lstStyle/>
          <a:p>
            <a:pPr marL="0" indent="0">
              <a:buNone/>
            </a:pPr>
            <a:r>
              <a:rPr lang="en-GB" sz="2000" dirty="0" smtClean="0">
                <a:solidFill>
                  <a:schemeClr val="bg1"/>
                </a:solidFill>
              </a:rPr>
              <a:t>Kids Company</a:t>
            </a:r>
          </a:p>
          <a:p>
            <a:pPr marL="0" indent="0">
              <a:buNone/>
            </a:pPr>
            <a:endParaRPr lang="en-GB" sz="2000" dirty="0">
              <a:solidFill>
                <a:schemeClr val="bg1"/>
              </a:solidFill>
            </a:endParaRPr>
          </a:p>
          <a:p>
            <a:pPr marL="0" indent="0">
              <a:buNone/>
            </a:pPr>
            <a:r>
              <a:rPr lang="en-GB" sz="2000" dirty="0" smtClean="0">
                <a:solidFill>
                  <a:schemeClr val="bg1"/>
                </a:solidFill>
              </a:rPr>
              <a:t/>
            </a:r>
            <a:br>
              <a:rPr lang="en-GB" sz="2000" dirty="0" smtClean="0">
                <a:solidFill>
                  <a:schemeClr val="bg1"/>
                </a:solidFill>
              </a:rPr>
            </a:br>
            <a:r>
              <a:rPr lang="en-GB" sz="2000" dirty="0">
                <a:solidFill>
                  <a:schemeClr val="bg1"/>
                </a:solidFill>
              </a:rPr>
              <a:t>Charity Commission </a:t>
            </a:r>
            <a:r>
              <a:rPr lang="en-GB" sz="2000" dirty="0" smtClean="0">
                <a:solidFill>
                  <a:schemeClr val="bg1"/>
                </a:solidFill>
              </a:rPr>
              <a:t>has </a:t>
            </a:r>
            <a:r>
              <a:rPr lang="en-GB" sz="2000" dirty="0">
                <a:solidFill>
                  <a:schemeClr val="bg1"/>
                </a:solidFill>
              </a:rPr>
              <a:t>published its findings </a:t>
            </a:r>
            <a:r>
              <a:rPr lang="en-GB" sz="2000" dirty="0" smtClean="0">
                <a:solidFill>
                  <a:schemeClr val="bg1"/>
                </a:solidFill>
              </a:rPr>
              <a:t>on </a:t>
            </a:r>
            <a:r>
              <a:rPr lang="en-GB" sz="2000" dirty="0">
                <a:solidFill>
                  <a:schemeClr val="bg1"/>
                </a:solidFill>
              </a:rPr>
              <a:t>10 </a:t>
            </a:r>
            <a:r>
              <a:rPr lang="en-GB" sz="2000" dirty="0" smtClean="0">
                <a:solidFill>
                  <a:schemeClr val="bg1"/>
                </a:solidFill>
              </a:rPr>
              <a:t>Feb </a:t>
            </a:r>
            <a:r>
              <a:rPr lang="en-GB" sz="2000" dirty="0">
                <a:solidFill>
                  <a:schemeClr val="bg1"/>
                </a:solidFill>
              </a:rPr>
              <a:t>2022 </a:t>
            </a:r>
            <a:endParaRPr lang="en-GB" sz="2000" dirty="0" smtClean="0">
              <a:solidFill>
                <a:schemeClr val="bg1"/>
              </a:solidFill>
            </a:endParaRPr>
          </a:p>
          <a:p>
            <a:pPr marL="0" indent="0">
              <a:buNone/>
            </a:pPr>
            <a:r>
              <a:rPr lang="en-GB" sz="1600" dirty="0" smtClean="0">
                <a:solidFill>
                  <a:schemeClr val="bg1"/>
                </a:solidFill>
              </a:rPr>
              <a:t>https</a:t>
            </a:r>
            <a:r>
              <a:rPr lang="en-GB" sz="1600" dirty="0">
                <a:solidFill>
                  <a:schemeClr val="bg1"/>
                </a:solidFill>
              </a:rPr>
              <a:t>://www.gov.uk/government/publications/charity-inquiry-keeping-kids-company/charity-inquiry-keeping-kids-company</a:t>
            </a:r>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62426" y="302423"/>
            <a:ext cx="4397741" cy="4308201"/>
          </a:xfrm>
          <a:prstGeom prst="rect">
            <a:avLst/>
          </a:prstGeom>
        </p:spPr>
        <p:txBody>
          <a:bodyPr numCol="1"/>
          <a:lstStyle/>
          <a:p>
            <a:pPr marL="0" indent="0" algn="just">
              <a:buNone/>
            </a:pPr>
            <a:r>
              <a:rPr lang="en-GB" sz="1200" dirty="0" smtClean="0">
                <a:solidFill>
                  <a:schemeClr val="tx1"/>
                </a:solidFill>
              </a:rPr>
              <a:t>High </a:t>
            </a:r>
            <a:r>
              <a:rPr lang="en-GB" sz="1200" dirty="0">
                <a:solidFill>
                  <a:schemeClr val="tx1"/>
                </a:solidFill>
              </a:rPr>
              <a:t>Court’s Judgement was given on 12 </a:t>
            </a:r>
            <a:r>
              <a:rPr lang="en-GB" sz="1200" dirty="0" smtClean="0">
                <a:solidFill>
                  <a:schemeClr val="tx1"/>
                </a:solidFill>
              </a:rPr>
              <a:t>Feb </a:t>
            </a:r>
            <a:r>
              <a:rPr lang="en-GB" sz="1200" dirty="0">
                <a:solidFill>
                  <a:schemeClr val="tx1"/>
                </a:solidFill>
              </a:rPr>
              <a:t>2021 </a:t>
            </a:r>
            <a:r>
              <a:rPr lang="en-GB" sz="1200" dirty="0" smtClean="0">
                <a:solidFill>
                  <a:schemeClr val="tx1"/>
                </a:solidFill>
              </a:rPr>
              <a:t>concluded </a:t>
            </a:r>
            <a:r>
              <a:rPr lang="en-GB" sz="1200" dirty="0">
                <a:solidFill>
                  <a:schemeClr val="tx1"/>
                </a:solidFill>
              </a:rPr>
              <a:t>that:</a:t>
            </a:r>
          </a:p>
          <a:p>
            <a:pPr algn="just"/>
            <a:r>
              <a:rPr lang="en-GB" sz="1200" dirty="0">
                <a:solidFill>
                  <a:schemeClr val="tx1"/>
                </a:solidFill>
              </a:rPr>
              <a:t>whilst aspects of it were high risk, </a:t>
            </a:r>
            <a:r>
              <a:rPr lang="en-GB" sz="1200" dirty="0" smtClean="0">
                <a:solidFill>
                  <a:schemeClr val="tx1"/>
                </a:solidFill>
              </a:rPr>
              <a:t>Charity’s </a:t>
            </a:r>
            <a:r>
              <a:rPr lang="en-GB" sz="1200" dirty="0">
                <a:solidFill>
                  <a:schemeClr val="tx1"/>
                </a:solidFill>
              </a:rPr>
              <a:t>operating model was not unsustainable in principle. </a:t>
            </a:r>
            <a:r>
              <a:rPr lang="en-GB" sz="1200" dirty="0" smtClean="0">
                <a:solidFill>
                  <a:schemeClr val="tx1"/>
                </a:solidFill>
              </a:rPr>
              <a:t>Charity </a:t>
            </a:r>
            <a:r>
              <a:rPr lang="en-GB" sz="1200" dirty="0">
                <a:solidFill>
                  <a:schemeClr val="tx1"/>
                </a:solidFill>
              </a:rPr>
              <a:t>experienced significant cash flow difficulties as costs accrued evenly, but donations were seasonal giving rise to cash flow </a:t>
            </a:r>
            <a:r>
              <a:rPr lang="en-GB" sz="1200" dirty="0" smtClean="0">
                <a:solidFill>
                  <a:schemeClr val="tx1"/>
                </a:solidFill>
              </a:rPr>
              <a:t>difficulties</a:t>
            </a:r>
            <a:endParaRPr lang="en-GB" sz="1200" dirty="0">
              <a:solidFill>
                <a:schemeClr val="tx1"/>
              </a:solidFill>
            </a:endParaRPr>
          </a:p>
          <a:p>
            <a:pPr algn="just"/>
            <a:r>
              <a:rPr lang="en-GB" sz="1200" dirty="0">
                <a:solidFill>
                  <a:schemeClr val="tx1"/>
                </a:solidFill>
              </a:rPr>
              <a:t>C</a:t>
            </a:r>
            <a:r>
              <a:rPr lang="en-GB" sz="1200" dirty="0" smtClean="0">
                <a:solidFill>
                  <a:schemeClr val="tx1"/>
                </a:solidFill>
              </a:rPr>
              <a:t>harity </a:t>
            </a:r>
            <a:r>
              <a:rPr lang="en-GB" sz="1200" dirty="0">
                <a:solidFill>
                  <a:schemeClr val="tx1"/>
                </a:solidFill>
              </a:rPr>
              <a:t>recognised that it could not continue to increase in scale to meet demand without changing its funding. </a:t>
            </a:r>
            <a:r>
              <a:rPr lang="en-GB" sz="1200" dirty="0" smtClean="0">
                <a:solidFill>
                  <a:schemeClr val="tx1"/>
                </a:solidFill>
              </a:rPr>
              <a:t>Trustees </a:t>
            </a:r>
            <a:r>
              <a:rPr lang="en-GB" sz="1200" dirty="0">
                <a:solidFill>
                  <a:schemeClr val="tx1"/>
                </a:solidFill>
              </a:rPr>
              <a:t>reasonably believed additional funding could be obtained, and had developed a contingency response as discussions with the Government were pursued</a:t>
            </a:r>
          </a:p>
          <a:p>
            <a:pPr algn="just"/>
            <a:r>
              <a:rPr lang="en-GB" sz="1200" dirty="0" smtClean="0">
                <a:solidFill>
                  <a:schemeClr val="tx1"/>
                </a:solidFill>
              </a:rPr>
              <a:t>Charity </a:t>
            </a:r>
            <a:r>
              <a:rPr lang="en-GB" sz="1200" dirty="0">
                <a:solidFill>
                  <a:schemeClr val="tx1"/>
                </a:solidFill>
              </a:rPr>
              <a:t>had a full-time permanent executive, in addition to </a:t>
            </a:r>
            <a:r>
              <a:rPr lang="en-GB" sz="1200" dirty="0" smtClean="0">
                <a:solidFill>
                  <a:schemeClr val="tx1"/>
                </a:solidFill>
              </a:rPr>
              <a:t>CEO</a:t>
            </a:r>
            <a:r>
              <a:rPr lang="en-GB" sz="1200" dirty="0">
                <a:solidFill>
                  <a:schemeClr val="tx1"/>
                </a:solidFill>
              </a:rPr>
              <a:t>, whose expertise </a:t>
            </a:r>
            <a:r>
              <a:rPr lang="en-GB" sz="1200" dirty="0" smtClean="0">
                <a:solidFill>
                  <a:schemeClr val="tx1"/>
                </a:solidFill>
              </a:rPr>
              <a:t>trustees were </a:t>
            </a:r>
            <a:r>
              <a:rPr lang="en-GB" sz="1200" dirty="0">
                <a:solidFill>
                  <a:schemeClr val="tx1"/>
                </a:solidFill>
              </a:rPr>
              <a:t>legitimately entitled to rely upon, and they did so</a:t>
            </a:r>
          </a:p>
          <a:p>
            <a:pPr algn="just"/>
            <a:r>
              <a:rPr lang="en-GB" sz="1200" dirty="0">
                <a:solidFill>
                  <a:schemeClr val="tx1"/>
                </a:solidFill>
              </a:rPr>
              <a:t>C</a:t>
            </a:r>
            <a:r>
              <a:rPr lang="en-GB" sz="1200" dirty="0" smtClean="0">
                <a:solidFill>
                  <a:schemeClr val="tx1"/>
                </a:solidFill>
              </a:rPr>
              <a:t>harity </a:t>
            </a:r>
            <a:r>
              <a:rPr lang="en-GB" sz="1200" dirty="0">
                <a:solidFill>
                  <a:schemeClr val="tx1"/>
                </a:solidFill>
              </a:rPr>
              <a:t>had formulated a restructuring plan. If it had not been for the unfounded sexual assault allegations it is more likely than not that the restructuring would have succeeded, and </a:t>
            </a:r>
            <a:r>
              <a:rPr lang="en-GB" sz="1200" dirty="0" smtClean="0">
                <a:solidFill>
                  <a:schemeClr val="tx1"/>
                </a:solidFill>
              </a:rPr>
              <a:t>Charity </a:t>
            </a:r>
            <a:r>
              <a:rPr lang="en-GB" sz="1200" dirty="0">
                <a:solidFill>
                  <a:schemeClr val="tx1"/>
                </a:solidFill>
              </a:rPr>
              <a:t>would have </a:t>
            </a:r>
            <a:r>
              <a:rPr lang="en-GB" sz="1200" dirty="0" smtClean="0">
                <a:solidFill>
                  <a:schemeClr val="tx1"/>
                </a:solidFill>
              </a:rPr>
              <a:t>survived</a:t>
            </a:r>
          </a:p>
          <a:p>
            <a:pPr marL="0" indent="0" algn="just">
              <a:buNone/>
            </a:pPr>
            <a:r>
              <a:rPr lang="en-GB" sz="1200" dirty="0" smtClean="0">
                <a:solidFill>
                  <a:schemeClr val="tx1"/>
                </a:solidFill>
                <a:ea typeface="Verdana" pitchFamily="34" charset="0"/>
                <a:cs typeface="Arial" panose="020B0604020202020204" pitchFamily="34" charset="0"/>
              </a:rPr>
              <a:t>Judge </a:t>
            </a:r>
            <a:r>
              <a:rPr lang="en-GB" sz="1200" dirty="0">
                <a:solidFill>
                  <a:schemeClr val="tx1"/>
                </a:solidFill>
                <a:ea typeface="Verdana" pitchFamily="34" charset="0"/>
                <a:cs typeface="Arial" panose="020B0604020202020204" pitchFamily="34" charset="0"/>
              </a:rPr>
              <a:t>concluded that ‘most charities would, I would think, be delighted to have available to them individuals with the abilities and experience that the Trustees in this case possess’ and that it is vital that able and experienced individuals are not dissuaded from becoming or remaining trustees. </a:t>
            </a:r>
            <a:r>
              <a:rPr lang="en-GB" sz="1200" dirty="0" smtClean="0">
                <a:solidFill>
                  <a:schemeClr val="tx1"/>
                </a:solidFill>
                <a:ea typeface="Verdana" pitchFamily="34" charset="0"/>
                <a:cs typeface="Arial" panose="020B0604020202020204" pitchFamily="34" charset="0"/>
              </a:rPr>
              <a:t>The </a:t>
            </a:r>
            <a:r>
              <a:rPr lang="en-GB" sz="1200" dirty="0">
                <a:solidFill>
                  <a:schemeClr val="tx1"/>
                </a:solidFill>
                <a:ea typeface="Verdana" pitchFamily="34" charset="0"/>
                <a:cs typeface="Arial" panose="020B0604020202020204" pitchFamily="34" charset="0"/>
              </a:rPr>
              <a:t>Judge stated that she had a great deal of respect for the care and commitment the trustees had shown in highly challenging circumstances.</a:t>
            </a:r>
          </a:p>
          <a:p>
            <a:pPr fontAlgn="base">
              <a:lnSpc>
                <a:spcPct val="115000"/>
              </a:lnSpc>
              <a:spcBef>
                <a:spcPct val="0"/>
              </a:spcBef>
              <a:spcAft>
                <a:spcPct val="0"/>
              </a:spcAft>
              <a:buClr>
                <a:srgbClr val="009999"/>
              </a:buClr>
            </a:pPr>
            <a:endParaRPr lang="en-GB" sz="1200" b="1" u="sng" dirty="0">
              <a:solidFill>
                <a:srgbClr val="0070C0"/>
              </a:solidFill>
            </a:endParaRPr>
          </a:p>
          <a:p>
            <a:pPr marL="0" indent="0" fontAlgn="base">
              <a:lnSpc>
                <a:spcPct val="115000"/>
              </a:lnSpc>
              <a:spcBef>
                <a:spcPct val="0"/>
              </a:spcBef>
              <a:spcAft>
                <a:spcPct val="0"/>
              </a:spcAft>
              <a:buClr>
                <a:srgbClr val="009999"/>
              </a:buClr>
            </a:pPr>
            <a:endParaRPr lang="en-GB" sz="1200" b="1" dirty="0"/>
          </a:p>
          <a:p>
            <a:pPr marL="0" indent="0" fontAlgn="base">
              <a:lnSpc>
                <a:spcPct val="115000"/>
              </a:lnSpc>
              <a:spcBef>
                <a:spcPct val="0"/>
              </a:spcBef>
              <a:spcAft>
                <a:spcPct val="0"/>
              </a:spcAft>
              <a:buClr>
                <a:srgbClr val="009999"/>
              </a:buClr>
            </a:pPr>
            <a:endParaRPr lang="en-GB" sz="16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85114" y="2695575"/>
            <a:ext cx="3013823" cy="2131498"/>
          </a:xfrm>
          <a:prstGeom prst="rect">
            <a:avLst/>
          </a:prstGeom>
        </p:spPr>
      </p:pic>
    </p:spTree>
    <p:extLst>
      <p:ext uri="{BB962C8B-B14F-4D97-AF65-F5344CB8AC3E}">
        <p14:creationId xmlns:p14="http://schemas.microsoft.com/office/powerpoint/2010/main" val="10424330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3756025" y="454025"/>
            <a:ext cx="5387975" cy="4483100"/>
          </a:xfrm>
          <a:prstGeom prst="rect">
            <a:avLst/>
          </a:prstGeo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sp>
        <p:nvSpPr>
          <p:cNvPr id="6" name="Text Placeholder 5"/>
          <p:cNvSpPr>
            <a:spLocks noGrp="1"/>
          </p:cNvSpPr>
          <p:nvPr>
            <p:ph type="body" sz="quarter" idx="4294967295"/>
          </p:nvPr>
        </p:nvSpPr>
        <p:spPr>
          <a:xfrm>
            <a:off x="5070474" y="435988"/>
            <a:ext cx="2759075" cy="346075"/>
          </a:xfrm>
          <a:prstGeom prst="rect">
            <a:avLst/>
          </a:prstGeom>
        </p:spPr>
        <p:txBody>
          <a:bodyPr/>
          <a:lstStyle/>
          <a:p>
            <a:pPr marL="0" indent="0">
              <a:buNone/>
            </a:pPr>
            <a:r>
              <a:rPr lang="en-GB" sz="2000" dirty="0" smtClean="0">
                <a:solidFill>
                  <a:schemeClr val="bg1"/>
                </a:solidFill>
              </a:rPr>
              <a:t>Kids Company</a:t>
            </a:r>
          </a:p>
          <a:p>
            <a:pPr marL="0" indent="0">
              <a:buNone/>
            </a:pPr>
            <a:r>
              <a:rPr lang="en-GB" sz="2000" dirty="0" smtClean="0">
                <a:solidFill>
                  <a:schemeClr val="bg1"/>
                </a:solidFill>
              </a:rPr>
              <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r>
              <a:rPr lang="en-GB" sz="1800" dirty="0" smtClean="0">
                <a:solidFill>
                  <a:schemeClr val="bg1"/>
                </a:solidFill>
              </a:rPr>
              <a:t>Charities Commission Report</a:t>
            </a:r>
            <a:endParaRPr lang="en-GB" sz="2400" dirty="0">
              <a:solidFill>
                <a:schemeClr val="bg1"/>
              </a:solidFill>
            </a:endParaRPr>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126848" y="375085"/>
            <a:ext cx="4267535" cy="4483100"/>
          </a:xfrm>
          <a:prstGeom prst="rect">
            <a:avLst/>
          </a:prstGeom>
        </p:spPr>
        <p:txBody>
          <a:bodyPr numCol="1"/>
          <a:lstStyle/>
          <a:p>
            <a:pPr algn="just"/>
            <a:r>
              <a:rPr lang="en-GB" sz="1400" dirty="0" smtClean="0">
                <a:solidFill>
                  <a:schemeClr val="tx1"/>
                </a:solidFill>
                <a:ea typeface="Verdana" pitchFamily="34" charset="0"/>
                <a:cs typeface="Arial" panose="020B0604020202020204" pitchFamily="34" charset="0"/>
              </a:rPr>
              <a:t>Charity </a:t>
            </a:r>
            <a:r>
              <a:rPr lang="en-GB" sz="1400" dirty="0">
                <a:solidFill>
                  <a:schemeClr val="tx1"/>
                </a:solidFill>
                <a:ea typeface="Verdana" pitchFamily="34" charset="0"/>
                <a:cs typeface="Arial" panose="020B0604020202020204" pitchFamily="34" charset="0"/>
              </a:rPr>
              <a:t>Commission </a:t>
            </a:r>
            <a:r>
              <a:rPr lang="en-GB" sz="1400" dirty="0" smtClean="0">
                <a:solidFill>
                  <a:schemeClr val="tx1"/>
                </a:solidFill>
                <a:ea typeface="Verdana" pitchFamily="34" charset="0"/>
                <a:cs typeface="Arial" panose="020B0604020202020204" pitchFamily="34" charset="0"/>
              </a:rPr>
              <a:t>disagreed with some elements of High Court decision</a:t>
            </a:r>
            <a:endParaRPr lang="en-GB" sz="1400" dirty="0" smtClean="0">
              <a:solidFill>
                <a:schemeClr val="tx1"/>
              </a:solidFill>
            </a:endParaRPr>
          </a:p>
          <a:p>
            <a:pPr algn="just"/>
            <a:r>
              <a:rPr lang="en-GB" sz="1400" dirty="0" smtClean="0">
                <a:solidFill>
                  <a:schemeClr val="tx1"/>
                </a:solidFill>
              </a:rPr>
              <a:t>The </a:t>
            </a:r>
            <a:r>
              <a:rPr lang="en-GB" sz="1400" dirty="0">
                <a:solidFill>
                  <a:schemeClr val="tx1"/>
                </a:solidFill>
              </a:rPr>
              <a:t>trustees were aware of these risks and continued to operate the Charity under the same model for many years, only developing a restructuring plan in the last months of </a:t>
            </a:r>
            <a:r>
              <a:rPr lang="en-GB" sz="1400" dirty="0" smtClean="0">
                <a:solidFill>
                  <a:schemeClr val="tx1"/>
                </a:solidFill>
              </a:rPr>
              <a:t>charity’s operation</a:t>
            </a:r>
          </a:p>
          <a:p>
            <a:pPr marL="0" indent="0" algn="just">
              <a:buNone/>
            </a:pPr>
            <a:endParaRPr lang="en-GB" sz="1400" dirty="0">
              <a:solidFill>
                <a:schemeClr val="tx1"/>
              </a:solidFill>
            </a:endParaRPr>
          </a:p>
          <a:p>
            <a:pPr marL="0" indent="0" algn="just">
              <a:buNone/>
            </a:pPr>
            <a:r>
              <a:rPr lang="en-GB" sz="1400" u="sng" dirty="0" smtClean="0">
                <a:solidFill>
                  <a:schemeClr val="tx1"/>
                </a:solidFill>
              </a:rPr>
              <a:t>Per the Charity Commission, lessons </a:t>
            </a:r>
            <a:r>
              <a:rPr lang="en-GB" sz="1400" u="sng" dirty="0">
                <a:solidFill>
                  <a:schemeClr val="tx1"/>
                </a:solidFill>
              </a:rPr>
              <a:t>from Kids Company fall into four broad areas</a:t>
            </a:r>
            <a:r>
              <a:rPr lang="en-GB" sz="1400" u="sng" dirty="0" smtClean="0">
                <a:solidFill>
                  <a:schemeClr val="tx1"/>
                </a:solidFill>
              </a:rPr>
              <a:t>:</a:t>
            </a:r>
          </a:p>
          <a:p>
            <a:pPr algn="just"/>
            <a:r>
              <a:rPr lang="en-GB" sz="1400" dirty="0" smtClean="0">
                <a:solidFill>
                  <a:schemeClr val="tx1"/>
                </a:solidFill>
              </a:rPr>
              <a:t>the </a:t>
            </a:r>
            <a:r>
              <a:rPr lang="en-GB" sz="1400" dirty="0">
                <a:solidFill>
                  <a:schemeClr val="tx1"/>
                </a:solidFill>
              </a:rPr>
              <a:t>importance of checks and balances, and the right blend of skills and knowledge, in charity </a:t>
            </a:r>
            <a:r>
              <a:rPr lang="en-GB" sz="1400" dirty="0" smtClean="0">
                <a:solidFill>
                  <a:schemeClr val="tx1"/>
                </a:solidFill>
              </a:rPr>
              <a:t>boards. In particular – terms of office, diversity and skills on the Board</a:t>
            </a:r>
            <a:endParaRPr lang="en-GB" sz="1400" dirty="0">
              <a:solidFill>
                <a:schemeClr val="tx1"/>
              </a:solidFill>
            </a:endParaRPr>
          </a:p>
          <a:p>
            <a:pPr algn="just"/>
            <a:r>
              <a:rPr lang="en-GB" sz="1400" dirty="0" smtClean="0">
                <a:solidFill>
                  <a:schemeClr val="tx1"/>
                </a:solidFill>
              </a:rPr>
              <a:t>requirement </a:t>
            </a:r>
            <a:r>
              <a:rPr lang="en-GB" sz="1400" dirty="0">
                <a:solidFill>
                  <a:schemeClr val="tx1"/>
                </a:solidFill>
              </a:rPr>
              <a:t>for operating models to reflect the nature and scale of the charity</a:t>
            </a:r>
          </a:p>
          <a:p>
            <a:pPr algn="just"/>
            <a:r>
              <a:rPr lang="en-GB" sz="1400" dirty="0" smtClean="0">
                <a:solidFill>
                  <a:schemeClr val="tx1"/>
                </a:solidFill>
              </a:rPr>
              <a:t>role </a:t>
            </a:r>
            <a:r>
              <a:rPr lang="en-GB" sz="1400" dirty="0">
                <a:solidFill>
                  <a:schemeClr val="tx1"/>
                </a:solidFill>
              </a:rPr>
              <a:t>of financial planning and reserves policies</a:t>
            </a:r>
          </a:p>
          <a:p>
            <a:pPr algn="just"/>
            <a:r>
              <a:rPr lang="en-GB" sz="1400" dirty="0">
                <a:solidFill>
                  <a:schemeClr val="tx1"/>
                </a:solidFill>
              </a:rPr>
              <a:t>considerations when charities grow</a:t>
            </a:r>
          </a:p>
          <a:p>
            <a:pPr marL="0" indent="0" fontAlgn="base">
              <a:lnSpc>
                <a:spcPct val="115000"/>
              </a:lnSpc>
              <a:spcBef>
                <a:spcPct val="0"/>
              </a:spcBef>
              <a:spcAft>
                <a:spcPct val="0"/>
              </a:spcAft>
              <a:buClr>
                <a:srgbClr val="009999"/>
              </a:buClr>
            </a:pPr>
            <a:endParaRPr lang="en-GB" sz="1200" b="1" u="sng" dirty="0">
              <a:solidFill>
                <a:srgbClr val="0070C0"/>
              </a:solidFill>
              <a:ea typeface="Verdana" pitchFamily="34" charset="0"/>
              <a:cs typeface="Arial" panose="020B0604020202020204" pitchFamily="34" charset="0"/>
            </a:endParaRPr>
          </a:p>
          <a:p>
            <a:pPr marL="0" indent="0" fontAlgn="base">
              <a:lnSpc>
                <a:spcPct val="115000"/>
              </a:lnSpc>
              <a:spcBef>
                <a:spcPct val="0"/>
              </a:spcBef>
              <a:spcAft>
                <a:spcPct val="0"/>
              </a:spcAft>
              <a:buClr>
                <a:srgbClr val="009999"/>
              </a:buClr>
            </a:pPr>
            <a:endParaRPr lang="en-GB" sz="1200" b="1" u="sng" dirty="0">
              <a:solidFill>
                <a:srgbClr val="0070C0"/>
              </a:solidFill>
            </a:endParaRPr>
          </a:p>
          <a:p>
            <a:pPr marL="0" indent="0" fontAlgn="base">
              <a:lnSpc>
                <a:spcPct val="115000"/>
              </a:lnSpc>
              <a:spcBef>
                <a:spcPct val="0"/>
              </a:spcBef>
              <a:spcAft>
                <a:spcPct val="0"/>
              </a:spcAft>
              <a:buClr>
                <a:srgbClr val="009999"/>
              </a:buClr>
            </a:pPr>
            <a:endParaRPr lang="en-GB" sz="1200" b="1" dirty="0"/>
          </a:p>
          <a:p>
            <a:pPr marL="0" indent="0" fontAlgn="base">
              <a:lnSpc>
                <a:spcPct val="115000"/>
              </a:lnSpc>
              <a:spcBef>
                <a:spcPct val="0"/>
              </a:spcBef>
              <a:spcAft>
                <a:spcPct val="0"/>
              </a:spcAft>
              <a:buClr>
                <a:srgbClr val="009999"/>
              </a:buClr>
            </a:pPr>
            <a:endParaRPr lang="en-GB" sz="16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203312" y="2831078"/>
            <a:ext cx="2085652" cy="1475652"/>
          </a:xfrm>
          <a:prstGeom prst="rect">
            <a:avLst/>
          </a:prstGeom>
        </p:spPr>
      </p:pic>
    </p:spTree>
    <p:extLst>
      <p:ext uri="{BB962C8B-B14F-4D97-AF65-F5344CB8AC3E}">
        <p14:creationId xmlns:p14="http://schemas.microsoft.com/office/powerpoint/2010/main" val="1594981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477421" y="649663"/>
            <a:ext cx="1654312" cy="346503"/>
          </a:xfrm>
        </p:spPr>
        <p:txBody>
          <a:bodyPr/>
          <a:lstStyle/>
          <a:p>
            <a:r>
              <a:rPr lang="en-GB" sz="2000" dirty="0" smtClean="0">
                <a:solidFill>
                  <a:schemeClr val="bg1"/>
                </a:solidFill>
              </a:rPr>
              <a:t>Other updates</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endParaRPr lang="en-GB" sz="2400" dirty="0">
              <a:solidFill>
                <a:schemeClr val="bg1"/>
              </a:solidFill>
            </a:endParaRPr>
          </a:p>
        </p:txBody>
      </p:sp>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3756025" y="454025"/>
            <a:ext cx="5387975" cy="4483100"/>
          </a:xfrm>
          <a:prstGeom prst="rect">
            <a:avLst/>
          </a:prstGeo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4664434" y="221083"/>
            <a:ext cx="3836100" cy="3897313"/>
          </a:xfrm>
          <a:prstGeom prst="rect">
            <a:avLst/>
          </a:prstGeom>
        </p:spPr>
        <p:txBody>
          <a:bodyPr numCol="1"/>
          <a:lstStyle/>
          <a:p>
            <a:pPr marL="0" lvl="0" indent="0" algn="just">
              <a:spcAft>
                <a:spcPts val="1200"/>
              </a:spcAft>
              <a:buNone/>
            </a:pPr>
            <a:r>
              <a:rPr lang="en-US" sz="1200" b="1" dirty="0" smtClean="0">
                <a:solidFill>
                  <a:srgbClr val="00969A"/>
                </a:solidFill>
                <a:latin typeface="Calibri Light" panose="020F0302020204030204"/>
                <a:ea typeface="Arial" charset="0"/>
                <a:cs typeface="Arial" charset="0"/>
              </a:rPr>
              <a:t>New </a:t>
            </a:r>
            <a:r>
              <a:rPr lang="en-US" sz="1200" b="1" dirty="0">
                <a:solidFill>
                  <a:srgbClr val="00969A"/>
                </a:solidFill>
                <a:latin typeface="Calibri Light" panose="020F0302020204030204"/>
                <a:ea typeface="Arial" charset="0"/>
                <a:cs typeface="Arial" charset="0"/>
              </a:rPr>
              <a:t>FRS </a:t>
            </a:r>
            <a:r>
              <a:rPr lang="en-US" sz="1200" b="1" dirty="0" smtClean="0">
                <a:solidFill>
                  <a:srgbClr val="00969A"/>
                </a:solidFill>
                <a:latin typeface="Calibri Light" panose="020F0302020204030204"/>
                <a:ea typeface="Arial" charset="0"/>
                <a:cs typeface="Arial" charset="0"/>
              </a:rPr>
              <a:t>102</a:t>
            </a:r>
          </a:p>
          <a:p>
            <a:pPr algn="just">
              <a:spcAft>
                <a:spcPts val="1200"/>
              </a:spcAft>
            </a:pPr>
            <a:r>
              <a:rPr lang="en-GB" sz="1200" dirty="0" smtClean="0">
                <a:solidFill>
                  <a:srgbClr val="595959"/>
                </a:solidFill>
              </a:rPr>
              <a:t>FRS </a:t>
            </a:r>
            <a:r>
              <a:rPr lang="en-GB" sz="1200" dirty="0">
                <a:solidFill>
                  <a:srgbClr val="595959"/>
                </a:solidFill>
              </a:rPr>
              <a:t>102 will now be updated for periods commencing on or after 1 January </a:t>
            </a:r>
            <a:r>
              <a:rPr lang="en-GB" sz="1200" dirty="0" smtClean="0">
                <a:solidFill>
                  <a:srgbClr val="595959"/>
                </a:solidFill>
              </a:rPr>
              <a:t>2025 </a:t>
            </a:r>
          </a:p>
          <a:p>
            <a:pPr algn="just">
              <a:spcAft>
                <a:spcPts val="1200"/>
              </a:spcAft>
            </a:pPr>
            <a:r>
              <a:rPr lang="en-GB" sz="1200" dirty="0" smtClean="0">
                <a:solidFill>
                  <a:srgbClr val="595959"/>
                </a:solidFill>
              </a:rPr>
              <a:t>Exposure </a:t>
            </a:r>
            <a:r>
              <a:rPr lang="en-GB" sz="1200" dirty="0">
                <a:solidFill>
                  <a:srgbClr val="595959"/>
                </a:solidFill>
              </a:rPr>
              <a:t>draft is still expected during </a:t>
            </a:r>
            <a:r>
              <a:rPr lang="en-GB" sz="1200" dirty="0" smtClean="0">
                <a:solidFill>
                  <a:srgbClr val="595959"/>
                </a:solidFill>
              </a:rPr>
              <a:t>2022 (? Likely 2023 now)</a:t>
            </a:r>
          </a:p>
          <a:p>
            <a:pPr algn="just">
              <a:spcAft>
                <a:spcPts val="1200"/>
              </a:spcAft>
            </a:pPr>
            <a:r>
              <a:rPr lang="en-GB" sz="1200" dirty="0" smtClean="0">
                <a:solidFill>
                  <a:srgbClr val="595959"/>
                </a:solidFill>
              </a:rPr>
              <a:t>IASB </a:t>
            </a:r>
            <a:r>
              <a:rPr lang="en-GB" sz="1200" dirty="0">
                <a:solidFill>
                  <a:srgbClr val="595959"/>
                </a:solidFill>
              </a:rPr>
              <a:t>is to consult on changes to </a:t>
            </a:r>
            <a:r>
              <a:rPr lang="en-GB" sz="1200" dirty="0" smtClean="0">
                <a:solidFill>
                  <a:srgbClr val="595959"/>
                </a:solidFill>
              </a:rPr>
              <a:t>IFRS </a:t>
            </a:r>
            <a:r>
              <a:rPr lang="en-GB" sz="1200" dirty="0">
                <a:solidFill>
                  <a:srgbClr val="595959"/>
                </a:solidFill>
              </a:rPr>
              <a:t>for SMEs and this has had an impact on </a:t>
            </a:r>
            <a:r>
              <a:rPr lang="en-GB" sz="1200" dirty="0" smtClean="0">
                <a:solidFill>
                  <a:srgbClr val="595959"/>
                </a:solidFill>
              </a:rPr>
              <a:t> </a:t>
            </a:r>
            <a:r>
              <a:rPr lang="en-GB" sz="1200" dirty="0">
                <a:solidFill>
                  <a:srgbClr val="595959"/>
                </a:solidFill>
              </a:rPr>
              <a:t>timescale for </a:t>
            </a:r>
            <a:r>
              <a:rPr lang="en-GB" sz="1200" dirty="0" smtClean="0">
                <a:solidFill>
                  <a:srgbClr val="595959"/>
                </a:solidFill>
              </a:rPr>
              <a:t>periodic review</a:t>
            </a:r>
            <a:endParaRPr lang="en-GB" sz="1200" dirty="0">
              <a:solidFill>
                <a:srgbClr val="595959"/>
              </a:solidFill>
            </a:endParaRPr>
          </a:p>
          <a:p>
            <a:pPr marL="0" lvl="0" indent="0" algn="just">
              <a:spcAft>
                <a:spcPts val="1200"/>
              </a:spcAft>
              <a:buNone/>
            </a:pPr>
            <a:r>
              <a:rPr lang="en-US" sz="1200" b="1" dirty="0">
                <a:solidFill>
                  <a:srgbClr val="00969A"/>
                </a:solidFill>
                <a:latin typeface="Calibri Light" panose="020F0302020204030204"/>
                <a:ea typeface="Arial" charset="0"/>
                <a:cs typeface="Arial" charset="0"/>
              </a:rPr>
              <a:t>Carbon Reporting </a:t>
            </a:r>
            <a:endParaRPr lang="en-US" sz="1200" b="1" dirty="0" smtClean="0">
              <a:solidFill>
                <a:srgbClr val="00969A"/>
              </a:solidFill>
              <a:latin typeface="Calibri Light" panose="020F0302020204030204"/>
              <a:ea typeface="Arial" charset="0"/>
              <a:cs typeface="Arial" charset="0"/>
            </a:endParaRPr>
          </a:p>
          <a:p>
            <a:pPr algn="just">
              <a:spcAft>
                <a:spcPts val="1200"/>
              </a:spcAft>
            </a:pPr>
            <a:r>
              <a:rPr lang="en-GB" sz="1200" dirty="0" smtClean="0">
                <a:solidFill>
                  <a:prstClr val="black">
                    <a:lumMod val="65000"/>
                    <a:lumOff val="35000"/>
                  </a:prstClr>
                </a:solidFill>
                <a:latin typeface="Calibri Light" panose="020F0302020204030204"/>
                <a:cs typeface="Arial" panose="020B0604020202020204" pitchFamily="34" charset="0"/>
              </a:rPr>
              <a:t>More </a:t>
            </a:r>
            <a:r>
              <a:rPr lang="en-GB" sz="1200" dirty="0">
                <a:solidFill>
                  <a:prstClr val="black">
                    <a:lumMod val="65000"/>
                    <a:lumOff val="35000"/>
                  </a:prstClr>
                </a:solidFill>
                <a:latin typeface="Calibri Light" panose="020F0302020204030204"/>
                <a:cs typeface="Arial" panose="020B0604020202020204" pitchFamily="34" charset="0"/>
              </a:rPr>
              <a:t>charities are voluntarily reporting on climate change and </a:t>
            </a:r>
            <a:r>
              <a:rPr lang="en-GB" sz="1200" dirty="0" smtClean="0">
                <a:solidFill>
                  <a:prstClr val="black">
                    <a:lumMod val="65000"/>
                    <a:lumOff val="35000"/>
                  </a:prstClr>
                </a:solidFill>
                <a:latin typeface="Calibri Light" panose="020F0302020204030204"/>
                <a:cs typeface="Arial" panose="020B0604020202020204" pitchFamily="34" charset="0"/>
              </a:rPr>
              <a:t>carbon footprint</a:t>
            </a:r>
          </a:p>
          <a:p>
            <a:pPr algn="just">
              <a:spcAft>
                <a:spcPts val="1200"/>
              </a:spcAft>
            </a:pPr>
            <a:r>
              <a:rPr lang="en-GB" sz="1200" dirty="0" smtClean="0">
                <a:solidFill>
                  <a:prstClr val="black">
                    <a:lumMod val="65000"/>
                    <a:lumOff val="35000"/>
                  </a:prstClr>
                </a:solidFill>
                <a:latin typeface="Calibri Light" panose="020F0302020204030204"/>
                <a:cs typeface="Arial" panose="020B0604020202020204" pitchFamily="34" charset="0"/>
              </a:rPr>
              <a:t>Such </a:t>
            </a:r>
            <a:r>
              <a:rPr lang="en-GB" sz="1200" dirty="0">
                <a:solidFill>
                  <a:prstClr val="black">
                    <a:lumMod val="65000"/>
                    <a:lumOff val="35000"/>
                  </a:prstClr>
                </a:solidFill>
                <a:latin typeface="Calibri Light" panose="020F0302020204030204"/>
                <a:cs typeface="Arial" panose="020B0604020202020204" pitchFamily="34" charset="0"/>
              </a:rPr>
              <a:t>information requests are also </a:t>
            </a:r>
            <a:r>
              <a:rPr lang="en-GB" sz="1200" dirty="0" smtClean="0">
                <a:solidFill>
                  <a:prstClr val="black">
                    <a:lumMod val="65000"/>
                    <a:lumOff val="35000"/>
                  </a:prstClr>
                </a:solidFill>
                <a:latin typeface="Calibri Light" panose="020F0302020204030204"/>
                <a:cs typeface="Arial" panose="020B0604020202020204" pitchFamily="34" charset="0"/>
              </a:rPr>
              <a:t>in grants applications from funders</a:t>
            </a:r>
          </a:p>
          <a:p>
            <a:pPr algn="just">
              <a:spcAft>
                <a:spcPts val="1200"/>
              </a:spcAft>
            </a:pPr>
            <a:r>
              <a:rPr lang="en-GB" sz="1200" dirty="0" smtClean="0">
                <a:solidFill>
                  <a:prstClr val="black">
                    <a:lumMod val="65000"/>
                    <a:lumOff val="35000"/>
                  </a:prstClr>
                </a:solidFill>
                <a:latin typeface="Calibri Light" panose="020F0302020204030204"/>
                <a:cs typeface="Arial" panose="020B0604020202020204" pitchFamily="34" charset="0"/>
              </a:rPr>
              <a:t>All </a:t>
            </a:r>
            <a:r>
              <a:rPr lang="en-GB" sz="1200" dirty="0">
                <a:solidFill>
                  <a:prstClr val="black">
                    <a:lumMod val="65000"/>
                    <a:lumOff val="35000"/>
                  </a:prstClr>
                </a:solidFill>
                <a:latin typeface="Calibri Light" panose="020F0302020204030204"/>
                <a:cs typeface="Arial" panose="020B0604020202020204" pitchFamily="34" charset="0"/>
              </a:rPr>
              <a:t>charities </a:t>
            </a:r>
            <a:r>
              <a:rPr lang="en-GB" sz="1200" dirty="0" smtClean="0">
                <a:solidFill>
                  <a:prstClr val="black">
                    <a:lumMod val="65000"/>
                    <a:lumOff val="35000"/>
                  </a:prstClr>
                </a:solidFill>
                <a:latin typeface="Calibri Light" panose="020F0302020204030204"/>
                <a:cs typeface="Arial" panose="020B0604020202020204" pitchFamily="34" charset="0"/>
              </a:rPr>
              <a:t>should consider voluntarily </a:t>
            </a:r>
            <a:r>
              <a:rPr lang="en-GB" sz="1200" dirty="0">
                <a:solidFill>
                  <a:prstClr val="black">
                    <a:lumMod val="65000"/>
                    <a:lumOff val="35000"/>
                  </a:prstClr>
                </a:solidFill>
                <a:latin typeface="Calibri Light" panose="020F0302020204030204"/>
                <a:cs typeface="Arial" panose="020B0604020202020204" pitchFamily="34" charset="0"/>
              </a:rPr>
              <a:t>disclosure </a:t>
            </a:r>
            <a:r>
              <a:rPr lang="en-GB" sz="1200" dirty="0" smtClean="0">
                <a:solidFill>
                  <a:prstClr val="black">
                    <a:lumMod val="65000"/>
                    <a:lumOff val="35000"/>
                  </a:prstClr>
                </a:solidFill>
                <a:latin typeface="Calibri Light" panose="020F0302020204030204"/>
                <a:cs typeface="Arial" panose="020B0604020202020204" pitchFamily="34" charset="0"/>
              </a:rPr>
              <a:t>in </a:t>
            </a:r>
            <a:r>
              <a:rPr lang="en-GB" sz="1200" dirty="0">
                <a:solidFill>
                  <a:prstClr val="black">
                    <a:lumMod val="65000"/>
                    <a:lumOff val="35000"/>
                  </a:prstClr>
                </a:solidFill>
                <a:latin typeface="Calibri Light" panose="020F0302020204030204"/>
                <a:cs typeface="Arial" panose="020B0604020202020204" pitchFamily="34" charset="0"/>
              </a:rPr>
              <a:t>their statutory </a:t>
            </a:r>
            <a:r>
              <a:rPr lang="en-GB" sz="1200" dirty="0" smtClean="0">
                <a:solidFill>
                  <a:prstClr val="black">
                    <a:lumMod val="65000"/>
                    <a:lumOff val="35000"/>
                  </a:prstClr>
                </a:solidFill>
                <a:latin typeface="Calibri Light" panose="020F0302020204030204"/>
                <a:cs typeface="Arial" panose="020B0604020202020204" pitchFamily="34" charset="0"/>
              </a:rPr>
              <a:t>accounts</a:t>
            </a:r>
            <a:r>
              <a:rPr lang="en-GB" sz="1200" dirty="0" smtClean="0">
                <a:solidFill>
                  <a:srgbClr val="595959"/>
                </a:solidFill>
              </a:rPr>
              <a:t> </a:t>
            </a:r>
            <a:endParaRPr lang="en-GB" sz="1200" dirty="0">
              <a:solidFill>
                <a:srgbClr val="595959"/>
              </a:solidFill>
            </a:endParaRPr>
          </a:p>
          <a:p>
            <a:pPr marL="0" indent="0" fontAlgn="base">
              <a:lnSpc>
                <a:spcPct val="115000"/>
              </a:lnSpc>
              <a:spcBef>
                <a:spcPct val="0"/>
              </a:spcBef>
              <a:spcAft>
                <a:spcPts val="1200"/>
              </a:spcAft>
              <a:buClr>
                <a:srgbClr val="009999"/>
              </a:buClr>
            </a:pPr>
            <a:endParaRPr lang="en-GB" sz="1100" b="1" u="sng" dirty="0">
              <a:solidFill>
                <a:srgbClr val="0070C0"/>
              </a:solidFill>
              <a:ea typeface="Verdana" pitchFamily="34" charset="0"/>
              <a:cs typeface="Arial" panose="020B0604020202020204" pitchFamily="34" charset="0"/>
            </a:endParaRPr>
          </a:p>
          <a:p>
            <a:pPr marL="0" indent="0" fontAlgn="base">
              <a:lnSpc>
                <a:spcPct val="115000"/>
              </a:lnSpc>
              <a:spcBef>
                <a:spcPct val="0"/>
              </a:spcBef>
              <a:spcAft>
                <a:spcPts val="1200"/>
              </a:spcAft>
              <a:buClr>
                <a:srgbClr val="009999"/>
              </a:buClr>
            </a:pPr>
            <a:endParaRPr lang="en-GB" sz="1100" b="1" u="sng" dirty="0">
              <a:solidFill>
                <a:srgbClr val="0070C0"/>
              </a:solidFill>
            </a:endParaRPr>
          </a:p>
          <a:p>
            <a:pPr marL="0" indent="0" fontAlgn="base">
              <a:lnSpc>
                <a:spcPct val="115000"/>
              </a:lnSpc>
              <a:spcBef>
                <a:spcPct val="0"/>
              </a:spcBef>
              <a:spcAft>
                <a:spcPts val="1200"/>
              </a:spcAft>
              <a:buClr>
                <a:srgbClr val="009999"/>
              </a:buClr>
            </a:pPr>
            <a:endParaRPr lang="en-GB" sz="1100" b="1" dirty="0"/>
          </a:p>
          <a:p>
            <a:pPr marL="0" indent="0" fontAlgn="base">
              <a:lnSpc>
                <a:spcPct val="115000"/>
              </a:lnSpc>
              <a:spcBef>
                <a:spcPct val="0"/>
              </a:spcBef>
              <a:spcAft>
                <a:spcPts val="1200"/>
              </a:spcAft>
              <a:buClr>
                <a:srgbClr val="009999"/>
              </a:buClr>
            </a:pPr>
            <a:endParaRPr lang="en-GB" sz="1400" dirty="0">
              <a:solidFill>
                <a:schemeClr val="tx1"/>
              </a:solidFill>
            </a:endParaRPr>
          </a:p>
          <a:p>
            <a:pPr marL="285750" indent="-285750">
              <a:spcAft>
                <a:spcPts val="1200"/>
              </a:spcAft>
              <a:buFont typeface="Arial" panose="020B0604020202020204" pitchFamily="34" charset="0"/>
              <a:buChar char="•"/>
            </a:pPr>
            <a:endParaRPr lang="en-GB" sz="18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93244" y="3354142"/>
            <a:ext cx="2371928" cy="1677523"/>
          </a:xfrm>
          <a:prstGeom prst="rect">
            <a:avLst/>
          </a:prstGeom>
        </p:spPr>
      </p:pic>
    </p:spTree>
    <p:extLst>
      <p:ext uri="{BB962C8B-B14F-4D97-AF65-F5344CB8AC3E}">
        <p14:creationId xmlns:p14="http://schemas.microsoft.com/office/powerpoint/2010/main" val="10217801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477421" y="649663"/>
            <a:ext cx="1654312" cy="346503"/>
          </a:xfrm>
        </p:spPr>
        <p:txBody>
          <a:bodyPr/>
          <a:lstStyle/>
          <a:p>
            <a:r>
              <a:rPr lang="en-GB" sz="2000" dirty="0" smtClean="0">
                <a:solidFill>
                  <a:schemeClr val="bg1"/>
                </a:solidFill>
              </a:rPr>
              <a:t>Other updates</a:t>
            </a:r>
            <a:br>
              <a:rPr lang="en-GB" sz="2000" dirty="0" smtClean="0">
                <a:solidFill>
                  <a:schemeClr val="bg1"/>
                </a:solidFill>
              </a:rPr>
            </a:br>
            <a:r>
              <a:rPr lang="en-GB" sz="2000" dirty="0" smtClean="0">
                <a:solidFill>
                  <a:schemeClr val="bg1"/>
                </a:solidFill>
              </a:rPr>
              <a:t/>
            </a:r>
            <a:br>
              <a:rPr lang="en-GB" sz="2000" dirty="0" smtClean="0">
                <a:solidFill>
                  <a:schemeClr val="bg1"/>
                </a:solidFill>
              </a:rPr>
            </a:br>
            <a:endParaRPr lang="en-GB" sz="2400" dirty="0">
              <a:solidFill>
                <a:schemeClr val="bg1"/>
              </a:solidFill>
            </a:endParaRPr>
          </a:p>
        </p:txBody>
      </p:sp>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3756025" y="454025"/>
            <a:ext cx="5387975" cy="4483100"/>
          </a:xfrm>
          <a:prstGeom prst="rect">
            <a:avLst/>
          </a:prstGeom>
        </p:spPr>
        <p:txBody>
          <a:bodyPr numCol="1"/>
          <a:lstStyle/>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4664434" y="221083"/>
            <a:ext cx="3836100" cy="3897313"/>
          </a:xfrm>
          <a:prstGeom prst="rect">
            <a:avLst/>
          </a:prstGeom>
        </p:spPr>
        <p:txBody>
          <a:bodyPr numCol="1"/>
          <a:lstStyle/>
          <a:p>
            <a:pPr marL="0" lvl="0" indent="0" algn="just">
              <a:spcAft>
                <a:spcPts val="1200"/>
              </a:spcAft>
              <a:buNone/>
            </a:pPr>
            <a:r>
              <a:rPr lang="en-US" sz="1200" b="1" dirty="0" smtClean="0">
                <a:solidFill>
                  <a:srgbClr val="00969A"/>
                </a:solidFill>
                <a:latin typeface="Calibri Light" panose="020F0302020204030204"/>
                <a:ea typeface="Arial" charset="0"/>
                <a:cs typeface="Arial" charset="0"/>
              </a:rPr>
              <a:t>New </a:t>
            </a:r>
            <a:r>
              <a:rPr lang="en-US" sz="1200" b="1" dirty="0" smtClean="0">
                <a:solidFill>
                  <a:srgbClr val="00969A"/>
                </a:solidFill>
                <a:latin typeface="Calibri Light" panose="020F0302020204030204"/>
                <a:ea typeface="Arial" charset="0"/>
                <a:cs typeface="Arial" charset="0"/>
              </a:rPr>
              <a:t>FR4NPO</a:t>
            </a:r>
            <a:endParaRPr lang="en-US" sz="1200" b="1" dirty="0" smtClean="0">
              <a:solidFill>
                <a:srgbClr val="00969A"/>
              </a:solidFill>
              <a:latin typeface="Calibri Light" panose="020F0302020204030204"/>
              <a:ea typeface="Arial" charset="0"/>
              <a:cs typeface="Arial" charset="0"/>
            </a:endParaRPr>
          </a:p>
          <a:p>
            <a:pPr algn="just">
              <a:spcAft>
                <a:spcPts val="1200"/>
              </a:spcAft>
            </a:pPr>
            <a:r>
              <a:rPr lang="en-GB" sz="1200" dirty="0">
                <a:solidFill>
                  <a:srgbClr val="595959"/>
                </a:solidFill>
              </a:rPr>
              <a:t>New International Non-Profit Accounting Guidance (</a:t>
            </a:r>
            <a:r>
              <a:rPr lang="en-GB" sz="1200" dirty="0" smtClean="0">
                <a:solidFill>
                  <a:srgbClr val="595959"/>
                </a:solidFill>
              </a:rPr>
              <a:t>INPAG)</a:t>
            </a:r>
          </a:p>
          <a:p>
            <a:pPr algn="just">
              <a:spcAft>
                <a:spcPts val="1200"/>
              </a:spcAft>
            </a:pPr>
            <a:r>
              <a:rPr lang="en-GB" sz="1200" dirty="0" smtClean="0">
                <a:solidFill>
                  <a:srgbClr val="595959"/>
                </a:solidFill>
              </a:rPr>
              <a:t>IFR4NPO</a:t>
            </a:r>
            <a:r>
              <a:rPr lang="en-GB" sz="1200" dirty="0">
                <a:solidFill>
                  <a:srgbClr val="595959"/>
                </a:solidFill>
              </a:rPr>
              <a:t> Project has reached a major milestone </a:t>
            </a:r>
            <a:endParaRPr lang="en-GB" sz="1200" dirty="0" smtClean="0">
              <a:solidFill>
                <a:srgbClr val="595959"/>
              </a:solidFill>
            </a:endParaRPr>
          </a:p>
          <a:p>
            <a:pPr algn="just">
              <a:spcAft>
                <a:spcPts val="1200"/>
              </a:spcAft>
            </a:pPr>
            <a:r>
              <a:rPr lang="en-GB" sz="1200" dirty="0" smtClean="0">
                <a:solidFill>
                  <a:srgbClr val="595959"/>
                </a:solidFill>
              </a:rPr>
              <a:t>Exposure </a:t>
            </a:r>
            <a:r>
              <a:rPr lang="en-GB" sz="1200" dirty="0">
                <a:solidFill>
                  <a:srgbClr val="595959"/>
                </a:solidFill>
              </a:rPr>
              <a:t>Draft 1 was released on 21 November </a:t>
            </a:r>
            <a:r>
              <a:rPr lang="en-GB" sz="1200" dirty="0" smtClean="0">
                <a:solidFill>
                  <a:srgbClr val="595959"/>
                </a:solidFill>
              </a:rPr>
              <a:t>2022</a:t>
            </a:r>
          </a:p>
          <a:p>
            <a:pPr algn="just">
              <a:spcAft>
                <a:spcPts val="1200"/>
              </a:spcAft>
            </a:pPr>
            <a:r>
              <a:rPr lang="en-GB" sz="1200" dirty="0" smtClean="0">
                <a:solidFill>
                  <a:srgbClr val="595959"/>
                </a:solidFill>
              </a:rPr>
              <a:t>Can submit </a:t>
            </a:r>
            <a:r>
              <a:rPr lang="en-GB" sz="1200" dirty="0">
                <a:solidFill>
                  <a:srgbClr val="595959"/>
                </a:solidFill>
              </a:rPr>
              <a:t>comments until 31 March </a:t>
            </a:r>
            <a:r>
              <a:rPr lang="en-GB" sz="1200" dirty="0" smtClean="0">
                <a:solidFill>
                  <a:srgbClr val="595959"/>
                </a:solidFill>
              </a:rPr>
              <a:t>2023</a:t>
            </a:r>
          </a:p>
          <a:p>
            <a:pPr algn="just">
              <a:spcAft>
                <a:spcPts val="1200"/>
              </a:spcAft>
            </a:pPr>
            <a:r>
              <a:rPr lang="en-GB" sz="1200" dirty="0" smtClean="0">
                <a:solidFill>
                  <a:srgbClr val="595959"/>
                </a:solidFill>
              </a:rPr>
              <a:t>https</a:t>
            </a:r>
            <a:r>
              <a:rPr lang="en-GB" sz="1200" dirty="0">
                <a:solidFill>
                  <a:srgbClr val="595959"/>
                </a:solidFill>
              </a:rPr>
              <a:t>://www.ifr4npo.org/ed1/?utm_source=CFG+Web+Subscribers&amp;utm_campaign=5f4c624f8e-Fortnightly+newsletter_COPY_01&amp;utm_medium=email&amp;utm_term=0_d9d5e7cf12-5f4c624f8e-294792597</a:t>
            </a:r>
            <a:endParaRPr lang="en-GB" sz="1100" b="1" u="sng" dirty="0">
              <a:solidFill>
                <a:srgbClr val="0070C0"/>
              </a:solidFill>
              <a:ea typeface="Verdana" pitchFamily="34" charset="0"/>
              <a:cs typeface="Arial" panose="020B0604020202020204" pitchFamily="34" charset="0"/>
            </a:endParaRPr>
          </a:p>
          <a:p>
            <a:pPr marL="0" indent="0" fontAlgn="base">
              <a:lnSpc>
                <a:spcPct val="115000"/>
              </a:lnSpc>
              <a:spcBef>
                <a:spcPct val="0"/>
              </a:spcBef>
              <a:spcAft>
                <a:spcPts val="1200"/>
              </a:spcAft>
              <a:buClr>
                <a:srgbClr val="009999"/>
              </a:buClr>
            </a:pPr>
            <a:endParaRPr lang="en-GB" sz="1100" b="1" u="sng" dirty="0">
              <a:solidFill>
                <a:srgbClr val="0070C0"/>
              </a:solidFill>
            </a:endParaRPr>
          </a:p>
          <a:p>
            <a:pPr marL="0" indent="0" fontAlgn="base">
              <a:lnSpc>
                <a:spcPct val="115000"/>
              </a:lnSpc>
              <a:spcBef>
                <a:spcPct val="0"/>
              </a:spcBef>
              <a:spcAft>
                <a:spcPts val="1200"/>
              </a:spcAft>
              <a:buClr>
                <a:srgbClr val="009999"/>
              </a:buClr>
            </a:pPr>
            <a:endParaRPr lang="en-GB" sz="1100" b="1" dirty="0"/>
          </a:p>
          <a:p>
            <a:pPr marL="0" indent="0" fontAlgn="base">
              <a:lnSpc>
                <a:spcPct val="115000"/>
              </a:lnSpc>
              <a:spcBef>
                <a:spcPct val="0"/>
              </a:spcBef>
              <a:spcAft>
                <a:spcPts val="1200"/>
              </a:spcAft>
              <a:buClr>
                <a:srgbClr val="009999"/>
              </a:buClr>
            </a:pPr>
            <a:endParaRPr lang="en-GB" sz="1400" dirty="0">
              <a:solidFill>
                <a:schemeClr val="tx1"/>
              </a:solidFill>
            </a:endParaRPr>
          </a:p>
          <a:p>
            <a:pPr marL="285750" indent="-285750">
              <a:spcAft>
                <a:spcPts val="1200"/>
              </a:spcAft>
              <a:buFont typeface="Arial" panose="020B0604020202020204" pitchFamily="34" charset="0"/>
              <a:buChar char="•"/>
            </a:pPr>
            <a:endParaRPr lang="en-GB" sz="18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69779" y="3451225"/>
            <a:ext cx="2100983" cy="1485900"/>
          </a:xfrm>
          <a:prstGeom prst="rect">
            <a:avLst/>
          </a:prstGeom>
        </p:spPr>
      </p:pic>
    </p:spTree>
    <p:extLst>
      <p:ext uri="{BB962C8B-B14F-4D97-AF65-F5344CB8AC3E}">
        <p14:creationId xmlns:p14="http://schemas.microsoft.com/office/powerpoint/2010/main" val="4254167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GB" b="1" dirty="0" smtClean="0"/>
              <a:t>Audit changes affecting December 2022 audits onwards</a:t>
            </a:r>
          </a:p>
          <a:p>
            <a:endParaRPr lang="en-GB" b="1" dirty="0"/>
          </a:p>
          <a:p>
            <a:pPr marL="0" indent="0">
              <a:buNone/>
            </a:pPr>
            <a:r>
              <a:rPr lang="en-GB" b="1" dirty="0" smtClean="0"/>
              <a:t>ISA 315 and 240</a:t>
            </a:r>
            <a:endParaRPr lang="en-GB" dirty="0" smtClean="0"/>
          </a:p>
        </p:txBody>
      </p:sp>
    </p:spTree>
    <p:extLst>
      <p:ext uri="{BB962C8B-B14F-4D97-AF65-F5344CB8AC3E}">
        <p14:creationId xmlns:p14="http://schemas.microsoft.com/office/powerpoint/2010/main" val="592060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2471100" y="565714"/>
            <a:ext cx="1687727" cy="346503"/>
          </a:xfrm>
        </p:spPr>
        <p:txBody>
          <a:bodyPr/>
          <a:lstStyle/>
          <a:p>
            <a:r>
              <a:rPr lang="en-GB" sz="2000" dirty="0" smtClean="0">
                <a:solidFill>
                  <a:schemeClr val="bg1"/>
                </a:solidFill>
              </a:rPr>
              <a:t>Other updates</a:t>
            </a:r>
            <a:r>
              <a:rPr lang="en-GB" sz="2000" dirty="0" smtClean="0"/>
              <a:t/>
            </a:r>
            <a:br>
              <a:rPr lang="en-GB" sz="2000" dirty="0" smtClean="0"/>
            </a:br>
            <a:r>
              <a:rPr lang="en-GB" sz="2000" dirty="0" smtClean="0"/>
              <a:t/>
            </a:r>
            <a:br>
              <a:rPr lang="en-GB" sz="2000" dirty="0" smtClean="0"/>
            </a:br>
            <a:endParaRPr lang="en-GB" sz="2400" dirty="0"/>
          </a:p>
        </p:txBody>
      </p:sp>
      <p:sp>
        <p:nvSpPr>
          <p:cNvPr id="7" name="Text Placeholder 3">
            <a:extLst>
              <a:ext uri="{FF2B5EF4-FFF2-40B4-BE49-F238E27FC236}">
                <a16:creationId xmlns:a16="http://schemas.microsoft.com/office/drawing/2014/main" id="{426F0FFA-AC06-A548-B960-CE625F34391A}"/>
              </a:ext>
            </a:extLst>
          </p:cNvPr>
          <p:cNvSpPr>
            <a:spLocks noGrp="1"/>
          </p:cNvSpPr>
          <p:nvPr>
            <p:ph type="body" sz="quarter" idx="4294967295"/>
          </p:nvPr>
        </p:nvSpPr>
        <p:spPr>
          <a:xfrm>
            <a:off x="4639734" y="307975"/>
            <a:ext cx="4314613" cy="4629150"/>
          </a:xfrm>
          <a:prstGeom prst="rect">
            <a:avLst/>
          </a:prstGeom>
        </p:spPr>
        <p:txBody>
          <a:bodyPr numCol="1"/>
          <a:lstStyle/>
          <a:p>
            <a:pPr marL="0" lvl="0" indent="0" algn="just" defTabSz="900945" eaLnBrk="0" hangingPunct="0">
              <a:spcAft>
                <a:spcPts val="1200"/>
              </a:spcAft>
              <a:buNone/>
              <a:tabLst>
                <a:tab pos="513641" algn="l"/>
              </a:tabLst>
              <a:defRPr/>
            </a:pPr>
            <a:r>
              <a:rPr lang="en-GB" sz="1200" b="1" dirty="0" smtClean="0">
                <a:solidFill>
                  <a:srgbClr val="059592"/>
                </a:solidFill>
                <a:latin typeface="Calibri Light" panose="020F0302020204030204"/>
                <a:ea typeface="Arial" charset="0"/>
                <a:cs typeface="Arial" charset="0"/>
              </a:rPr>
              <a:t>The </a:t>
            </a:r>
            <a:r>
              <a:rPr lang="en-GB" sz="1200" b="1" dirty="0">
                <a:solidFill>
                  <a:srgbClr val="059592"/>
                </a:solidFill>
                <a:latin typeface="Calibri Light" panose="020F0302020204030204"/>
                <a:ea typeface="Arial" charset="0"/>
                <a:cs typeface="Arial" charset="0"/>
              </a:rPr>
              <a:t>Charity Governance Code 2020: the new </a:t>
            </a:r>
            <a:r>
              <a:rPr lang="en-GB" sz="1200" b="1" dirty="0" smtClean="0">
                <a:solidFill>
                  <a:srgbClr val="059592"/>
                </a:solidFill>
                <a:latin typeface="Calibri Light" panose="020F0302020204030204"/>
                <a:ea typeface="Arial" charset="0"/>
                <a:cs typeface="Arial" charset="0"/>
              </a:rPr>
              <a:t>App</a:t>
            </a:r>
          </a:p>
          <a:p>
            <a:pPr marL="171450" lvl="0" indent="-171450" algn="just" defTabSz="900945" eaLnBrk="0" hangingPunct="0">
              <a:spcAft>
                <a:spcPts val="1200"/>
              </a:spcAft>
              <a:buFont typeface="Arial" panose="020B0604020202020204" pitchFamily="34" charset="0"/>
              <a:buChar char="•"/>
              <a:tabLst>
                <a:tab pos="513641" algn="l"/>
              </a:tabLst>
              <a:defRPr/>
            </a:pPr>
            <a:r>
              <a:rPr lang="en-GB" sz="1200" dirty="0" smtClean="0">
                <a:solidFill>
                  <a:srgbClr val="595959"/>
                </a:solidFill>
                <a:latin typeface="Calibri Light" panose="020F0302020204030204"/>
              </a:rPr>
              <a:t>Likely to become compulsory under next SORP? </a:t>
            </a:r>
          </a:p>
          <a:p>
            <a:pPr marL="171450" lvl="0" indent="-171450" algn="just" defTabSz="900945" eaLnBrk="0" hangingPunct="0">
              <a:spcAft>
                <a:spcPts val="1200"/>
              </a:spcAft>
              <a:buFont typeface="Arial" panose="020B0604020202020204" pitchFamily="34" charset="0"/>
              <a:buChar char="•"/>
              <a:tabLst>
                <a:tab pos="513641" algn="l"/>
              </a:tabLst>
              <a:defRPr/>
            </a:pPr>
            <a:r>
              <a:rPr lang="en-GB" sz="1200" dirty="0" smtClean="0">
                <a:solidFill>
                  <a:srgbClr val="595959"/>
                </a:solidFill>
                <a:latin typeface="Calibri Light" panose="020F0302020204030204"/>
              </a:rPr>
              <a:t>Governance </a:t>
            </a:r>
            <a:r>
              <a:rPr lang="en-GB" sz="1200" dirty="0">
                <a:solidFill>
                  <a:srgbClr val="595959"/>
                </a:solidFill>
                <a:latin typeface="Calibri Light" panose="020F0302020204030204"/>
              </a:rPr>
              <a:t>App is a new free resource for the charity </a:t>
            </a:r>
            <a:r>
              <a:rPr lang="en-GB" sz="1200" dirty="0" smtClean="0">
                <a:solidFill>
                  <a:srgbClr val="595959"/>
                </a:solidFill>
                <a:latin typeface="Calibri Light" panose="020F0302020204030204"/>
              </a:rPr>
              <a:t>sector. Managed </a:t>
            </a:r>
            <a:r>
              <a:rPr lang="en-GB" sz="1200" dirty="0">
                <a:solidFill>
                  <a:srgbClr val="595959"/>
                </a:solidFill>
                <a:latin typeface="Calibri Light" panose="020F0302020204030204"/>
              </a:rPr>
              <a:t>by the Directory of Social Change </a:t>
            </a:r>
            <a:endParaRPr lang="en-GB" sz="1200" dirty="0" smtClean="0">
              <a:solidFill>
                <a:srgbClr val="595959"/>
              </a:solidFill>
              <a:latin typeface="Calibri Light" panose="020F0302020204030204"/>
            </a:endParaRPr>
          </a:p>
          <a:p>
            <a:pPr marL="171450" lvl="0" indent="-171450" algn="just" defTabSz="900945" eaLnBrk="0" hangingPunct="0">
              <a:spcAft>
                <a:spcPts val="1200"/>
              </a:spcAft>
              <a:buFont typeface="Arial" panose="020B0604020202020204" pitchFamily="34" charset="0"/>
              <a:buChar char="•"/>
              <a:tabLst>
                <a:tab pos="513641" algn="l"/>
              </a:tabLst>
              <a:defRPr/>
            </a:pPr>
            <a:r>
              <a:rPr lang="en-GB" sz="1200" dirty="0" smtClean="0">
                <a:solidFill>
                  <a:srgbClr val="595959"/>
                </a:solidFill>
                <a:latin typeface="Calibri Light" panose="020F0302020204030204"/>
              </a:rPr>
              <a:t>Questionnaire </a:t>
            </a:r>
            <a:r>
              <a:rPr lang="en-GB" sz="1200" dirty="0">
                <a:solidFill>
                  <a:srgbClr val="595959"/>
                </a:solidFill>
                <a:latin typeface="Calibri Light" panose="020F0302020204030204"/>
              </a:rPr>
              <a:t>consists of 70 questions and it follows the Charity Governance </a:t>
            </a:r>
            <a:r>
              <a:rPr lang="en-GB" sz="1200" dirty="0" smtClean="0">
                <a:solidFill>
                  <a:srgbClr val="595959"/>
                </a:solidFill>
                <a:latin typeface="Calibri Light" panose="020F0302020204030204"/>
              </a:rPr>
              <a:t>code. Can </a:t>
            </a:r>
            <a:r>
              <a:rPr lang="en-GB" sz="1200" dirty="0">
                <a:solidFill>
                  <a:srgbClr val="595959"/>
                </a:solidFill>
                <a:latin typeface="Calibri Light" panose="020F0302020204030204"/>
              </a:rPr>
              <a:t>be found here: </a:t>
            </a:r>
            <a:r>
              <a:rPr lang="en-GB" sz="1200" u="sng" dirty="0">
                <a:solidFill>
                  <a:srgbClr val="0070C0"/>
                </a:solidFill>
                <a:latin typeface="Calibri Light" panose="020F0302020204030204"/>
                <a:hlinkClick r:id="rId2"/>
              </a:rPr>
              <a:t>https://</a:t>
            </a:r>
            <a:r>
              <a:rPr lang="en-GB" sz="1200" u="sng" dirty="0" smtClean="0">
                <a:solidFill>
                  <a:srgbClr val="0070C0"/>
                </a:solidFill>
                <a:latin typeface="Calibri Light" panose="020F0302020204030204"/>
                <a:hlinkClick r:id="rId2"/>
              </a:rPr>
              <a:t>thegovernanceapp.org.uk/</a:t>
            </a:r>
            <a:endParaRPr lang="en-GB" sz="1200" u="sng" dirty="0" smtClean="0">
              <a:solidFill>
                <a:srgbClr val="0070C0"/>
              </a:solidFill>
              <a:latin typeface="Calibri Light" panose="020F0302020204030204"/>
            </a:endParaRPr>
          </a:p>
          <a:p>
            <a:pPr marL="171450" lvl="0" indent="-171450" algn="just" defTabSz="900945" eaLnBrk="0" hangingPunct="0">
              <a:spcAft>
                <a:spcPts val="1200"/>
              </a:spcAft>
              <a:buFont typeface="Arial" panose="020B0604020202020204" pitchFamily="34" charset="0"/>
              <a:buChar char="•"/>
              <a:tabLst>
                <a:tab pos="513641" algn="l"/>
              </a:tabLst>
              <a:defRPr/>
            </a:pPr>
            <a:r>
              <a:rPr lang="en-GB" sz="1200" dirty="0" smtClean="0">
                <a:solidFill>
                  <a:srgbClr val="595959"/>
                </a:solidFill>
                <a:latin typeface="Calibri Light" panose="020F0302020204030204"/>
              </a:rPr>
              <a:t>Designed </a:t>
            </a:r>
            <a:r>
              <a:rPr lang="en-GB" sz="1200" dirty="0">
                <a:solidFill>
                  <a:srgbClr val="595959"/>
                </a:solidFill>
                <a:latin typeface="Calibri Light" panose="020F0302020204030204"/>
              </a:rPr>
              <a:t>to help </a:t>
            </a:r>
            <a:r>
              <a:rPr lang="en-GB" sz="1200" dirty="0" smtClean="0">
                <a:solidFill>
                  <a:srgbClr val="595959"/>
                </a:solidFill>
                <a:latin typeface="Calibri Light" panose="020F0302020204030204"/>
              </a:rPr>
              <a:t>charities get started </a:t>
            </a:r>
            <a:r>
              <a:rPr lang="en-GB" sz="1200" dirty="0">
                <a:solidFill>
                  <a:srgbClr val="595959"/>
                </a:solidFill>
                <a:latin typeface="Calibri Light" panose="020F0302020204030204"/>
              </a:rPr>
              <a:t>on their governance review </a:t>
            </a:r>
            <a:r>
              <a:rPr lang="en-GB" sz="1200" dirty="0" smtClean="0">
                <a:solidFill>
                  <a:srgbClr val="595959"/>
                </a:solidFill>
                <a:latin typeface="Calibri Light" panose="020F0302020204030204"/>
              </a:rPr>
              <a:t>journey</a:t>
            </a:r>
          </a:p>
          <a:p>
            <a:pPr marL="171450" lvl="0" indent="-171450" algn="just" defTabSz="900945" eaLnBrk="0" hangingPunct="0">
              <a:spcAft>
                <a:spcPts val="1200"/>
              </a:spcAft>
              <a:buFont typeface="Arial" panose="020B0604020202020204" pitchFamily="34" charset="0"/>
              <a:buChar char="•"/>
              <a:tabLst>
                <a:tab pos="513641" algn="l"/>
              </a:tabLst>
              <a:defRPr/>
            </a:pPr>
            <a:r>
              <a:rPr lang="en-GB" sz="1200" dirty="0" smtClean="0">
                <a:solidFill>
                  <a:srgbClr val="595959"/>
                </a:solidFill>
                <a:latin typeface="Calibri Light" panose="020F0302020204030204"/>
              </a:rPr>
              <a:t>Charities </a:t>
            </a:r>
            <a:r>
              <a:rPr lang="en-GB" sz="1200" dirty="0">
                <a:solidFill>
                  <a:srgbClr val="595959"/>
                </a:solidFill>
                <a:latin typeface="Calibri Light" panose="020F0302020204030204"/>
              </a:rPr>
              <a:t>can register for free and then engage with </a:t>
            </a:r>
            <a:r>
              <a:rPr lang="en-GB" sz="1200" dirty="0" smtClean="0">
                <a:solidFill>
                  <a:srgbClr val="595959"/>
                </a:solidFill>
                <a:latin typeface="Calibri Light" panose="020F0302020204030204"/>
              </a:rPr>
              <a:t>whole </a:t>
            </a:r>
            <a:r>
              <a:rPr lang="en-GB" sz="1200" dirty="0">
                <a:solidFill>
                  <a:srgbClr val="595959"/>
                </a:solidFill>
                <a:latin typeface="Calibri Light" panose="020F0302020204030204"/>
              </a:rPr>
              <a:t>Board to review their </a:t>
            </a:r>
            <a:r>
              <a:rPr lang="en-GB" sz="1200" dirty="0" smtClean="0">
                <a:solidFill>
                  <a:srgbClr val="595959"/>
                </a:solidFill>
                <a:latin typeface="Calibri Light" panose="020F0302020204030204"/>
              </a:rPr>
              <a:t>governance. Each </a:t>
            </a:r>
            <a:r>
              <a:rPr lang="en-GB" sz="1200" dirty="0">
                <a:solidFill>
                  <a:srgbClr val="595959"/>
                </a:solidFill>
                <a:latin typeface="Calibri Light" panose="020F0302020204030204"/>
              </a:rPr>
              <a:t>board member completes the questionnaire and the app then collates </a:t>
            </a:r>
            <a:r>
              <a:rPr lang="en-GB" sz="1200" dirty="0" smtClean="0">
                <a:solidFill>
                  <a:srgbClr val="595959"/>
                </a:solidFill>
                <a:latin typeface="Calibri Light" panose="020F0302020204030204"/>
              </a:rPr>
              <a:t>results </a:t>
            </a:r>
            <a:r>
              <a:rPr lang="en-GB" sz="1200" dirty="0">
                <a:solidFill>
                  <a:srgbClr val="595959"/>
                </a:solidFill>
                <a:latin typeface="Calibri Light" panose="020F0302020204030204"/>
              </a:rPr>
              <a:t>to help form a picture of the governance of the </a:t>
            </a:r>
            <a:r>
              <a:rPr lang="en-GB" sz="1200" dirty="0" smtClean="0">
                <a:solidFill>
                  <a:srgbClr val="595959"/>
                </a:solidFill>
                <a:latin typeface="Calibri Light" panose="020F0302020204030204"/>
              </a:rPr>
              <a:t>organisation</a:t>
            </a:r>
          </a:p>
          <a:p>
            <a:pPr marL="171450" lvl="0" indent="-171450" algn="just" defTabSz="900945" eaLnBrk="0" hangingPunct="0">
              <a:spcAft>
                <a:spcPts val="1200"/>
              </a:spcAft>
              <a:buFont typeface="Arial" panose="020B0604020202020204" pitchFamily="34" charset="0"/>
              <a:buChar char="•"/>
              <a:tabLst>
                <a:tab pos="513641" algn="l"/>
              </a:tabLst>
              <a:defRPr/>
            </a:pPr>
            <a:r>
              <a:rPr lang="en-GB" sz="1200" dirty="0" smtClean="0">
                <a:solidFill>
                  <a:srgbClr val="595959"/>
                </a:solidFill>
                <a:latin typeface="Calibri Light" panose="020F0302020204030204"/>
              </a:rPr>
              <a:t>Great </a:t>
            </a:r>
            <a:r>
              <a:rPr lang="en-GB" sz="1200" dirty="0">
                <a:solidFill>
                  <a:srgbClr val="595959"/>
                </a:solidFill>
                <a:latin typeface="Calibri Light" panose="020F0302020204030204"/>
              </a:rPr>
              <a:t>way to get started on a governance review and to be able to form a picture of the organisation – what works well and what may need to be </a:t>
            </a:r>
            <a:r>
              <a:rPr lang="en-GB" sz="1200" dirty="0" smtClean="0">
                <a:solidFill>
                  <a:srgbClr val="595959"/>
                </a:solidFill>
                <a:latin typeface="Calibri Light" panose="020F0302020204030204"/>
              </a:rPr>
              <a:t>addressed</a:t>
            </a:r>
            <a:endParaRPr lang="en-GB" sz="1050" dirty="0">
              <a:solidFill>
                <a:srgbClr val="595959"/>
              </a:solidFill>
              <a:latin typeface="Calibri Light" panose="020F0302020204030204"/>
            </a:endParaRPr>
          </a:p>
          <a:p>
            <a:pPr marL="0" lvl="0" indent="0" algn="just">
              <a:spcAft>
                <a:spcPts val="1200"/>
              </a:spcAft>
              <a:buNone/>
            </a:pPr>
            <a:r>
              <a:rPr lang="en-GB" sz="1200" dirty="0" smtClean="0">
                <a:solidFill>
                  <a:srgbClr val="595959"/>
                </a:solidFill>
              </a:rPr>
              <a:t> </a:t>
            </a:r>
            <a:endParaRPr lang="en-GB" sz="1200" dirty="0">
              <a:solidFill>
                <a:srgbClr val="595959"/>
              </a:solidFill>
            </a:endParaRPr>
          </a:p>
          <a:p>
            <a:pPr marL="0" indent="0" fontAlgn="base">
              <a:lnSpc>
                <a:spcPct val="115000"/>
              </a:lnSpc>
              <a:spcBef>
                <a:spcPct val="0"/>
              </a:spcBef>
              <a:spcAft>
                <a:spcPts val="1200"/>
              </a:spcAft>
              <a:buClr>
                <a:srgbClr val="009999"/>
              </a:buClr>
            </a:pPr>
            <a:endParaRPr lang="en-GB" sz="1100" b="1" u="sng" dirty="0">
              <a:solidFill>
                <a:srgbClr val="0070C0"/>
              </a:solidFill>
              <a:ea typeface="Verdana" pitchFamily="34" charset="0"/>
              <a:cs typeface="Arial" panose="020B0604020202020204" pitchFamily="34" charset="0"/>
            </a:endParaRPr>
          </a:p>
          <a:p>
            <a:pPr marL="0" indent="0" fontAlgn="base">
              <a:lnSpc>
                <a:spcPct val="115000"/>
              </a:lnSpc>
              <a:spcBef>
                <a:spcPct val="0"/>
              </a:spcBef>
              <a:spcAft>
                <a:spcPts val="1200"/>
              </a:spcAft>
              <a:buClr>
                <a:srgbClr val="009999"/>
              </a:buClr>
            </a:pPr>
            <a:endParaRPr lang="en-GB" sz="1100" b="1" u="sng" dirty="0">
              <a:solidFill>
                <a:srgbClr val="0070C0"/>
              </a:solidFill>
            </a:endParaRPr>
          </a:p>
          <a:p>
            <a:pPr marL="0" indent="0" fontAlgn="base">
              <a:lnSpc>
                <a:spcPct val="115000"/>
              </a:lnSpc>
              <a:spcBef>
                <a:spcPct val="0"/>
              </a:spcBef>
              <a:spcAft>
                <a:spcPts val="1200"/>
              </a:spcAft>
              <a:buClr>
                <a:srgbClr val="009999"/>
              </a:buClr>
            </a:pPr>
            <a:endParaRPr lang="en-GB" sz="1100" b="1" dirty="0"/>
          </a:p>
          <a:p>
            <a:pPr marL="0" indent="0" fontAlgn="base">
              <a:lnSpc>
                <a:spcPct val="115000"/>
              </a:lnSpc>
              <a:spcBef>
                <a:spcPct val="0"/>
              </a:spcBef>
              <a:spcAft>
                <a:spcPts val="1200"/>
              </a:spcAft>
              <a:buClr>
                <a:srgbClr val="009999"/>
              </a:buClr>
            </a:pPr>
            <a:endParaRPr lang="en-GB" sz="1400" dirty="0">
              <a:solidFill>
                <a:schemeClr val="tx1"/>
              </a:solidFill>
            </a:endParaRPr>
          </a:p>
          <a:p>
            <a:pPr marL="285750" indent="-285750">
              <a:spcAft>
                <a:spcPts val="1200"/>
              </a:spcAft>
              <a:buFont typeface="Arial" panose="020B0604020202020204" pitchFamily="34" charset="0"/>
              <a:buChar char="•"/>
            </a:pPr>
            <a:endParaRPr lang="en-GB" sz="18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66522" y="3680199"/>
            <a:ext cx="2373212" cy="1678432"/>
          </a:xfrm>
          <a:prstGeom prst="rect">
            <a:avLst/>
          </a:prstGeom>
        </p:spPr>
      </p:pic>
      <p:sp>
        <p:nvSpPr>
          <p:cNvPr id="8" name="Text Placeholder 2"/>
          <p:cNvSpPr>
            <a:spLocks noGrp="1"/>
          </p:cNvSpPr>
          <p:nvPr/>
        </p:nvSpPr>
        <p:spPr>
          <a:xfrm>
            <a:off x="3401219" y="2390811"/>
            <a:ext cx="2341562" cy="361879"/>
          </a:xfrm>
          <a:prstGeom prst="rect">
            <a:avLst/>
          </a:prstGeom>
        </p:spPr>
        <p:txBody>
          <a:bodyPr lIns="0" tIns="0" rIns="0" bIns="0"/>
          <a:lstStyle>
            <a:lvl1pPr marL="0" indent="0" algn="l" defTabSz="685800" rtl="0" eaLnBrk="1" latinLnBrk="0" hangingPunct="1">
              <a:spcBef>
                <a:spcPts val="0"/>
              </a:spcBef>
              <a:spcAft>
                <a:spcPts val="0"/>
              </a:spcAft>
              <a:buFont typeface="Arial" panose="020B0604020202020204" pitchFamily="34" charset="0"/>
              <a:buNone/>
              <a:defRPr sz="1200" b="0" i="0" kern="1200">
                <a:solidFill>
                  <a:schemeClr val="bg1"/>
                </a:solidFill>
                <a:latin typeface="Calibri Light" panose="020F0302020204030204" pitchFamily="34" charset="0"/>
                <a:ea typeface="+mn-ea"/>
                <a:cs typeface="Calibri Light" panose="020F0302020204030204" pitchFamily="34" charset="0"/>
              </a:defRPr>
            </a:lvl1pPr>
            <a:lvl2pPr marL="135731" indent="-135731" algn="l" defTabSz="685800" rtl="0" eaLnBrk="1" latinLnBrk="0" hangingPunct="1">
              <a:spcBef>
                <a:spcPts val="0"/>
              </a:spcBef>
              <a:spcAft>
                <a:spcPts val="225"/>
              </a:spcAft>
              <a:buFont typeface="Arial" panose="020B0604020202020204" pitchFamily="34" charset="0"/>
              <a:buNone/>
              <a:defRPr sz="1050" kern="1200">
                <a:solidFill>
                  <a:srgbClr val="272727"/>
                </a:solidFill>
                <a:latin typeface="Arial" panose="020B0604020202020204" pitchFamily="34" charset="0"/>
                <a:ea typeface="+mn-ea"/>
                <a:cs typeface="Arial" panose="020B0604020202020204" pitchFamily="34" charset="0"/>
              </a:defRPr>
            </a:lvl2pPr>
            <a:lvl3pPr marL="271463"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3pPr>
            <a:lvl4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4pPr>
            <a:lvl5pPr marL="407194" indent="-135731" algn="l" defTabSz="685800" rtl="0" eaLnBrk="1" latinLnBrk="0" hangingPunct="1">
              <a:spcBef>
                <a:spcPts val="0"/>
              </a:spcBef>
              <a:spcAft>
                <a:spcPts val="225"/>
              </a:spcAft>
              <a:buFont typeface="Symbol" panose="05050102010706020507" pitchFamily="18" charset="2"/>
              <a:buChar char=""/>
              <a:defRPr sz="1050" kern="1200">
                <a:solidFill>
                  <a:srgbClr val="272727"/>
                </a:solidFill>
                <a:latin typeface="Arial" panose="020B0604020202020204" pitchFamily="34" charset="0"/>
                <a:ea typeface="+mn-ea"/>
                <a:cs typeface="Arial" panose="020B0604020202020204" pitchFamily="34" charset="0"/>
              </a:defRPr>
            </a:lvl5pPr>
            <a:lvl6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6pPr>
            <a:lvl7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7pPr>
            <a:lvl8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8pPr>
            <a:lvl9pPr marL="407194" indent="-135731" algn="l" defTabSz="685800" rtl="0" eaLnBrk="1" latinLnBrk="0" hangingPunct="1">
              <a:spcBef>
                <a:spcPts val="0"/>
              </a:spcBef>
              <a:spcAft>
                <a:spcPts val="225"/>
              </a:spcAft>
              <a:buFont typeface="Symbol" panose="05050102010706020507" pitchFamily="18" charset="2"/>
              <a:buChar char=""/>
              <a:defRPr sz="10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a:ln>
                <a:noFill/>
              </a:ln>
              <a:solidFill>
                <a:srgbClr val="FFFFFF"/>
              </a:solidFill>
              <a:effectLst/>
              <a:uLnTx/>
              <a:uFillTx/>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2554414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smtClean="0"/>
              <a:t>Charities Act 2022</a:t>
            </a:r>
            <a:endParaRPr lang="en-GB" dirty="0"/>
          </a:p>
        </p:txBody>
      </p:sp>
      <p:sp>
        <p:nvSpPr>
          <p:cNvPr id="8" name="Text Placeholder 7"/>
          <p:cNvSpPr>
            <a:spLocks noGrp="1"/>
          </p:cNvSpPr>
          <p:nvPr>
            <p:ph type="body" sz="quarter" idx="11"/>
          </p:nvPr>
        </p:nvSpPr>
        <p:spPr/>
        <p:txBody>
          <a:bodyPr/>
          <a:lstStyle/>
          <a:p>
            <a:r>
              <a:rPr lang="en-GB" dirty="0" smtClean="0"/>
              <a:t>Changes which were passed in October 2022</a:t>
            </a:r>
            <a:endParaRPr lang="en-GB" dirty="0"/>
          </a:p>
        </p:txBody>
      </p:sp>
      <p:sp>
        <p:nvSpPr>
          <p:cNvPr id="9" name="Text Placeholder 8"/>
          <p:cNvSpPr>
            <a:spLocks noGrp="1"/>
          </p:cNvSpPr>
          <p:nvPr>
            <p:ph type="body" sz="quarter" idx="12"/>
          </p:nvPr>
        </p:nvSpPr>
        <p:spPr>
          <a:xfrm>
            <a:off x="4772882" y="515410"/>
            <a:ext cx="4232971" cy="3954020"/>
          </a:xfrm>
        </p:spPr>
        <p:txBody>
          <a:bodyPr/>
          <a:lstStyle/>
          <a:p>
            <a:r>
              <a:rPr lang="en-GB" sz="1600" b="1" dirty="0"/>
              <a:t>Paying trustees for providing goods to </a:t>
            </a:r>
            <a:r>
              <a:rPr lang="en-GB" sz="1600" b="1" dirty="0" smtClean="0"/>
              <a:t>charity</a:t>
            </a:r>
            <a:endParaRPr lang="en-GB" sz="1600" b="1" dirty="0"/>
          </a:p>
          <a:p>
            <a:r>
              <a:rPr lang="en-GB" sz="1600" dirty="0"/>
              <a:t>Charities already have a statutory power that they can use, in certain circumstances, to pay trustees for providing a service to the charity beyond usual trustee duties, or goods connected to that service.</a:t>
            </a:r>
          </a:p>
          <a:p>
            <a:r>
              <a:rPr lang="en-GB" sz="1600" dirty="0" smtClean="0"/>
              <a:t>Now under Charities </a:t>
            </a:r>
            <a:r>
              <a:rPr lang="en-GB" sz="1600" dirty="0"/>
              <a:t>Act </a:t>
            </a:r>
            <a:r>
              <a:rPr lang="en-GB" sz="1600" dirty="0" smtClean="0"/>
              <a:t>2022, </a:t>
            </a:r>
            <a:r>
              <a:rPr lang="en-GB" sz="1600" dirty="0"/>
              <a:t>charities will be able to pay trustees in certain circumstances for just providing </a:t>
            </a:r>
            <a:r>
              <a:rPr lang="en-GB" sz="1600" dirty="0" smtClean="0"/>
              <a:t>goods</a:t>
            </a:r>
            <a:endParaRPr lang="en-GB" sz="1600" dirty="0"/>
          </a:p>
          <a:p>
            <a:r>
              <a:rPr lang="en-GB" sz="1600" dirty="0" smtClean="0"/>
              <a:t>So trustees </a:t>
            </a:r>
            <a:r>
              <a:rPr lang="en-GB" sz="1600" dirty="0"/>
              <a:t>could be paid for</a:t>
            </a:r>
            <a:r>
              <a:rPr lang="en-GB" sz="1600" dirty="0" smtClean="0"/>
              <a:t>:</a:t>
            </a:r>
            <a:endParaRPr lang="en-GB" sz="1600" dirty="0"/>
          </a:p>
          <a:p>
            <a:pPr marL="285750" indent="-285750">
              <a:buFont typeface="Arial" panose="020B0604020202020204" pitchFamily="34" charset="0"/>
              <a:buChar char="•"/>
            </a:pPr>
            <a:r>
              <a:rPr lang="en-GB" sz="1600" dirty="0"/>
              <a:t>services only, for example estate agency or computer consultancy</a:t>
            </a:r>
          </a:p>
          <a:p>
            <a:pPr marL="285750" indent="-285750">
              <a:buFont typeface="Arial" panose="020B0604020202020204" pitchFamily="34" charset="0"/>
              <a:buChar char="•"/>
            </a:pPr>
            <a:r>
              <a:rPr lang="en-GB" sz="1600" dirty="0"/>
              <a:t>services and associated goods, for example plumbing or painting service and any associated materials such as plumbing parts or paint</a:t>
            </a:r>
          </a:p>
          <a:p>
            <a:pPr marL="285750" indent="-285750">
              <a:buFont typeface="Arial" panose="020B0604020202020204" pitchFamily="34" charset="0"/>
              <a:buChar char="•"/>
            </a:pPr>
            <a:r>
              <a:rPr lang="en-GB" sz="1600" dirty="0" smtClean="0"/>
              <a:t>And Now - goods </a:t>
            </a:r>
            <a:r>
              <a:rPr lang="en-GB" sz="1600" dirty="0"/>
              <a:t>only, for example supplying stationery to the charity</a:t>
            </a:r>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0856" y="2730043"/>
            <a:ext cx="2458409" cy="1739387"/>
          </a:xfrm>
          <a:prstGeom prst="rect">
            <a:avLst/>
          </a:prstGeom>
        </p:spPr>
      </p:pic>
    </p:spTree>
    <p:extLst>
      <p:ext uri="{BB962C8B-B14F-4D97-AF65-F5344CB8AC3E}">
        <p14:creationId xmlns:p14="http://schemas.microsoft.com/office/powerpoint/2010/main" val="1401289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smtClean="0"/>
              <a:t>Charities Act 2022</a:t>
            </a:r>
            <a:endParaRPr lang="en-GB" dirty="0"/>
          </a:p>
        </p:txBody>
      </p:sp>
      <p:sp>
        <p:nvSpPr>
          <p:cNvPr id="8" name="Text Placeholder 7"/>
          <p:cNvSpPr>
            <a:spLocks noGrp="1"/>
          </p:cNvSpPr>
          <p:nvPr>
            <p:ph type="body" sz="quarter" idx="11"/>
          </p:nvPr>
        </p:nvSpPr>
        <p:spPr/>
        <p:txBody>
          <a:bodyPr/>
          <a:lstStyle/>
          <a:p>
            <a:r>
              <a:rPr lang="en-GB" dirty="0" smtClean="0"/>
              <a:t>Changes which were passed in October 2022</a:t>
            </a:r>
            <a:endParaRPr lang="en-GB" dirty="0"/>
          </a:p>
        </p:txBody>
      </p:sp>
      <p:sp>
        <p:nvSpPr>
          <p:cNvPr id="9" name="Text Placeholder 8"/>
          <p:cNvSpPr>
            <a:spLocks noGrp="1"/>
          </p:cNvSpPr>
          <p:nvPr>
            <p:ph type="body" sz="quarter" idx="12"/>
          </p:nvPr>
        </p:nvSpPr>
        <p:spPr>
          <a:xfrm>
            <a:off x="4772882" y="515410"/>
            <a:ext cx="4232971" cy="3954020"/>
          </a:xfrm>
        </p:spPr>
        <p:txBody>
          <a:bodyPr/>
          <a:lstStyle/>
          <a:p>
            <a:r>
              <a:rPr lang="en-GB" sz="1600" b="1" dirty="0"/>
              <a:t>Fundraising appeals that do not raise enough or raise too much</a:t>
            </a:r>
          </a:p>
          <a:p>
            <a:r>
              <a:rPr lang="en-GB" sz="1600" dirty="0"/>
              <a:t>Sometimes, appeals do not raise </a:t>
            </a:r>
            <a:r>
              <a:rPr lang="en-GB" sz="1600" dirty="0" smtClean="0"/>
              <a:t>amount </a:t>
            </a:r>
            <a:r>
              <a:rPr lang="en-GB" sz="1600" dirty="0"/>
              <a:t>needed </a:t>
            </a:r>
            <a:r>
              <a:rPr lang="en-GB" sz="1600" dirty="0" smtClean="0"/>
              <a:t>or </a:t>
            </a:r>
            <a:r>
              <a:rPr lang="en-GB" sz="1600" dirty="0"/>
              <a:t>raise too much </a:t>
            </a:r>
            <a:r>
              <a:rPr lang="en-GB" sz="1600" dirty="0" smtClean="0"/>
              <a:t>or </a:t>
            </a:r>
            <a:r>
              <a:rPr lang="en-GB" sz="1600" dirty="0"/>
              <a:t>circumstances may change and </a:t>
            </a:r>
            <a:r>
              <a:rPr lang="en-GB" sz="1600" dirty="0" smtClean="0"/>
              <a:t>cannot </a:t>
            </a:r>
            <a:r>
              <a:rPr lang="en-GB" sz="1600" dirty="0"/>
              <a:t>use </a:t>
            </a:r>
            <a:r>
              <a:rPr lang="en-GB" sz="1600" dirty="0" smtClean="0"/>
              <a:t>donations </a:t>
            </a:r>
            <a:r>
              <a:rPr lang="en-GB" sz="1600" dirty="0"/>
              <a:t>as you </a:t>
            </a:r>
            <a:r>
              <a:rPr lang="en-GB" sz="1600" dirty="0" smtClean="0"/>
              <a:t>intended</a:t>
            </a:r>
            <a:endParaRPr lang="en-GB" sz="1600" dirty="0"/>
          </a:p>
          <a:p>
            <a:r>
              <a:rPr lang="en-GB" sz="1600" dirty="0" smtClean="0"/>
              <a:t>Now the </a:t>
            </a:r>
            <a:r>
              <a:rPr lang="en-GB" sz="1600" dirty="0"/>
              <a:t>Charities Act 2022 </a:t>
            </a:r>
            <a:r>
              <a:rPr lang="en-GB" sz="1600" dirty="0" smtClean="0"/>
              <a:t>has reduced complexity </a:t>
            </a:r>
            <a:r>
              <a:rPr lang="en-GB" sz="1600" dirty="0"/>
              <a:t>surrounding what trustees need to do in these situations. For example:</a:t>
            </a:r>
          </a:p>
          <a:p>
            <a:pPr marL="285750" indent="-285750">
              <a:buFont typeface="Arial" panose="020B0604020202020204" pitchFamily="34" charset="0"/>
              <a:buChar char="•"/>
            </a:pPr>
            <a:r>
              <a:rPr lang="en-GB" sz="1600" dirty="0" smtClean="0"/>
              <a:t>previously in </a:t>
            </a:r>
            <a:r>
              <a:rPr lang="en-GB" sz="1600" dirty="0"/>
              <a:t>some circumstances </a:t>
            </a:r>
            <a:r>
              <a:rPr lang="en-GB" sz="1600" dirty="0" smtClean="0"/>
              <a:t>charities had to </a:t>
            </a:r>
            <a:r>
              <a:rPr lang="en-GB" sz="1600" dirty="0"/>
              <a:t>wait six months for donors to ask for a refund </a:t>
            </a:r>
            <a:r>
              <a:rPr lang="en-GB" sz="1600" dirty="0" smtClean="0"/>
              <a:t>no </a:t>
            </a:r>
            <a:r>
              <a:rPr lang="en-GB" sz="1600" dirty="0"/>
              <a:t>longer </a:t>
            </a:r>
            <a:r>
              <a:rPr lang="en-GB" sz="1600" dirty="0" smtClean="0"/>
              <a:t>applies</a:t>
            </a:r>
            <a:endParaRPr lang="en-GB" sz="1600" dirty="0"/>
          </a:p>
          <a:p>
            <a:pPr marL="285750" indent="-285750">
              <a:buFont typeface="Arial" panose="020B0604020202020204" pitchFamily="34" charset="0"/>
              <a:buChar char="•"/>
            </a:pPr>
            <a:r>
              <a:rPr lang="en-GB" sz="1600" dirty="0" smtClean="0"/>
              <a:t>simpler </a:t>
            </a:r>
            <a:r>
              <a:rPr lang="en-GB" sz="1600" dirty="0"/>
              <a:t>process for obtaining </a:t>
            </a:r>
            <a:r>
              <a:rPr lang="en-GB" sz="1600" dirty="0" smtClean="0"/>
              <a:t>Charity Commission authority which no longer needs a scheme</a:t>
            </a:r>
            <a:endParaRPr lang="en-GB" sz="1600" dirty="0"/>
          </a:p>
          <a:p>
            <a:pPr marL="285750" indent="-285750">
              <a:buFont typeface="Arial" panose="020B0604020202020204" pitchFamily="34" charset="0"/>
              <a:buChar char="•"/>
            </a:pPr>
            <a:r>
              <a:rPr lang="en-GB" sz="1600" dirty="0"/>
              <a:t>if </a:t>
            </a:r>
            <a:r>
              <a:rPr lang="en-GB" sz="1600" dirty="0" smtClean="0"/>
              <a:t>donations </a:t>
            </a:r>
            <a:r>
              <a:rPr lang="en-GB" sz="1600" dirty="0"/>
              <a:t>that can be spent on new purposes (different to the purposes you raised them for) are less than £1000, trustees can act without the Commission’s involvement if they comply with </a:t>
            </a:r>
            <a:r>
              <a:rPr lang="en-GB" sz="1600" dirty="0" smtClean="0"/>
              <a:t>new </a:t>
            </a:r>
            <a:r>
              <a:rPr lang="en-GB" sz="1600" dirty="0"/>
              <a:t>legal requirements</a:t>
            </a:r>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0856" y="2730043"/>
            <a:ext cx="2458409" cy="1739387"/>
          </a:xfrm>
          <a:prstGeom prst="rect">
            <a:avLst/>
          </a:prstGeom>
        </p:spPr>
      </p:pic>
    </p:spTree>
    <p:extLst>
      <p:ext uri="{BB962C8B-B14F-4D97-AF65-F5344CB8AC3E}">
        <p14:creationId xmlns:p14="http://schemas.microsoft.com/office/powerpoint/2010/main" val="3439289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smtClean="0"/>
              <a:t>Charities Act 2022</a:t>
            </a:r>
            <a:endParaRPr lang="en-GB" dirty="0"/>
          </a:p>
        </p:txBody>
      </p:sp>
      <p:sp>
        <p:nvSpPr>
          <p:cNvPr id="8" name="Text Placeholder 7"/>
          <p:cNvSpPr>
            <a:spLocks noGrp="1"/>
          </p:cNvSpPr>
          <p:nvPr>
            <p:ph type="body" sz="quarter" idx="11"/>
          </p:nvPr>
        </p:nvSpPr>
        <p:spPr/>
        <p:txBody>
          <a:bodyPr/>
          <a:lstStyle/>
          <a:p>
            <a:r>
              <a:rPr lang="en-GB" dirty="0" smtClean="0"/>
              <a:t>Changes which were passed in October </a:t>
            </a:r>
            <a:r>
              <a:rPr lang="en-GB" dirty="0" smtClean="0"/>
              <a:t>2022 – other more specific changes</a:t>
            </a:r>
            <a:endParaRPr lang="en-GB" dirty="0"/>
          </a:p>
        </p:txBody>
      </p:sp>
      <p:sp>
        <p:nvSpPr>
          <p:cNvPr id="9" name="Text Placeholder 8"/>
          <p:cNvSpPr>
            <a:spLocks noGrp="1"/>
          </p:cNvSpPr>
          <p:nvPr>
            <p:ph type="body" sz="quarter" idx="12"/>
          </p:nvPr>
        </p:nvSpPr>
        <p:spPr>
          <a:xfrm>
            <a:off x="4720255" y="416733"/>
            <a:ext cx="4232971" cy="3954020"/>
          </a:xfrm>
        </p:spPr>
        <p:txBody>
          <a:bodyPr/>
          <a:lstStyle/>
          <a:p>
            <a:pPr marL="285750" indent="-285750">
              <a:buFont typeface="Arial" panose="020B0604020202020204" pitchFamily="34" charset="0"/>
              <a:buChar char="•"/>
            </a:pPr>
            <a:r>
              <a:rPr lang="en-GB" sz="1600" dirty="0" smtClean="0">
                <a:latin typeface="+mj-lt"/>
              </a:rPr>
              <a:t>Power to amend Royal Charters</a:t>
            </a:r>
          </a:p>
          <a:p>
            <a:pPr marL="285750" indent="-285750">
              <a:buFont typeface="Arial" panose="020B0604020202020204" pitchFamily="34" charset="0"/>
              <a:buChar char="•"/>
            </a:pPr>
            <a:r>
              <a:rPr lang="en-GB" sz="1600" dirty="0" smtClean="0">
                <a:solidFill>
                  <a:srgbClr val="0B0C0C"/>
                </a:solidFill>
                <a:latin typeface="+mj-lt"/>
              </a:rPr>
              <a:t>Charity </a:t>
            </a:r>
            <a:r>
              <a:rPr lang="en-GB" sz="1600" dirty="0">
                <a:solidFill>
                  <a:srgbClr val="0B0C0C"/>
                </a:solidFill>
                <a:latin typeface="+mj-lt"/>
              </a:rPr>
              <a:t>Tribunal </a:t>
            </a:r>
            <a:r>
              <a:rPr lang="en-GB" sz="1600" dirty="0" smtClean="0">
                <a:solidFill>
                  <a:srgbClr val="0B0C0C"/>
                </a:solidFill>
                <a:latin typeface="+mj-lt"/>
              </a:rPr>
              <a:t>power </a:t>
            </a:r>
            <a:r>
              <a:rPr lang="en-GB" sz="1600" dirty="0">
                <a:solidFill>
                  <a:srgbClr val="0B0C0C"/>
                </a:solidFill>
                <a:latin typeface="+mj-lt"/>
              </a:rPr>
              <a:t>to make “authorised costs orders” </a:t>
            </a:r>
            <a:r>
              <a:rPr lang="en-GB" sz="1600" dirty="0" smtClean="0">
                <a:solidFill>
                  <a:srgbClr val="0B0C0C"/>
                </a:solidFill>
                <a:latin typeface="+mj-lt"/>
              </a:rPr>
              <a:t>for proposed/ongoing </a:t>
            </a:r>
            <a:r>
              <a:rPr lang="en-GB" sz="1600" dirty="0">
                <a:solidFill>
                  <a:srgbClr val="0B0C0C"/>
                </a:solidFill>
                <a:latin typeface="+mj-lt"/>
              </a:rPr>
              <a:t>Tribunal proceedings out of the funds of the </a:t>
            </a:r>
            <a:r>
              <a:rPr lang="en-GB" sz="1600" dirty="0" smtClean="0">
                <a:solidFill>
                  <a:srgbClr val="0B0C0C"/>
                </a:solidFill>
                <a:latin typeface="+mj-lt"/>
              </a:rPr>
              <a:t>charity</a:t>
            </a:r>
          </a:p>
          <a:p>
            <a:pPr marL="285750" indent="-285750">
              <a:buFont typeface="Arial" panose="020B0604020202020204" pitchFamily="34" charset="0"/>
              <a:buChar char="•"/>
            </a:pPr>
            <a:r>
              <a:rPr lang="en-GB" sz="1600" dirty="0" smtClean="0">
                <a:solidFill>
                  <a:srgbClr val="0B0C0C"/>
                </a:solidFill>
                <a:latin typeface="+mj-lt"/>
              </a:rPr>
              <a:t>Commission’s </a:t>
            </a:r>
            <a:r>
              <a:rPr lang="en-GB" sz="1600" dirty="0">
                <a:solidFill>
                  <a:srgbClr val="0B0C0C"/>
                </a:solidFill>
                <a:latin typeface="+mj-lt"/>
              </a:rPr>
              <a:t>scheme-making powers include making schemes for charitable </a:t>
            </a:r>
            <a:r>
              <a:rPr lang="en-GB" sz="1600" dirty="0" smtClean="0">
                <a:solidFill>
                  <a:srgbClr val="0B0C0C"/>
                </a:solidFill>
                <a:latin typeface="+mj-lt"/>
              </a:rPr>
              <a:t>companies</a:t>
            </a:r>
          </a:p>
          <a:p>
            <a:pPr marL="285750" indent="-285750">
              <a:buFont typeface="Arial" panose="020B0604020202020204" pitchFamily="34" charset="0"/>
              <a:buChar char="•"/>
            </a:pPr>
            <a:r>
              <a:rPr lang="en-GB" sz="1600" dirty="0" smtClean="0">
                <a:solidFill>
                  <a:srgbClr val="0B0C0C"/>
                </a:solidFill>
                <a:latin typeface="+mj-lt"/>
              </a:rPr>
              <a:t>confer </a:t>
            </a:r>
            <a:r>
              <a:rPr lang="en-GB" sz="1600" dirty="0">
                <a:solidFill>
                  <a:srgbClr val="0B0C0C"/>
                </a:solidFill>
                <a:latin typeface="+mj-lt"/>
              </a:rPr>
              <a:t>trust corporation status automatically to </a:t>
            </a:r>
            <a:r>
              <a:rPr lang="en-GB" sz="1600" dirty="0" smtClean="0">
                <a:solidFill>
                  <a:srgbClr val="0B0C0C"/>
                </a:solidFill>
                <a:latin typeface="+mj-lt"/>
              </a:rPr>
              <a:t>existing/future </a:t>
            </a:r>
            <a:r>
              <a:rPr lang="en-GB" sz="1600" dirty="0">
                <a:solidFill>
                  <a:srgbClr val="0B0C0C"/>
                </a:solidFill>
                <a:latin typeface="+mj-lt"/>
              </a:rPr>
              <a:t>corporate charities in respect of any charitable trust of which the corporation is (or, in the future, becomes) a </a:t>
            </a:r>
            <a:r>
              <a:rPr lang="en-GB" sz="1600" dirty="0" smtClean="0">
                <a:solidFill>
                  <a:srgbClr val="0B0C0C"/>
                </a:solidFill>
                <a:latin typeface="+mj-lt"/>
              </a:rPr>
              <a:t>trustee</a:t>
            </a:r>
          </a:p>
          <a:p>
            <a:pPr marL="285750" indent="-285750">
              <a:buFont typeface="Arial" panose="020B0604020202020204" pitchFamily="34" charset="0"/>
              <a:buChar char="•"/>
            </a:pPr>
            <a:r>
              <a:rPr lang="en-GB" sz="1600" dirty="0" smtClean="0">
                <a:solidFill>
                  <a:srgbClr val="0B0C0C"/>
                </a:solidFill>
                <a:latin typeface="+mj-lt"/>
              </a:rPr>
              <a:t>update </a:t>
            </a:r>
            <a:r>
              <a:rPr lang="en-GB" sz="1600" dirty="0">
                <a:solidFill>
                  <a:srgbClr val="0B0C0C"/>
                </a:solidFill>
                <a:latin typeface="+mj-lt"/>
              </a:rPr>
              <a:t>provisions relating to giving public notice to written consents and orders of </a:t>
            </a:r>
            <a:r>
              <a:rPr lang="en-GB" sz="1600" dirty="0" smtClean="0">
                <a:solidFill>
                  <a:srgbClr val="0B0C0C"/>
                </a:solidFill>
                <a:latin typeface="+mj-lt"/>
              </a:rPr>
              <a:t>Charity </a:t>
            </a:r>
            <a:r>
              <a:rPr lang="en-GB" sz="1600" dirty="0">
                <a:solidFill>
                  <a:srgbClr val="0B0C0C"/>
                </a:solidFill>
                <a:latin typeface="+mj-lt"/>
              </a:rPr>
              <a:t>Commission under various sections of </a:t>
            </a:r>
            <a:r>
              <a:rPr lang="en-GB" sz="1600" dirty="0" smtClean="0">
                <a:solidFill>
                  <a:srgbClr val="0B0C0C"/>
                </a:solidFill>
                <a:latin typeface="+mj-lt"/>
              </a:rPr>
              <a:t>Charities </a:t>
            </a:r>
            <a:r>
              <a:rPr lang="en-GB" sz="1600" dirty="0">
                <a:solidFill>
                  <a:srgbClr val="0B0C0C"/>
                </a:solidFill>
                <a:latin typeface="+mj-lt"/>
              </a:rPr>
              <a:t>Act </a:t>
            </a:r>
            <a:r>
              <a:rPr lang="en-GB" sz="1600" dirty="0" smtClean="0">
                <a:solidFill>
                  <a:srgbClr val="0B0C0C"/>
                </a:solidFill>
                <a:latin typeface="+mj-lt"/>
              </a:rPr>
              <a:t>2011 </a:t>
            </a:r>
          </a:p>
          <a:p>
            <a:pPr marL="285750" indent="-285750">
              <a:buFont typeface="Arial" panose="020B0604020202020204" pitchFamily="34" charset="0"/>
              <a:buChar char="•"/>
            </a:pPr>
            <a:r>
              <a:rPr lang="en-GB" sz="1600" dirty="0" smtClean="0">
                <a:solidFill>
                  <a:srgbClr val="0B0C0C"/>
                </a:solidFill>
                <a:latin typeface="+mj-lt"/>
              </a:rPr>
              <a:t>changes to governing </a:t>
            </a:r>
            <a:r>
              <a:rPr lang="en-GB" sz="1600" dirty="0">
                <a:solidFill>
                  <a:srgbClr val="0B0C0C"/>
                </a:solidFill>
                <a:latin typeface="+mj-lt"/>
              </a:rPr>
              <a:t>document by parliamentary scheme, under section 73 of the Charities Act 2011, </a:t>
            </a:r>
            <a:r>
              <a:rPr lang="en-GB" sz="1600" dirty="0" smtClean="0">
                <a:solidFill>
                  <a:srgbClr val="0B0C0C"/>
                </a:solidFill>
                <a:latin typeface="+mj-lt"/>
              </a:rPr>
              <a:t>will </a:t>
            </a:r>
            <a:r>
              <a:rPr lang="en-GB" sz="1600" dirty="0">
                <a:solidFill>
                  <a:srgbClr val="0B0C0C"/>
                </a:solidFill>
                <a:latin typeface="+mj-lt"/>
              </a:rPr>
              <a:t>by default always be under a lighter touch parliamentary process </a:t>
            </a:r>
            <a:r>
              <a:rPr lang="en-GB" sz="1600" dirty="0" smtClean="0">
                <a:solidFill>
                  <a:srgbClr val="0B0C0C"/>
                </a:solidFill>
                <a:latin typeface="+mj-lt"/>
              </a:rPr>
              <a:t>(negative </a:t>
            </a:r>
            <a:r>
              <a:rPr lang="en-GB" sz="1600" dirty="0">
                <a:solidFill>
                  <a:srgbClr val="0B0C0C"/>
                </a:solidFill>
                <a:latin typeface="+mj-lt"/>
              </a:rPr>
              <a:t>parliamentary </a:t>
            </a:r>
            <a:r>
              <a:rPr lang="en-GB" sz="1600" dirty="0" smtClean="0">
                <a:solidFill>
                  <a:srgbClr val="0B0C0C"/>
                </a:solidFill>
                <a:latin typeface="+mj-lt"/>
              </a:rPr>
              <a:t>procedure)</a:t>
            </a:r>
            <a:endParaRPr lang="en-GB" sz="1600" dirty="0">
              <a:solidFill>
                <a:srgbClr val="0B0C0C"/>
              </a:solidFill>
              <a:latin typeface="+mj-lt"/>
            </a:endParaRPr>
          </a:p>
          <a:p>
            <a:endParaRPr lang="en-GB" sz="1600" dirty="0"/>
          </a:p>
        </p:txBody>
      </p:sp>
      <p:pic>
        <p:nvPicPr>
          <p:cNvPr id="10" name="Picture 9"/>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0856" y="2730043"/>
            <a:ext cx="2458409" cy="1739387"/>
          </a:xfrm>
          <a:prstGeom prst="rect">
            <a:avLst/>
          </a:prstGeom>
        </p:spPr>
      </p:pic>
    </p:spTree>
    <p:extLst>
      <p:ext uri="{BB962C8B-B14F-4D97-AF65-F5344CB8AC3E}">
        <p14:creationId xmlns:p14="http://schemas.microsoft.com/office/powerpoint/2010/main" val="2144694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GB" dirty="0" smtClean="0"/>
              <a:t>Charities Act 2022</a:t>
            </a:r>
            <a:endParaRPr lang="en-GB" dirty="0"/>
          </a:p>
        </p:txBody>
      </p:sp>
      <p:sp>
        <p:nvSpPr>
          <p:cNvPr id="8" name="Text Placeholder 7"/>
          <p:cNvSpPr>
            <a:spLocks noGrp="1"/>
          </p:cNvSpPr>
          <p:nvPr>
            <p:ph type="body" sz="quarter" idx="11"/>
          </p:nvPr>
        </p:nvSpPr>
        <p:spPr/>
        <p:txBody>
          <a:bodyPr/>
          <a:lstStyle/>
          <a:p>
            <a:r>
              <a:rPr lang="en-GB" dirty="0" smtClean="0"/>
              <a:t>Changes </a:t>
            </a:r>
            <a:r>
              <a:rPr lang="en-GB" dirty="0"/>
              <a:t>are expected to come into force in autumn 2022, spring 2023 and autumn 2023</a:t>
            </a:r>
          </a:p>
        </p:txBody>
      </p:sp>
      <p:sp>
        <p:nvSpPr>
          <p:cNvPr id="9" name="Text Placeholder 8"/>
          <p:cNvSpPr>
            <a:spLocks noGrp="1"/>
          </p:cNvSpPr>
          <p:nvPr>
            <p:ph type="body" sz="quarter" idx="12"/>
          </p:nvPr>
        </p:nvSpPr>
        <p:spPr>
          <a:xfrm>
            <a:off x="4976813" y="515410"/>
            <a:ext cx="3762375" cy="3954020"/>
          </a:xfrm>
        </p:spPr>
        <p:txBody>
          <a:bodyPr/>
          <a:lstStyle/>
          <a:p>
            <a:r>
              <a:rPr lang="en-GB" sz="1600" dirty="0" smtClean="0"/>
              <a:t>The implementation plan for future changes includes:</a:t>
            </a:r>
            <a:endParaRPr lang="en-GB" sz="1600" dirty="0"/>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dirty="0"/>
              <a:t>changes to how charities sell, lease or transfer land (due to come into effect in spring 2023)</a:t>
            </a:r>
          </a:p>
          <a:p>
            <a:pPr marL="171450" indent="-171450">
              <a:buFont typeface="Arial" panose="020B0604020202020204" pitchFamily="34" charset="0"/>
              <a:buChar char="•"/>
            </a:pPr>
            <a:r>
              <a:rPr lang="en-GB" sz="1600" dirty="0"/>
              <a:t>greater flexibility to make use of ‘permanent endowment’ – this is money or property originally meant to be held by a charity forever (due to come into effect in spring 2023</a:t>
            </a:r>
            <a:r>
              <a:rPr lang="en-GB" sz="1600" dirty="0" smtClean="0"/>
              <a:t>)</a:t>
            </a:r>
            <a:endParaRPr lang="en-GB" sz="1600" dirty="0"/>
          </a:p>
          <a:p>
            <a:pPr marL="171450" indent="-171450">
              <a:buFont typeface="Arial" panose="020B0604020202020204" pitchFamily="34" charset="0"/>
              <a:buChar char="•"/>
            </a:pPr>
            <a:r>
              <a:rPr lang="en-GB" sz="1600" dirty="0"/>
              <a:t>changes to how charities can amend their governing documents (due to come into effect in autumn 2023)</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1334" y="3305956"/>
            <a:ext cx="1758696" cy="1021080"/>
          </a:xfrm>
          <a:prstGeom prst="rect">
            <a:avLst/>
          </a:prstGeom>
        </p:spPr>
      </p:pic>
    </p:spTree>
    <p:extLst>
      <p:ext uri="{BB962C8B-B14F-4D97-AF65-F5344CB8AC3E}">
        <p14:creationId xmlns:p14="http://schemas.microsoft.com/office/powerpoint/2010/main" val="41093119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10BEC4-9A88-104F-A5D1-833FFFCBA260}"/>
              </a:ext>
            </a:extLst>
          </p:cNvPr>
          <p:cNvSpPr>
            <a:spLocks noGrp="1"/>
          </p:cNvSpPr>
          <p:nvPr>
            <p:ph type="body" sz="quarter" idx="13"/>
          </p:nvPr>
        </p:nvSpPr>
        <p:spPr/>
        <p:txBody>
          <a:bodyPr/>
          <a:lstStyle/>
          <a:p>
            <a:r>
              <a:rPr lang="en-GB" sz="2800" dirty="0" smtClean="0"/>
              <a:t>Contact us</a:t>
            </a:r>
            <a:endParaRPr lang="en-GB" sz="2800" dirty="0"/>
          </a:p>
        </p:txBody>
      </p:sp>
      <p:sp>
        <p:nvSpPr>
          <p:cNvPr id="44" name="Text Placeholder 43"/>
          <p:cNvSpPr>
            <a:spLocks noGrp="1"/>
          </p:cNvSpPr>
          <p:nvPr>
            <p:ph type="body" sz="quarter" idx="14"/>
          </p:nvPr>
        </p:nvSpPr>
        <p:spPr>
          <a:xfrm>
            <a:off x="7108462" y="703647"/>
            <a:ext cx="1709453" cy="117650"/>
          </a:xfrm>
        </p:spPr>
        <p:txBody>
          <a:bodyPr/>
          <a:lstStyle/>
          <a:p>
            <a:r>
              <a:rPr lang="en-GB" dirty="0" smtClean="0"/>
              <a:t>Helena Wilkinson</a:t>
            </a:r>
            <a:endParaRPr lang="en-GB" dirty="0"/>
          </a:p>
        </p:txBody>
      </p:sp>
      <p:sp>
        <p:nvSpPr>
          <p:cNvPr id="46" name="Text Placeholder 45"/>
          <p:cNvSpPr>
            <a:spLocks noGrp="1"/>
          </p:cNvSpPr>
          <p:nvPr>
            <p:ph type="body" sz="quarter" idx="22"/>
          </p:nvPr>
        </p:nvSpPr>
        <p:spPr>
          <a:xfrm>
            <a:off x="7108461" y="931813"/>
            <a:ext cx="1709453" cy="132948"/>
          </a:xfrm>
        </p:spPr>
        <p:txBody>
          <a:bodyPr/>
          <a:lstStyle/>
          <a:p>
            <a:r>
              <a:rPr lang="en-GB" dirty="0" smtClean="0"/>
              <a:t>Charities partner</a:t>
            </a:r>
            <a:endParaRPr lang="en-GB" dirty="0"/>
          </a:p>
        </p:txBody>
      </p:sp>
      <p:sp>
        <p:nvSpPr>
          <p:cNvPr id="48" name="Text Placeholder 47"/>
          <p:cNvSpPr>
            <a:spLocks noGrp="1"/>
          </p:cNvSpPr>
          <p:nvPr>
            <p:ph type="body" sz="quarter" idx="27"/>
          </p:nvPr>
        </p:nvSpPr>
        <p:spPr>
          <a:xfrm>
            <a:off x="7108473" y="1152843"/>
            <a:ext cx="1709453" cy="132948"/>
          </a:xfrm>
        </p:spPr>
        <p:txBody>
          <a:bodyPr/>
          <a:lstStyle/>
          <a:p>
            <a:r>
              <a:rPr lang="en-GB" dirty="0" smtClean="0"/>
              <a:t>07921 353540</a:t>
            </a:r>
            <a:endParaRPr lang="en-GB" dirty="0"/>
          </a:p>
        </p:txBody>
      </p:sp>
      <p:sp>
        <p:nvSpPr>
          <p:cNvPr id="49" name="Text Placeholder 48"/>
          <p:cNvSpPr>
            <a:spLocks noGrp="1"/>
          </p:cNvSpPr>
          <p:nvPr>
            <p:ph type="body" sz="quarter" idx="28"/>
          </p:nvPr>
        </p:nvSpPr>
        <p:spPr>
          <a:xfrm>
            <a:off x="7108460" y="1334307"/>
            <a:ext cx="1709453" cy="132948"/>
          </a:xfrm>
        </p:spPr>
        <p:txBody>
          <a:bodyPr/>
          <a:lstStyle/>
          <a:p>
            <a:r>
              <a:rPr lang="en-GB" dirty="0" smtClean="0"/>
              <a:t>Helena.wilkinsson@pricebailey.co.uk</a:t>
            </a:r>
            <a:endParaRPr lang="en-GB" dirty="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793" t="-2887" r="-3080" b="-829"/>
          <a:stretch/>
        </p:blipFill>
        <p:spPr>
          <a:xfrm>
            <a:off x="5635961" y="2272775"/>
            <a:ext cx="1104799" cy="1053132"/>
          </a:xfrm>
          <a:prstGeom prst="rect">
            <a:avLst/>
          </a:prstGeom>
          <a:ln>
            <a:noFill/>
          </a:ln>
          <a:effectLst>
            <a:outerShdw blurRad="190500" algn="tl" rotWithShape="0">
              <a:srgbClr val="000000">
                <a:alpha val="70000"/>
              </a:srgbClr>
            </a:outerShdw>
          </a:effectLst>
        </p:spPr>
      </p:pic>
      <p:sp>
        <p:nvSpPr>
          <p:cNvPr id="10" name="Text Placeholder 43"/>
          <p:cNvSpPr>
            <a:spLocks noGrp="1"/>
          </p:cNvSpPr>
          <p:nvPr>
            <p:ph type="body" sz="quarter" idx="14"/>
          </p:nvPr>
        </p:nvSpPr>
        <p:spPr>
          <a:xfrm>
            <a:off x="7108465" y="2283320"/>
            <a:ext cx="1709453" cy="117650"/>
          </a:xfrm>
        </p:spPr>
        <p:txBody>
          <a:bodyPr/>
          <a:lstStyle/>
          <a:p>
            <a:r>
              <a:rPr lang="en-GB" dirty="0" smtClean="0"/>
              <a:t>Michael Cooper-Davis</a:t>
            </a:r>
            <a:endParaRPr lang="en-GB" dirty="0"/>
          </a:p>
        </p:txBody>
      </p:sp>
      <p:sp>
        <p:nvSpPr>
          <p:cNvPr id="11" name="Text Placeholder 45"/>
          <p:cNvSpPr>
            <a:spLocks noGrp="1"/>
          </p:cNvSpPr>
          <p:nvPr>
            <p:ph type="body" sz="quarter" idx="22"/>
          </p:nvPr>
        </p:nvSpPr>
        <p:spPr>
          <a:xfrm>
            <a:off x="7108464" y="2499054"/>
            <a:ext cx="1709453" cy="132948"/>
          </a:xfrm>
        </p:spPr>
        <p:txBody>
          <a:bodyPr/>
          <a:lstStyle/>
          <a:p>
            <a:r>
              <a:rPr lang="en-GB" dirty="0" smtClean="0"/>
              <a:t>Charities partner</a:t>
            </a:r>
            <a:endParaRPr lang="en-GB" dirty="0"/>
          </a:p>
        </p:txBody>
      </p:sp>
      <p:sp>
        <p:nvSpPr>
          <p:cNvPr id="12" name="Text Placeholder 48"/>
          <p:cNvSpPr>
            <a:spLocks noGrp="1"/>
          </p:cNvSpPr>
          <p:nvPr>
            <p:ph type="body" sz="quarter" idx="28"/>
          </p:nvPr>
        </p:nvSpPr>
        <p:spPr>
          <a:xfrm>
            <a:off x="7108473" y="2887898"/>
            <a:ext cx="1709453" cy="132948"/>
          </a:xfrm>
        </p:spPr>
        <p:txBody>
          <a:bodyPr/>
          <a:lstStyle/>
          <a:p>
            <a:r>
              <a:rPr lang="en-GB" dirty="0" smtClean="0"/>
              <a:t>Michael.cooper-davis@pricebailey.co.uk</a:t>
            </a:r>
            <a:endParaRPr lang="en-GB" dirty="0"/>
          </a:p>
        </p:txBody>
      </p:sp>
      <p:sp>
        <p:nvSpPr>
          <p:cNvPr id="13" name="Text Placeholder 47"/>
          <p:cNvSpPr>
            <a:spLocks noGrp="1"/>
          </p:cNvSpPr>
          <p:nvPr>
            <p:ph type="body" sz="quarter" idx="27"/>
          </p:nvPr>
        </p:nvSpPr>
        <p:spPr>
          <a:xfrm>
            <a:off x="7108463" y="2713082"/>
            <a:ext cx="1709453" cy="132948"/>
          </a:xfrm>
        </p:spPr>
        <p:txBody>
          <a:bodyPr/>
          <a:lstStyle/>
          <a:p>
            <a:r>
              <a:rPr lang="en-GB" dirty="0"/>
              <a:t>07557 758634</a:t>
            </a:r>
          </a:p>
        </p:txBody>
      </p:sp>
      <p:pic>
        <p:nvPicPr>
          <p:cNvPr id="14" name="Picture Placeholder 5"/>
          <p:cNvPicPr>
            <a:picLocks noGrp="1" noChangeAspect="1"/>
          </p:cNvPicPr>
          <p:nvPr>
            <p:ph type="pic" sz="quarter" idx="18"/>
          </p:nvPr>
        </p:nvPicPr>
        <p:blipFill rotWithShape="1">
          <a:blip r:embed="rId3" cstate="print">
            <a:extLst>
              <a:ext uri="{28A0092B-C50C-407E-A947-70E740481C1C}">
                <a14:useLocalDpi xmlns:a14="http://schemas.microsoft.com/office/drawing/2010/main" val="0"/>
              </a:ext>
            </a:extLst>
          </a:blip>
          <a:srcRect l="-5075" t="-5439" r="1399"/>
          <a:stretch/>
        </p:blipFill>
        <p:spPr>
          <a:xfrm>
            <a:off x="5552893" y="738966"/>
            <a:ext cx="1129530" cy="1116608"/>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35806" y="3703620"/>
            <a:ext cx="1104954" cy="1055231"/>
          </a:xfrm>
          <a:prstGeom prst="rect">
            <a:avLst/>
          </a:prstGeom>
        </p:spPr>
      </p:pic>
      <p:sp>
        <p:nvSpPr>
          <p:cNvPr id="15" name="Text Placeholder 43"/>
          <p:cNvSpPr>
            <a:spLocks noGrp="1"/>
          </p:cNvSpPr>
          <p:nvPr>
            <p:ph type="body" sz="quarter" idx="14"/>
          </p:nvPr>
        </p:nvSpPr>
        <p:spPr>
          <a:xfrm>
            <a:off x="7108470" y="3713435"/>
            <a:ext cx="1709453" cy="117650"/>
          </a:xfrm>
        </p:spPr>
        <p:txBody>
          <a:bodyPr/>
          <a:lstStyle/>
          <a:p>
            <a:r>
              <a:rPr lang="en-GB" dirty="0" smtClean="0"/>
              <a:t>Suzanne Goldsmith</a:t>
            </a:r>
            <a:endParaRPr lang="en-GB" dirty="0"/>
          </a:p>
        </p:txBody>
      </p:sp>
      <p:sp>
        <p:nvSpPr>
          <p:cNvPr id="16" name="Text Placeholder 45"/>
          <p:cNvSpPr>
            <a:spLocks noGrp="1"/>
          </p:cNvSpPr>
          <p:nvPr>
            <p:ph type="body" sz="quarter" idx="22"/>
          </p:nvPr>
        </p:nvSpPr>
        <p:spPr>
          <a:xfrm>
            <a:off x="7108473" y="3918482"/>
            <a:ext cx="1709453" cy="132948"/>
          </a:xfrm>
        </p:spPr>
        <p:txBody>
          <a:bodyPr/>
          <a:lstStyle/>
          <a:p>
            <a:r>
              <a:rPr lang="en-GB" dirty="0" smtClean="0"/>
              <a:t>Charities director</a:t>
            </a:r>
            <a:endParaRPr lang="en-GB" dirty="0"/>
          </a:p>
        </p:txBody>
      </p:sp>
      <p:sp>
        <p:nvSpPr>
          <p:cNvPr id="17" name="Text Placeholder 47"/>
          <p:cNvSpPr>
            <a:spLocks noGrp="1"/>
          </p:cNvSpPr>
          <p:nvPr>
            <p:ph type="body" sz="quarter" idx="27"/>
          </p:nvPr>
        </p:nvSpPr>
        <p:spPr>
          <a:xfrm>
            <a:off x="7108473" y="4137947"/>
            <a:ext cx="1709453" cy="132948"/>
          </a:xfrm>
        </p:spPr>
        <p:txBody>
          <a:bodyPr/>
          <a:lstStyle/>
          <a:p>
            <a:r>
              <a:rPr lang="en-GB" dirty="0"/>
              <a:t>07557 758634</a:t>
            </a:r>
          </a:p>
        </p:txBody>
      </p:sp>
      <p:sp>
        <p:nvSpPr>
          <p:cNvPr id="18" name="Text Placeholder 48"/>
          <p:cNvSpPr>
            <a:spLocks noGrp="1"/>
          </p:cNvSpPr>
          <p:nvPr>
            <p:ph type="body" sz="quarter" idx="28"/>
          </p:nvPr>
        </p:nvSpPr>
        <p:spPr>
          <a:xfrm>
            <a:off x="7108466" y="4306276"/>
            <a:ext cx="1709453" cy="132948"/>
          </a:xfrm>
        </p:spPr>
        <p:txBody>
          <a:bodyPr/>
          <a:lstStyle/>
          <a:p>
            <a:r>
              <a:rPr lang="en-GB" dirty="0" smtClean="0"/>
              <a:t>Suzanne.goldsmith@pricebailey.co.uk</a:t>
            </a:r>
            <a:endParaRPr lang="en-GB" dirty="0"/>
          </a:p>
        </p:txBody>
      </p:sp>
    </p:spTree>
    <p:extLst>
      <p:ext uri="{BB962C8B-B14F-4D97-AF65-F5344CB8AC3E}">
        <p14:creationId xmlns:p14="http://schemas.microsoft.com/office/powerpoint/2010/main" val="1317305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781424" y="548659"/>
            <a:ext cx="4943475" cy="2076450"/>
          </a:xfrm>
        </p:spPr>
        <p:txBody>
          <a:bodyPr numCol="1"/>
          <a:lstStyle/>
          <a:p>
            <a:pPr marL="0" indent="0" fontAlgn="base">
              <a:lnSpc>
                <a:spcPct val="115000"/>
              </a:lnSpc>
              <a:spcBef>
                <a:spcPct val="0"/>
              </a:spcBef>
              <a:spcAft>
                <a:spcPct val="0"/>
              </a:spcAft>
              <a:buClr>
                <a:srgbClr val="009999"/>
              </a:buClr>
            </a:pPr>
            <a:r>
              <a:rPr lang="en-GB" sz="1600" kern="0" dirty="0" smtClean="0">
                <a:solidFill>
                  <a:srgbClr val="000000"/>
                </a:solidFill>
                <a:latin typeface="+mn-lt"/>
              </a:rPr>
              <a:t>Applies </a:t>
            </a:r>
            <a:r>
              <a:rPr lang="en-GB" sz="1600" kern="0" dirty="0">
                <a:solidFill>
                  <a:srgbClr val="000000"/>
                </a:solidFill>
                <a:latin typeface="+mn-lt"/>
              </a:rPr>
              <a:t>to financial periods beginning on or after 15 </a:t>
            </a:r>
            <a:r>
              <a:rPr lang="en-GB" sz="1600" kern="0" dirty="0" smtClean="0">
                <a:solidFill>
                  <a:srgbClr val="000000"/>
                </a:solidFill>
                <a:latin typeface="+mn-lt"/>
              </a:rPr>
              <a:t>December 2021</a:t>
            </a:r>
            <a:r>
              <a:rPr lang="en-GB" sz="1600" kern="0" dirty="0">
                <a:solidFill>
                  <a:srgbClr val="000000"/>
                </a:solidFill>
                <a:latin typeface="+mn-lt"/>
              </a:rPr>
              <a:t>, so </a:t>
            </a:r>
            <a:r>
              <a:rPr lang="en-GB" sz="1600" kern="0" dirty="0" smtClean="0">
                <a:solidFill>
                  <a:srgbClr val="000000"/>
                </a:solidFill>
                <a:latin typeface="+mn-lt"/>
              </a:rPr>
              <a:t>31 </a:t>
            </a:r>
            <a:r>
              <a:rPr lang="en-GB" sz="1600" kern="0" dirty="0">
                <a:solidFill>
                  <a:srgbClr val="000000"/>
                </a:solidFill>
                <a:latin typeface="+mn-lt"/>
              </a:rPr>
              <a:t>December 2022 year-ends onwards but watch out for short </a:t>
            </a:r>
            <a:r>
              <a:rPr lang="en-GB" sz="1600" kern="0" dirty="0" smtClean="0">
                <a:solidFill>
                  <a:srgbClr val="000000"/>
                </a:solidFill>
                <a:latin typeface="+mn-lt"/>
              </a:rPr>
              <a:t>periods</a:t>
            </a:r>
            <a:endParaRPr lang="en-GB" dirty="0" smtClean="0"/>
          </a:p>
          <a:p>
            <a:pPr marL="0" indent="0" fontAlgn="base">
              <a:lnSpc>
                <a:spcPct val="115000"/>
              </a:lnSpc>
              <a:spcBef>
                <a:spcPct val="0"/>
              </a:spcBef>
              <a:spcAft>
                <a:spcPct val="0"/>
              </a:spcAft>
              <a:buClr>
                <a:srgbClr val="009999"/>
              </a:buClr>
            </a:pPr>
            <a:endParaRPr lang="en-GB" sz="1600" kern="0" dirty="0">
              <a:solidFill>
                <a:srgbClr val="000000"/>
              </a:solidFill>
              <a:latin typeface="+mn-lt"/>
            </a:endParaRPr>
          </a:p>
          <a:p>
            <a:pPr marL="0" indent="0" fontAlgn="base">
              <a:lnSpc>
                <a:spcPct val="115000"/>
              </a:lnSpc>
              <a:spcBef>
                <a:spcPct val="0"/>
              </a:spcBef>
              <a:spcAft>
                <a:spcPct val="0"/>
              </a:spcAft>
              <a:buClr>
                <a:srgbClr val="009999"/>
              </a:buClr>
            </a:pPr>
            <a:r>
              <a:rPr lang="en-GB" sz="1600" kern="0" dirty="0" smtClean="0">
                <a:solidFill>
                  <a:srgbClr val="000000"/>
                </a:solidFill>
                <a:latin typeface="+mn-lt"/>
              </a:rPr>
              <a:t>The new standard attempts to clarify and improve audit work around:</a:t>
            </a:r>
          </a:p>
          <a:p>
            <a:pPr marL="342900" indent="-342900" fontAlgn="base">
              <a:lnSpc>
                <a:spcPct val="115000"/>
              </a:lnSpc>
              <a:spcBef>
                <a:spcPct val="0"/>
              </a:spcBef>
              <a:spcAft>
                <a:spcPct val="0"/>
              </a:spcAft>
              <a:buClr>
                <a:srgbClr val="009999"/>
              </a:buClr>
              <a:buFont typeface="Wingdings" pitchFamily="2" charset="2"/>
              <a:buChar char="§"/>
            </a:pPr>
            <a:endParaRPr lang="en-GB" sz="2000" dirty="0" smtClean="0">
              <a:solidFill>
                <a:schemeClr val="tx1"/>
              </a:solidFill>
            </a:endParaRPr>
          </a:p>
          <a:p>
            <a:pPr marL="342900" indent="-342900" fontAlgn="base">
              <a:lnSpc>
                <a:spcPct val="115000"/>
              </a:lnSpc>
              <a:spcBef>
                <a:spcPct val="0"/>
              </a:spcBef>
              <a:spcAft>
                <a:spcPct val="0"/>
              </a:spcAft>
              <a:buClr>
                <a:srgbClr val="009999"/>
              </a:buClr>
              <a:buFont typeface="Wingdings" pitchFamily="2" charset="2"/>
              <a:buChar char="§"/>
            </a:pPr>
            <a:r>
              <a:rPr lang="en-GB" sz="1600" b="1" dirty="0" smtClean="0">
                <a:solidFill>
                  <a:schemeClr val="tx1"/>
                </a:solidFill>
              </a:rPr>
              <a:t>Identifying significant risks and their nature and impact</a:t>
            </a:r>
          </a:p>
          <a:p>
            <a:pPr marL="342900" indent="-342900" fontAlgn="base">
              <a:lnSpc>
                <a:spcPct val="115000"/>
              </a:lnSpc>
              <a:spcBef>
                <a:spcPct val="0"/>
              </a:spcBef>
              <a:spcAft>
                <a:spcPct val="0"/>
              </a:spcAft>
              <a:buClr>
                <a:srgbClr val="009999"/>
              </a:buClr>
              <a:buFont typeface="Wingdings" pitchFamily="2" charset="2"/>
              <a:buChar char="§"/>
            </a:pPr>
            <a:endParaRPr lang="en-GB" sz="1600" b="1" dirty="0" smtClean="0">
              <a:solidFill>
                <a:schemeClr val="tx1"/>
              </a:solidFill>
            </a:endParaRPr>
          </a:p>
          <a:p>
            <a:pPr marL="342900" indent="-342900" fontAlgn="base">
              <a:lnSpc>
                <a:spcPct val="115000"/>
              </a:lnSpc>
              <a:spcBef>
                <a:spcPct val="0"/>
              </a:spcBef>
              <a:spcAft>
                <a:spcPct val="0"/>
              </a:spcAft>
              <a:buClr>
                <a:srgbClr val="009999"/>
              </a:buClr>
              <a:buFont typeface="Wingdings" pitchFamily="2" charset="2"/>
              <a:buChar char="§"/>
            </a:pPr>
            <a:r>
              <a:rPr lang="en-GB" sz="1600" b="1" dirty="0" smtClean="0">
                <a:solidFill>
                  <a:schemeClr val="tx1"/>
                </a:solidFill>
              </a:rPr>
              <a:t>Understanding internal controls and systems</a:t>
            </a:r>
          </a:p>
          <a:p>
            <a:pPr marL="342900" indent="-342900" fontAlgn="base">
              <a:lnSpc>
                <a:spcPct val="115000"/>
              </a:lnSpc>
              <a:spcBef>
                <a:spcPct val="0"/>
              </a:spcBef>
              <a:spcAft>
                <a:spcPct val="0"/>
              </a:spcAft>
              <a:buClr>
                <a:srgbClr val="009999"/>
              </a:buClr>
              <a:buFont typeface="Wingdings" pitchFamily="2" charset="2"/>
              <a:buChar char="§"/>
            </a:pPr>
            <a:endParaRPr lang="en-GB" sz="1600" b="1" dirty="0" smtClean="0">
              <a:solidFill>
                <a:schemeClr val="tx1"/>
              </a:solidFill>
            </a:endParaRPr>
          </a:p>
          <a:p>
            <a:pPr marL="342900" indent="-342900" fontAlgn="base">
              <a:lnSpc>
                <a:spcPct val="115000"/>
              </a:lnSpc>
              <a:spcBef>
                <a:spcPct val="0"/>
              </a:spcBef>
              <a:spcAft>
                <a:spcPct val="0"/>
              </a:spcAft>
              <a:buClr>
                <a:srgbClr val="009999"/>
              </a:buClr>
              <a:buFont typeface="Wingdings" pitchFamily="2" charset="2"/>
              <a:buChar char="§"/>
            </a:pPr>
            <a:r>
              <a:rPr lang="en-GB" sz="1600" b="1" dirty="0" smtClean="0">
                <a:solidFill>
                  <a:schemeClr val="tx1"/>
                </a:solidFill>
              </a:rPr>
              <a:t>Understanding IT and cyber risk </a:t>
            </a:r>
            <a:endParaRPr lang="en-GB" sz="1600" b="1" dirty="0">
              <a:solidFill>
                <a:schemeClr val="tx1"/>
              </a:solidFill>
            </a:endParaRP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pPr marL="0" indent="-180975"/>
            <a:r>
              <a:rPr lang="en-GB" sz="2000" dirty="0" smtClean="0"/>
              <a:t>Revised ISA 315: </a:t>
            </a:r>
          </a:p>
          <a:p>
            <a:pPr marL="0" indent="-180975"/>
            <a:r>
              <a:rPr lang="en-GB" sz="2000" dirty="0" smtClean="0"/>
              <a:t/>
            </a:r>
            <a:br>
              <a:rPr lang="en-GB" sz="2000" dirty="0" smtClean="0"/>
            </a:br>
            <a:r>
              <a:rPr lang="en-GB" sz="2000" dirty="0" smtClean="0"/>
              <a:t>Identifying and assessing the risks of material misstatement</a:t>
            </a:r>
            <a:endParaRPr lang="en-GB" sz="2000" dirty="0"/>
          </a:p>
        </p:txBody>
      </p:sp>
      <p:pic>
        <p:nvPicPr>
          <p:cNvPr id="8" name="Picture 7"/>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94931" y="2946726"/>
            <a:ext cx="1915414" cy="1354658"/>
          </a:xfrm>
          <a:prstGeom prst="rect">
            <a:avLst/>
          </a:prstGeom>
        </p:spPr>
      </p:pic>
    </p:spTree>
    <p:extLst>
      <p:ext uri="{BB962C8B-B14F-4D97-AF65-F5344CB8AC3E}">
        <p14:creationId xmlns:p14="http://schemas.microsoft.com/office/powerpoint/2010/main" val="195918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r>
              <a:rPr lang="en-GB" sz="1400" kern="0" dirty="0">
                <a:solidFill>
                  <a:srgbClr val="000000"/>
                </a:solidFill>
                <a:latin typeface="+mn-lt"/>
              </a:rPr>
              <a:t>K</a:t>
            </a:r>
            <a:r>
              <a:rPr lang="en-GB" sz="1400" kern="0" dirty="0" smtClean="0">
                <a:solidFill>
                  <a:srgbClr val="000000"/>
                </a:solidFill>
                <a:latin typeface="+mn-lt"/>
              </a:rPr>
              <a:t>ey parts around how auditor assesses different risks within your charity:</a:t>
            </a: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a:solidFill>
                  <a:srgbClr val="000000"/>
                </a:solidFill>
                <a:latin typeface="+mn-lt"/>
              </a:rPr>
              <a:t>Financial statement risk: </a:t>
            </a:r>
            <a:r>
              <a:rPr lang="en-GB" sz="1400" kern="0" dirty="0">
                <a:solidFill>
                  <a:srgbClr val="000000"/>
                </a:solidFill>
                <a:latin typeface="+mn-lt"/>
              </a:rPr>
              <a:t>Risks </a:t>
            </a:r>
            <a:r>
              <a:rPr lang="en-GB" sz="1400" kern="0" dirty="0" smtClean="0">
                <a:solidFill>
                  <a:srgbClr val="000000"/>
                </a:solidFill>
                <a:latin typeface="+mn-lt"/>
              </a:rPr>
              <a:t>that affect financial </a:t>
            </a:r>
            <a:r>
              <a:rPr lang="en-GB" sz="1400" kern="0" dirty="0">
                <a:solidFill>
                  <a:srgbClr val="000000"/>
                </a:solidFill>
                <a:latin typeface="+mn-lt"/>
              </a:rPr>
              <a:t>statements as a </a:t>
            </a:r>
            <a:r>
              <a:rPr lang="en-GB" sz="1400" kern="0" dirty="0" smtClean="0">
                <a:solidFill>
                  <a:srgbClr val="000000"/>
                </a:solidFill>
                <a:latin typeface="+mn-lt"/>
              </a:rPr>
              <a:t>whole - risk </a:t>
            </a:r>
            <a:r>
              <a:rPr lang="en-GB" sz="1400" kern="0" dirty="0">
                <a:solidFill>
                  <a:srgbClr val="000000"/>
                </a:solidFill>
                <a:latin typeface="+mn-lt"/>
              </a:rPr>
              <a:t>of inaccuracies that affect material or large balances within </a:t>
            </a:r>
            <a:r>
              <a:rPr lang="en-GB" sz="1400" kern="0" dirty="0" smtClean="0">
                <a:solidFill>
                  <a:srgbClr val="000000"/>
                </a:solidFill>
                <a:latin typeface="+mn-lt"/>
              </a:rPr>
              <a:t>them</a:t>
            </a: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r>
              <a:rPr lang="en-GB" sz="1400" kern="0" dirty="0" smtClean="0">
                <a:solidFill>
                  <a:srgbClr val="000000"/>
                </a:solidFill>
                <a:latin typeface="+mn-lt"/>
              </a:rPr>
              <a:t>Spectrum of risk covering:</a:t>
            </a: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smtClean="0">
                <a:solidFill>
                  <a:srgbClr val="000000"/>
                </a:solidFill>
                <a:latin typeface="+mn-lt"/>
              </a:rPr>
              <a:t>Assertion Risks: </a:t>
            </a:r>
            <a:r>
              <a:rPr lang="en-GB" sz="1400" kern="0" dirty="0" smtClean="0">
                <a:solidFill>
                  <a:srgbClr val="000000"/>
                </a:solidFill>
                <a:latin typeface="+mn-lt"/>
              </a:rPr>
              <a:t>Risks of misstatements on specific elements of balances and figures e.g. the completeness of income or the accuracy of a building valuation</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smtClean="0">
                <a:solidFill>
                  <a:srgbClr val="000000"/>
                </a:solidFill>
                <a:latin typeface="+mn-lt"/>
              </a:rPr>
              <a:t>Inherent risk: </a:t>
            </a:r>
            <a:r>
              <a:rPr lang="en-GB" sz="1400" kern="0" dirty="0" smtClean="0">
                <a:solidFill>
                  <a:srgbClr val="000000"/>
                </a:solidFill>
                <a:latin typeface="+mn-lt"/>
              </a:rPr>
              <a:t>risks that are natural or inherent in your activities with the existing level of controls. e.g. complexity of accounting estimates you use or an unusual structure making transactions hard to track</a:t>
            </a: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a:solidFill>
                  <a:srgbClr val="000000"/>
                </a:solidFill>
                <a:latin typeface="+mn-lt"/>
              </a:rPr>
              <a:t>Control risk: </a:t>
            </a:r>
            <a:r>
              <a:rPr lang="en-GB" sz="1400" kern="0" dirty="0" smtClean="0">
                <a:solidFill>
                  <a:srgbClr val="000000"/>
                </a:solidFill>
                <a:latin typeface="+mn-lt"/>
              </a:rPr>
              <a:t>risk </a:t>
            </a:r>
            <a:r>
              <a:rPr lang="en-GB" sz="1400" kern="0" dirty="0">
                <a:solidFill>
                  <a:srgbClr val="000000"/>
                </a:solidFill>
                <a:latin typeface="+mn-lt"/>
              </a:rPr>
              <a:t>that </a:t>
            </a:r>
            <a:r>
              <a:rPr lang="en-GB" sz="1400" kern="0" dirty="0" smtClean="0">
                <a:solidFill>
                  <a:srgbClr val="000000"/>
                </a:solidFill>
                <a:latin typeface="+mn-lt"/>
              </a:rPr>
              <a:t>material </a:t>
            </a:r>
            <a:r>
              <a:rPr lang="en-GB" sz="1400" kern="0" dirty="0">
                <a:solidFill>
                  <a:srgbClr val="000000"/>
                </a:solidFill>
                <a:latin typeface="+mn-lt"/>
              </a:rPr>
              <a:t>misstatement could not be prevented, </a:t>
            </a:r>
            <a:r>
              <a:rPr lang="en-GB" sz="1400" kern="0" dirty="0" smtClean="0">
                <a:solidFill>
                  <a:srgbClr val="000000"/>
                </a:solidFill>
                <a:latin typeface="+mn-lt"/>
              </a:rPr>
              <a:t>or detected </a:t>
            </a:r>
            <a:r>
              <a:rPr lang="en-GB" sz="1400" kern="0" dirty="0">
                <a:solidFill>
                  <a:srgbClr val="000000"/>
                </a:solidFill>
                <a:latin typeface="+mn-lt"/>
              </a:rPr>
              <a:t>and corrected by your system of internal </a:t>
            </a:r>
            <a:r>
              <a:rPr lang="en-GB" sz="1400" kern="0" dirty="0" smtClean="0">
                <a:solidFill>
                  <a:srgbClr val="000000"/>
                </a:solidFill>
                <a:latin typeface="+mn-lt"/>
              </a:rPr>
              <a:t>control</a:t>
            </a: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r>
              <a:rPr lang="en-GB" sz="1400" kern="0" dirty="0" smtClean="0">
                <a:solidFill>
                  <a:srgbClr val="000000"/>
                </a:solidFill>
                <a:latin typeface="+mn-lt"/>
              </a:rPr>
              <a:t>Risks can exist on a spectrum from high to low and your auditor needs to document and assess each of the risks and their interaction in planning</a:t>
            </a: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pPr marL="0" indent="-180975"/>
            <a:r>
              <a:rPr lang="en-GB" sz="2000" dirty="0" smtClean="0"/>
              <a:t>Revised ISA 315:</a:t>
            </a:r>
            <a:br>
              <a:rPr lang="en-GB" sz="2000" dirty="0" smtClean="0"/>
            </a:br>
            <a:r>
              <a:rPr lang="en-GB" sz="2000" dirty="0" smtClean="0"/>
              <a:t/>
            </a:r>
            <a:br>
              <a:rPr lang="en-GB" sz="2000" dirty="0" smtClean="0"/>
            </a:br>
            <a:r>
              <a:rPr lang="en-GB" sz="2000" dirty="0" smtClean="0"/>
              <a:t>Identifying and assessing the risks of material misstatement</a:t>
            </a:r>
            <a:endParaRPr lang="en-GB" sz="2000"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323371"/>
            <a:ext cx="2104327" cy="1488265"/>
          </a:xfrm>
          <a:prstGeom prst="rect">
            <a:avLst/>
          </a:prstGeom>
        </p:spPr>
      </p:pic>
    </p:spTree>
    <p:extLst>
      <p:ext uri="{BB962C8B-B14F-4D97-AF65-F5344CB8AC3E}">
        <p14:creationId xmlns:p14="http://schemas.microsoft.com/office/powerpoint/2010/main" val="24155319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43402"/>
            <a:ext cx="8074285" cy="4729060"/>
          </a:xfrm>
          <a:prstGeom prst="rect">
            <a:avLst/>
          </a:prstGeom>
        </p:spPr>
      </p:pic>
      <p:sp>
        <p:nvSpPr>
          <p:cNvPr id="7" name="Text Placeholder 3">
            <a:extLst>
              <a:ext uri="{FF2B5EF4-FFF2-40B4-BE49-F238E27FC236}">
                <a16:creationId xmlns:a16="http://schemas.microsoft.com/office/drawing/2014/main" id="{426F0FFA-AC06-A548-B960-CE625F34391A}"/>
              </a:ext>
            </a:extLst>
          </p:cNvPr>
          <p:cNvSpPr txBox="1">
            <a:spLocks/>
          </p:cNvSpPr>
          <p:nvPr/>
        </p:nvSpPr>
        <p:spPr>
          <a:xfrm>
            <a:off x="8074285" y="572322"/>
            <a:ext cx="949897" cy="4365438"/>
          </a:xfrm>
          <a:prstGeom prst="rect">
            <a:avLst/>
          </a:prstGeom>
        </p:spPr>
        <p:txBody>
          <a:bodyPr numCol="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lnSpc>
                <a:spcPct val="115000"/>
              </a:lnSpc>
              <a:spcBef>
                <a:spcPct val="0"/>
              </a:spcBef>
              <a:spcAft>
                <a:spcPct val="0"/>
              </a:spcAft>
              <a:buClr>
                <a:srgbClr val="009999"/>
              </a:buClr>
              <a:buNone/>
            </a:pPr>
            <a:r>
              <a:rPr lang="en-GB" sz="1400" kern="0" dirty="0" smtClean="0">
                <a:solidFill>
                  <a:srgbClr val="000000"/>
                </a:solidFill>
              </a:rPr>
              <a:t>Extract from ISAAB guidance on new ISA 315</a:t>
            </a:r>
          </a:p>
        </p:txBody>
      </p:sp>
    </p:spTree>
    <p:extLst>
      <p:ext uri="{BB962C8B-B14F-4D97-AF65-F5344CB8AC3E}">
        <p14:creationId xmlns:p14="http://schemas.microsoft.com/office/powerpoint/2010/main" val="226651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r>
              <a:rPr lang="en-GB" sz="1600" kern="0" dirty="0" smtClean="0">
                <a:solidFill>
                  <a:srgbClr val="000000"/>
                </a:solidFill>
                <a:latin typeface="+mn-lt"/>
              </a:rPr>
              <a:t>How does it affect me? Some are updates and some are new </a:t>
            </a:r>
          </a:p>
          <a:p>
            <a:pPr marL="0" indent="0" fontAlgn="base">
              <a:lnSpc>
                <a:spcPct val="115000"/>
              </a:lnSpc>
              <a:spcBef>
                <a:spcPct val="0"/>
              </a:spcBef>
              <a:spcAft>
                <a:spcPct val="0"/>
              </a:spcAft>
              <a:buClr>
                <a:srgbClr val="009999"/>
              </a:buClr>
            </a:pPr>
            <a:endParaRPr lang="en-GB" sz="1000" kern="0" dirty="0">
              <a:solidFill>
                <a:srgbClr val="000000"/>
              </a:solidFill>
              <a:latin typeface="+mn-lt"/>
            </a:endParaRPr>
          </a:p>
          <a:p>
            <a:pPr marL="0" indent="0" fontAlgn="base">
              <a:lnSpc>
                <a:spcPct val="115000"/>
              </a:lnSpc>
              <a:spcBef>
                <a:spcPct val="0"/>
              </a:spcBef>
              <a:spcAft>
                <a:spcPct val="0"/>
              </a:spcAft>
              <a:buClr>
                <a:srgbClr val="009999"/>
              </a:buClr>
            </a:pPr>
            <a:r>
              <a:rPr lang="en-GB" sz="1600" kern="0" dirty="0" smtClean="0">
                <a:solidFill>
                  <a:srgbClr val="000000"/>
                </a:solidFill>
                <a:latin typeface="+mn-lt"/>
              </a:rPr>
              <a:t>Your auditor will need to document and understand several key aspects with you including:</a:t>
            </a:r>
          </a:p>
          <a:p>
            <a:pPr marL="0" indent="0" fontAlgn="base">
              <a:lnSpc>
                <a:spcPct val="115000"/>
              </a:lnSpc>
              <a:spcBef>
                <a:spcPct val="0"/>
              </a:spcBef>
              <a:spcAft>
                <a:spcPct val="0"/>
              </a:spcAft>
              <a:buClr>
                <a:srgbClr val="009999"/>
              </a:buCl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smtClean="0">
                <a:solidFill>
                  <a:srgbClr val="000000"/>
                </a:solidFill>
                <a:latin typeface="+mn-lt"/>
              </a:rPr>
              <a:t>Your Business model: </a:t>
            </a:r>
            <a:r>
              <a:rPr lang="en-GB" sz="1400" kern="0" dirty="0" smtClean="0">
                <a:solidFill>
                  <a:srgbClr val="000000"/>
                </a:solidFill>
                <a:latin typeface="+mn-lt"/>
              </a:rPr>
              <a:t>What are the scope of your activities? What is your structure? Do you operate in any risky areas or difficult scenarios?</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Understand </a:t>
            </a:r>
            <a:r>
              <a:rPr lang="en-GB" sz="1400" b="1" kern="0" dirty="0" smtClean="0">
                <a:solidFill>
                  <a:srgbClr val="000000"/>
                </a:solidFill>
                <a:latin typeface="+mn-lt"/>
              </a:rPr>
              <a:t>your operation </a:t>
            </a:r>
            <a:r>
              <a:rPr lang="en-GB" sz="1400" kern="0" dirty="0" smtClean="0">
                <a:solidFill>
                  <a:srgbClr val="000000"/>
                </a:solidFill>
                <a:latin typeface="+mn-lt"/>
              </a:rPr>
              <a:t>in detail including how your apply resources such as people and cash, and the outputs they create</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a:solidFill>
                  <a:srgbClr val="000000"/>
                </a:solidFill>
                <a:latin typeface="+mn-lt"/>
              </a:rPr>
              <a:t>U</a:t>
            </a:r>
            <a:r>
              <a:rPr lang="en-GB" sz="1400" kern="0" dirty="0" smtClean="0">
                <a:solidFill>
                  <a:srgbClr val="000000"/>
                </a:solidFill>
                <a:latin typeface="+mn-lt"/>
              </a:rPr>
              <a:t>nderstand the role of </a:t>
            </a:r>
            <a:r>
              <a:rPr lang="en-GB" sz="1400" b="1" kern="0" dirty="0" smtClean="0">
                <a:solidFill>
                  <a:srgbClr val="000000"/>
                </a:solidFill>
                <a:latin typeface="+mn-lt"/>
              </a:rPr>
              <a:t>IT and systems </a:t>
            </a:r>
            <a:r>
              <a:rPr lang="en-GB" sz="1400" kern="0" dirty="0" smtClean="0">
                <a:solidFill>
                  <a:srgbClr val="000000"/>
                </a:solidFill>
                <a:latin typeface="+mn-lt"/>
              </a:rPr>
              <a:t>within that model and how they contribute (more on IT later…)</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a:solidFill>
                  <a:srgbClr val="000000"/>
                </a:solidFill>
                <a:latin typeface="+mn-lt"/>
              </a:rPr>
              <a:t>U</a:t>
            </a:r>
            <a:r>
              <a:rPr lang="en-GB" sz="1400" kern="0" dirty="0" smtClean="0">
                <a:solidFill>
                  <a:srgbClr val="000000"/>
                </a:solidFill>
                <a:latin typeface="+mn-lt"/>
              </a:rPr>
              <a:t>nderstand what </a:t>
            </a:r>
            <a:r>
              <a:rPr lang="en-GB" sz="1400" b="1" kern="0" dirty="0" smtClean="0">
                <a:solidFill>
                  <a:srgbClr val="000000"/>
                </a:solidFill>
                <a:latin typeface="+mn-lt"/>
              </a:rPr>
              <a:t>risks</a:t>
            </a:r>
            <a:r>
              <a:rPr lang="en-GB" sz="1400" kern="0" dirty="0" smtClean="0">
                <a:solidFill>
                  <a:srgbClr val="000000"/>
                </a:solidFill>
                <a:latin typeface="+mn-lt"/>
              </a:rPr>
              <a:t> you see in your own model – going concern/reliance on key funders/use of brand or reputation/dwindling member numbers or customers..</a:t>
            </a: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pPr marL="0" indent="-180975"/>
            <a:r>
              <a:rPr lang="en-GB" sz="2000" dirty="0" smtClean="0"/>
              <a:t>Revised ISA 315:</a:t>
            </a:r>
            <a:br>
              <a:rPr lang="en-GB" sz="2000" dirty="0" smtClean="0"/>
            </a:br>
            <a:r>
              <a:rPr lang="en-GB" sz="2000" dirty="0" smtClean="0"/>
              <a:t/>
            </a:r>
            <a:br>
              <a:rPr lang="en-GB" sz="2000" dirty="0" smtClean="0"/>
            </a:br>
            <a:r>
              <a:rPr lang="en-GB" sz="2000" dirty="0" smtClean="0"/>
              <a:t>Identifying and assessing the risks of material misstatement</a:t>
            </a:r>
            <a:endParaRPr lang="en-GB" sz="2000" dirty="0"/>
          </a:p>
        </p:txBody>
      </p:sp>
      <p:pic>
        <p:nvPicPr>
          <p:cNvPr id="3" name="Picture 2"/>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5693" y="3216166"/>
            <a:ext cx="2434241" cy="1721594"/>
          </a:xfrm>
          <a:prstGeom prst="rect">
            <a:avLst/>
          </a:prstGeom>
        </p:spPr>
      </p:pic>
    </p:spTree>
    <p:extLst>
      <p:ext uri="{BB962C8B-B14F-4D97-AF65-F5344CB8AC3E}">
        <p14:creationId xmlns:p14="http://schemas.microsoft.com/office/powerpoint/2010/main" val="16088511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r>
              <a:rPr lang="en-GB" sz="1600" kern="0" dirty="0" smtClean="0">
                <a:solidFill>
                  <a:srgbClr val="000000"/>
                </a:solidFill>
                <a:latin typeface="+mn-lt"/>
              </a:rPr>
              <a:t>Your auditor will need to document and understand several key aspects with you including:</a:t>
            </a:r>
          </a:p>
          <a:p>
            <a:pPr marL="0" indent="0" fontAlgn="base">
              <a:lnSpc>
                <a:spcPct val="115000"/>
              </a:lnSpc>
              <a:spcBef>
                <a:spcPct val="0"/>
              </a:spcBef>
              <a:spcAft>
                <a:spcPct val="0"/>
              </a:spcAft>
              <a:buClr>
                <a:srgbClr val="009999"/>
              </a:buCl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smtClean="0">
                <a:solidFill>
                  <a:srgbClr val="000000"/>
                </a:solidFill>
                <a:latin typeface="+mn-lt"/>
              </a:rPr>
              <a:t>Your internal controls: </a:t>
            </a:r>
            <a:r>
              <a:rPr lang="en-GB" sz="1400" kern="0" dirty="0" smtClean="0">
                <a:solidFill>
                  <a:srgbClr val="000000"/>
                </a:solidFill>
                <a:latin typeface="+mn-lt"/>
              </a:rPr>
              <a:t>What is your control environment like – and the culture and training of your staff?</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How does you perform </a:t>
            </a:r>
            <a:r>
              <a:rPr lang="en-GB" sz="1400" b="1" kern="0" dirty="0" smtClean="0">
                <a:solidFill>
                  <a:srgbClr val="000000"/>
                </a:solidFill>
                <a:latin typeface="+mn-lt"/>
              </a:rPr>
              <a:t>risk assessments </a:t>
            </a:r>
            <a:r>
              <a:rPr lang="en-GB" sz="1400" kern="0" dirty="0" smtClean="0">
                <a:solidFill>
                  <a:srgbClr val="000000"/>
                </a:solidFill>
                <a:latin typeface="+mn-lt"/>
              </a:rPr>
              <a:t>and do you consider the risks in your controls?</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What is your </a:t>
            </a:r>
            <a:r>
              <a:rPr lang="en-GB" sz="1400" b="1" kern="0" dirty="0" smtClean="0">
                <a:solidFill>
                  <a:srgbClr val="000000"/>
                </a:solidFill>
                <a:latin typeface="+mn-lt"/>
              </a:rPr>
              <a:t>monitoring and oversight process</a:t>
            </a:r>
            <a:r>
              <a:rPr lang="en-GB" sz="1400" kern="0" dirty="0" smtClean="0">
                <a:solidFill>
                  <a:srgbClr val="000000"/>
                </a:solidFill>
                <a:latin typeface="+mn-lt"/>
              </a:rPr>
              <a:t>? Are Directors / Trustees involved at all?  </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How do you </a:t>
            </a:r>
            <a:r>
              <a:rPr lang="en-GB" sz="1400" b="1" kern="0" dirty="0" smtClean="0">
                <a:solidFill>
                  <a:srgbClr val="000000"/>
                </a:solidFill>
                <a:latin typeface="+mn-lt"/>
              </a:rPr>
              <a:t>capture and store information</a:t>
            </a:r>
            <a:r>
              <a:rPr lang="en-GB" sz="1400" kern="0" dirty="0" smtClean="0">
                <a:solidFill>
                  <a:srgbClr val="000000"/>
                </a:solidFill>
                <a:latin typeface="+mn-lt"/>
              </a:rPr>
              <a:t>, records and details. Is your data secure and an easy to follow trail or process?</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Finally </a:t>
            </a:r>
            <a:r>
              <a:rPr lang="en-GB" sz="1400" b="1" kern="0" dirty="0" smtClean="0">
                <a:solidFill>
                  <a:srgbClr val="000000"/>
                </a:solidFill>
                <a:latin typeface="+mn-lt"/>
              </a:rPr>
              <a:t>specific key controls </a:t>
            </a:r>
            <a:r>
              <a:rPr lang="en-GB" sz="1400" kern="0" dirty="0" smtClean="0">
                <a:solidFill>
                  <a:srgbClr val="000000"/>
                </a:solidFill>
                <a:latin typeface="+mn-lt"/>
              </a:rPr>
              <a:t>themselves – need to know control and review points along your internal systems and how they work</a:t>
            </a: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pPr marL="0" indent="-180975"/>
            <a:r>
              <a:rPr lang="en-GB" sz="2000" dirty="0" smtClean="0"/>
              <a:t>Revised ISA 315:</a:t>
            </a:r>
            <a:br>
              <a:rPr lang="en-GB" sz="2000" dirty="0" smtClean="0"/>
            </a:br>
            <a:r>
              <a:rPr lang="en-GB" sz="2000" dirty="0" smtClean="0"/>
              <a:t/>
            </a:r>
            <a:br>
              <a:rPr lang="en-GB" sz="2000" dirty="0" smtClean="0"/>
            </a:br>
            <a:r>
              <a:rPr lang="en-GB" sz="2000" dirty="0" smtClean="0"/>
              <a:t>Identifying and assessing the risks of material misstatement</a:t>
            </a:r>
            <a:endParaRPr lang="en-GB" sz="2000" dirty="0"/>
          </a:p>
        </p:txBody>
      </p:sp>
      <p:pic>
        <p:nvPicPr>
          <p:cNvPr id="2" name="Picture 1"/>
          <p:cNvPicPr>
            <a:picLocks noChangeAspect="1"/>
          </p:cNvPicPr>
          <p:nvPr/>
        </p:nvPicPr>
        <p:blipFill>
          <a:blip r:embed="rId2" cstate="hqprint">
            <a:biLevel thresh="75000"/>
            <a:extLst>
              <a:ext uri="{28A0092B-C50C-407E-A947-70E740481C1C}">
                <a14:useLocalDpi xmlns:a14="http://schemas.microsoft.com/office/drawing/2010/main" val="0"/>
              </a:ext>
            </a:extLst>
          </a:blip>
          <a:stretch>
            <a:fillRect/>
          </a:stretch>
        </p:blipFill>
        <p:spPr>
          <a:xfrm>
            <a:off x="393074" y="3096347"/>
            <a:ext cx="2425325" cy="1715288"/>
          </a:xfrm>
          <a:prstGeom prst="rect">
            <a:avLst/>
          </a:prstGeom>
        </p:spPr>
      </p:pic>
    </p:spTree>
    <p:extLst>
      <p:ext uri="{BB962C8B-B14F-4D97-AF65-F5344CB8AC3E}">
        <p14:creationId xmlns:p14="http://schemas.microsoft.com/office/powerpoint/2010/main" val="249654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26F0FFA-AC06-A548-B960-CE625F34391A}"/>
              </a:ext>
            </a:extLst>
          </p:cNvPr>
          <p:cNvSpPr>
            <a:spLocks noGrp="1"/>
          </p:cNvSpPr>
          <p:nvPr>
            <p:ph type="body" sz="quarter" idx="14"/>
          </p:nvPr>
        </p:nvSpPr>
        <p:spPr>
          <a:xfrm>
            <a:off x="3636381" y="454066"/>
            <a:ext cx="5387801" cy="4483694"/>
          </a:xfrm>
        </p:spPr>
        <p:txBody>
          <a:bodyPr numCol="1"/>
          <a:lstStyle/>
          <a:p>
            <a:pPr marL="0" indent="0" fontAlgn="base">
              <a:lnSpc>
                <a:spcPct val="115000"/>
              </a:lnSpc>
              <a:spcBef>
                <a:spcPct val="0"/>
              </a:spcBef>
              <a:spcAft>
                <a:spcPct val="0"/>
              </a:spcAft>
              <a:buClr>
                <a:srgbClr val="009999"/>
              </a:buClr>
            </a:pPr>
            <a:r>
              <a:rPr lang="en-GB" sz="1600" kern="0" dirty="0" smtClean="0">
                <a:solidFill>
                  <a:srgbClr val="000000"/>
                </a:solidFill>
                <a:latin typeface="+mn-lt"/>
              </a:rPr>
              <a:t>Your auditor will need to document and understand several key aspects with you including:</a:t>
            </a:r>
          </a:p>
          <a:p>
            <a:pPr marL="0" indent="0" fontAlgn="base">
              <a:lnSpc>
                <a:spcPct val="115000"/>
              </a:lnSpc>
              <a:spcBef>
                <a:spcPct val="0"/>
              </a:spcBef>
              <a:spcAft>
                <a:spcPct val="0"/>
              </a:spcAft>
              <a:buClr>
                <a:srgbClr val="009999"/>
              </a:buClr>
            </a:pPr>
            <a:endParaRPr lang="en-GB" sz="16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b="1" kern="0" dirty="0" smtClean="0">
                <a:solidFill>
                  <a:srgbClr val="000000"/>
                </a:solidFill>
                <a:latin typeface="+mn-lt"/>
              </a:rPr>
              <a:t>IT systems and controls: </a:t>
            </a:r>
            <a:r>
              <a:rPr lang="en-GB" sz="1400" kern="0" dirty="0" smtClean="0">
                <a:solidFill>
                  <a:srgbClr val="000000"/>
                </a:solidFill>
                <a:latin typeface="+mn-lt"/>
              </a:rPr>
              <a:t>Most significant new area with auditors expected to document in detail how your IT systems work and controls within.</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What</a:t>
            </a:r>
            <a:r>
              <a:rPr lang="en-GB" sz="1400" b="1" kern="0" dirty="0" smtClean="0">
                <a:solidFill>
                  <a:srgbClr val="000000"/>
                </a:solidFill>
                <a:latin typeface="+mn-lt"/>
              </a:rPr>
              <a:t> software</a:t>
            </a:r>
            <a:r>
              <a:rPr lang="en-GB" sz="1400" kern="0" dirty="0" smtClean="0">
                <a:solidFill>
                  <a:srgbClr val="000000"/>
                </a:solidFill>
                <a:latin typeface="+mn-lt"/>
              </a:rPr>
              <a:t> do you use? Is it off the shelf systems with ‘ready made’ controls and reporting? Or is it bespoke and needs much more detail for your auditor on how it works and how risks are managed?</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What </a:t>
            </a:r>
            <a:r>
              <a:rPr lang="en-GB" sz="1400" b="1" kern="0" dirty="0" smtClean="0">
                <a:solidFill>
                  <a:srgbClr val="000000"/>
                </a:solidFill>
                <a:latin typeface="+mn-lt"/>
              </a:rPr>
              <a:t>role does it play </a:t>
            </a:r>
            <a:r>
              <a:rPr lang="en-GB" sz="1400" kern="0" dirty="0" smtClean="0">
                <a:solidFill>
                  <a:srgbClr val="000000"/>
                </a:solidFill>
                <a:latin typeface="+mn-lt"/>
              </a:rPr>
              <a:t>in your business model? Are you reliant for example on a CRM system to identify and bill members? Or a donor database to ensure all your regular donations are complete and accurate?</a:t>
            </a:r>
          </a:p>
          <a:p>
            <a:pPr marL="285750" indent="-285750" fontAlgn="base">
              <a:lnSpc>
                <a:spcPct val="115000"/>
              </a:lnSpc>
              <a:spcBef>
                <a:spcPct val="0"/>
              </a:spcBef>
              <a:spcAft>
                <a:spcPct val="0"/>
              </a:spcAft>
              <a:buClr>
                <a:srgbClr val="009999"/>
              </a:buClr>
              <a:buFont typeface="Arial" panose="020B0604020202020204" pitchFamily="34" charset="0"/>
              <a:buChar char="•"/>
            </a:pPr>
            <a:endParaRPr lang="en-GB" sz="1400" kern="0" dirty="0">
              <a:solidFill>
                <a:srgbClr val="000000"/>
              </a:solidFill>
              <a:latin typeface="+mn-lt"/>
            </a:endParaRPr>
          </a:p>
          <a:p>
            <a:pPr marL="285750" indent="-285750" fontAlgn="base">
              <a:lnSpc>
                <a:spcPct val="115000"/>
              </a:lnSpc>
              <a:spcBef>
                <a:spcPct val="0"/>
              </a:spcBef>
              <a:spcAft>
                <a:spcPct val="0"/>
              </a:spcAft>
              <a:buClr>
                <a:srgbClr val="009999"/>
              </a:buClr>
              <a:buFont typeface="Arial" panose="020B0604020202020204" pitchFamily="34" charset="0"/>
              <a:buChar char="•"/>
            </a:pPr>
            <a:r>
              <a:rPr lang="en-GB" sz="1400" kern="0" dirty="0" smtClean="0">
                <a:solidFill>
                  <a:srgbClr val="000000"/>
                </a:solidFill>
                <a:latin typeface="+mn-lt"/>
              </a:rPr>
              <a:t>How </a:t>
            </a:r>
            <a:r>
              <a:rPr lang="en-GB" sz="1400" b="1" kern="0" dirty="0" smtClean="0">
                <a:solidFill>
                  <a:srgbClr val="000000"/>
                </a:solidFill>
                <a:latin typeface="+mn-lt"/>
              </a:rPr>
              <a:t>familiar </a:t>
            </a:r>
            <a:r>
              <a:rPr lang="en-GB" sz="1400" kern="0" dirty="0" smtClean="0">
                <a:solidFill>
                  <a:srgbClr val="000000"/>
                </a:solidFill>
                <a:latin typeface="+mn-lt"/>
              </a:rPr>
              <a:t>are your staff with the system and what </a:t>
            </a:r>
            <a:r>
              <a:rPr lang="en-GB" sz="1400" b="1" kern="0" dirty="0" smtClean="0">
                <a:solidFill>
                  <a:srgbClr val="000000"/>
                </a:solidFill>
                <a:latin typeface="+mn-lt"/>
              </a:rPr>
              <a:t>training </a:t>
            </a:r>
            <a:r>
              <a:rPr lang="en-GB" sz="1400" kern="0" dirty="0" smtClean="0">
                <a:solidFill>
                  <a:srgbClr val="000000"/>
                </a:solidFill>
                <a:latin typeface="+mn-lt"/>
              </a:rPr>
              <a:t>do they have? Is it a brand new system this year?</a:t>
            </a:r>
          </a:p>
          <a:p>
            <a:pPr marL="0" indent="0" fontAlgn="base">
              <a:lnSpc>
                <a:spcPct val="115000"/>
              </a:lnSpc>
              <a:spcBef>
                <a:spcPct val="0"/>
              </a:spcBef>
              <a:spcAft>
                <a:spcPct val="0"/>
              </a:spcAft>
              <a:buClr>
                <a:srgbClr val="009999"/>
              </a:buClr>
            </a:pPr>
            <a:endParaRPr lang="en-GB" sz="1400" kern="0" dirty="0">
              <a:solidFill>
                <a:srgbClr val="000000"/>
              </a:solidFill>
              <a:latin typeface="+mn-lt"/>
            </a:endParaRPr>
          </a:p>
          <a:p>
            <a:pPr marL="0" indent="0" fontAlgn="base">
              <a:lnSpc>
                <a:spcPct val="115000"/>
              </a:lnSpc>
              <a:spcBef>
                <a:spcPct val="0"/>
              </a:spcBef>
              <a:spcAft>
                <a:spcPct val="0"/>
              </a:spcAft>
              <a:buClr>
                <a:srgbClr val="009999"/>
              </a:buClr>
            </a:pPr>
            <a:endParaRPr lang="en-GB" sz="14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a:solidFill>
                <a:srgbClr val="000000"/>
              </a:solidFill>
              <a:latin typeface="+mn-lt"/>
            </a:endParaRPr>
          </a:p>
          <a:p>
            <a:pPr marL="0" indent="0" fontAlgn="base">
              <a:lnSpc>
                <a:spcPct val="115000"/>
              </a:lnSpc>
              <a:spcBef>
                <a:spcPct val="0"/>
              </a:spcBef>
              <a:spcAft>
                <a:spcPct val="0"/>
              </a:spcAft>
              <a:buClr>
                <a:srgbClr val="009999"/>
              </a:buClr>
            </a:pPr>
            <a:endParaRPr lang="en-GB" sz="1800" kern="0" dirty="0" smtClean="0">
              <a:solidFill>
                <a:srgbClr val="000000"/>
              </a:solidFill>
              <a:latin typeface="+mn-lt"/>
            </a:endParaRPr>
          </a:p>
          <a:p>
            <a:pPr marL="0" indent="0" fontAlgn="base">
              <a:lnSpc>
                <a:spcPct val="115000"/>
              </a:lnSpc>
              <a:spcBef>
                <a:spcPct val="0"/>
              </a:spcBef>
              <a:spcAft>
                <a:spcPct val="0"/>
              </a:spcAft>
              <a:buClr>
                <a:srgbClr val="009999"/>
              </a:buClr>
            </a:pPr>
            <a:endParaRPr lang="en-GB" sz="200" kern="0" dirty="0">
              <a:solidFill>
                <a:srgbClr val="000000"/>
              </a:solidFill>
              <a:latin typeface="+mn-lt"/>
            </a:endParaRPr>
          </a:p>
          <a:p>
            <a:pPr marL="0" indent="0" fontAlgn="base">
              <a:lnSpc>
                <a:spcPct val="115000"/>
              </a:lnSpc>
              <a:spcBef>
                <a:spcPct val="0"/>
              </a:spcBef>
              <a:spcAft>
                <a:spcPct val="0"/>
              </a:spcAft>
              <a:buClr>
                <a:srgbClr val="009999"/>
              </a:buClr>
            </a:pPr>
            <a:endParaRPr lang="en-GB" sz="2000" dirty="0">
              <a:solidFill>
                <a:schemeClr val="tx1"/>
              </a:solidFill>
            </a:endParaRPr>
          </a:p>
          <a:p>
            <a:pPr marL="285750" indent="-285750">
              <a:buFont typeface="Arial" panose="020B0604020202020204" pitchFamily="34" charset="0"/>
              <a:buChar char="•"/>
            </a:pPr>
            <a:endParaRPr lang="en-GB" sz="2000" dirty="0">
              <a:solidFill>
                <a:schemeClr val="tx1"/>
              </a:solidFill>
            </a:endParaRPr>
          </a:p>
        </p:txBody>
      </p:sp>
      <p:cxnSp>
        <p:nvCxnSpPr>
          <p:cNvPr id="21" name="Straight Connector 20">
            <a:extLst>
              <a:ext uri="{FF2B5EF4-FFF2-40B4-BE49-F238E27FC236}">
                <a16:creationId xmlns:a16="http://schemas.microsoft.com/office/drawing/2014/main" id="{B660EFA6-F026-1C4F-A826-C087F3E598FD}"/>
              </a:ext>
            </a:extLst>
          </p:cNvPr>
          <p:cNvCxnSpPr>
            <a:cxnSpLocks/>
          </p:cNvCxnSpPr>
          <p:nvPr/>
        </p:nvCxnSpPr>
        <p:spPr>
          <a:xfrm>
            <a:off x="393074" y="1388788"/>
            <a:ext cx="36970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393074" y="870276"/>
            <a:ext cx="2759480" cy="346503"/>
          </a:xfrm>
        </p:spPr>
        <p:txBody>
          <a:bodyPr/>
          <a:lstStyle/>
          <a:p>
            <a:pPr marL="0" indent="-180975"/>
            <a:r>
              <a:rPr lang="en-GB" sz="2000" dirty="0" smtClean="0"/>
              <a:t>Revised ISA 315:</a:t>
            </a:r>
            <a:br>
              <a:rPr lang="en-GB" sz="2000" dirty="0" smtClean="0"/>
            </a:br>
            <a:r>
              <a:rPr lang="en-GB" sz="2000" dirty="0" smtClean="0"/>
              <a:t/>
            </a:r>
            <a:br>
              <a:rPr lang="en-GB" sz="2000" dirty="0" smtClean="0"/>
            </a:br>
            <a:r>
              <a:rPr lang="en-GB" sz="2000" dirty="0" smtClean="0"/>
              <a:t>Identifying and assessing the risks of material misstatement</a:t>
            </a:r>
            <a:endParaRPr lang="en-GB" sz="2000" dirty="0"/>
          </a:p>
        </p:txBody>
      </p:sp>
      <p:pic>
        <p:nvPicPr>
          <p:cNvPr id="2" name="Picture 1"/>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571" y="2632953"/>
            <a:ext cx="3080983" cy="2178996"/>
          </a:xfrm>
          <a:prstGeom prst="rect">
            <a:avLst/>
          </a:prstGeom>
        </p:spPr>
      </p:pic>
    </p:spTree>
    <p:extLst>
      <p:ext uri="{BB962C8B-B14F-4D97-AF65-F5344CB8AC3E}">
        <p14:creationId xmlns:p14="http://schemas.microsoft.com/office/powerpoint/2010/main" val="2488820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defRPr dirty="0" smtClean="0">
            <a:solidFill>
              <a:schemeClr val="tx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Content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ppendix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Process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Appendix Master">
  <a:themeElements>
    <a:clrScheme name="Custom 33">
      <a:dk1>
        <a:srgbClr val="000000"/>
      </a:dk1>
      <a:lt1>
        <a:srgbClr val="FFFFFF"/>
      </a:lt1>
      <a:dk2>
        <a:srgbClr val="2B3441"/>
      </a:dk2>
      <a:lt2>
        <a:srgbClr val="D1EAF7"/>
      </a:lt2>
      <a:accent1>
        <a:srgbClr val="03C5AE"/>
      </a:accent1>
      <a:accent2>
        <a:srgbClr val="07A9A1"/>
      </a:accent2>
      <a:accent3>
        <a:srgbClr val="059592"/>
      </a:accent3>
      <a:accent4>
        <a:srgbClr val="0B776D"/>
      </a:accent4>
      <a:accent5>
        <a:srgbClr val="106C6E"/>
      </a:accent5>
      <a:accent6>
        <a:srgbClr val="0858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5436</TotalTime>
  <Words>3498</Words>
  <Application>Microsoft Office PowerPoint</Application>
  <PresentationFormat>On-screen Show (16:9)</PresentationFormat>
  <Paragraphs>424</Paragraphs>
  <Slides>35</Slides>
  <Notes>0</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35</vt:i4>
      </vt:variant>
    </vt:vector>
  </HeadingPairs>
  <TitlesOfParts>
    <vt:vector size="52" baseType="lpstr">
      <vt:lpstr>Arial</vt:lpstr>
      <vt:lpstr>Calibri</vt:lpstr>
      <vt:lpstr>Calibri Light</vt:lpstr>
      <vt:lpstr>Gill Sans</vt:lpstr>
      <vt:lpstr>Lato</vt:lpstr>
      <vt:lpstr>Lato Light</vt:lpstr>
      <vt:lpstr>Symbol</vt:lpstr>
      <vt:lpstr>Verdana</vt:lpstr>
      <vt:lpstr>Wingdings</vt:lpstr>
      <vt:lpstr>Cover Master</vt:lpstr>
      <vt:lpstr>Contents Master</vt:lpstr>
      <vt:lpstr>Process Master</vt:lpstr>
      <vt:lpstr>Master</vt:lpstr>
      <vt:lpstr>Appendix Master</vt:lpstr>
      <vt:lpstr>1_Process Master</vt:lpstr>
      <vt:lpstr>1_Master</vt:lpstr>
      <vt:lpstr>1_Appendix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David Tennant-Eyles</dc:creator>
  <cp:lastModifiedBy>Helena Wilkinson</cp:lastModifiedBy>
  <cp:revision>575</cp:revision>
  <dcterms:created xsi:type="dcterms:W3CDTF">2020-08-24T08:53:24Z</dcterms:created>
  <dcterms:modified xsi:type="dcterms:W3CDTF">2022-11-24T08:59:46Z</dcterms:modified>
</cp:coreProperties>
</file>